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compatMode="1" strictFirstAndLastChars="0" saveSubsetFonts="1" autoCompressPictures="0">
  <p:sldMasterIdLst>
    <p:sldMasterId id="21474838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158413" cy="7621588"/>
  <p:notesSz cx="6858000" cy="9144000"/>
  <p:defaultTextStyle>
    <a:defPPr>
      <a:defRPr lang="en-GB"/>
    </a:defPPr>
    <a:lvl1pPr algn="l" defTabSz="44608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1pPr>
    <a:lvl2pPr marL="739775" indent="-282575" algn="l" defTabSz="44608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2pPr>
    <a:lvl3pPr marL="1139825" indent="-225425" algn="l" defTabSz="44608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3pPr>
    <a:lvl4pPr marL="1597025" indent="-225425" algn="l" defTabSz="44608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4pPr>
    <a:lvl5pPr marL="2054225" indent="-225425" algn="l" defTabSz="44608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1320" y="-112"/>
      </p:cViewPr>
      <p:guideLst>
        <p:guide orient="horz" pos="2400"/>
        <p:guide pos="31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1881" y="2367633"/>
            <a:ext cx="8634651" cy="1633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762" y="4318900"/>
            <a:ext cx="7110889" cy="1947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7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C984A1-EBD8-0B48-8F9F-4D0C33675F7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86D41-E9FC-D542-8550-70893ACB4E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4849" y="305218"/>
            <a:ext cx="2285643" cy="65030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921" y="305218"/>
            <a:ext cx="6687622" cy="650304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DA006D-09DE-C247-8421-A379F3B70DB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343839-A711-B84C-9DC0-0BEEDAF364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445" y="4897577"/>
            <a:ext cx="8634651" cy="1513732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445" y="3230355"/>
            <a:ext cx="8634651" cy="166722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79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4E7A-C99C-484E-BE4D-B8CA1214FB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921" y="1778371"/>
            <a:ext cx="4486632" cy="50298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3860" y="1778371"/>
            <a:ext cx="4486632" cy="50298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86364C-9EBA-1D47-9826-CC5436300B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20" y="1706036"/>
            <a:ext cx="4488397" cy="71099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995" indent="0">
              <a:buNone/>
              <a:defRPr sz="2200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800" b="1"/>
            </a:lvl4pPr>
            <a:lvl5pPr marL="2031980" indent="0">
              <a:buNone/>
              <a:defRPr sz="1800" b="1"/>
            </a:lvl5pPr>
            <a:lvl6pPr marL="2539975" indent="0">
              <a:buNone/>
              <a:defRPr sz="1800" b="1"/>
            </a:lvl6pPr>
            <a:lvl7pPr marL="3047970" indent="0">
              <a:buNone/>
              <a:defRPr sz="1800" b="1"/>
            </a:lvl7pPr>
            <a:lvl8pPr marL="3555964" indent="0">
              <a:buNone/>
              <a:defRPr sz="1800" b="1"/>
            </a:lvl8pPr>
            <a:lvl9pPr marL="406395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20" y="2417031"/>
            <a:ext cx="4488397" cy="4391235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33" y="1706036"/>
            <a:ext cx="4490160" cy="71099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995" indent="0">
              <a:buNone/>
              <a:defRPr sz="2200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800" b="1"/>
            </a:lvl4pPr>
            <a:lvl5pPr marL="2031980" indent="0">
              <a:buNone/>
              <a:defRPr sz="1800" b="1"/>
            </a:lvl5pPr>
            <a:lvl6pPr marL="2539975" indent="0">
              <a:buNone/>
              <a:defRPr sz="1800" b="1"/>
            </a:lvl6pPr>
            <a:lvl7pPr marL="3047970" indent="0">
              <a:buNone/>
              <a:defRPr sz="1800" b="1"/>
            </a:lvl7pPr>
            <a:lvl8pPr marL="3555964" indent="0">
              <a:buNone/>
              <a:defRPr sz="1800" b="1"/>
            </a:lvl8pPr>
            <a:lvl9pPr marL="406395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333" y="2417031"/>
            <a:ext cx="4490160" cy="4391235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2A750-5E66-6743-A458-DE7060F019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979AB-3B9E-E34A-A18C-7B225506DE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7921EC-4F96-744D-94A3-F7ED0D24BC9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921" y="303452"/>
            <a:ext cx="3342048" cy="129143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657" y="303453"/>
            <a:ext cx="5678835" cy="650481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921" y="1594889"/>
            <a:ext cx="3342048" cy="5213378"/>
          </a:xfrm>
        </p:spPr>
        <p:txBody>
          <a:bodyPr/>
          <a:lstStyle>
            <a:lvl1pPr marL="0" indent="0">
              <a:buNone/>
              <a:defRPr sz="1600"/>
            </a:lvl1pPr>
            <a:lvl2pPr marL="507995" indent="0">
              <a:buNone/>
              <a:defRPr sz="1300"/>
            </a:lvl2pPr>
            <a:lvl3pPr marL="1015990" indent="0">
              <a:buNone/>
              <a:defRPr sz="1100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BB861-9788-1247-83BE-4C066CD8D0C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120" y="5335112"/>
            <a:ext cx="6095048" cy="6298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120" y="681003"/>
            <a:ext cx="6095048" cy="4572953"/>
          </a:xfrm>
        </p:spPr>
        <p:txBody>
          <a:bodyPr/>
          <a:lstStyle>
            <a:lvl1pPr marL="0" indent="0">
              <a:buNone/>
              <a:defRPr sz="3600"/>
            </a:lvl1pPr>
            <a:lvl2pPr marL="507995" indent="0">
              <a:buNone/>
              <a:defRPr sz="3100"/>
            </a:lvl2pPr>
            <a:lvl3pPr marL="1015990" indent="0">
              <a:buNone/>
              <a:defRPr sz="2700"/>
            </a:lvl3pPr>
            <a:lvl4pPr marL="1523985" indent="0">
              <a:buNone/>
              <a:defRPr sz="2200"/>
            </a:lvl4pPr>
            <a:lvl5pPr marL="2031980" indent="0">
              <a:buNone/>
              <a:defRPr sz="2200"/>
            </a:lvl5pPr>
            <a:lvl6pPr marL="2539975" indent="0">
              <a:buNone/>
              <a:defRPr sz="2200"/>
            </a:lvl6pPr>
            <a:lvl7pPr marL="3047970" indent="0">
              <a:buNone/>
              <a:defRPr sz="2200"/>
            </a:lvl7pPr>
            <a:lvl8pPr marL="3555964" indent="0">
              <a:buNone/>
              <a:defRPr sz="2200"/>
            </a:lvl8pPr>
            <a:lvl9pPr marL="4063959" indent="0">
              <a:buNone/>
              <a:defRPr sz="22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120" y="5964952"/>
            <a:ext cx="6095048" cy="894477"/>
          </a:xfrm>
        </p:spPr>
        <p:txBody>
          <a:bodyPr/>
          <a:lstStyle>
            <a:lvl1pPr marL="0" indent="0">
              <a:buNone/>
              <a:defRPr sz="1600"/>
            </a:lvl1pPr>
            <a:lvl2pPr marL="507995" indent="0">
              <a:buNone/>
              <a:defRPr sz="1300"/>
            </a:lvl2pPr>
            <a:lvl3pPr marL="1015990" indent="0">
              <a:buNone/>
              <a:defRPr sz="1100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78E99-BB3D-4847-93EE-A493E672BBF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7921" y="305217"/>
            <a:ext cx="9142572" cy="1270265"/>
          </a:xfrm>
          <a:prstGeom prst="rect">
            <a:avLst/>
          </a:prstGeom>
        </p:spPr>
        <p:txBody>
          <a:bodyPr vert="horz" lIns="101599" tIns="50799" rIns="101599" bIns="507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21" y="1778371"/>
            <a:ext cx="9142572" cy="5029896"/>
          </a:xfrm>
          <a:prstGeom prst="rect">
            <a:avLst/>
          </a:prstGeom>
        </p:spPr>
        <p:txBody>
          <a:bodyPr vert="horz" lIns="101599" tIns="50799" rIns="101599" bIns="507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921" y="7064084"/>
            <a:ext cx="2370296" cy="405779"/>
          </a:xfrm>
          <a:prstGeom prst="rect">
            <a:avLst/>
          </a:prstGeom>
        </p:spPr>
        <p:txBody>
          <a:bodyPr vert="horz" lIns="101599" tIns="50799" rIns="101599" bIns="50799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0791" y="7064084"/>
            <a:ext cx="3216831" cy="405779"/>
          </a:xfrm>
          <a:prstGeom prst="rect">
            <a:avLst/>
          </a:prstGeom>
        </p:spPr>
        <p:txBody>
          <a:bodyPr vert="horz" lIns="101599" tIns="50799" rIns="101599" bIns="50799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0196" y="7064084"/>
            <a:ext cx="2370296" cy="405779"/>
          </a:xfrm>
          <a:prstGeom prst="rect">
            <a:avLst/>
          </a:prstGeom>
        </p:spPr>
        <p:txBody>
          <a:bodyPr vert="horz" lIns="101599" tIns="50799" rIns="101599" bIns="50799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8A409D3-BE77-E24A-A3AB-0E60D1CBA72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ctr" defTabSz="50799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0996" indent="-380996" algn="l" defTabSz="50799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5492" indent="-317497" algn="l" defTabSz="507995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9987" indent="-253997" algn="l" defTabSz="50799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7982" indent="-253997" algn="l" defTabSz="507995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977" indent="-253997" algn="l" defTabSz="507995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972" indent="-253997" algn="l" defTabSz="50799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50799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50799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50799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Aktivity kolem OI </a:t>
            </a:r>
            <a:br>
              <a:rPr lang="cs-CZ" dirty="0" smtClean="0"/>
            </a:br>
            <a:r>
              <a:rPr lang="cs-CZ" dirty="0" smtClean="0"/>
              <a:t>a mimo ni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25.11.2013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21" y="1778371"/>
            <a:ext cx="9361520" cy="502989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UPE</a:t>
            </a:r>
          </a:p>
          <a:p>
            <a:pPr lvl="1"/>
            <a:r>
              <a:rPr lang="cs-CZ" dirty="0" smtClean="0"/>
              <a:t>Since </a:t>
            </a:r>
            <a:r>
              <a:rPr lang="cs-CZ" b="1" dirty="0" smtClean="0"/>
              <a:t>1967</a:t>
            </a:r>
          </a:p>
          <a:p>
            <a:pPr lvl="1"/>
            <a:r>
              <a:rPr lang="cs-CZ" dirty="0" smtClean="0"/>
              <a:t>Awarding students with extraordinary academic results</a:t>
            </a:r>
          </a:p>
          <a:p>
            <a:pPr lvl="1"/>
            <a:endParaRPr lang="cs-CZ" b="1" dirty="0" smtClean="0"/>
          </a:p>
          <a:p>
            <a:r>
              <a:rPr lang="cs-CZ" b="1" dirty="0" smtClean="0"/>
              <a:t>Czech Alpha Chapter at CTU</a:t>
            </a:r>
          </a:p>
          <a:p>
            <a:pPr lvl="1"/>
            <a:r>
              <a:rPr lang="cs-CZ" dirty="0" smtClean="0"/>
              <a:t>2013</a:t>
            </a:r>
          </a:p>
          <a:p>
            <a:pPr lvl="1"/>
            <a:r>
              <a:rPr lang="cs-CZ" dirty="0" smtClean="0"/>
              <a:t>upe.cvut.cz</a:t>
            </a:r>
          </a:p>
          <a:p>
            <a:pPr lvl="1"/>
            <a:r>
              <a:rPr lang="cs-CZ" dirty="0" smtClean="0"/>
              <a:t>Award Karel Cemus $1000</a:t>
            </a:r>
          </a:p>
          <a:p>
            <a:pPr lvl="1"/>
            <a:r>
              <a:rPr lang="cs-CZ" dirty="0" smtClean="0"/>
              <a:t>2014-2015 aim to include FIT </a:t>
            </a:r>
          </a:p>
          <a:p>
            <a:pPr lvl="1"/>
            <a:r>
              <a:rPr lang="cs-CZ" dirty="0" smtClean="0"/>
              <a:t>Activities: Excursion + Intern talks </a:t>
            </a:r>
          </a:p>
          <a:p>
            <a:pPr lvl="2">
              <a:buNone/>
            </a:pPr>
            <a:endParaRPr lang="cs-CZ" dirty="0"/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241" y="335071"/>
            <a:ext cx="7315200" cy="1104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763" y="169971"/>
            <a:ext cx="660400" cy="1270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	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Baylor</a:t>
            </a:r>
          </a:p>
          <a:p>
            <a:r>
              <a:rPr lang="cs-CZ" dirty="0" smtClean="0"/>
              <a:t>ACM Contest</a:t>
            </a:r>
          </a:p>
          <a:p>
            <a:r>
              <a:rPr lang="cs-CZ" dirty="0" smtClean="0"/>
              <a:t>UPE</a:t>
            </a:r>
          </a:p>
          <a:p>
            <a:r>
              <a:rPr lang="cs-CZ" dirty="0" smtClean="0"/>
              <a:t>RedHat</a:t>
            </a:r>
          </a:p>
          <a:p>
            <a:r>
              <a:rPr lang="cs-CZ" dirty="0" smtClean="0"/>
              <a:t>Minor OI</a:t>
            </a:r>
          </a:p>
          <a:p>
            <a:pPr lvl="1"/>
            <a:r>
              <a:rPr lang="cs-CZ" dirty="0" smtClean="0"/>
              <a:t>Enterprise system development</a:t>
            </a:r>
          </a:p>
          <a:p>
            <a:pPr lvl="1"/>
            <a:r>
              <a:rPr lang="cs-CZ" dirty="0" smtClean="0"/>
              <a:t>Bezpečnost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Rank #75 national</a:t>
            </a:r>
          </a:p>
          <a:p>
            <a:r>
              <a:rPr lang="cs-CZ" dirty="0" smtClean="0"/>
              <a:t>15tis studentů</a:t>
            </a:r>
          </a:p>
          <a:p>
            <a:r>
              <a:rPr lang="cs-CZ" dirty="0" smtClean="0"/>
              <a:t>Computer Science </a:t>
            </a:r>
          </a:p>
          <a:p>
            <a:pPr lvl="1"/>
            <a:r>
              <a:rPr lang="cs-CZ" dirty="0" smtClean="0"/>
              <a:t>Žádají o PhD program</a:t>
            </a:r>
          </a:p>
          <a:p>
            <a:pPr lvl="1"/>
            <a:r>
              <a:rPr lang="cs-CZ" dirty="0" smtClean="0"/>
              <a:t>Masters</a:t>
            </a:r>
          </a:p>
          <a:p>
            <a:pPr lvl="2"/>
            <a:r>
              <a:rPr lang="cs-CZ" dirty="0" smtClean="0"/>
              <a:t>7 studentů z CTU</a:t>
            </a:r>
          </a:p>
          <a:p>
            <a:pPr lvl="3"/>
            <a:r>
              <a:rPr lang="cs-CZ" dirty="0" smtClean="0"/>
              <a:t>1 zpět</a:t>
            </a:r>
          </a:p>
          <a:p>
            <a:pPr lvl="3"/>
            <a:r>
              <a:rPr lang="cs-CZ" dirty="0" smtClean="0"/>
              <a:t>3 Amazon</a:t>
            </a:r>
          </a:p>
          <a:p>
            <a:pPr lvl="3"/>
            <a:r>
              <a:rPr lang="cs-CZ" dirty="0" smtClean="0"/>
              <a:t>3 in</a:t>
            </a:r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7530" y="89271"/>
            <a:ext cx="4800600" cy="16891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Spolupráce</a:t>
            </a:r>
          </a:p>
          <a:p>
            <a:pPr lvl="1"/>
            <a:r>
              <a:rPr lang="cs-CZ" dirty="0" smtClean="0"/>
              <a:t>Memorandum</a:t>
            </a:r>
          </a:p>
          <a:p>
            <a:pPr lvl="1"/>
            <a:r>
              <a:rPr lang="cs-CZ" dirty="0" smtClean="0"/>
              <a:t>Exchange neuskutečněn ale možný</a:t>
            </a:r>
          </a:p>
          <a:p>
            <a:pPr lvl="1"/>
            <a:r>
              <a:rPr lang="cs-CZ" dirty="0" smtClean="0"/>
              <a:t>Full Master study full tuition cover</a:t>
            </a:r>
          </a:p>
          <a:p>
            <a:pPr lvl="1"/>
            <a:r>
              <a:rPr lang="cs-CZ" dirty="0" smtClean="0"/>
              <a:t>2 Interns for PhD 2014 </a:t>
            </a:r>
          </a:p>
          <a:p>
            <a:pPr lvl="1"/>
            <a:r>
              <a:rPr lang="cs-CZ" dirty="0" smtClean="0"/>
              <a:t>Zájem o spolupráci v PhD</a:t>
            </a:r>
          </a:p>
          <a:p>
            <a:pPr lvl="2"/>
            <a:r>
              <a:rPr lang="cs-CZ" dirty="0" smtClean="0"/>
              <a:t>Bioinformatics, Databases, Algs. large data - GAIN, Machine learning, Networking, Software Engineering</a:t>
            </a:r>
          </a:p>
          <a:p>
            <a:pPr lvl="1"/>
            <a:r>
              <a:rPr lang="cs-CZ" dirty="0" smtClean="0"/>
              <a:t>CS Staff (9 full-time professors)</a:t>
            </a:r>
          </a:p>
          <a:p>
            <a:pPr lvl="1"/>
            <a:r>
              <a:rPr lang="cs-CZ" dirty="0" smtClean="0"/>
              <a:t>HQ ACM-ICPC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7530" y="89271"/>
            <a:ext cx="4800600" cy="16891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Spolupráce</a:t>
            </a:r>
          </a:p>
          <a:p>
            <a:pPr lvl="1"/>
            <a:r>
              <a:rPr lang="cs-CZ" dirty="0" smtClean="0"/>
              <a:t>Memorandum</a:t>
            </a:r>
          </a:p>
          <a:p>
            <a:pPr lvl="1"/>
            <a:r>
              <a:rPr lang="cs-CZ" b="1" dirty="0" smtClean="0"/>
              <a:t>Exchange </a:t>
            </a:r>
            <a:r>
              <a:rPr lang="cs-CZ" dirty="0" smtClean="0"/>
              <a:t>neuskutečněn ale možný</a:t>
            </a:r>
          </a:p>
          <a:p>
            <a:pPr lvl="1"/>
            <a:r>
              <a:rPr lang="cs-CZ" b="1" dirty="0" smtClean="0"/>
              <a:t>Full Master study </a:t>
            </a:r>
            <a:r>
              <a:rPr lang="cs-CZ" dirty="0" smtClean="0"/>
              <a:t>full tuition cover</a:t>
            </a:r>
          </a:p>
          <a:p>
            <a:pPr lvl="1"/>
            <a:r>
              <a:rPr lang="cs-CZ" dirty="0" smtClean="0"/>
              <a:t>2 </a:t>
            </a:r>
            <a:r>
              <a:rPr lang="cs-CZ" b="1" dirty="0" smtClean="0"/>
              <a:t>Interns for PhD </a:t>
            </a:r>
            <a:r>
              <a:rPr lang="cs-CZ" dirty="0" smtClean="0"/>
              <a:t>2014 </a:t>
            </a:r>
          </a:p>
          <a:p>
            <a:pPr lvl="1"/>
            <a:r>
              <a:rPr lang="cs-CZ" dirty="0" smtClean="0"/>
              <a:t>Zájem o </a:t>
            </a:r>
            <a:r>
              <a:rPr lang="cs-CZ" b="1" dirty="0" smtClean="0"/>
              <a:t>spolupráci v PhD</a:t>
            </a:r>
          </a:p>
          <a:p>
            <a:pPr lvl="2"/>
            <a:r>
              <a:rPr lang="cs-CZ" dirty="0" smtClean="0"/>
              <a:t>Bioinformatics, Databases, Algs. large data - GAIN, Machine learning, Networking, Software Engineering</a:t>
            </a:r>
          </a:p>
          <a:p>
            <a:pPr lvl="1"/>
            <a:r>
              <a:rPr lang="cs-CZ" dirty="0" smtClean="0"/>
              <a:t>CS Staff (9 full-time professors)</a:t>
            </a:r>
          </a:p>
          <a:p>
            <a:pPr lvl="1"/>
            <a:r>
              <a:rPr lang="cs-CZ" dirty="0" smtClean="0"/>
              <a:t>HQ </a:t>
            </a:r>
            <a:r>
              <a:rPr lang="cs-CZ" b="1" dirty="0" smtClean="0"/>
              <a:t>ACM-ICPC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7530" y="89271"/>
            <a:ext cx="4800600" cy="16891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21" y="1778371"/>
            <a:ext cx="9361520" cy="5029896"/>
          </a:xfrm>
        </p:spPr>
        <p:txBody>
          <a:bodyPr>
            <a:normAutofit/>
          </a:bodyPr>
          <a:lstStyle/>
          <a:p>
            <a:r>
              <a:rPr lang="cs-CZ" dirty="0" smtClean="0"/>
              <a:t>ACM-ICPC</a:t>
            </a:r>
          </a:p>
          <a:p>
            <a:pPr lvl="1"/>
            <a:r>
              <a:rPr lang="cs-CZ" dirty="0" smtClean="0"/>
              <a:t>Since </a:t>
            </a:r>
            <a:r>
              <a:rPr lang="cs-CZ" b="1" dirty="0" smtClean="0"/>
              <a:t>1977</a:t>
            </a:r>
          </a:p>
          <a:p>
            <a:pPr lvl="1">
              <a:buNone/>
            </a:pPr>
            <a:r>
              <a:rPr lang="cs-CZ" dirty="0" smtClean="0"/>
              <a:t>This year:</a:t>
            </a:r>
          </a:p>
          <a:p>
            <a:pPr lvl="1">
              <a:buNone/>
            </a:pPr>
            <a:r>
              <a:rPr lang="cs-CZ" b="1" dirty="0" smtClean="0"/>
              <a:t>	2385 </a:t>
            </a:r>
            <a:r>
              <a:rPr lang="cs-CZ" dirty="0" smtClean="0"/>
              <a:t>Universities!</a:t>
            </a:r>
          </a:p>
          <a:p>
            <a:pPr lvl="1">
              <a:buNone/>
            </a:pPr>
            <a:r>
              <a:rPr lang="cs-CZ" b="1" dirty="0" smtClean="0"/>
              <a:t>	33430 </a:t>
            </a:r>
            <a:r>
              <a:rPr lang="cs-CZ" dirty="0" smtClean="0"/>
              <a:t>Students compete!</a:t>
            </a:r>
          </a:p>
          <a:p>
            <a:r>
              <a:rPr lang="cs-CZ" dirty="0" smtClean="0"/>
              <a:t>Executive Director: Jeff Donahoo, Baylor</a:t>
            </a:r>
          </a:p>
          <a:p>
            <a:r>
              <a:rPr lang="cs-CZ" dirty="0" smtClean="0"/>
              <a:t>European director: Boba Mannova, CTU Prague</a:t>
            </a:r>
          </a:p>
          <a:p>
            <a:pPr lvl="2">
              <a:buNone/>
            </a:pPr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341" y="235680"/>
            <a:ext cx="2705100" cy="27051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21" y="1778371"/>
            <a:ext cx="9361520" cy="5029896"/>
          </a:xfrm>
        </p:spPr>
        <p:txBody>
          <a:bodyPr>
            <a:normAutofit/>
          </a:bodyPr>
          <a:lstStyle/>
          <a:p>
            <a:r>
              <a:rPr lang="cs-CZ" dirty="0" smtClean="0"/>
              <a:t>CTU Open + Central Europe Region</a:t>
            </a:r>
          </a:p>
          <a:p>
            <a:pPr lvl="1"/>
            <a:r>
              <a:rPr lang="cs-CZ" dirty="0" smtClean="0"/>
              <a:t>1997</a:t>
            </a:r>
          </a:p>
          <a:p>
            <a:r>
              <a:rPr lang="cs-CZ" dirty="0" smtClean="0"/>
              <a:t>Director: Jan Kubr, Baylor</a:t>
            </a:r>
          </a:p>
          <a:p>
            <a:r>
              <a:rPr lang="cs-CZ" dirty="0" smtClean="0"/>
              <a:t>2013: 88 Teams</a:t>
            </a:r>
          </a:p>
          <a:p>
            <a:r>
              <a:rPr lang="cs-CZ" dirty="0" smtClean="0"/>
              <a:t>Best Teams among years: MFF UK, Comenius</a:t>
            </a:r>
          </a:p>
          <a:p>
            <a:r>
              <a:rPr lang="cs-CZ" dirty="0" smtClean="0"/>
              <a:t>FIT team rank 6,7,14,21,...</a:t>
            </a:r>
          </a:p>
          <a:p>
            <a:r>
              <a:rPr lang="cs-CZ" dirty="0" smtClean="0"/>
              <a:t>FEL team rank 13,19,35 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571" y="275073"/>
            <a:ext cx="5384800" cy="1181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3343" y="275073"/>
            <a:ext cx="1625600" cy="1219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571" y="275073"/>
            <a:ext cx="5384800" cy="1181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3343" y="275073"/>
            <a:ext cx="1625600" cy="121920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049367" y="2277307"/>
            <a:ext cx="5109046" cy="4530960"/>
          </a:xfrm>
          <a:prstGeom prst="rect">
            <a:avLst/>
          </a:prstGeom>
        </p:spPr>
        <p:txBody>
          <a:bodyPr vert="horz" lIns="101599" tIns="50799" rIns="101599" bIns="50799" rtlCol="0">
            <a:normAutofit fontScale="70000" lnSpcReduction="20000"/>
          </a:bodyPr>
          <a:lstStyle/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#18 MFF UK, CZ (24,26)</a:t>
            </a: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#19 Masaryk, CZ (44)</a:t>
            </a: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#36 Tech Bratislava, SK (40)</a:t>
            </a: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#39 Zilina, SK</a:t>
            </a: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cs-CZ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#42 Banska Bystrica</a:t>
            </a: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#43 Pilsen</a:t>
            </a: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sz="3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#61 VSB</a:t>
            </a: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5492" marR="0" lvl="1" indent="-317497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cs-CZ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5492" marR="0" lvl="1" indent="-317497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lang="cs-CZ" sz="31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25492" marR="0" lvl="1" indent="-317497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1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75 Teams total</a:t>
            </a:r>
            <a:endParaRPr kumimoji="0" lang="cs-CZ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5492" marR="0" lvl="1" indent="-317497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lang="cs-CZ" sz="31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25492" marR="0" lvl="1" indent="-317497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cs-CZ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5492" marR="0" lvl="1" indent="-317497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lang="cs-CZ" sz="31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25492" marR="0" lvl="1" indent="-317497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cs-CZ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07921" y="1778371"/>
            <a:ext cx="4811458" cy="5029896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Central Europe Region</a:t>
            </a:r>
          </a:p>
          <a:p>
            <a:r>
              <a:rPr lang="cs-CZ" dirty="0" smtClean="0"/>
              <a:t>#1 Comenius, SK (21)</a:t>
            </a:r>
          </a:p>
          <a:p>
            <a:r>
              <a:rPr lang="cs-CZ" dirty="0" smtClean="0"/>
              <a:t>#2 Jagelonian, PL</a:t>
            </a:r>
          </a:p>
          <a:p>
            <a:r>
              <a:rPr lang="cs-CZ" dirty="0" smtClean="0"/>
              <a:t>#3 Warsaw, PL</a:t>
            </a:r>
          </a:p>
          <a:p>
            <a:pPr>
              <a:buNone/>
            </a:pPr>
            <a:r>
              <a:rPr lang="cs-CZ" dirty="0" smtClean="0"/>
              <a:t>----------------------------------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FIT team # 37,57,62</a:t>
            </a:r>
          </a:p>
          <a:p>
            <a:r>
              <a:rPr lang="cs-CZ" b="1" dirty="0" smtClean="0"/>
              <a:t>FEL team # 48 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21" y="1778371"/>
            <a:ext cx="4811458" cy="5029896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Central Europe Region</a:t>
            </a:r>
          </a:p>
          <a:p>
            <a:r>
              <a:rPr lang="cs-CZ" dirty="0" smtClean="0"/>
              <a:t>#1 Comenius, SK (21)</a:t>
            </a:r>
          </a:p>
          <a:p>
            <a:r>
              <a:rPr lang="cs-CZ" dirty="0" smtClean="0"/>
              <a:t>#2 Jagelonian, PL</a:t>
            </a:r>
          </a:p>
          <a:p>
            <a:r>
              <a:rPr lang="cs-CZ" dirty="0" smtClean="0"/>
              <a:t>#3 Warsaw, PL</a:t>
            </a:r>
          </a:p>
          <a:p>
            <a:pPr>
              <a:buNone/>
            </a:pPr>
            <a:r>
              <a:rPr lang="cs-CZ" dirty="0" smtClean="0"/>
              <a:t>----------------------------------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FIT team # 37,57,62</a:t>
            </a:r>
          </a:p>
          <a:p>
            <a:r>
              <a:rPr lang="cs-CZ" b="1" dirty="0" smtClean="0"/>
              <a:t>FEL team # 48 </a:t>
            </a:r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571" y="275073"/>
            <a:ext cx="5384800" cy="1181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3343" y="275073"/>
            <a:ext cx="1625600" cy="12192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049367" y="2277307"/>
            <a:ext cx="5109046" cy="4530960"/>
          </a:xfrm>
          <a:prstGeom prst="rect">
            <a:avLst/>
          </a:prstGeom>
        </p:spPr>
        <p:txBody>
          <a:bodyPr vert="horz" lIns="101599" tIns="50799" rIns="101599" bIns="50799" rtlCol="0">
            <a:normAutofit fontScale="70000" lnSpcReduction="20000"/>
          </a:bodyPr>
          <a:lstStyle/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#18 MFF UK, CZ (24,26)</a:t>
            </a: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#19 Masaryk, CZ (44)</a:t>
            </a: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#36 Tech Bratislava, SK (40)</a:t>
            </a: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#39 Zilina, SK</a:t>
            </a: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cs-CZ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#42 Banska Bystrica</a:t>
            </a: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#43 Pilsen</a:t>
            </a: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sz="3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#61 VSB</a:t>
            </a:r>
          </a:p>
          <a:p>
            <a:pPr marL="380996" marR="0" lvl="0" indent="-380996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5492" marR="0" lvl="1" indent="-317497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cs-CZ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5492" marR="0" lvl="1" indent="-317497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lang="cs-CZ" sz="31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25492" marR="0" lvl="1" indent="-317497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1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75 Teams total</a:t>
            </a:r>
            <a:endParaRPr kumimoji="0" lang="cs-CZ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5492" marR="0" lvl="1" indent="-317497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lang="cs-CZ" sz="31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25492" marR="0" lvl="1" indent="-317497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cs-CZ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5492" marR="0" lvl="1" indent="-317497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lang="cs-CZ" sz="31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25492" marR="0" lvl="1" indent="-317497" algn="l" defTabSz="5079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cs-CZ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Frame 6"/>
          <p:cNvSpPr/>
          <p:nvPr/>
        </p:nvSpPr>
        <p:spPr>
          <a:xfrm>
            <a:off x="562661" y="2408695"/>
            <a:ext cx="4090256" cy="602172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Frame 7"/>
          <p:cNvSpPr/>
          <p:nvPr/>
        </p:nvSpPr>
        <p:spPr>
          <a:xfrm>
            <a:off x="5454114" y="2128621"/>
            <a:ext cx="4486705" cy="2590221"/>
          </a:xfrm>
          <a:prstGeom prst="frame">
            <a:avLst>
              <a:gd name="adj1" fmla="val 209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Frame 8"/>
          <p:cNvSpPr/>
          <p:nvPr/>
        </p:nvSpPr>
        <p:spPr>
          <a:xfrm>
            <a:off x="562661" y="5971579"/>
            <a:ext cx="4486705" cy="696115"/>
          </a:xfrm>
          <a:prstGeom prst="frame">
            <a:avLst>
              <a:gd name="adj1" fmla="val 14673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</TotalTime>
  <Words>469</Words>
  <Application>Microsoft Macintosh PowerPoint</Application>
  <PresentationFormat>Custom</PresentationFormat>
  <Paragraphs>111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Aktivity kolem OI  a mimo ni </vt:lpstr>
      <vt:lpstr>Osnova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Baylor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Aktivity kolem OI  a mimo ni </dc:title>
  <dc:creator>Tomas Cerny</dc:creator>
  <cp:lastModifiedBy>Tomas Cerny</cp:lastModifiedBy>
  <cp:revision>4</cp:revision>
  <dcterms:created xsi:type="dcterms:W3CDTF">2013-11-25T15:50:16Z</dcterms:created>
  <dcterms:modified xsi:type="dcterms:W3CDTF">2013-11-25T15:51:04Z</dcterms:modified>
</cp:coreProperties>
</file>