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4" r:id="rId6"/>
    <p:sldId id="263" r:id="rId7"/>
    <p:sldId id="260" r:id="rId8"/>
    <p:sldId id="261" r:id="rId9"/>
    <p:sldId id="262"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55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13B4B5-A6BC-487B-B13D-E650335CE846}" type="datetimeFigureOut">
              <a:rPr lang="en-US" smtClean="0"/>
              <a:pPr/>
              <a:t>12/14/2010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63EEE-5647-4533-8922-435DD3847D8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13B4B5-A6BC-487B-B13D-E650335CE846}" type="datetimeFigureOut">
              <a:rPr lang="en-US" smtClean="0"/>
              <a:pPr/>
              <a:t>12/14/2010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63EEE-5647-4533-8922-435DD3847D8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13B4B5-A6BC-487B-B13D-E650335CE846}" type="datetimeFigureOut">
              <a:rPr lang="en-US" smtClean="0"/>
              <a:pPr/>
              <a:t>12/14/2010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63EEE-5647-4533-8922-435DD3847D8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13B4B5-A6BC-487B-B13D-E650335CE846}" type="datetimeFigureOut">
              <a:rPr lang="en-US" smtClean="0"/>
              <a:pPr/>
              <a:t>12/14/2010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63EEE-5647-4533-8922-435DD3847D8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13B4B5-A6BC-487B-B13D-E650335CE846}" type="datetimeFigureOut">
              <a:rPr lang="en-US" smtClean="0"/>
              <a:pPr/>
              <a:t>12/14/2010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63EEE-5647-4533-8922-435DD3847D8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13B4B5-A6BC-487B-B13D-E650335CE846}" type="datetimeFigureOut">
              <a:rPr lang="en-US" smtClean="0"/>
              <a:pPr/>
              <a:t>12/14/2010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63EEE-5647-4533-8922-435DD3847D8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13B4B5-A6BC-487B-B13D-E650335CE846}" type="datetimeFigureOut">
              <a:rPr lang="en-US" smtClean="0"/>
              <a:pPr/>
              <a:t>12/14/2010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963EEE-5647-4533-8922-435DD3847D8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13B4B5-A6BC-487B-B13D-E650335CE846}" type="datetimeFigureOut">
              <a:rPr lang="en-US" smtClean="0"/>
              <a:pPr/>
              <a:t>12/14/2010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963EEE-5647-4533-8922-435DD3847D8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13B4B5-A6BC-487B-B13D-E650335CE846}" type="datetimeFigureOut">
              <a:rPr lang="en-US" smtClean="0"/>
              <a:pPr/>
              <a:t>12/14/2010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963EEE-5647-4533-8922-435DD3847D8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13B4B5-A6BC-487B-B13D-E650335CE846}" type="datetimeFigureOut">
              <a:rPr lang="en-US" smtClean="0"/>
              <a:pPr/>
              <a:t>12/14/2010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63EEE-5647-4533-8922-435DD3847D8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13B4B5-A6BC-487B-B13D-E650335CE846}" type="datetimeFigureOut">
              <a:rPr lang="en-US" smtClean="0"/>
              <a:pPr/>
              <a:t>12/14/2010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63EEE-5647-4533-8922-435DD3847D8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13B4B5-A6BC-487B-B13D-E650335CE846}" type="datetimeFigureOut">
              <a:rPr lang="en-US" smtClean="0"/>
              <a:pPr/>
              <a:t>12/14/2010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963EEE-5647-4533-8922-435DD3847D8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2"/>
            <a:ext cx="7772400" cy="5857916"/>
          </a:xfrm>
        </p:spPr>
        <p:txBody>
          <a:bodyPr/>
          <a:lstStyle/>
          <a:p>
            <a:r>
              <a:rPr lang="cs-CZ" dirty="0" smtClean="0"/>
              <a:t>OI </a:t>
            </a:r>
            <a:r>
              <a:rPr lang="cs-CZ" dirty="0" err="1" smtClean="0"/>
              <a:t>Grill</a:t>
            </a:r>
            <a:r>
              <a:rPr lang="cs-CZ" dirty="0" smtClean="0"/>
              <a:t> 2. ročník Mgr.</a:t>
            </a:r>
            <a:br>
              <a:rPr lang="cs-CZ" dirty="0" smtClean="0"/>
            </a:br>
            <a:r>
              <a:rPr lang="cs-CZ" dirty="0" smtClean="0"/>
              <a:t>2010.12.14</a:t>
            </a:r>
            <a:br>
              <a:rPr lang="cs-CZ" dirty="0" smtClean="0"/>
            </a:br>
            <a:r>
              <a:rPr lang="cs-CZ" dirty="0" smtClean="0"/>
              <a:t/>
            </a:r>
            <a:br>
              <a:rPr lang="cs-CZ" dirty="0" smtClean="0"/>
            </a:br>
            <a:r>
              <a:rPr lang="cs-CZ" dirty="0" smtClean="0"/>
              <a:t>Analýza názorů</a:t>
            </a:r>
            <a:br>
              <a:rPr lang="cs-CZ" dirty="0" smtClean="0"/>
            </a:br>
            <a:r>
              <a:rPr lang="cs-CZ" dirty="0" smtClean="0"/>
              <a:t/>
            </a:r>
            <a:br>
              <a:rPr lang="cs-CZ" dirty="0" smtClean="0"/>
            </a:br>
            <a:r>
              <a:rPr lang="cs-CZ" dirty="0" smtClean="0"/>
              <a:t>J. Matas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14356"/>
            <a:ext cx="9358346" cy="5786478"/>
          </a:xfrm>
        </p:spPr>
        <p:txBody>
          <a:bodyPr>
            <a:normAutofit fontScale="47500" lnSpcReduction="20000"/>
          </a:bodyPr>
          <a:lstStyle/>
          <a:p>
            <a:r>
              <a:rPr lang="en-US" dirty="0" err="1" smtClean="0"/>
              <a:t>Strojové</a:t>
            </a:r>
            <a:r>
              <a:rPr lang="en-US" dirty="0" smtClean="0"/>
              <a:t> </a:t>
            </a:r>
            <a:r>
              <a:rPr lang="en-US" dirty="0" err="1" smtClean="0"/>
              <a:t>učení</a:t>
            </a:r>
            <a:r>
              <a:rPr lang="en-US" dirty="0" smtClean="0"/>
              <a:t> a </a:t>
            </a:r>
            <a:r>
              <a:rPr lang="en-US" dirty="0" err="1" smtClean="0"/>
              <a:t>analýza</a:t>
            </a:r>
            <a:r>
              <a:rPr lang="en-US" dirty="0" smtClean="0"/>
              <a:t> </a:t>
            </a:r>
            <a:r>
              <a:rPr lang="en-US" dirty="0" err="1" smtClean="0"/>
              <a:t>dat</a:t>
            </a:r>
            <a:r>
              <a:rPr lang="en-US" dirty="0" smtClean="0"/>
              <a:t> </a:t>
            </a:r>
            <a:r>
              <a:rPr lang="en-US" dirty="0" err="1" smtClean="0"/>
              <a:t>jsem</a:t>
            </a:r>
            <a:r>
              <a:rPr lang="en-US" dirty="0" smtClean="0"/>
              <a:t> se </a:t>
            </a:r>
            <a:r>
              <a:rPr lang="en-US" dirty="0" err="1" smtClean="0"/>
              <a:t>tento</a:t>
            </a:r>
            <a:r>
              <a:rPr lang="en-US" dirty="0" smtClean="0"/>
              <a:t> </a:t>
            </a:r>
            <a:r>
              <a:rPr lang="en-US" dirty="0" err="1" smtClean="0"/>
              <a:t>semestr</a:t>
            </a:r>
            <a:r>
              <a:rPr lang="en-US" dirty="0" smtClean="0"/>
              <a:t> </a:t>
            </a:r>
            <a:r>
              <a:rPr lang="en-US" dirty="0" err="1" smtClean="0"/>
              <a:t>dostal</a:t>
            </a:r>
            <a:r>
              <a:rPr lang="en-US" dirty="0" smtClean="0"/>
              <a:t> do </a:t>
            </a:r>
            <a:r>
              <a:rPr lang="en-US" dirty="0" err="1" smtClean="0"/>
              <a:t>jisté</a:t>
            </a:r>
            <a:r>
              <a:rPr lang="en-US" dirty="0" smtClean="0"/>
              <a:t> </a:t>
            </a:r>
            <a:r>
              <a:rPr lang="en-US" dirty="0" err="1" smtClean="0"/>
              <a:t>krize</a:t>
            </a:r>
            <a:r>
              <a:rPr lang="en-US" dirty="0" smtClean="0"/>
              <a:t>, </a:t>
            </a:r>
            <a:r>
              <a:rPr lang="en-US" dirty="0" err="1" smtClean="0"/>
              <a:t>která</a:t>
            </a:r>
            <a:r>
              <a:rPr lang="en-US" dirty="0" smtClean="0"/>
              <a:t> </a:t>
            </a:r>
            <a:r>
              <a:rPr lang="en-US" dirty="0" err="1" smtClean="0"/>
              <a:t>mě</a:t>
            </a:r>
            <a:r>
              <a:rPr lang="en-US" dirty="0" smtClean="0"/>
              <a:t> </a:t>
            </a:r>
            <a:r>
              <a:rPr lang="en-US" dirty="0" err="1" smtClean="0"/>
              <a:t>nutí</a:t>
            </a:r>
            <a:r>
              <a:rPr lang="en-US" dirty="0" smtClean="0"/>
              <a:t> </a:t>
            </a:r>
            <a:r>
              <a:rPr lang="en-US" dirty="0" err="1" smtClean="0"/>
              <a:t>přemýšlet</a:t>
            </a:r>
            <a:r>
              <a:rPr lang="en-US" dirty="0" smtClean="0"/>
              <a:t> </a:t>
            </a:r>
            <a:r>
              <a:rPr lang="en-US" dirty="0" err="1" smtClean="0"/>
              <a:t>nad</a:t>
            </a:r>
            <a:r>
              <a:rPr lang="en-US" dirty="0" smtClean="0"/>
              <a:t> </a:t>
            </a:r>
            <a:r>
              <a:rPr lang="en-US" dirty="0" err="1" smtClean="0"/>
              <a:t>tím</a:t>
            </a:r>
            <a:r>
              <a:rPr lang="en-US" dirty="0" smtClean="0"/>
              <a:t>, co </a:t>
            </a:r>
            <a:r>
              <a:rPr lang="en-US" dirty="0" err="1" smtClean="0"/>
              <a:t>že</a:t>
            </a:r>
            <a:r>
              <a:rPr lang="en-US" dirty="0" smtClean="0"/>
              <a:t> to </a:t>
            </a:r>
            <a:r>
              <a:rPr lang="en-US" dirty="0" err="1" smtClean="0"/>
              <a:t>vlastně</a:t>
            </a:r>
            <a:r>
              <a:rPr lang="en-US" dirty="0" smtClean="0"/>
              <a:t> v </a:t>
            </a:r>
            <a:r>
              <a:rPr lang="en-US" dirty="0" err="1" smtClean="0"/>
              <a:t>životě</a:t>
            </a:r>
            <a:r>
              <a:rPr lang="en-US" dirty="0" smtClean="0"/>
              <a:t> </a:t>
            </a:r>
            <a:r>
              <a:rPr lang="en-US" dirty="0" err="1" smtClean="0"/>
              <a:t>dělám</a:t>
            </a:r>
            <a:r>
              <a:rPr lang="en-US" dirty="0" smtClean="0"/>
              <a:t>.</a:t>
            </a:r>
          </a:p>
          <a:p>
            <a:endParaRPr lang="en-US" dirty="0" smtClean="0"/>
          </a:p>
          <a:p>
            <a:r>
              <a:rPr lang="en-US" dirty="0" smtClean="0"/>
              <a:t>...Je to </a:t>
            </a:r>
            <a:r>
              <a:rPr lang="en-US" dirty="0" err="1" smtClean="0"/>
              <a:t>vůbec</a:t>
            </a:r>
            <a:r>
              <a:rPr lang="en-US" dirty="0" smtClean="0"/>
              <a:t> </a:t>
            </a:r>
            <a:r>
              <a:rPr lang="en-US" dirty="0" err="1" smtClean="0"/>
              <a:t>věda</a:t>
            </a:r>
            <a:r>
              <a:rPr lang="en-US" dirty="0" smtClean="0"/>
              <a:t>, </a:t>
            </a:r>
            <a:r>
              <a:rPr lang="en-US" dirty="0" err="1" smtClean="0"/>
              <a:t>když</a:t>
            </a:r>
            <a:r>
              <a:rPr lang="en-US" dirty="0" smtClean="0"/>
              <a:t> </a:t>
            </a:r>
            <a:r>
              <a:rPr lang="en-US" dirty="0" err="1" smtClean="0"/>
              <a:t>děláme</a:t>
            </a:r>
            <a:r>
              <a:rPr lang="en-US" dirty="0" smtClean="0"/>
              <a:t> </a:t>
            </a:r>
            <a:r>
              <a:rPr lang="en-US" dirty="0" err="1" smtClean="0"/>
              <a:t>analýzu</a:t>
            </a:r>
            <a:r>
              <a:rPr lang="en-US" dirty="0" smtClean="0"/>
              <a:t> </a:t>
            </a:r>
            <a:r>
              <a:rPr lang="en-US" dirty="0" err="1" smtClean="0"/>
              <a:t>nákupního</a:t>
            </a:r>
            <a:r>
              <a:rPr lang="en-US" dirty="0" smtClean="0"/>
              <a:t> </a:t>
            </a:r>
            <a:r>
              <a:rPr lang="en-US" dirty="0" err="1" smtClean="0"/>
              <a:t>košíku</a:t>
            </a:r>
            <a:r>
              <a:rPr lang="en-US" dirty="0" smtClean="0"/>
              <a:t>?</a:t>
            </a:r>
          </a:p>
          <a:p>
            <a:endParaRPr lang="en-US" dirty="0" smtClean="0"/>
          </a:p>
          <a:p>
            <a:r>
              <a:rPr lang="en-US" dirty="0" err="1" smtClean="0"/>
              <a:t>Řekl</a:t>
            </a:r>
            <a:r>
              <a:rPr lang="en-US" dirty="0" smtClean="0"/>
              <a:t> </a:t>
            </a:r>
            <a:r>
              <a:rPr lang="en-US" dirty="0" err="1" smtClean="0"/>
              <a:t>bych</a:t>
            </a:r>
            <a:r>
              <a:rPr lang="en-US" dirty="0" smtClean="0"/>
              <a:t>, </a:t>
            </a:r>
            <a:r>
              <a:rPr lang="en-US" dirty="0" err="1" smtClean="0"/>
              <a:t>že</a:t>
            </a:r>
            <a:r>
              <a:rPr lang="en-US" dirty="0" smtClean="0"/>
              <a:t> </a:t>
            </a:r>
            <a:r>
              <a:rPr lang="en-US" dirty="0" err="1" smtClean="0"/>
              <a:t>vynálezce</a:t>
            </a:r>
            <a:r>
              <a:rPr lang="en-US" dirty="0" smtClean="0"/>
              <a:t> </a:t>
            </a:r>
            <a:r>
              <a:rPr lang="en-US" dirty="0" err="1" smtClean="0"/>
              <a:t>televize</a:t>
            </a:r>
            <a:r>
              <a:rPr lang="en-US" dirty="0" smtClean="0"/>
              <a:t> </a:t>
            </a:r>
            <a:r>
              <a:rPr lang="en-US" dirty="0" err="1" smtClean="0"/>
              <a:t>neuvažoval</a:t>
            </a:r>
            <a:r>
              <a:rPr lang="en-US" dirty="0" smtClean="0"/>
              <a:t> </a:t>
            </a:r>
            <a:r>
              <a:rPr lang="en-US" dirty="0" err="1" smtClean="0"/>
              <a:t>tak</a:t>
            </a:r>
            <a:r>
              <a:rPr lang="en-US" dirty="0" smtClean="0"/>
              <a:t>, </a:t>
            </a:r>
            <a:r>
              <a:rPr lang="en-US" dirty="0" err="1" smtClean="0"/>
              <a:t>že</a:t>
            </a:r>
            <a:r>
              <a:rPr lang="en-US" dirty="0" smtClean="0"/>
              <a:t> </a:t>
            </a:r>
            <a:r>
              <a:rPr lang="en-US" dirty="0" err="1" smtClean="0"/>
              <a:t>jeho</a:t>
            </a:r>
            <a:r>
              <a:rPr lang="en-US" dirty="0" smtClean="0"/>
              <a:t> </a:t>
            </a:r>
            <a:r>
              <a:rPr lang="en-US" dirty="0" err="1" smtClean="0"/>
              <a:t>vynález</a:t>
            </a:r>
            <a:r>
              <a:rPr lang="en-US" dirty="0" smtClean="0"/>
              <a:t> </a:t>
            </a:r>
            <a:r>
              <a:rPr lang="en-US" dirty="0" err="1" smtClean="0"/>
              <a:t>bude</a:t>
            </a:r>
            <a:r>
              <a:rPr lang="en-US" dirty="0" smtClean="0"/>
              <a:t> </a:t>
            </a:r>
            <a:r>
              <a:rPr lang="en-US" dirty="0" err="1" smtClean="0"/>
              <a:t>jednoho</a:t>
            </a:r>
            <a:r>
              <a:rPr lang="en-US" dirty="0" smtClean="0"/>
              <a:t> </a:t>
            </a:r>
            <a:r>
              <a:rPr lang="en-US" dirty="0" err="1" smtClean="0"/>
              <a:t>dne</a:t>
            </a:r>
            <a:r>
              <a:rPr lang="en-US" dirty="0" smtClean="0"/>
              <a:t> </a:t>
            </a:r>
            <a:r>
              <a:rPr lang="en-US" dirty="0" err="1" smtClean="0"/>
              <a:t>zneužit</a:t>
            </a:r>
            <a:r>
              <a:rPr lang="en-US" dirty="0" smtClean="0"/>
              <a:t>. To, </a:t>
            </a:r>
            <a:r>
              <a:rPr lang="en-US" dirty="0" err="1" smtClean="0"/>
              <a:t>že</a:t>
            </a:r>
            <a:r>
              <a:rPr lang="en-US" dirty="0" smtClean="0"/>
              <a:t> </a:t>
            </a:r>
            <a:r>
              <a:rPr lang="en-US" dirty="0" err="1" smtClean="0"/>
              <a:t>dnes</a:t>
            </a:r>
            <a:r>
              <a:rPr lang="en-US" dirty="0" smtClean="0"/>
              <a:t> </a:t>
            </a:r>
            <a:r>
              <a:rPr lang="en-US" dirty="0" err="1" smtClean="0"/>
              <a:t>existují</a:t>
            </a:r>
            <a:r>
              <a:rPr lang="en-US" dirty="0" smtClean="0"/>
              <a:t> </a:t>
            </a:r>
            <a:r>
              <a:rPr lang="en-US" dirty="0" err="1" smtClean="0"/>
              <a:t>týmy</a:t>
            </a:r>
            <a:r>
              <a:rPr lang="en-US" dirty="0" smtClean="0"/>
              <a:t> </a:t>
            </a:r>
            <a:r>
              <a:rPr lang="en-US" dirty="0" err="1" smtClean="0"/>
              <a:t>udržující</a:t>
            </a:r>
            <a:r>
              <a:rPr lang="en-US" dirty="0" smtClean="0"/>
              <a:t> </a:t>
            </a:r>
            <a:r>
              <a:rPr lang="en-US" dirty="0" err="1" smtClean="0"/>
              <a:t>sociálně-inženýrskými</a:t>
            </a:r>
            <a:r>
              <a:rPr lang="en-US" dirty="0" smtClean="0"/>
              <a:t> </a:t>
            </a:r>
            <a:r>
              <a:rPr lang="en-US" dirty="0" err="1" smtClean="0"/>
              <a:t>metodami</a:t>
            </a:r>
            <a:r>
              <a:rPr lang="en-US" dirty="0" smtClean="0"/>
              <a:t> </a:t>
            </a:r>
            <a:r>
              <a:rPr lang="en-US" dirty="0" err="1" smtClean="0"/>
              <a:t>miliony</a:t>
            </a:r>
            <a:r>
              <a:rPr lang="en-US" dirty="0" smtClean="0"/>
              <a:t> </a:t>
            </a:r>
            <a:r>
              <a:rPr lang="en-US" dirty="0" err="1" smtClean="0"/>
              <a:t>závislých</a:t>
            </a:r>
            <a:r>
              <a:rPr lang="en-US" dirty="0" smtClean="0"/>
              <a:t> </a:t>
            </a:r>
            <a:r>
              <a:rPr lang="en-US" dirty="0" err="1" smtClean="0"/>
              <a:t>lidí</a:t>
            </a:r>
            <a:r>
              <a:rPr lang="en-US" dirty="0" smtClean="0"/>
              <a:t> </a:t>
            </a:r>
            <a:r>
              <a:rPr lang="en-US" dirty="0" err="1" smtClean="0"/>
              <a:t>denně</a:t>
            </a:r>
            <a:r>
              <a:rPr lang="en-US" dirty="0" smtClean="0"/>
              <a:t> u </a:t>
            </a:r>
            <a:r>
              <a:rPr lang="en-US" dirty="0" err="1" smtClean="0"/>
              <a:t>televize</a:t>
            </a:r>
            <a:r>
              <a:rPr lang="en-US" dirty="0" smtClean="0"/>
              <a:t>, </a:t>
            </a:r>
            <a:r>
              <a:rPr lang="en-US" dirty="0" err="1" smtClean="0"/>
              <a:t>aby</a:t>
            </a:r>
            <a:r>
              <a:rPr lang="en-US" dirty="0" smtClean="0"/>
              <a:t> </a:t>
            </a:r>
            <a:r>
              <a:rPr lang="en-US" dirty="0" err="1" smtClean="0"/>
              <a:t>tento</a:t>
            </a:r>
            <a:r>
              <a:rPr lang="en-US" dirty="0" smtClean="0"/>
              <a:t> </a:t>
            </a:r>
            <a:r>
              <a:rPr lang="en-US" dirty="0" err="1" smtClean="0"/>
              <a:t>divácký</a:t>
            </a:r>
            <a:r>
              <a:rPr lang="en-US" dirty="0" smtClean="0"/>
              <a:t> "</a:t>
            </a:r>
            <a:r>
              <a:rPr lang="en-US" dirty="0" err="1" smtClean="0"/>
              <a:t>botnet</a:t>
            </a:r>
            <a:r>
              <a:rPr lang="en-US" dirty="0" smtClean="0"/>
              <a:t>" </a:t>
            </a:r>
            <a:r>
              <a:rPr lang="en-US" dirty="0" err="1" smtClean="0"/>
              <a:t>pak</a:t>
            </a:r>
            <a:r>
              <a:rPr lang="en-US" dirty="0" smtClean="0"/>
              <a:t> </a:t>
            </a:r>
            <a:r>
              <a:rPr lang="en-US" dirty="0" err="1" smtClean="0"/>
              <a:t>propůjčovali</a:t>
            </a:r>
            <a:r>
              <a:rPr lang="en-US" dirty="0" smtClean="0"/>
              <a:t> k </a:t>
            </a:r>
            <a:r>
              <a:rPr lang="en-US" dirty="0" err="1" smtClean="0"/>
              <a:t>marketingovým</a:t>
            </a:r>
            <a:r>
              <a:rPr lang="en-US" dirty="0" smtClean="0"/>
              <a:t> </a:t>
            </a:r>
            <a:r>
              <a:rPr lang="en-US" dirty="0" err="1" smtClean="0"/>
              <a:t>účelům</a:t>
            </a:r>
            <a:r>
              <a:rPr lang="en-US" dirty="0" smtClean="0"/>
              <a:t>, to </a:t>
            </a:r>
            <a:r>
              <a:rPr lang="en-US" dirty="0" err="1" smtClean="0"/>
              <a:t>nepřipisuji</a:t>
            </a:r>
            <a:r>
              <a:rPr lang="en-US" dirty="0" smtClean="0"/>
              <a:t> </a:t>
            </a:r>
            <a:r>
              <a:rPr lang="en-US" dirty="0" err="1" smtClean="0"/>
              <a:t>vynálezci</a:t>
            </a:r>
            <a:r>
              <a:rPr lang="en-US" dirty="0" smtClean="0"/>
              <a:t> </a:t>
            </a:r>
            <a:r>
              <a:rPr lang="en-US" dirty="0" err="1" smtClean="0"/>
              <a:t>televize</a:t>
            </a:r>
            <a:r>
              <a:rPr lang="en-US" dirty="0" smtClean="0"/>
              <a:t>, </a:t>
            </a:r>
            <a:r>
              <a:rPr lang="en-US" dirty="0" err="1" smtClean="0"/>
              <a:t>rozhodně</a:t>
            </a:r>
            <a:r>
              <a:rPr lang="en-US" dirty="0" smtClean="0"/>
              <a:t> to </a:t>
            </a:r>
            <a:r>
              <a:rPr lang="en-US" dirty="0" err="1" smtClean="0"/>
              <a:t>tak</a:t>
            </a:r>
            <a:r>
              <a:rPr lang="en-US" dirty="0" smtClean="0"/>
              <a:t> </a:t>
            </a:r>
            <a:r>
              <a:rPr lang="en-US" dirty="0" err="1" smtClean="0"/>
              <a:t>nemyslel</a:t>
            </a:r>
            <a:r>
              <a:rPr lang="en-US" dirty="0" smtClean="0"/>
              <a:t>. </a:t>
            </a:r>
            <a:r>
              <a:rPr lang="en-US" dirty="0" err="1" smtClean="0"/>
              <a:t>Že</a:t>
            </a:r>
            <a:r>
              <a:rPr lang="en-US" dirty="0" smtClean="0"/>
              <a:t> internet je </a:t>
            </a:r>
            <a:r>
              <a:rPr lang="en-US" dirty="0" err="1" smtClean="0"/>
              <a:t>dnes</a:t>
            </a:r>
            <a:r>
              <a:rPr lang="en-US" dirty="0" smtClean="0"/>
              <a:t> </a:t>
            </a:r>
            <a:r>
              <a:rPr lang="en-US" dirty="0" err="1" smtClean="0"/>
              <a:t>plný</a:t>
            </a:r>
            <a:r>
              <a:rPr lang="en-US" dirty="0" smtClean="0"/>
              <a:t> </a:t>
            </a:r>
            <a:r>
              <a:rPr lang="en-US" dirty="0" err="1" smtClean="0"/>
              <a:t>pornografie</a:t>
            </a:r>
            <a:r>
              <a:rPr lang="en-US" dirty="0" smtClean="0"/>
              <a:t> </a:t>
            </a:r>
            <a:r>
              <a:rPr lang="en-US" dirty="0" err="1" smtClean="0"/>
              <a:t>útočící</a:t>
            </a:r>
            <a:r>
              <a:rPr lang="en-US" dirty="0" smtClean="0"/>
              <a:t> </a:t>
            </a:r>
            <a:r>
              <a:rPr lang="en-US" dirty="0" err="1" smtClean="0"/>
              <a:t>na</a:t>
            </a:r>
            <a:r>
              <a:rPr lang="en-US" dirty="0" smtClean="0"/>
              <a:t> </a:t>
            </a:r>
            <a:r>
              <a:rPr lang="en-US" dirty="0" err="1" smtClean="0"/>
              <a:t>nejnižší</a:t>
            </a:r>
            <a:r>
              <a:rPr lang="en-US" dirty="0" smtClean="0"/>
              <a:t> </a:t>
            </a:r>
            <a:r>
              <a:rPr lang="en-US" dirty="0" err="1" smtClean="0"/>
              <a:t>lidské</a:t>
            </a:r>
            <a:r>
              <a:rPr lang="en-US" dirty="0" smtClean="0"/>
              <a:t> </a:t>
            </a:r>
            <a:r>
              <a:rPr lang="en-US" dirty="0" err="1" smtClean="0"/>
              <a:t>pudy</a:t>
            </a:r>
            <a:r>
              <a:rPr lang="en-US" dirty="0" smtClean="0"/>
              <a:t> a </a:t>
            </a:r>
            <a:r>
              <a:rPr lang="en-US" dirty="0" err="1" smtClean="0"/>
              <a:t>vedoucí</a:t>
            </a:r>
            <a:r>
              <a:rPr lang="en-US" dirty="0" smtClean="0"/>
              <a:t> </a:t>
            </a:r>
            <a:r>
              <a:rPr lang="en-US" dirty="0" err="1" smtClean="0"/>
              <a:t>ke</a:t>
            </a:r>
            <a:r>
              <a:rPr lang="en-US" dirty="0" smtClean="0"/>
              <a:t> </a:t>
            </a:r>
            <a:r>
              <a:rPr lang="en-US" dirty="0" err="1" smtClean="0"/>
              <a:t>zneužívání</a:t>
            </a:r>
            <a:r>
              <a:rPr lang="en-US" dirty="0" smtClean="0"/>
              <a:t> </a:t>
            </a:r>
            <a:r>
              <a:rPr lang="en-US" dirty="0" err="1" smtClean="0"/>
              <a:t>žen</a:t>
            </a:r>
            <a:r>
              <a:rPr lang="en-US" dirty="0" smtClean="0"/>
              <a:t> a </a:t>
            </a:r>
            <a:r>
              <a:rPr lang="en-US" dirty="0" err="1" smtClean="0"/>
              <a:t>rozkladům</a:t>
            </a:r>
            <a:r>
              <a:rPr lang="en-US" dirty="0" smtClean="0"/>
              <a:t> </a:t>
            </a:r>
            <a:r>
              <a:rPr lang="en-US" dirty="0" err="1" smtClean="0"/>
              <a:t>rodin</a:t>
            </a:r>
            <a:r>
              <a:rPr lang="en-US" dirty="0" smtClean="0"/>
              <a:t>, </a:t>
            </a:r>
            <a:r>
              <a:rPr lang="en-US" dirty="0" err="1" smtClean="0"/>
              <a:t>nebudu</a:t>
            </a:r>
            <a:r>
              <a:rPr lang="en-US" dirty="0" smtClean="0"/>
              <a:t> </a:t>
            </a:r>
            <a:r>
              <a:rPr lang="en-US" dirty="0" err="1" smtClean="0"/>
              <a:t>vyčítat</a:t>
            </a:r>
            <a:r>
              <a:rPr lang="en-US" dirty="0" smtClean="0"/>
              <a:t> </a:t>
            </a:r>
            <a:r>
              <a:rPr lang="en-US" dirty="0" err="1" smtClean="0"/>
              <a:t>tvůrcům</a:t>
            </a:r>
            <a:r>
              <a:rPr lang="en-US" dirty="0" smtClean="0"/>
              <a:t> </a:t>
            </a:r>
            <a:r>
              <a:rPr lang="en-US" dirty="0" err="1" smtClean="0"/>
              <a:t>protokolů</a:t>
            </a:r>
            <a:r>
              <a:rPr lang="en-US" dirty="0" smtClean="0"/>
              <a:t>, </a:t>
            </a:r>
            <a:r>
              <a:rPr lang="en-US" dirty="0" err="1" smtClean="0"/>
              <a:t>snad</a:t>
            </a:r>
            <a:r>
              <a:rPr lang="en-US" dirty="0" smtClean="0"/>
              <a:t> to </a:t>
            </a:r>
            <a:r>
              <a:rPr lang="en-US" dirty="0" err="1" smtClean="0"/>
              <a:t>tak</a:t>
            </a:r>
            <a:r>
              <a:rPr lang="en-US" dirty="0" smtClean="0"/>
              <a:t> </a:t>
            </a:r>
            <a:r>
              <a:rPr lang="en-US" dirty="0" err="1" smtClean="0"/>
              <a:t>nezamýšleli</a:t>
            </a:r>
            <a:r>
              <a:rPr lang="en-US" dirty="0" smtClean="0"/>
              <a:t>. Je </a:t>
            </a:r>
            <a:r>
              <a:rPr lang="en-US" dirty="0" err="1" smtClean="0"/>
              <a:t>prostě</a:t>
            </a:r>
            <a:r>
              <a:rPr lang="en-US" dirty="0" smtClean="0"/>
              <a:t> </a:t>
            </a:r>
            <a:r>
              <a:rPr lang="en-US" dirty="0" err="1" smtClean="0"/>
              <a:t>spousta</a:t>
            </a:r>
            <a:r>
              <a:rPr lang="en-US" dirty="0" smtClean="0"/>
              <a:t> </a:t>
            </a:r>
            <a:r>
              <a:rPr lang="en-US" dirty="0" err="1" smtClean="0"/>
              <a:t>vynálezů</a:t>
            </a:r>
            <a:r>
              <a:rPr lang="en-US" dirty="0" smtClean="0"/>
              <a:t>, </a:t>
            </a:r>
            <a:r>
              <a:rPr lang="en-US" dirty="0" err="1" smtClean="0"/>
              <a:t>které</a:t>
            </a:r>
            <a:r>
              <a:rPr lang="en-US" dirty="0" smtClean="0"/>
              <a:t> </a:t>
            </a:r>
            <a:r>
              <a:rPr lang="en-US" dirty="0" err="1" smtClean="0"/>
              <a:t>mohou</a:t>
            </a:r>
            <a:r>
              <a:rPr lang="en-US" dirty="0" smtClean="0"/>
              <a:t> </a:t>
            </a:r>
            <a:r>
              <a:rPr lang="en-US" dirty="0" err="1" smtClean="0"/>
              <a:t>dobře</a:t>
            </a:r>
            <a:r>
              <a:rPr lang="en-US" dirty="0" smtClean="0"/>
              <a:t> </a:t>
            </a:r>
            <a:r>
              <a:rPr lang="en-US" dirty="0" err="1" smtClean="0"/>
              <a:t>sloužit</a:t>
            </a:r>
            <a:r>
              <a:rPr lang="en-US" dirty="0" smtClean="0"/>
              <a:t>, </a:t>
            </a:r>
            <a:r>
              <a:rPr lang="en-US" dirty="0" err="1" smtClean="0"/>
              <a:t>pokud</a:t>
            </a:r>
            <a:r>
              <a:rPr lang="en-US" dirty="0" smtClean="0"/>
              <a:t> </a:t>
            </a:r>
            <a:r>
              <a:rPr lang="en-US" dirty="0" err="1" smtClean="0"/>
              <a:t>nejsou</a:t>
            </a:r>
            <a:r>
              <a:rPr lang="en-US" dirty="0" smtClean="0"/>
              <a:t> </a:t>
            </a:r>
            <a:r>
              <a:rPr lang="en-US" dirty="0" err="1" smtClean="0"/>
              <a:t>zneužity</a:t>
            </a:r>
            <a:r>
              <a:rPr lang="en-US" dirty="0" smtClean="0"/>
              <a:t>.</a:t>
            </a:r>
          </a:p>
          <a:p>
            <a:endParaRPr lang="en-US" dirty="0" smtClean="0"/>
          </a:p>
          <a:p>
            <a:r>
              <a:rPr lang="en-US" dirty="0" smtClean="0"/>
              <a:t>Ale </a:t>
            </a:r>
            <a:r>
              <a:rPr lang="en-US" dirty="0" err="1" smtClean="0"/>
              <a:t>proboha</a:t>
            </a:r>
            <a:r>
              <a:rPr lang="en-US" dirty="0" smtClean="0"/>
              <a:t>, co to je, </a:t>
            </a:r>
            <a:r>
              <a:rPr lang="en-US" dirty="0" err="1" smtClean="0"/>
              <a:t>když</a:t>
            </a:r>
            <a:r>
              <a:rPr lang="en-US" dirty="0" smtClean="0"/>
              <a:t> </a:t>
            </a:r>
            <a:r>
              <a:rPr lang="en-US" dirty="0" err="1" smtClean="0"/>
              <a:t>ve</a:t>
            </a:r>
            <a:r>
              <a:rPr lang="en-US" dirty="0" smtClean="0"/>
              <a:t> </a:t>
            </a:r>
            <a:r>
              <a:rPr lang="en-US" dirty="0" err="1" smtClean="0"/>
              <a:t>škole</a:t>
            </a:r>
            <a:r>
              <a:rPr lang="en-US" dirty="0" smtClean="0"/>
              <a:t> </a:t>
            </a:r>
            <a:r>
              <a:rPr lang="en-US" dirty="0" err="1" smtClean="0"/>
              <a:t>probírám</a:t>
            </a:r>
            <a:r>
              <a:rPr lang="en-US" dirty="0" smtClean="0"/>
              <a:t> </a:t>
            </a:r>
            <a:r>
              <a:rPr lang="en-US" dirty="0" err="1" smtClean="0"/>
              <a:t>vyhledávání</a:t>
            </a:r>
            <a:r>
              <a:rPr lang="en-US" dirty="0" smtClean="0"/>
              <a:t> </a:t>
            </a:r>
            <a:r>
              <a:rPr lang="en-US" dirty="0" err="1" smtClean="0"/>
              <a:t>častých</a:t>
            </a:r>
            <a:r>
              <a:rPr lang="en-US" dirty="0" smtClean="0"/>
              <a:t> </a:t>
            </a:r>
            <a:r>
              <a:rPr lang="en-US" dirty="0" err="1" smtClean="0"/>
              <a:t>sekvencí</a:t>
            </a:r>
            <a:r>
              <a:rPr lang="en-US" dirty="0" smtClean="0"/>
              <a:t> a </a:t>
            </a:r>
            <a:r>
              <a:rPr lang="en-US" dirty="0" err="1" smtClean="0"/>
              <a:t>rovnou</a:t>
            </a:r>
            <a:r>
              <a:rPr lang="en-US" dirty="0" smtClean="0"/>
              <a:t> je mi </a:t>
            </a:r>
            <a:r>
              <a:rPr lang="en-US" dirty="0" err="1" smtClean="0"/>
              <a:t>naservírováno</a:t>
            </a:r>
            <a:r>
              <a:rPr lang="en-US" dirty="0" smtClean="0"/>
              <a:t>, </a:t>
            </a:r>
            <a:r>
              <a:rPr lang="en-US" dirty="0" err="1" smtClean="0"/>
              <a:t>že</a:t>
            </a:r>
            <a:r>
              <a:rPr lang="en-US" dirty="0" smtClean="0"/>
              <a:t> to </a:t>
            </a:r>
            <a:r>
              <a:rPr lang="en-US" dirty="0" err="1" smtClean="0"/>
              <a:t>jde</a:t>
            </a:r>
            <a:r>
              <a:rPr lang="en-US" dirty="0" smtClean="0"/>
              <a:t> </a:t>
            </a:r>
            <a:r>
              <a:rPr lang="en-US" dirty="0" err="1" smtClean="0"/>
              <a:t>zneužít</a:t>
            </a:r>
            <a:r>
              <a:rPr lang="en-US" dirty="0" smtClean="0"/>
              <a:t> k </a:t>
            </a:r>
            <a:r>
              <a:rPr lang="en-US" dirty="0" err="1" smtClean="0"/>
              <a:t>marketingovým</a:t>
            </a:r>
            <a:r>
              <a:rPr lang="en-US" dirty="0" smtClean="0"/>
              <a:t> </a:t>
            </a:r>
            <a:r>
              <a:rPr lang="en-US" dirty="0" err="1" smtClean="0"/>
              <a:t>podvodům</a:t>
            </a:r>
            <a:r>
              <a:rPr lang="en-US" dirty="0" smtClean="0"/>
              <a:t>? To </a:t>
            </a:r>
            <a:r>
              <a:rPr lang="en-US" dirty="0" err="1" smtClean="0"/>
              <a:t>už</a:t>
            </a:r>
            <a:r>
              <a:rPr lang="en-US" dirty="0" smtClean="0"/>
              <a:t> </a:t>
            </a:r>
            <a:r>
              <a:rPr lang="en-US" dirty="0" err="1" smtClean="0"/>
              <a:t>si</a:t>
            </a:r>
            <a:r>
              <a:rPr lang="en-US" dirty="0" smtClean="0"/>
              <a:t> </a:t>
            </a:r>
            <a:r>
              <a:rPr lang="en-US" dirty="0" err="1" smtClean="0"/>
              <a:t>ani</a:t>
            </a:r>
            <a:r>
              <a:rPr lang="en-US" dirty="0" smtClean="0"/>
              <a:t> </a:t>
            </a:r>
            <a:r>
              <a:rPr lang="en-US" dirty="0" err="1" smtClean="0"/>
              <a:t>nehrajeme</a:t>
            </a:r>
            <a:r>
              <a:rPr lang="en-US" dirty="0" smtClean="0"/>
              <a:t> </a:t>
            </a:r>
            <a:r>
              <a:rPr lang="en-US" dirty="0" err="1" smtClean="0"/>
              <a:t>na</a:t>
            </a:r>
            <a:r>
              <a:rPr lang="en-US" dirty="0" smtClean="0"/>
              <a:t> to, </a:t>
            </a:r>
            <a:r>
              <a:rPr lang="en-US" dirty="0" err="1" smtClean="0"/>
              <a:t>že</a:t>
            </a:r>
            <a:r>
              <a:rPr lang="en-US" dirty="0" smtClean="0"/>
              <a:t> by </a:t>
            </a:r>
            <a:r>
              <a:rPr lang="en-US" dirty="0" err="1" smtClean="0"/>
              <a:t>věda</a:t>
            </a:r>
            <a:r>
              <a:rPr lang="en-US" dirty="0" smtClean="0"/>
              <a:t>, </a:t>
            </a:r>
            <a:r>
              <a:rPr lang="en-US" dirty="0" err="1" smtClean="0"/>
              <a:t>kterou</a:t>
            </a:r>
            <a:r>
              <a:rPr lang="en-US" dirty="0" smtClean="0"/>
              <a:t> </a:t>
            </a:r>
            <a:r>
              <a:rPr lang="en-US" dirty="0" err="1" smtClean="0"/>
              <a:t>děláme</a:t>
            </a:r>
            <a:r>
              <a:rPr lang="en-US" dirty="0" smtClean="0"/>
              <a:t>, </a:t>
            </a:r>
            <a:r>
              <a:rPr lang="en-US" dirty="0" err="1" smtClean="0"/>
              <a:t>mohla</a:t>
            </a:r>
            <a:r>
              <a:rPr lang="en-US" dirty="0" smtClean="0"/>
              <a:t> </a:t>
            </a:r>
            <a:r>
              <a:rPr lang="en-US" dirty="0" err="1" smtClean="0"/>
              <a:t>posloužit</a:t>
            </a:r>
            <a:r>
              <a:rPr lang="en-US" dirty="0" smtClean="0"/>
              <a:t> </a:t>
            </a:r>
            <a:r>
              <a:rPr lang="en-US" dirty="0" err="1" smtClean="0"/>
              <a:t>něčemu</a:t>
            </a:r>
            <a:r>
              <a:rPr lang="en-US" dirty="0" smtClean="0"/>
              <a:t> </a:t>
            </a:r>
            <a:r>
              <a:rPr lang="en-US" dirty="0" err="1" smtClean="0"/>
              <a:t>dobrému</a:t>
            </a:r>
            <a:r>
              <a:rPr lang="en-US" dirty="0" smtClean="0"/>
              <a:t>? To </a:t>
            </a:r>
            <a:r>
              <a:rPr lang="en-US" dirty="0" err="1" smtClean="0"/>
              <a:t>už</a:t>
            </a:r>
            <a:r>
              <a:rPr lang="en-US" dirty="0" smtClean="0"/>
              <a:t> </a:t>
            </a:r>
            <a:r>
              <a:rPr lang="en-US" dirty="0" err="1" smtClean="0"/>
              <a:t>rovnou</a:t>
            </a:r>
            <a:r>
              <a:rPr lang="en-US" dirty="0" smtClean="0"/>
              <a:t> </a:t>
            </a:r>
            <a:r>
              <a:rPr lang="en-US" dirty="0" err="1" smtClean="0"/>
              <a:t>počítáme</a:t>
            </a:r>
            <a:r>
              <a:rPr lang="en-US" dirty="0" smtClean="0"/>
              <a:t> se </a:t>
            </a:r>
            <a:r>
              <a:rPr lang="en-US" dirty="0" err="1" smtClean="0"/>
              <a:t>zneužitím</a:t>
            </a:r>
            <a:r>
              <a:rPr lang="en-US" dirty="0" smtClean="0"/>
              <a:t>?</a:t>
            </a:r>
          </a:p>
          <a:p>
            <a:endParaRPr lang="en-US" dirty="0" smtClean="0"/>
          </a:p>
          <a:p>
            <a:r>
              <a:rPr lang="en-US" dirty="0" err="1" smtClean="0"/>
              <a:t>Mám</a:t>
            </a:r>
            <a:r>
              <a:rPr lang="en-US" dirty="0" smtClean="0"/>
              <a:t> </a:t>
            </a:r>
            <a:r>
              <a:rPr lang="en-US" dirty="0" err="1" smtClean="0"/>
              <a:t>pocit</a:t>
            </a:r>
            <a:r>
              <a:rPr lang="en-US" dirty="0" smtClean="0"/>
              <a:t>, </a:t>
            </a:r>
            <a:r>
              <a:rPr lang="en-US" dirty="0" err="1" smtClean="0"/>
              <a:t>že</a:t>
            </a:r>
            <a:r>
              <a:rPr lang="en-US" dirty="0" smtClean="0"/>
              <a:t> </a:t>
            </a:r>
            <a:r>
              <a:rPr lang="en-US" dirty="0" err="1" smtClean="0"/>
              <a:t>spousta</a:t>
            </a:r>
            <a:r>
              <a:rPr lang="en-US" dirty="0" smtClean="0"/>
              <a:t> </a:t>
            </a:r>
            <a:r>
              <a:rPr lang="en-US" dirty="0" err="1" smtClean="0"/>
              <a:t>věcí</a:t>
            </a:r>
            <a:r>
              <a:rPr lang="en-US" dirty="0" smtClean="0"/>
              <a:t> se u </a:t>
            </a:r>
            <a:r>
              <a:rPr lang="en-US" dirty="0" err="1" smtClean="0"/>
              <a:t>nás</a:t>
            </a:r>
            <a:r>
              <a:rPr lang="en-US" dirty="0" smtClean="0"/>
              <a:t> </a:t>
            </a:r>
            <a:r>
              <a:rPr lang="en-US" dirty="0" err="1" smtClean="0"/>
              <a:t>na</a:t>
            </a:r>
            <a:r>
              <a:rPr lang="en-US" dirty="0" smtClean="0"/>
              <a:t> </a:t>
            </a:r>
            <a:r>
              <a:rPr lang="en-US" dirty="0" err="1" smtClean="0"/>
              <a:t>katedře</a:t>
            </a:r>
            <a:r>
              <a:rPr lang="en-US" dirty="0" smtClean="0"/>
              <a:t> </a:t>
            </a:r>
            <a:r>
              <a:rPr lang="en-US" dirty="0" err="1" smtClean="0"/>
              <a:t>dělá</a:t>
            </a:r>
            <a:r>
              <a:rPr lang="en-US" dirty="0" smtClean="0"/>
              <a:t> </a:t>
            </a:r>
            <a:r>
              <a:rPr lang="en-US" dirty="0" err="1" smtClean="0"/>
              <a:t>jen</a:t>
            </a:r>
            <a:r>
              <a:rPr lang="en-US" dirty="0" smtClean="0"/>
              <a:t> proto, </a:t>
            </a:r>
            <a:r>
              <a:rPr lang="en-US" dirty="0" err="1" smtClean="0"/>
              <a:t>že</a:t>
            </a:r>
            <a:r>
              <a:rPr lang="en-US" dirty="0" smtClean="0"/>
              <a:t> to </a:t>
            </a:r>
            <a:r>
              <a:rPr lang="en-US" dirty="0" err="1" smtClean="0"/>
              <a:t>jde</a:t>
            </a:r>
            <a:r>
              <a:rPr lang="en-US" dirty="0" smtClean="0"/>
              <a:t>. </a:t>
            </a:r>
            <a:r>
              <a:rPr lang="en-US" dirty="0" err="1" smtClean="0"/>
              <a:t>Protože</a:t>
            </a:r>
            <a:r>
              <a:rPr lang="en-US" dirty="0" smtClean="0"/>
              <a:t> </a:t>
            </a:r>
            <a:r>
              <a:rPr lang="en-US" dirty="0" err="1" smtClean="0"/>
              <a:t>něco</a:t>
            </a:r>
            <a:r>
              <a:rPr lang="en-US" dirty="0" smtClean="0"/>
              <a:t> </a:t>
            </a:r>
            <a:r>
              <a:rPr lang="en-US" dirty="0" err="1" smtClean="0"/>
              <a:t>lze</a:t>
            </a:r>
            <a:r>
              <a:rPr lang="en-US" dirty="0" smtClean="0"/>
              <a:t> </a:t>
            </a:r>
            <a:r>
              <a:rPr lang="en-US" dirty="0" err="1" smtClean="0"/>
              <a:t>na</a:t>
            </a:r>
            <a:r>
              <a:rPr lang="en-US" dirty="0" smtClean="0"/>
              <a:t> </a:t>
            </a:r>
            <a:r>
              <a:rPr lang="en-US" dirty="0" err="1" smtClean="0"/>
              <a:t>převést</a:t>
            </a:r>
            <a:r>
              <a:rPr lang="en-US" dirty="0" smtClean="0"/>
              <a:t> </a:t>
            </a:r>
            <a:r>
              <a:rPr lang="en-US" dirty="0" err="1" smtClean="0"/>
              <a:t>na</a:t>
            </a:r>
            <a:r>
              <a:rPr lang="en-US" dirty="0" smtClean="0"/>
              <a:t> </a:t>
            </a:r>
            <a:r>
              <a:rPr lang="en-US" dirty="0" err="1" smtClean="0"/>
              <a:t>hledání</a:t>
            </a:r>
            <a:r>
              <a:rPr lang="en-US" dirty="0" smtClean="0"/>
              <a:t> </a:t>
            </a:r>
            <a:r>
              <a:rPr lang="en-US" dirty="0" err="1" smtClean="0"/>
              <a:t>zobrazení</a:t>
            </a:r>
            <a:r>
              <a:rPr lang="en-US" dirty="0" smtClean="0"/>
              <a:t> z </a:t>
            </a:r>
            <a:r>
              <a:rPr lang="en-US" dirty="0" err="1" smtClean="0"/>
              <a:t>kartézského</a:t>
            </a:r>
            <a:r>
              <a:rPr lang="en-US" dirty="0" smtClean="0"/>
              <a:t> </a:t>
            </a:r>
            <a:r>
              <a:rPr lang="en-US" dirty="0" err="1" smtClean="0"/>
              <a:t>součinu</a:t>
            </a:r>
            <a:r>
              <a:rPr lang="en-US" dirty="0" smtClean="0"/>
              <a:t> </a:t>
            </a:r>
            <a:r>
              <a:rPr lang="en-US" dirty="0" err="1" smtClean="0"/>
              <a:t>něčeho</a:t>
            </a:r>
            <a:r>
              <a:rPr lang="en-US" dirty="0" smtClean="0"/>
              <a:t> s </a:t>
            </a:r>
            <a:r>
              <a:rPr lang="en-US" dirty="0" err="1" smtClean="0"/>
              <a:t>něčím</a:t>
            </a:r>
            <a:r>
              <a:rPr lang="en-US" dirty="0" smtClean="0"/>
              <a:t> do </a:t>
            </a:r>
            <a:r>
              <a:rPr lang="en-US" dirty="0" err="1" smtClean="0"/>
              <a:t>potenční</a:t>
            </a:r>
            <a:r>
              <a:rPr lang="en-US" dirty="0" smtClean="0"/>
              <a:t> </a:t>
            </a:r>
            <a:r>
              <a:rPr lang="en-US" dirty="0" err="1" smtClean="0"/>
              <a:t>množiny</a:t>
            </a:r>
            <a:r>
              <a:rPr lang="en-US" dirty="0" smtClean="0"/>
              <a:t> </a:t>
            </a:r>
            <a:r>
              <a:rPr lang="en-US" dirty="0" err="1" smtClean="0"/>
              <a:t>něčeho</a:t>
            </a:r>
            <a:r>
              <a:rPr lang="en-US" dirty="0" smtClean="0"/>
              <a:t> </a:t>
            </a:r>
            <a:r>
              <a:rPr lang="en-US" dirty="0" err="1" smtClean="0"/>
              <a:t>jiného</a:t>
            </a:r>
            <a:r>
              <a:rPr lang="en-US" dirty="0" smtClean="0"/>
              <a:t>. Ale </a:t>
            </a:r>
            <a:r>
              <a:rPr lang="en-US" dirty="0" err="1" smtClean="0"/>
              <a:t>málokdo</a:t>
            </a:r>
            <a:r>
              <a:rPr lang="en-US" dirty="0" smtClean="0"/>
              <a:t> </a:t>
            </a:r>
            <a:r>
              <a:rPr lang="en-US" dirty="0" err="1" smtClean="0"/>
              <a:t>si</a:t>
            </a:r>
            <a:r>
              <a:rPr lang="en-US" dirty="0" smtClean="0"/>
              <a:t> </a:t>
            </a:r>
            <a:r>
              <a:rPr lang="en-US" dirty="0" err="1" smtClean="0"/>
              <a:t>asi</a:t>
            </a:r>
            <a:r>
              <a:rPr lang="en-US" dirty="0" smtClean="0"/>
              <a:t> </a:t>
            </a:r>
            <a:r>
              <a:rPr lang="en-US" dirty="0" err="1" smtClean="0"/>
              <a:t>klade</a:t>
            </a:r>
            <a:r>
              <a:rPr lang="en-US" dirty="0" smtClean="0"/>
              <a:t> </a:t>
            </a:r>
            <a:r>
              <a:rPr lang="en-US" dirty="0" err="1" smtClean="0"/>
              <a:t>otázku</a:t>
            </a:r>
            <a:r>
              <a:rPr lang="en-US" dirty="0" smtClean="0"/>
              <a:t>, </a:t>
            </a:r>
            <a:r>
              <a:rPr lang="en-US" dirty="0" err="1" smtClean="0"/>
              <a:t>proč</a:t>
            </a:r>
            <a:r>
              <a:rPr lang="en-US" dirty="0" smtClean="0"/>
              <a:t> to </a:t>
            </a:r>
            <a:r>
              <a:rPr lang="en-US" dirty="0" err="1" smtClean="0"/>
              <a:t>vůbec</a:t>
            </a:r>
            <a:r>
              <a:rPr lang="en-US" dirty="0" smtClean="0"/>
              <a:t> </a:t>
            </a:r>
            <a:r>
              <a:rPr lang="en-US" dirty="0" err="1" smtClean="0"/>
              <a:t>dělat</a:t>
            </a:r>
            <a:r>
              <a:rPr lang="en-US" dirty="0" smtClean="0"/>
              <a:t>. Je </a:t>
            </a:r>
            <a:r>
              <a:rPr lang="en-US" dirty="0" err="1" smtClean="0"/>
              <a:t>výborné</a:t>
            </a:r>
            <a:r>
              <a:rPr lang="en-US" dirty="0" smtClean="0"/>
              <a:t> </a:t>
            </a:r>
            <a:r>
              <a:rPr lang="en-US" dirty="0" err="1" smtClean="0"/>
              <a:t>nasazovat</a:t>
            </a:r>
            <a:r>
              <a:rPr lang="en-US" dirty="0" smtClean="0"/>
              <a:t> </a:t>
            </a:r>
            <a:r>
              <a:rPr lang="en-US" dirty="0" err="1" smtClean="0"/>
              <a:t>umělou</a:t>
            </a:r>
            <a:r>
              <a:rPr lang="en-US" dirty="0" smtClean="0"/>
              <a:t> </a:t>
            </a:r>
            <a:r>
              <a:rPr lang="en-US" dirty="0" err="1" smtClean="0"/>
              <a:t>inteligenci</a:t>
            </a:r>
            <a:r>
              <a:rPr lang="en-US" dirty="0" smtClean="0"/>
              <a:t> </a:t>
            </a:r>
            <a:r>
              <a:rPr lang="en-US" dirty="0" err="1" smtClean="0"/>
              <a:t>proti</a:t>
            </a:r>
            <a:r>
              <a:rPr lang="en-US" dirty="0" smtClean="0"/>
              <a:t> </a:t>
            </a:r>
            <a:r>
              <a:rPr lang="en-US" dirty="0" err="1" smtClean="0"/>
              <a:t>somálským</a:t>
            </a:r>
            <a:r>
              <a:rPr lang="en-US" dirty="0" smtClean="0"/>
              <a:t> </a:t>
            </a:r>
            <a:r>
              <a:rPr lang="en-US" dirty="0" err="1" smtClean="0"/>
              <a:t>pirátům</a:t>
            </a:r>
            <a:r>
              <a:rPr lang="en-US" dirty="0" smtClean="0"/>
              <a:t> a </a:t>
            </a:r>
            <a:r>
              <a:rPr lang="en-US" dirty="0" err="1" smtClean="0"/>
              <a:t>převádět</a:t>
            </a:r>
            <a:r>
              <a:rPr lang="en-US" dirty="0" smtClean="0"/>
              <a:t> to </a:t>
            </a:r>
            <a:r>
              <a:rPr lang="en-US" dirty="0" err="1" smtClean="0"/>
              <a:t>na</a:t>
            </a:r>
            <a:r>
              <a:rPr lang="en-US" dirty="0" smtClean="0"/>
              <a:t> </a:t>
            </a:r>
            <a:r>
              <a:rPr lang="en-US" dirty="0" err="1" smtClean="0"/>
              <a:t>modely</a:t>
            </a:r>
            <a:r>
              <a:rPr lang="en-US" dirty="0" smtClean="0"/>
              <a:t> z </a:t>
            </a:r>
            <a:r>
              <a:rPr lang="en-US" dirty="0" err="1" smtClean="0"/>
              <a:t>teorie</a:t>
            </a:r>
            <a:r>
              <a:rPr lang="en-US" dirty="0" smtClean="0"/>
              <a:t> her. </a:t>
            </a:r>
            <a:r>
              <a:rPr lang="en-US" dirty="0" err="1" smtClean="0"/>
              <a:t>Neříkám</a:t>
            </a:r>
            <a:r>
              <a:rPr lang="en-US" dirty="0" smtClean="0"/>
              <a:t>, </a:t>
            </a:r>
            <a:r>
              <a:rPr lang="en-US" dirty="0" err="1" smtClean="0"/>
              <a:t>že</a:t>
            </a:r>
            <a:r>
              <a:rPr lang="en-US" dirty="0" smtClean="0"/>
              <a:t> se v tom </a:t>
            </a:r>
            <a:r>
              <a:rPr lang="en-US" dirty="0" err="1" smtClean="0"/>
              <a:t>sám</a:t>
            </a:r>
            <a:r>
              <a:rPr lang="en-US" dirty="0" smtClean="0"/>
              <a:t> </a:t>
            </a:r>
            <a:r>
              <a:rPr lang="en-US" dirty="0" err="1" smtClean="0"/>
              <a:t>vyznám</a:t>
            </a:r>
            <a:r>
              <a:rPr lang="en-US" dirty="0" smtClean="0"/>
              <a:t>, ale </a:t>
            </a:r>
            <a:r>
              <a:rPr lang="en-US" dirty="0" err="1" smtClean="0"/>
              <a:t>vážně</a:t>
            </a:r>
            <a:r>
              <a:rPr lang="en-US" dirty="0" smtClean="0"/>
              <a:t> by </a:t>
            </a:r>
            <a:r>
              <a:rPr lang="en-US" dirty="0" err="1" smtClean="0"/>
              <a:t>mě</a:t>
            </a:r>
            <a:r>
              <a:rPr lang="en-US" dirty="0" smtClean="0"/>
              <a:t> </a:t>
            </a:r>
            <a:r>
              <a:rPr lang="en-US" dirty="0" err="1" smtClean="0"/>
              <a:t>zajímalo</a:t>
            </a:r>
            <a:r>
              <a:rPr lang="en-US" dirty="0" smtClean="0"/>
              <a:t>, </a:t>
            </a:r>
            <a:r>
              <a:rPr lang="en-US" dirty="0" err="1" smtClean="0"/>
              <a:t>jestli</a:t>
            </a:r>
            <a:r>
              <a:rPr lang="en-US" dirty="0" smtClean="0"/>
              <a:t> </a:t>
            </a:r>
            <a:r>
              <a:rPr lang="en-US" dirty="0" err="1" smtClean="0"/>
              <a:t>si</a:t>
            </a:r>
            <a:r>
              <a:rPr lang="en-US" dirty="0" smtClean="0"/>
              <a:t> </a:t>
            </a:r>
            <a:r>
              <a:rPr lang="en-US" dirty="0" err="1" smtClean="0"/>
              <a:t>vůbec</a:t>
            </a:r>
            <a:r>
              <a:rPr lang="en-US" dirty="0" smtClean="0"/>
              <a:t> </a:t>
            </a:r>
            <a:r>
              <a:rPr lang="en-US" dirty="0" err="1" smtClean="0"/>
              <a:t>někdo</a:t>
            </a:r>
            <a:r>
              <a:rPr lang="en-US" dirty="0" smtClean="0"/>
              <a:t> </a:t>
            </a:r>
            <a:r>
              <a:rPr lang="en-US" dirty="0" err="1" smtClean="0"/>
              <a:t>aspoň</a:t>
            </a:r>
            <a:r>
              <a:rPr lang="en-US" dirty="0" smtClean="0"/>
              <a:t> </a:t>
            </a:r>
            <a:r>
              <a:rPr lang="en-US" dirty="0" err="1" smtClean="0"/>
              <a:t>položil</a:t>
            </a:r>
            <a:r>
              <a:rPr lang="en-US" dirty="0" smtClean="0"/>
              <a:t> </a:t>
            </a:r>
            <a:r>
              <a:rPr lang="en-US" dirty="0" err="1" smtClean="0"/>
              <a:t>otázku</a:t>
            </a:r>
            <a:r>
              <a:rPr lang="en-US" dirty="0" smtClean="0"/>
              <a:t>, </a:t>
            </a:r>
            <a:r>
              <a:rPr lang="en-US" dirty="0" err="1" smtClean="0"/>
              <a:t>proč</a:t>
            </a:r>
            <a:r>
              <a:rPr lang="en-US" dirty="0" smtClean="0"/>
              <a:t> </a:t>
            </a:r>
            <a:r>
              <a:rPr lang="en-US" dirty="0" err="1" smtClean="0"/>
              <a:t>tu</a:t>
            </a:r>
            <a:r>
              <a:rPr lang="en-US" dirty="0" smtClean="0"/>
              <a:t> </a:t>
            </a:r>
            <a:r>
              <a:rPr lang="en-US" dirty="0" err="1" smtClean="0"/>
              <a:t>vůbec</a:t>
            </a:r>
            <a:r>
              <a:rPr lang="en-US" dirty="0" smtClean="0"/>
              <a:t> </a:t>
            </a:r>
            <a:r>
              <a:rPr lang="en-US" dirty="0" err="1" smtClean="0"/>
              <a:t>máme</a:t>
            </a:r>
            <a:r>
              <a:rPr lang="en-US" dirty="0" smtClean="0"/>
              <a:t> </a:t>
            </a:r>
            <a:r>
              <a:rPr lang="en-US" dirty="0" err="1" smtClean="0"/>
              <a:t>somálské</a:t>
            </a:r>
            <a:r>
              <a:rPr lang="en-US" dirty="0" smtClean="0"/>
              <a:t> </a:t>
            </a:r>
            <a:r>
              <a:rPr lang="en-US" dirty="0" err="1" smtClean="0"/>
              <a:t>piráty</a:t>
            </a:r>
            <a:r>
              <a:rPr lang="en-US" dirty="0" smtClean="0"/>
              <a:t> a </a:t>
            </a:r>
            <a:r>
              <a:rPr lang="en-US" dirty="0" err="1" smtClean="0"/>
              <a:t>proč</a:t>
            </a:r>
            <a:r>
              <a:rPr lang="en-US" dirty="0" smtClean="0"/>
              <a:t> </a:t>
            </a:r>
            <a:r>
              <a:rPr lang="en-US" dirty="0" err="1" smtClean="0"/>
              <a:t>jsou</a:t>
            </a:r>
            <a:r>
              <a:rPr lang="en-US" dirty="0" smtClean="0"/>
              <a:t> </a:t>
            </a:r>
            <a:r>
              <a:rPr lang="en-US" dirty="0" err="1" smtClean="0"/>
              <a:t>tito</a:t>
            </a:r>
            <a:r>
              <a:rPr lang="en-US" dirty="0" smtClean="0"/>
              <a:t> </a:t>
            </a:r>
            <a:r>
              <a:rPr lang="en-US" dirty="0" err="1" smtClean="0"/>
              <a:t>ve</a:t>
            </a:r>
            <a:r>
              <a:rPr lang="en-US" dirty="0" smtClean="0"/>
              <a:t> </a:t>
            </a:r>
            <a:r>
              <a:rPr lang="en-US" dirty="0" err="1" smtClean="0"/>
              <a:t>své</a:t>
            </a:r>
            <a:r>
              <a:rPr lang="en-US" dirty="0" smtClean="0"/>
              <a:t> </a:t>
            </a:r>
            <a:r>
              <a:rPr lang="en-US" dirty="0" err="1" smtClean="0"/>
              <a:t>domovině</a:t>
            </a:r>
            <a:r>
              <a:rPr lang="en-US" dirty="0" smtClean="0"/>
              <a:t> </a:t>
            </a:r>
            <a:r>
              <a:rPr lang="en-US" dirty="0" err="1" smtClean="0"/>
              <a:t>často</a:t>
            </a:r>
            <a:r>
              <a:rPr lang="en-US" dirty="0" smtClean="0"/>
              <a:t> </a:t>
            </a:r>
            <a:r>
              <a:rPr lang="en-US" dirty="0" err="1" smtClean="0"/>
              <a:t>považováni</a:t>
            </a:r>
            <a:r>
              <a:rPr lang="en-US" dirty="0" smtClean="0"/>
              <a:t> </a:t>
            </a:r>
            <a:r>
              <a:rPr lang="en-US" dirty="0" err="1" smtClean="0"/>
              <a:t>za</a:t>
            </a:r>
            <a:r>
              <a:rPr lang="en-US" dirty="0" smtClean="0"/>
              <a:t> </a:t>
            </a:r>
            <a:r>
              <a:rPr lang="en-US" dirty="0" err="1" smtClean="0"/>
              <a:t>lidové</a:t>
            </a:r>
            <a:r>
              <a:rPr lang="en-US" dirty="0" smtClean="0"/>
              <a:t> </a:t>
            </a:r>
            <a:r>
              <a:rPr lang="en-US" dirty="0" err="1" smtClean="0"/>
              <a:t>hrdiny</a:t>
            </a:r>
            <a:r>
              <a:rPr lang="en-US" dirty="0" smtClean="0"/>
              <a:t>.</a:t>
            </a:r>
          </a:p>
          <a:p>
            <a:endParaRPr lang="en-US" dirty="0" smtClean="0"/>
          </a:p>
          <a:p>
            <a:r>
              <a:rPr lang="en-US" dirty="0" smtClean="0"/>
              <a:t>S </a:t>
            </a:r>
            <a:r>
              <a:rPr lang="en-US" dirty="0" err="1" smtClean="0"/>
              <a:t>trochou</a:t>
            </a:r>
            <a:r>
              <a:rPr lang="en-US" dirty="0" smtClean="0"/>
              <a:t> </a:t>
            </a:r>
            <a:r>
              <a:rPr lang="en-US" dirty="0" err="1" smtClean="0"/>
              <a:t>nadsázky</a:t>
            </a:r>
            <a:r>
              <a:rPr lang="en-US" dirty="0" smtClean="0"/>
              <a:t> </a:t>
            </a:r>
            <a:r>
              <a:rPr lang="en-US" dirty="0" err="1" smtClean="0"/>
              <a:t>myslím</a:t>
            </a:r>
            <a:r>
              <a:rPr lang="en-US" dirty="0" smtClean="0"/>
              <a:t>, </a:t>
            </a:r>
            <a:r>
              <a:rPr lang="en-US" dirty="0" err="1" smtClean="0"/>
              <a:t>že</a:t>
            </a:r>
            <a:r>
              <a:rPr lang="en-US" dirty="0" smtClean="0"/>
              <a:t> by v </a:t>
            </a:r>
            <a:r>
              <a:rPr lang="en-US" dirty="0" err="1" smtClean="0"/>
              <a:t>tomto</a:t>
            </a:r>
            <a:r>
              <a:rPr lang="en-US" dirty="0" smtClean="0"/>
              <a:t> </a:t>
            </a:r>
            <a:r>
              <a:rPr lang="en-US" dirty="0" err="1" smtClean="0"/>
              <a:t>duchu</a:t>
            </a:r>
            <a:r>
              <a:rPr lang="en-US" dirty="0" smtClean="0"/>
              <a:t> </a:t>
            </a:r>
            <a:r>
              <a:rPr lang="en-US" dirty="0" err="1" smtClean="0"/>
              <a:t>šlo</a:t>
            </a:r>
            <a:r>
              <a:rPr lang="en-US" dirty="0" smtClean="0"/>
              <a:t> </a:t>
            </a:r>
            <a:r>
              <a:rPr lang="en-US" dirty="0" err="1" smtClean="0"/>
              <a:t>vypracovat</a:t>
            </a:r>
            <a:r>
              <a:rPr lang="en-US" dirty="0" smtClean="0"/>
              <a:t> </a:t>
            </a:r>
            <a:r>
              <a:rPr lang="en-US" dirty="0" err="1" smtClean="0"/>
              <a:t>spoustu</a:t>
            </a:r>
            <a:r>
              <a:rPr lang="en-US" dirty="0" smtClean="0"/>
              <a:t> </a:t>
            </a:r>
            <a:r>
              <a:rPr lang="en-US" dirty="0" err="1" smtClean="0"/>
              <a:t>teoretických</a:t>
            </a:r>
            <a:r>
              <a:rPr lang="en-US" dirty="0" smtClean="0"/>
              <a:t> </a:t>
            </a:r>
            <a:r>
              <a:rPr lang="en-US" dirty="0" err="1" smtClean="0"/>
              <a:t>modelů</a:t>
            </a:r>
            <a:r>
              <a:rPr lang="en-US" dirty="0" smtClean="0"/>
              <a:t> </a:t>
            </a:r>
            <a:r>
              <a:rPr lang="en-US" dirty="0" err="1" smtClean="0"/>
              <a:t>na</a:t>
            </a:r>
            <a:r>
              <a:rPr lang="en-US" dirty="0" smtClean="0"/>
              <a:t> </a:t>
            </a:r>
            <a:r>
              <a:rPr lang="en-US" dirty="0" err="1" smtClean="0"/>
              <a:t>efektivní</a:t>
            </a:r>
            <a:r>
              <a:rPr lang="en-US" dirty="0" smtClean="0"/>
              <a:t> </a:t>
            </a:r>
            <a:r>
              <a:rPr lang="en-US" dirty="0" err="1" smtClean="0"/>
              <a:t>vraždění</a:t>
            </a:r>
            <a:r>
              <a:rPr lang="en-US" dirty="0" smtClean="0"/>
              <a:t> s </a:t>
            </a:r>
            <a:r>
              <a:rPr lang="en-US" dirty="0" err="1" smtClean="0"/>
              <a:t>minimálním</a:t>
            </a:r>
            <a:r>
              <a:rPr lang="en-US" dirty="0" smtClean="0"/>
              <a:t> </a:t>
            </a:r>
            <a:r>
              <a:rPr lang="en-US" dirty="0" err="1" smtClean="0"/>
              <a:t>rizikem</a:t>
            </a:r>
            <a:r>
              <a:rPr lang="en-US" dirty="0" smtClean="0"/>
              <a:t> </a:t>
            </a:r>
            <a:r>
              <a:rPr lang="en-US" dirty="0" err="1" smtClean="0"/>
              <a:t>postihu</a:t>
            </a:r>
            <a:r>
              <a:rPr lang="en-US" dirty="0" smtClean="0"/>
              <a:t>. Ale </a:t>
            </a:r>
            <a:r>
              <a:rPr lang="en-US" dirty="0" err="1" smtClean="0"/>
              <a:t>byla</a:t>
            </a:r>
            <a:r>
              <a:rPr lang="en-US" dirty="0" smtClean="0"/>
              <a:t> by to </a:t>
            </a:r>
            <a:r>
              <a:rPr lang="en-US" dirty="0" err="1" smtClean="0"/>
              <a:t>pořád</a:t>
            </a:r>
            <a:r>
              <a:rPr lang="en-US" dirty="0" smtClean="0"/>
              <a:t> </a:t>
            </a:r>
            <a:r>
              <a:rPr lang="en-US" dirty="0" err="1" smtClean="0"/>
              <a:t>věda</a:t>
            </a:r>
            <a:r>
              <a:rPr lang="en-US" dirty="0" smtClean="0"/>
              <a:t> se </a:t>
            </a:r>
            <a:r>
              <a:rPr lang="en-US" dirty="0" err="1" smtClean="0"/>
              <a:t>svým</a:t>
            </a:r>
            <a:r>
              <a:rPr lang="en-US" dirty="0" smtClean="0"/>
              <a:t> </a:t>
            </a:r>
            <a:r>
              <a:rPr lang="en-US" dirty="0" err="1" smtClean="0"/>
              <a:t>posláním</a:t>
            </a:r>
            <a:r>
              <a:rPr lang="en-US" dirty="0" smtClean="0"/>
              <a:t> </a:t>
            </a:r>
            <a:r>
              <a:rPr lang="en-US" dirty="0" err="1" smtClean="0"/>
              <a:t>sloužit</a:t>
            </a:r>
            <a:r>
              <a:rPr lang="en-US" dirty="0" smtClean="0"/>
              <a:t> </a:t>
            </a:r>
            <a:r>
              <a:rPr lang="en-US" dirty="0" err="1" smtClean="0"/>
              <a:t>lidstvu</a:t>
            </a:r>
            <a:r>
              <a:rPr lang="en-US" dirty="0" smtClean="0"/>
              <a:t>?</a:t>
            </a:r>
          </a:p>
          <a:p>
            <a:endParaRPr lang="en-US" dirty="0" smtClean="0"/>
          </a:p>
          <a:p>
            <a:r>
              <a:rPr lang="en-US" dirty="0" err="1" smtClean="0"/>
              <a:t>Vytěžování</a:t>
            </a:r>
            <a:r>
              <a:rPr lang="en-US" dirty="0" smtClean="0"/>
              <a:t> </a:t>
            </a:r>
            <a:r>
              <a:rPr lang="en-US" dirty="0" err="1" smtClean="0"/>
              <a:t>dat</a:t>
            </a:r>
            <a:r>
              <a:rPr lang="en-US" dirty="0" smtClean="0"/>
              <a:t> pro </a:t>
            </a:r>
            <a:r>
              <a:rPr lang="en-US" dirty="0" err="1" smtClean="0"/>
              <a:t>mě</a:t>
            </a:r>
            <a:r>
              <a:rPr lang="en-US" dirty="0" smtClean="0"/>
              <a:t> </a:t>
            </a:r>
            <a:r>
              <a:rPr lang="en-US" dirty="0" err="1" smtClean="0"/>
              <a:t>má</a:t>
            </a:r>
            <a:r>
              <a:rPr lang="en-US" dirty="0" smtClean="0"/>
              <a:t> </a:t>
            </a:r>
            <a:r>
              <a:rPr lang="en-US" dirty="0" err="1" smtClean="0"/>
              <a:t>již</a:t>
            </a:r>
            <a:r>
              <a:rPr lang="en-US" dirty="0" smtClean="0"/>
              <a:t> </a:t>
            </a:r>
            <a:r>
              <a:rPr lang="en-US" dirty="0" err="1" smtClean="0"/>
              <a:t>čistě</a:t>
            </a:r>
            <a:r>
              <a:rPr lang="en-US" dirty="0" smtClean="0"/>
              <a:t> </a:t>
            </a:r>
            <a:r>
              <a:rPr lang="en-US" dirty="0" err="1" smtClean="0"/>
              <a:t>pejorativní</a:t>
            </a:r>
            <a:r>
              <a:rPr lang="en-US" dirty="0" smtClean="0"/>
              <a:t> </a:t>
            </a:r>
            <a:r>
              <a:rPr lang="en-US" dirty="0" err="1" smtClean="0"/>
              <a:t>význam</a:t>
            </a:r>
            <a:r>
              <a:rPr lang="en-US" dirty="0" smtClean="0"/>
              <a:t> a </a:t>
            </a:r>
            <a:r>
              <a:rPr lang="en-US" dirty="0" err="1" smtClean="0"/>
              <a:t>když</a:t>
            </a:r>
            <a:r>
              <a:rPr lang="en-US" dirty="0" smtClean="0"/>
              <a:t> se </a:t>
            </a:r>
            <a:r>
              <a:rPr lang="en-US" dirty="0" err="1" smtClean="0"/>
              <a:t>některým</a:t>
            </a:r>
            <a:r>
              <a:rPr lang="en-US" dirty="0" smtClean="0"/>
              <a:t> </a:t>
            </a:r>
            <a:r>
              <a:rPr lang="en-US" dirty="0" err="1" smtClean="0"/>
              <a:t>svým</a:t>
            </a:r>
            <a:r>
              <a:rPr lang="en-US" dirty="0" smtClean="0"/>
              <a:t> </a:t>
            </a:r>
            <a:r>
              <a:rPr lang="en-US" dirty="0" err="1" smtClean="0"/>
              <a:t>kamarádům</a:t>
            </a:r>
            <a:r>
              <a:rPr lang="en-US" dirty="0" smtClean="0"/>
              <a:t> </a:t>
            </a:r>
            <a:r>
              <a:rPr lang="en-US" dirty="0" err="1" smtClean="0"/>
              <a:t>přiznávám</a:t>
            </a:r>
            <a:r>
              <a:rPr lang="en-US" dirty="0" smtClean="0"/>
              <a:t>, </a:t>
            </a:r>
            <a:r>
              <a:rPr lang="en-US" dirty="0" err="1" smtClean="0"/>
              <a:t>že</a:t>
            </a:r>
            <a:r>
              <a:rPr lang="en-US" dirty="0" smtClean="0"/>
              <a:t> </a:t>
            </a:r>
            <a:r>
              <a:rPr lang="en-US" dirty="0" err="1" smtClean="0"/>
              <a:t>jako</a:t>
            </a:r>
            <a:r>
              <a:rPr lang="en-US" dirty="0" smtClean="0"/>
              <a:t> </a:t>
            </a:r>
            <a:r>
              <a:rPr lang="en-US" dirty="0" err="1" smtClean="0"/>
              <a:t>domácí</a:t>
            </a:r>
            <a:r>
              <a:rPr lang="en-US" dirty="0" smtClean="0"/>
              <a:t> </a:t>
            </a:r>
            <a:r>
              <a:rPr lang="en-US" dirty="0" err="1" smtClean="0"/>
              <a:t>úkol</a:t>
            </a:r>
            <a:r>
              <a:rPr lang="en-US" dirty="0" smtClean="0"/>
              <a:t> </a:t>
            </a:r>
            <a:r>
              <a:rPr lang="en-US" dirty="0" err="1" smtClean="0"/>
              <a:t>jsem</a:t>
            </a:r>
            <a:r>
              <a:rPr lang="en-US" dirty="0" smtClean="0"/>
              <a:t> </a:t>
            </a:r>
            <a:r>
              <a:rPr lang="en-US" dirty="0" err="1" smtClean="0"/>
              <a:t>právě</a:t>
            </a:r>
            <a:r>
              <a:rPr lang="en-US" dirty="0" smtClean="0"/>
              <a:t> </a:t>
            </a:r>
            <a:r>
              <a:rPr lang="en-US" dirty="0" err="1" smtClean="0"/>
              <a:t>dělal</a:t>
            </a:r>
            <a:r>
              <a:rPr lang="en-US" dirty="0" smtClean="0"/>
              <a:t> </a:t>
            </a:r>
            <a:r>
              <a:rPr lang="en-US" dirty="0" err="1" smtClean="0"/>
              <a:t>analýzu</a:t>
            </a:r>
            <a:r>
              <a:rPr lang="en-US" dirty="0" smtClean="0"/>
              <a:t> </a:t>
            </a:r>
            <a:r>
              <a:rPr lang="en-US" dirty="0" err="1" smtClean="0"/>
              <a:t>nákupního</a:t>
            </a:r>
            <a:r>
              <a:rPr lang="en-US" dirty="0" smtClean="0"/>
              <a:t> </a:t>
            </a:r>
            <a:r>
              <a:rPr lang="en-US" dirty="0" err="1" smtClean="0"/>
              <a:t>košíku</a:t>
            </a:r>
            <a:r>
              <a:rPr lang="en-US" dirty="0" smtClean="0"/>
              <a:t>, </a:t>
            </a:r>
            <a:r>
              <a:rPr lang="en-US" dirty="0" err="1" smtClean="0"/>
              <a:t>musím</a:t>
            </a:r>
            <a:r>
              <a:rPr lang="en-US" dirty="0" smtClean="0"/>
              <a:t> se </a:t>
            </a:r>
            <a:r>
              <a:rPr lang="en-US" dirty="0" err="1" smtClean="0"/>
              <a:t>stydět</a:t>
            </a:r>
            <a:r>
              <a:rPr lang="en-US" dirty="0" smtClean="0"/>
              <a:t>.</a:t>
            </a:r>
            <a:endParaRPr lang="en-US" dirty="0"/>
          </a:p>
        </p:txBody>
      </p:sp>
      <p:sp>
        <p:nvSpPr>
          <p:cNvPr id="4" name="Title 1"/>
          <p:cNvSpPr>
            <a:spLocks noGrp="1"/>
          </p:cNvSpPr>
          <p:nvPr>
            <p:ph type="title"/>
          </p:nvPr>
        </p:nvSpPr>
        <p:spPr>
          <a:xfrm>
            <a:off x="-32" y="-285776"/>
            <a:ext cx="8229600" cy="1143000"/>
          </a:xfrm>
        </p:spPr>
        <p:txBody>
          <a:bodyPr/>
          <a:lstStyle/>
          <a:p>
            <a:r>
              <a:rPr lang="cs-CZ" dirty="0" smtClean="0"/>
              <a:t>Vybrané názory   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6"/>
            <a:ext cx="8229600" cy="1143000"/>
          </a:xfrm>
        </p:spPr>
        <p:txBody>
          <a:bodyPr/>
          <a:lstStyle/>
          <a:p>
            <a:r>
              <a:rPr lang="cs-CZ" dirty="0" smtClean="0"/>
              <a:t>Pozitiva</a:t>
            </a:r>
            <a:endParaRPr lang="en-US" dirty="0"/>
          </a:p>
        </p:txBody>
      </p:sp>
      <p:sp>
        <p:nvSpPr>
          <p:cNvPr id="3" name="Content Placeholder 2"/>
          <p:cNvSpPr>
            <a:spLocks noGrp="1"/>
          </p:cNvSpPr>
          <p:nvPr>
            <p:ph idx="1"/>
          </p:nvPr>
        </p:nvSpPr>
        <p:spPr>
          <a:xfrm>
            <a:off x="285720" y="1000108"/>
            <a:ext cx="8643998" cy="5643602"/>
          </a:xfrm>
        </p:spPr>
        <p:txBody>
          <a:bodyPr>
            <a:normAutofit/>
          </a:bodyPr>
          <a:lstStyle/>
          <a:p>
            <a:r>
              <a:rPr lang="cs-CZ" sz="2800" dirty="0" smtClean="0"/>
              <a:t>předměty, které se líbí (pozitivní názor </a:t>
            </a:r>
            <a:r>
              <a:rPr lang="cs-CZ" sz="2800" dirty="0" err="1" smtClean="0"/>
              <a:t>vícekrat</a:t>
            </a:r>
            <a:r>
              <a:rPr lang="cs-CZ" sz="2800" dirty="0" smtClean="0"/>
              <a:t>):</a:t>
            </a:r>
          </a:p>
          <a:p>
            <a:pPr lvl="1"/>
            <a:r>
              <a:rPr lang="cs-CZ" sz="2400" dirty="0" smtClean="0"/>
              <a:t>VIA</a:t>
            </a:r>
          </a:p>
          <a:p>
            <a:pPr lvl="1"/>
            <a:r>
              <a:rPr lang="cs-CZ" sz="2400" dirty="0" smtClean="0"/>
              <a:t>GPGPU</a:t>
            </a:r>
          </a:p>
          <a:p>
            <a:pPr lvl="1"/>
            <a:r>
              <a:rPr lang="cs-CZ" sz="2400" dirty="0" smtClean="0"/>
              <a:t>A4M39MMA – Multimedia</a:t>
            </a:r>
          </a:p>
          <a:p>
            <a:pPr lvl="1"/>
            <a:r>
              <a:rPr lang="cs-CZ" sz="2400" dirty="0" smtClean="0"/>
              <a:t>TDV !!</a:t>
            </a:r>
          </a:p>
          <a:p>
            <a:pPr lvl="1"/>
            <a:r>
              <a:rPr lang="cs-CZ" sz="2400" dirty="0" smtClean="0"/>
              <a:t>VG !</a:t>
            </a:r>
          </a:p>
          <a:p>
            <a:pPr lvl="1"/>
            <a:r>
              <a:rPr lang="cs-CZ" sz="2400" dirty="0" smtClean="0"/>
              <a:t>SAD</a:t>
            </a:r>
          </a:p>
          <a:p>
            <a:pPr lvl="1"/>
            <a:r>
              <a:rPr lang="cs-CZ" sz="2400" dirty="0" smtClean="0"/>
              <a:t>EOA</a:t>
            </a:r>
          </a:p>
          <a:p>
            <a:pPr lvl="1"/>
            <a:r>
              <a:rPr lang="cs-CZ" sz="2400" dirty="0" smtClean="0"/>
              <a:t>Testování a verifikace SW</a:t>
            </a:r>
          </a:p>
          <a:p>
            <a:pPr lvl="1"/>
            <a:r>
              <a:rPr lang="cs-CZ" sz="2400" dirty="0" smtClean="0"/>
              <a:t>Rozpoznávaní</a:t>
            </a:r>
          </a:p>
          <a:p>
            <a:pPr lvl="1"/>
            <a:r>
              <a:rPr lang="cs-CZ" sz="2400" dirty="0" err="1" smtClean="0"/>
              <a:t>softverove</a:t>
            </a:r>
            <a:r>
              <a:rPr lang="cs-CZ" sz="2400" dirty="0" smtClean="0"/>
              <a:t> </a:t>
            </a:r>
            <a:r>
              <a:rPr lang="cs-CZ" sz="2400" dirty="0" err="1" smtClean="0"/>
              <a:t>inzenyrstvi</a:t>
            </a:r>
            <a:r>
              <a:rPr lang="cs-CZ" sz="2400" dirty="0" smtClean="0"/>
              <a:t> pro praxi..</a:t>
            </a:r>
          </a:p>
          <a:p>
            <a:endParaRPr lang="cs-CZ" dirty="0" smtClean="0"/>
          </a:p>
          <a:p>
            <a:endParaRPr lang="cs-CZ" dirty="0" smtClean="0"/>
          </a:p>
          <a:p>
            <a:endParaRPr lang="en-US" dirty="0" smtClean="0"/>
          </a:p>
          <a:p>
            <a:endParaRPr lang="cs-CZ"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 y="-71462"/>
            <a:ext cx="8229600" cy="928694"/>
          </a:xfrm>
        </p:spPr>
        <p:txBody>
          <a:bodyPr/>
          <a:lstStyle/>
          <a:p>
            <a:r>
              <a:rPr lang="cs-CZ" dirty="0" smtClean="0"/>
              <a:t>Problémy</a:t>
            </a:r>
            <a:endParaRPr lang="en-US" dirty="0"/>
          </a:p>
        </p:txBody>
      </p:sp>
      <p:sp>
        <p:nvSpPr>
          <p:cNvPr id="3" name="Content Placeholder 2"/>
          <p:cNvSpPr>
            <a:spLocks noGrp="1"/>
          </p:cNvSpPr>
          <p:nvPr>
            <p:ph idx="1"/>
          </p:nvPr>
        </p:nvSpPr>
        <p:spPr>
          <a:xfrm>
            <a:off x="0" y="1071546"/>
            <a:ext cx="9144000" cy="5786454"/>
          </a:xfrm>
        </p:spPr>
        <p:txBody>
          <a:bodyPr>
            <a:normAutofit/>
          </a:bodyPr>
          <a:lstStyle/>
          <a:p>
            <a:r>
              <a:rPr lang="cs-CZ" sz="2800" dirty="0" smtClean="0"/>
              <a:t>Nelíbí se „Nejsme normální“. Mně také ne. Jiným ano. Myšlenka byla „nejsme obyčejní“, ale to nezafungovalo.</a:t>
            </a:r>
          </a:p>
          <a:p>
            <a:r>
              <a:rPr lang="cs-CZ" sz="2800" dirty="0" smtClean="0"/>
              <a:t>PAL, </a:t>
            </a:r>
            <a:r>
              <a:rPr lang="cs-CZ" sz="2800" dirty="0" err="1" smtClean="0"/>
              <a:t>PAL</a:t>
            </a:r>
            <a:r>
              <a:rPr lang="cs-CZ" sz="2800" dirty="0" smtClean="0"/>
              <a:t> – nutná komplexní rekonstrukce</a:t>
            </a:r>
          </a:p>
          <a:p>
            <a:r>
              <a:rPr lang="cs-CZ" sz="2800" dirty="0" smtClean="0"/>
              <a:t>náročnost (ale mnohem méně zmiňována než vloni)</a:t>
            </a:r>
          </a:p>
          <a:p>
            <a:r>
              <a:rPr lang="cs-CZ" sz="2800" dirty="0" smtClean="0"/>
              <a:t>PGI: rovnováha zátěže v 2. a 3. semestru</a:t>
            </a:r>
          </a:p>
          <a:p>
            <a:r>
              <a:rPr lang="cs-CZ" sz="2800" dirty="0" smtClean="0"/>
              <a:t>Negativní zmínky o předmětu:</a:t>
            </a:r>
          </a:p>
          <a:p>
            <a:pPr lvl="1"/>
            <a:r>
              <a:rPr lang="cs-CZ" sz="2400" dirty="0" smtClean="0"/>
              <a:t>AOS (ale má i řadu pozitivních </a:t>
            </a:r>
            <a:r>
              <a:rPr lang="cs-CZ" sz="2400" dirty="0" smtClean="0"/>
              <a:t>ohlasů</a:t>
            </a:r>
            <a:r>
              <a:rPr lang="en-US" sz="2400" dirty="0" smtClean="0"/>
              <a:t>,</a:t>
            </a:r>
            <a:r>
              <a:rPr lang="cs-CZ" sz="2400" dirty="0" smtClean="0"/>
              <a:t> špatná cvičení, není vazba přednáška-cvičení)</a:t>
            </a:r>
            <a:endParaRPr lang="cs-CZ" sz="2400" dirty="0" smtClean="0"/>
          </a:p>
          <a:p>
            <a:pPr lvl="1"/>
            <a:r>
              <a:rPr lang="cs-CZ" sz="2400" dirty="0" smtClean="0"/>
              <a:t>MAS</a:t>
            </a:r>
          </a:p>
          <a:p>
            <a:pPr lvl="1"/>
            <a:r>
              <a:rPr lang="cs-CZ" sz="2400" dirty="0" smtClean="0"/>
              <a:t>MSO</a:t>
            </a:r>
          </a:p>
          <a:p>
            <a:endParaRPr lang="cs-CZ"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725470"/>
          </a:xfrm>
        </p:spPr>
        <p:txBody>
          <a:bodyPr>
            <a:normAutofit fontScale="90000"/>
          </a:bodyPr>
          <a:lstStyle/>
          <a:p>
            <a:r>
              <a:rPr lang="en-US" dirty="0" smtClean="0"/>
              <a:t>N</a:t>
            </a:r>
            <a:r>
              <a:rPr lang="cs-CZ" dirty="0" err="1" smtClean="0"/>
              <a:t>ávrhy</a:t>
            </a:r>
            <a:r>
              <a:rPr lang="cs-CZ" dirty="0" smtClean="0"/>
              <a:t>, otázky,</a:t>
            </a:r>
            <a:endParaRPr lang="en-US" dirty="0"/>
          </a:p>
        </p:txBody>
      </p:sp>
      <p:sp>
        <p:nvSpPr>
          <p:cNvPr id="3" name="Content Placeholder 2"/>
          <p:cNvSpPr>
            <a:spLocks noGrp="1"/>
          </p:cNvSpPr>
          <p:nvPr>
            <p:ph idx="1"/>
          </p:nvPr>
        </p:nvSpPr>
        <p:spPr>
          <a:xfrm>
            <a:off x="0" y="785794"/>
            <a:ext cx="8686800" cy="5857916"/>
          </a:xfrm>
        </p:spPr>
        <p:txBody>
          <a:bodyPr>
            <a:normAutofit/>
          </a:bodyPr>
          <a:lstStyle/>
          <a:p>
            <a:r>
              <a:rPr lang="cs-CZ" sz="2800" dirty="0" smtClean="0"/>
              <a:t>mailing listy místo fór</a:t>
            </a:r>
          </a:p>
          <a:p>
            <a:r>
              <a:rPr lang="cs-CZ" sz="2800" dirty="0" smtClean="0"/>
              <a:t>RSS !!</a:t>
            </a:r>
          </a:p>
          <a:p>
            <a:r>
              <a:rPr lang="pl-PL" sz="2800" dirty="0" smtClean="0"/>
              <a:t>Chtěl bych minor z interakce, ale ne z grafiky. To není možné A: Letos. V kontextu změn oborů PGI a SW na PG a SWI to pravděpodobně možné bude</a:t>
            </a:r>
          </a:p>
          <a:p>
            <a:r>
              <a:rPr lang="pl-PL" sz="2800" dirty="0" smtClean="0"/>
              <a:t>Klub OI -/+</a:t>
            </a:r>
          </a:p>
          <a:p>
            <a:r>
              <a:rPr lang="pl-PL" sz="2800" dirty="0" smtClean="0"/>
              <a:t>... Myslím, že byste se měli více zaměřit na obor SI, který mi přijde velmi zanedbaný. .....</a:t>
            </a:r>
            <a:br>
              <a:rPr lang="pl-PL" sz="2800" dirty="0" smtClean="0"/>
            </a:br>
            <a:r>
              <a:rPr lang="pl-PL" sz="2800" dirty="0" smtClean="0"/>
              <a:t>A: už se stalo. SI bude mít na starosti skupina prof. Slavíka, a bude zameřen na vývoj SW a uživatelských rozhraní. Bude 100% platit: za každým oborem silná vědecká skupina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725470"/>
          </a:xfrm>
        </p:spPr>
        <p:txBody>
          <a:bodyPr>
            <a:normAutofit fontScale="90000"/>
          </a:bodyPr>
          <a:lstStyle/>
          <a:p>
            <a:r>
              <a:rPr lang="cs-CZ" dirty="0" smtClean="0"/>
              <a:t>Diplomové práce</a:t>
            </a:r>
            <a:endParaRPr lang="en-US" dirty="0"/>
          </a:p>
        </p:txBody>
      </p:sp>
      <p:sp>
        <p:nvSpPr>
          <p:cNvPr id="3" name="Content Placeholder 2"/>
          <p:cNvSpPr>
            <a:spLocks noGrp="1"/>
          </p:cNvSpPr>
          <p:nvPr>
            <p:ph idx="1"/>
          </p:nvPr>
        </p:nvSpPr>
        <p:spPr>
          <a:xfrm>
            <a:off x="285720" y="1142984"/>
            <a:ext cx="8401080" cy="5197493"/>
          </a:xfrm>
        </p:spPr>
        <p:txBody>
          <a:bodyPr>
            <a:normAutofit/>
          </a:bodyPr>
          <a:lstStyle/>
          <a:p>
            <a:r>
              <a:rPr lang="cs-CZ" sz="2800" dirty="0" smtClean="0"/>
              <a:t>velmi rozporuplné názory</a:t>
            </a:r>
          </a:p>
          <a:p>
            <a:r>
              <a:rPr lang="cs-CZ" sz="2800" dirty="0" smtClean="0"/>
              <a:t>někdo ještě neřeší! Už je dost pozdě</a:t>
            </a:r>
          </a:p>
          <a:p>
            <a:r>
              <a:rPr lang="cs-CZ" sz="2800" dirty="0" smtClean="0"/>
              <a:t>Není jednotný </a:t>
            </a:r>
            <a:r>
              <a:rPr lang="cs-CZ" sz="2800" dirty="0" err="1" smtClean="0"/>
              <a:t>repozitář</a:t>
            </a:r>
            <a:r>
              <a:rPr lang="cs-CZ" sz="2800" dirty="0" smtClean="0"/>
              <a:t> </a:t>
            </a:r>
          </a:p>
          <a:p>
            <a:r>
              <a:rPr lang="cs-CZ" sz="2800" dirty="0" smtClean="0"/>
              <a:t>….. </a:t>
            </a:r>
            <a:r>
              <a:rPr lang="cs-CZ" sz="2800" dirty="0" err="1" smtClean="0"/>
              <a:t>Nevim</a:t>
            </a:r>
            <a:r>
              <a:rPr lang="cs-CZ" sz="2800" dirty="0" smtClean="0"/>
              <a:t> do </a:t>
            </a:r>
            <a:r>
              <a:rPr lang="cs-CZ" sz="2800" dirty="0" err="1" smtClean="0"/>
              <a:t>jake</a:t>
            </a:r>
            <a:r>
              <a:rPr lang="cs-CZ" sz="2800" dirty="0" smtClean="0"/>
              <a:t> </a:t>
            </a:r>
            <a:r>
              <a:rPr lang="cs-CZ" sz="2800" dirty="0" err="1" smtClean="0"/>
              <a:t>miry</a:t>
            </a:r>
            <a:r>
              <a:rPr lang="cs-CZ" sz="2800" dirty="0" smtClean="0"/>
              <a:t> je to kompetence tymu OI, ale </a:t>
            </a:r>
            <a:r>
              <a:rPr lang="cs-CZ" sz="2800" dirty="0" err="1" smtClean="0"/>
              <a:t>primlouval</a:t>
            </a:r>
            <a:r>
              <a:rPr lang="cs-CZ" sz="2800" dirty="0" smtClean="0"/>
              <a:t> bych se za vyber </a:t>
            </a:r>
            <a:r>
              <a:rPr lang="cs-CZ" sz="2800" dirty="0" err="1" smtClean="0"/>
              <a:t>diplomove</a:t>
            </a:r>
            <a:r>
              <a:rPr lang="cs-CZ" sz="2800" dirty="0" smtClean="0"/>
              <a:t> </a:t>
            </a:r>
            <a:r>
              <a:rPr lang="cs-CZ" sz="2800" dirty="0" err="1" smtClean="0"/>
              <a:t>prace</a:t>
            </a:r>
            <a:r>
              <a:rPr lang="cs-CZ" sz="2800" dirty="0" smtClean="0"/>
              <a:t> </a:t>
            </a:r>
            <a:r>
              <a:rPr lang="cs-CZ" sz="2800" dirty="0" err="1" smtClean="0"/>
              <a:t>jiz</a:t>
            </a:r>
            <a:r>
              <a:rPr lang="cs-CZ" sz="2800" dirty="0" smtClean="0"/>
              <a:t> na konci 2. semestru….. </a:t>
            </a:r>
            <a:br>
              <a:rPr lang="cs-CZ" sz="2800" dirty="0" smtClean="0"/>
            </a:br>
            <a:r>
              <a:rPr lang="cs-CZ" sz="2800" dirty="0" smtClean="0"/>
              <a:t>A: Samozřejmě! Hodně mých diplomantů pracuje na DP již v 1. semestru.</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Vybrané názory   1:</a:t>
            </a:r>
            <a:endParaRPr lang="en-US" dirty="0"/>
          </a:p>
        </p:txBody>
      </p:sp>
      <p:sp>
        <p:nvSpPr>
          <p:cNvPr id="3" name="Content Placeholder 2"/>
          <p:cNvSpPr>
            <a:spLocks noGrp="1"/>
          </p:cNvSpPr>
          <p:nvPr>
            <p:ph idx="1"/>
          </p:nvPr>
        </p:nvSpPr>
        <p:spPr>
          <a:xfrm>
            <a:off x="0" y="1214422"/>
            <a:ext cx="9144000" cy="5643578"/>
          </a:xfrm>
        </p:spPr>
        <p:txBody>
          <a:bodyPr>
            <a:normAutofit lnSpcReduction="10000"/>
          </a:bodyPr>
          <a:lstStyle/>
          <a:p>
            <a:r>
              <a:rPr lang="en-US" dirty="0" err="1" smtClean="0"/>
              <a:t>Chybí</a:t>
            </a:r>
            <a:r>
              <a:rPr lang="en-US" dirty="0" smtClean="0"/>
              <a:t> </a:t>
            </a:r>
            <a:r>
              <a:rPr lang="en-US" dirty="0" err="1" smtClean="0"/>
              <a:t>volitelné</a:t>
            </a:r>
            <a:r>
              <a:rPr lang="en-US" dirty="0" smtClean="0"/>
              <a:t> </a:t>
            </a:r>
            <a:r>
              <a:rPr lang="en-US" dirty="0" err="1" smtClean="0"/>
              <a:t>předměty</a:t>
            </a:r>
            <a:r>
              <a:rPr lang="en-US" dirty="0" smtClean="0"/>
              <a:t>, </a:t>
            </a:r>
            <a:r>
              <a:rPr lang="en-US" dirty="0" err="1" smtClean="0"/>
              <a:t>které</a:t>
            </a:r>
            <a:r>
              <a:rPr lang="en-US" dirty="0" smtClean="0"/>
              <a:t> by </a:t>
            </a:r>
            <a:r>
              <a:rPr lang="en-US" dirty="0" err="1" smtClean="0"/>
              <a:t>byly</a:t>
            </a:r>
            <a:r>
              <a:rPr lang="en-US" dirty="0" smtClean="0"/>
              <a:t> </a:t>
            </a:r>
            <a:r>
              <a:rPr lang="en-US" dirty="0" err="1" smtClean="0"/>
              <a:t>například</a:t>
            </a:r>
            <a:r>
              <a:rPr lang="en-US" dirty="0" smtClean="0"/>
              <a:t> z </a:t>
            </a:r>
            <a:r>
              <a:rPr lang="en-US" dirty="0" err="1" smtClean="0"/>
              <a:t>grafiky</a:t>
            </a:r>
            <a:r>
              <a:rPr lang="en-US" dirty="0" smtClean="0"/>
              <a:t> </a:t>
            </a:r>
            <a:r>
              <a:rPr lang="en-US" dirty="0" err="1" smtClean="0"/>
              <a:t>nebo</a:t>
            </a:r>
            <a:r>
              <a:rPr lang="en-US" dirty="0" smtClean="0"/>
              <a:t> HCI. </a:t>
            </a:r>
            <a:r>
              <a:rPr lang="en-US" dirty="0" err="1" smtClean="0"/>
              <a:t>Případně</a:t>
            </a:r>
            <a:r>
              <a:rPr lang="en-US" dirty="0" smtClean="0"/>
              <a:t> </a:t>
            </a:r>
            <a:r>
              <a:rPr lang="en-US" dirty="0" err="1" smtClean="0"/>
              <a:t>jsou</a:t>
            </a:r>
            <a:r>
              <a:rPr lang="en-US" dirty="0" smtClean="0"/>
              <a:t> </a:t>
            </a:r>
            <a:r>
              <a:rPr lang="en-US" dirty="0" err="1" smtClean="0"/>
              <a:t>předměty</a:t>
            </a:r>
            <a:r>
              <a:rPr lang="en-US" dirty="0" smtClean="0"/>
              <a:t> </a:t>
            </a:r>
            <a:r>
              <a:rPr lang="en-US" dirty="0" err="1" smtClean="0"/>
              <a:t>uveřejněny</a:t>
            </a:r>
            <a:r>
              <a:rPr lang="en-US" dirty="0" smtClean="0"/>
              <a:t> </a:t>
            </a:r>
            <a:r>
              <a:rPr lang="en-US" dirty="0" err="1" smtClean="0"/>
              <a:t>dávno</a:t>
            </a:r>
            <a:r>
              <a:rPr lang="en-US" dirty="0" smtClean="0"/>
              <a:t> </a:t>
            </a:r>
            <a:r>
              <a:rPr lang="en-US" dirty="0" err="1" smtClean="0"/>
              <a:t>po</a:t>
            </a:r>
            <a:r>
              <a:rPr lang="en-US" dirty="0" smtClean="0"/>
              <a:t> </a:t>
            </a:r>
            <a:r>
              <a:rPr lang="en-US" dirty="0" err="1" smtClean="0"/>
              <a:t>zahájení</a:t>
            </a:r>
            <a:r>
              <a:rPr lang="en-US" dirty="0" smtClean="0"/>
              <a:t> </a:t>
            </a:r>
            <a:r>
              <a:rPr lang="en-US" dirty="0" err="1" smtClean="0"/>
              <a:t>zápisu</a:t>
            </a:r>
            <a:r>
              <a:rPr lang="en-US" dirty="0" smtClean="0"/>
              <a:t> </a:t>
            </a:r>
            <a:r>
              <a:rPr lang="en-US" dirty="0" err="1" smtClean="0"/>
              <a:t>předmětů</a:t>
            </a:r>
            <a:r>
              <a:rPr lang="en-US" dirty="0" smtClean="0"/>
              <a:t> do </a:t>
            </a:r>
            <a:r>
              <a:rPr lang="en-US" dirty="0" err="1" smtClean="0"/>
              <a:t>rozvrhu</a:t>
            </a:r>
            <a:r>
              <a:rPr lang="en-US" dirty="0" smtClean="0"/>
              <a:t>. </a:t>
            </a:r>
            <a:r>
              <a:rPr lang="en-US" dirty="0" err="1" smtClean="0"/>
              <a:t>Jako</a:t>
            </a:r>
            <a:r>
              <a:rPr lang="en-US" dirty="0" smtClean="0"/>
              <a:t> </a:t>
            </a:r>
            <a:r>
              <a:rPr lang="en-US" dirty="0" err="1" smtClean="0"/>
              <a:t>například</a:t>
            </a:r>
            <a:r>
              <a:rPr lang="en-US" dirty="0" smtClean="0"/>
              <a:t> </a:t>
            </a:r>
            <a:r>
              <a:rPr lang="en-US" dirty="0" err="1" smtClean="0"/>
              <a:t>Psychologie</a:t>
            </a:r>
            <a:r>
              <a:rPr lang="en-US" dirty="0" smtClean="0"/>
              <a:t> v HCI.</a:t>
            </a:r>
            <a:endParaRPr lang="cs-CZ" dirty="0" smtClean="0"/>
          </a:p>
          <a:p>
            <a:r>
              <a:rPr lang="cs-CZ" dirty="0" smtClean="0"/>
              <a:t>A1: </a:t>
            </a:r>
            <a:r>
              <a:rPr lang="en-US" dirty="0" err="1" smtClean="0"/>
              <a:t>Psychologie</a:t>
            </a:r>
            <a:r>
              <a:rPr lang="en-US" dirty="0" smtClean="0"/>
              <a:t> v HCI</a:t>
            </a:r>
            <a:r>
              <a:rPr lang="cs-CZ" dirty="0" smtClean="0"/>
              <a:t> byla připravena a schválena na poslední chvíli, aby byla vyučována v tomto semestru. Lepší pozdě, než vůbec</a:t>
            </a:r>
          </a:p>
          <a:p>
            <a:r>
              <a:rPr lang="cs-CZ" dirty="0" smtClean="0"/>
              <a:t>A2: Volitelných předmětů v grafice je hodně, až moc, je třeba konsolidace. Připravuje se „Metody počítačového vidění ve filmu“ (D. Sýkora)</a:t>
            </a:r>
          </a:p>
          <a:p>
            <a:r>
              <a:rPr lang="cs-CZ" dirty="0" smtClean="0"/>
              <a:t>A3: </a:t>
            </a:r>
            <a:r>
              <a:rPr lang="cs-CZ" dirty="0" err="1" smtClean="0"/>
              <a:t>nepřespecializujte</a:t>
            </a:r>
            <a:r>
              <a:rPr lang="cs-CZ" dirty="0" smtClean="0"/>
              <a:t> se!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285860"/>
            <a:ext cx="8929718" cy="5286412"/>
          </a:xfrm>
        </p:spPr>
        <p:txBody>
          <a:bodyPr>
            <a:normAutofit/>
          </a:bodyPr>
          <a:lstStyle/>
          <a:p>
            <a:r>
              <a:rPr lang="en-US" dirty="0" err="1" smtClean="0"/>
              <a:t>Nelibi</a:t>
            </a:r>
            <a:r>
              <a:rPr lang="en-US" dirty="0" smtClean="0"/>
              <a:t> se mi, </a:t>
            </a:r>
            <a:r>
              <a:rPr lang="en-US" dirty="0" err="1" smtClean="0"/>
              <a:t>ze</a:t>
            </a:r>
            <a:r>
              <a:rPr lang="en-US" dirty="0" smtClean="0"/>
              <a:t> </a:t>
            </a:r>
            <a:r>
              <a:rPr lang="en-US" dirty="0" err="1" smtClean="0"/>
              <a:t>nebudu</a:t>
            </a:r>
            <a:r>
              <a:rPr lang="en-US" dirty="0" smtClean="0"/>
              <a:t> </a:t>
            </a:r>
            <a:r>
              <a:rPr lang="en-US" dirty="0" err="1" smtClean="0"/>
              <a:t>mit</a:t>
            </a:r>
            <a:r>
              <a:rPr lang="en-US" dirty="0" smtClean="0"/>
              <a:t> </a:t>
            </a:r>
            <a:r>
              <a:rPr lang="en-US" dirty="0" err="1" smtClean="0"/>
              <a:t>moznost</a:t>
            </a:r>
            <a:r>
              <a:rPr lang="en-US" dirty="0" smtClean="0"/>
              <a:t> </a:t>
            </a:r>
            <a:r>
              <a:rPr lang="en-US" dirty="0" err="1" smtClean="0"/>
              <a:t>delat</a:t>
            </a:r>
            <a:r>
              <a:rPr lang="en-US" dirty="0" smtClean="0"/>
              <a:t> </a:t>
            </a:r>
            <a:r>
              <a:rPr lang="en-US" dirty="0" err="1" smtClean="0"/>
              <a:t>statni</a:t>
            </a:r>
            <a:r>
              <a:rPr lang="en-US" dirty="0" smtClean="0"/>
              <a:t> </a:t>
            </a:r>
            <a:r>
              <a:rPr lang="en-US" dirty="0" err="1" smtClean="0"/>
              <a:t>zaverecne</a:t>
            </a:r>
            <a:r>
              <a:rPr lang="en-US" dirty="0" smtClean="0"/>
              <a:t> </a:t>
            </a:r>
            <a:r>
              <a:rPr lang="en-US" dirty="0" err="1" smtClean="0"/>
              <a:t>zkousky</a:t>
            </a:r>
            <a:r>
              <a:rPr lang="en-US" dirty="0" smtClean="0"/>
              <a:t> </a:t>
            </a:r>
            <a:r>
              <a:rPr lang="en-US" dirty="0" err="1" smtClean="0"/>
              <a:t>na</a:t>
            </a:r>
            <a:r>
              <a:rPr lang="en-US" dirty="0" smtClean="0"/>
              <a:t> </a:t>
            </a:r>
            <a:r>
              <a:rPr lang="en-US" dirty="0" err="1" smtClean="0"/>
              <a:t>podzim</a:t>
            </a:r>
            <a:r>
              <a:rPr lang="en-US" dirty="0" smtClean="0"/>
              <a:t>. V </a:t>
            </a:r>
            <a:r>
              <a:rPr lang="en-US" dirty="0" err="1" smtClean="0"/>
              <a:t>cervnu</a:t>
            </a:r>
            <a:r>
              <a:rPr lang="en-US" dirty="0" smtClean="0"/>
              <a:t> </a:t>
            </a:r>
            <a:r>
              <a:rPr lang="en-US" dirty="0" err="1" smtClean="0"/>
              <a:t>budu</a:t>
            </a:r>
            <a:r>
              <a:rPr lang="en-US" dirty="0" smtClean="0"/>
              <a:t> </a:t>
            </a:r>
            <a:r>
              <a:rPr lang="en-US" dirty="0" err="1" smtClean="0"/>
              <a:t>studovat</a:t>
            </a:r>
            <a:r>
              <a:rPr lang="en-US" dirty="0" smtClean="0"/>
              <a:t> v </a:t>
            </a:r>
            <a:r>
              <a:rPr lang="en-US" dirty="0" err="1" smtClean="0"/>
              <a:t>zahranici</a:t>
            </a:r>
            <a:r>
              <a:rPr lang="en-US" dirty="0" smtClean="0"/>
              <a:t> a </a:t>
            </a:r>
            <a:r>
              <a:rPr lang="en-US" dirty="0" err="1" smtClean="0"/>
              <a:t>nelibi</a:t>
            </a:r>
            <a:r>
              <a:rPr lang="en-US" dirty="0" smtClean="0"/>
              <a:t> se mi, </a:t>
            </a:r>
            <a:r>
              <a:rPr lang="en-US" dirty="0" err="1" smtClean="0"/>
              <a:t>ze</a:t>
            </a:r>
            <a:r>
              <a:rPr lang="en-US" dirty="0" smtClean="0"/>
              <a:t> </a:t>
            </a:r>
            <a:r>
              <a:rPr lang="en-US" dirty="0" err="1" smtClean="0"/>
              <a:t>kvuli</a:t>
            </a:r>
            <a:r>
              <a:rPr lang="en-US" dirty="0" smtClean="0"/>
              <a:t> </a:t>
            </a:r>
            <a:r>
              <a:rPr lang="en-US" dirty="0" err="1" smtClean="0"/>
              <a:t>tomu</a:t>
            </a:r>
            <a:r>
              <a:rPr lang="en-US" dirty="0" smtClean="0"/>
              <a:t> </a:t>
            </a:r>
            <a:r>
              <a:rPr lang="en-US" dirty="0" err="1" smtClean="0"/>
              <a:t>budu</a:t>
            </a:r>
            <a:r>
              <a:rPr lang="en-US" dirty="0" smtClean="0"/>
              <a:t> </a:t>
            </a:r>
            <a:r>
              <a:rPr lang="en-US" dirty="0" err="1" smtClean="0"/>
              <a:t>muset</a:t>
            </a:r>
            <a:r>
              <a:rPr lang="en-US" dirty="0" smtClean="0"/>
              <a:t> </a:t>
            </a:r>
            <a:r>
              <a:rPr lang="en-US" dirty="0" err="1" smtClean="0"/>
              <a:t>zkousku</a:t>
            </a:r>
            <a:r>
              <a:rPr lang="en-US" dirty="0" smtClean="0"/>
              <a:t> </a:t>
            </a:r>
            <a:r>
              <a:rPr lang="en-US" dirty="0" err="1" smtClean="0"/>
              <a:t>skladat</a:t>
            </a:r>
            <a:r>
              <a:rPr lang="en-US" dirty="0" smtClean="0"/>
              <a:t> </a:t>
            </a:r>
            <a:r>
              <a:rPr lang="en-US" dirty="0" err="1" smtClean="0"/>
              <a:t>az</a:t>
            </a:r>
            <a:r>
              <a:rPr lang="en-US" dirty="0" smtClean="0"/>
              <a:t> v </a:t>
            </a:r>
            <a:r>
              <a:rPr lang="en-US" dirty="0" err="1" smtClean="0"/>
              <a:t>lednu</a:t>
            </a:r>
            <a:r>
              <a:rPr lang="en-US" dirty="0" smtClean="0"/>
              <a:t> </a:t>
            </a:r>
            <a:r>
              <a:rPr lang="en-US" dirty="0" err="1" smtClean="0"/>
              <a:t>pristiho</a:t>
            </a:r>
            <a:r>
              <a:rPr lang="en-US" dirty="0" smtClean="0"/>
              <a:t> </a:t>
            </a:r>
            <a:r>
              <a:rPr lang="en-US" dirty="0" err="1" smtClean="0"/>
              <a:t>roku</a:t>
            </a:r>
            <a:r>
              <a:rPr lang="en-US" dirty="0" smtClean="0"/>
              <a:t>. </a:t>
            </a:r>
            <a:r>
              <a:rPr lang="en-US" dirty="0" err="1" smtClean="0"/>
              <a:t>Zbytecne</a:t>
            </a:r>
            <a:r>
              <a:rPr lang="en-US" dirty="0" smtClean="0"/>
              <a:t> </a:t>
            </a:r>
            <a:r>
              <a:rPr lang="en-US" dirty="0" err="1" smtClean="0"/>
              <a:t>ztracim</a:t>
            </a:r>
            <a:r>
              <a:rPr lang="en-US" dirty="0" smtClean="0"/>
              <a:t> </a:t>
            </a:r>
            <a:r>
              <a:rPr lang="en-US" dirty="0" err="1" smtClean="0"/>
              <a:t>pul</a:t>
            </a:r>
            <a:r>
              <a:rPr lang="en-US" dirty="0" smtClean="0"/>
              <a:t> </a:t>
            </a:r>
            <a:r>
              <a:rPr lang="en-US" dirty="0" err="1" smtClean="0"/>
              <a:t>roku</a:t>
            </a:r>
            <a:r>
              <a:rPr lang="en-US" dirty="0" smtClean="0"/>
              <a:t> a </a:t>
            </a:r>
            <a:r>
              <a:rPr lang="en-US" dirty="0" err="1" smtClean="0"/>
              <a:t>ani</a:t>
            </a:r>
            <a:r>
              <a:rPr lang="en-US" dirty="0" smtClean="0"/>
              <a:t> to </a:t>
            </a:r>
            <a:r>
              <a:rPr lang="en-US" dirty="0" err="1" smtClean="0"/>
              <a:t>neni</a:t>
            </a:r>
            <a:r>
              <a:rPr lang="en-US" dirty="0" smtClean="0"/>
              <a:t> </a:t>
            </a:r>
            <a:r>
              <a:rPr lang="en-US" dirty="0" err="1" smtClean="0"/>
              <a:t>moje</a:t>
            </a:r>
            <a:r>
              <a:rPr lang="en-US" dirty="0" smtClean="0"/>
              <a:t> </a:t>
            </a:r>
            <a:r>
              <a:rPr lang="en-US" dirty="0" err="1" smtClean="0"/>
              <a:t>vina</a:t>
            </a:r>
            <a:r>
              <a:rPr lang="en-US" dirty="0" smtClean="0"/>
              <a:t>...</a:t>
            </a:r>
            <a:endParaRPr lang="en-US" dirty="0"/>
          </a:p>
        </p:txBody>
      </p:sp>
      <p:sp>
        <p:nvSpPr>
          <p:cNvPr id="4" name="Title 1"/>
          <p:cNvSpPr>
            <a:spLocks noGrp="1"/>
          </p:cNvSpPr>
          <p:nvPr>
            <p:ph type="title"/>
          </p:nvPr>
        </p:nvSpPr>
        <p:spPr/>
        <p:txBody>
          <a:bodyPr/>
          <a:lstStyle/>
          <a:p>
            <a:r>
              <a:rPr lang="cs-CZ" dirty="0" smtClean="0"/>
              <a:t>Vybrané názory   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70" y="928694"/>
            <a:ext cx="9144000" cy="5786454"/>
          </a:xfrm>
        </p:spPr>
        <p:txBody>
          <a:bodyPr>
            <a:normAutofit lnSpcReduction="10000"/>
          </a:bodyPr>
          <a:lstStyle/>
          <a:p>
            <a:r>
              <a:rPr lang="en-US" sz="2800" dirty="0" err="1" smtClean="0"/>
              <a:t>Už</a:t>
            </a:r>
            <a:r>
              <a:rPr lang="en-US" sz="2800" dirty="0" smtClean="0"/>
              <a:t> </a:t>
            </a:r>
            <a:r>
              <a:rPr lang="en-US" sz="2800" dirty="0" err="1" smtClean="0"/>
              <a:t>minulý</a:t>
            </a:r>
            <a:r>
              <a:rPr lang="en-US" sz="2800" dirty="0" smtClean="0"/>
              <a:t> </a:t>
            </a:r>
            <a:r>
              <a:rPr lang="en-US" sz="2800" dirty="0" err="1" smtClean="0"/>
              <a:t>rok</a:t>
            </a:r>
            <a:r>
              <a:rPr lang="en-US" sz="2800" dirty="0" smtClean="0"/>
              <a:t> </a:t>
            </a:r>
            <a:r>
              <a:rPr lang="en-US" sz="2800" dirty="0" err="1" smtClean="0"/>
              <a:t>jsem</a:t>
            </a:r>
            <a:r>
              <a:rPr lang="en-US" sz="2800" dirty="0" smtClean="0"/>
              <a:t> </a:t>
            </a:r>
            <a:r>
              <a:rPr lang="en-US" sz="2800" dirty="0" err="1" smtClean="0"/>
              <a:t>byl</a:t>
            </a:r>
            <a:r>
              <a:rPr lang="en-US" sz="2800" dirty="0" smtClean="0"/>
              <a:t> </a:t>
            </a:r>
            <a:r>
              <a:rPr lang="en-US" sz="2800" dirty="0" err="1" smtClean="0"/>
              <a:t>nespokojen</a:t>
            </a:r>
            <a:r>
              <a:rPr lang="en-US" sz="2800" dirty="0" smtClean="0"/>
              <a:t>, </a:t>
            </a:r>
            <a:r>
              <a:rPr lang="en-US" sz="2800" dirty="0" err="1" smtClean="0"/>
              <a:t>teď</a:t>
            </a:r>
            <a:r>
              <a:rPr lang="en-US" sz="2800" dirty="0" smtClean="0"/>
              <a:t> </a:t>
            </a:r>
            <a:r>
              <a:rPr lang="en-US" sz="2800" dirty="0" err="1" smtClean="0"/>
              <a:t>jsem</a:t>
            </a:r>
            <a:r>
              <a:rPr lang="en-US" sz="2800" dirty="0" smtClean="0"/>
              <a:t> </a:t>
            </a:r>
            <a:r>
              <a:rPr lang="en-US" sz="2800" dirty="0" err="1" smtClean="0"/>
              <a:t>přímo</a:t>
            </a:r>
            <a:r>
              <a:rPr lang="en-US" sz="2800" dirty="0" smtClean="0"/>
              <a:t> </a:t>
            </a:r>
            <a:r>
              <a:rPr lang="en-US" sz="2800" dirty="0" err="1" smtClean="0"/>
              <a:t>otráven</a:t>
            </a:r>
            <a:r>
              <a:rPr lang="en-US" sz="2800" dirty="0" smtClean="0"/>
              <a:t>. </a:t>
            </a:r>
            <a:r>
              <a:rPr lang="en-US" sz="2800" dirty="0" err="1" smtClean="0"/>
              <a:t>Viz</a:t>
            </a:r>
            <a:r>
              <a:rPr lang="en-US" sz="2800" dirty="0" smtClean="0"/>
              <a:t> </a:t>
            </a:r>
            <a:r>
              <a:rPr lang="en-US" sz="2800" dirty="0" err="1" smtClean="0"/>
              <a:t>plakát</a:t>
            </a:r>
            <a:r>
              <a:rPr lang="en-US" sz="2800" dirty="0" smtClean="0"/>
              <a:t> </a:t>
            </a:r>
            <a:r>
              <a:rPr lang="en-US" sz="2800" dirty="0" err="1" smtClean="0"/>
              <a:t>na</a:t>
            </a:r>
            <a:r>
              <a:rPr lang="en-US" sz="2800" dirty="0" smtClean="0"/>
              <a:t> </a:t>
            </a:r>
            <a:r>
              <a:rPr lang="en-US" sz="2800" dirty="0" err="1" smtClean="0"/>
              <a:t>dnu</a:t>
            </a:r>
            <a:r>
              <a:rPr lang="en-US" sz="2800" dirty="0" smtClean="0"/>
              <a:t> </a:t>
            </a:r>
            <a:r>
              <a:rPr lang="en-US" sz="2800" dirty="0" err="1" smtClean="0"/>
              <a:t>otevřených</a:t>
            </a:r>
            <a:r>
              <a:rPr lang="en-US" sz="2800" dirty="0" smtClean="0"/>
              <a:t> </a:t>
            </a:r>
            <a:r>
              <a:rPr lang="en-US" sz="2800" dirty="0" err="1" smtClean="0"/>
              <a:t>dveří</a:t>
            </a:r>
            <a:r>
              <a:rPr lang="en-US" sz="2800" dirty="0" smtClean="0"/>
              <a:t>. "</a:t>
            </a:r>
            <a:r>
              <a:rPr lang="en-US" sz="2800" dirty="0" err="1" smtClean="0"/>
              <a:t>Studium</a:t>
            </a:r>
            <a:r>
              <a:rPr lang="en-US" sz="2800" dirty="0" smtClean="0"/>
              <a:t> </a:t>
            </a:r>
            <a:r>
              <a:rPr lang="en-US" sz="2800" dirty="0" err="1" smtClean="0"/>
              <a:t>není</a:t>
            </a:r>
            <a:r>
              <a:rPr lang="en-US" sz="2800" dirty="0" smtClean="0"/>
              <a:t> </a:t>
            </a:r>
            <a:r>
              <a:rPr lang="en-US" sz="2800" dirty="0" err="1" smtClean="0"/>
              <a:t>jen</a:t>
            </a:r>
            <a:r>
              <a:rPr lang="en-US" sz="2800" dirty="0" smtClean="0"/>
              <a:t> </a:t>
            </a:r>
            <a:r>
              <a:rPr lang="en-US" sz="2800" dirty="0" err="1" smtClean="0"/>
              <a:t>učení</a:t>
            </a:r>
            <a:r>
              <a:rPr lang="en-US" sz="2800" dirty="0" smtClean="0"/>
              <a:t>". </a:t>
            </a:r>
            <a:r>
              <a:rPr lang="en-US" sz="2800" dirty="0" err="1" smtClean="0"/>
              <a:t>Když</a:t>
            </a:r>
            <a:r>
              <a:rPr lang="en-US" sz="2800" dirty="0" smtClean="0"/>
              <a:t> </a:t>
            </a:r>
            <a:r>
              <a:rPr lang="en-US" sz="2800" dirty="0" err="1" smtClean="0"/>
              <a:t>pak</a:t>
            </a:r>
            <a:r>
              <a:rPr lang="en-US" sz="2800" dirty="0" smtClean="0"/>
              <a:t> </a:t>
            </a:r>
            <a:r>
              <a:rPr lang="en-US" sz="2800" dirty="0" err="1" smtClean="0"/>
              <a:t>člověk</a:t>
            </a:r>
            <a:r>
              <a:rPr lang="en-US" sz="2800" dirty="0" smtClean="0"/>
              <a:t> </a:t>
            </a:r>
            <a:r>
              <a:rPr lang="en-US" sz="2800" dirty="0" err="1" smtClean="0"/>
              <a:t>slyší</a:t>
            </a:r>
            <a:r>
              <a:rPr lang="en-US" sz="2800" dirty="0" smtClean="0"/>
              <a:t>, </a:t>
            </a:r>
            <a:r>
              <a:rPr lang="en-US" sz="2800" dirty="0" err="1" smtClean="0"/>
              <a:t>že</a:t>
            </a:r>
            <a:r>
              <a:rPr lang="en-US" sz="2800" dirty="0" smtClean="0"/>
              <a:t> </a:t>
            </a:r>
            <a:r>
              <a:rPr lang="en-US" sz="2800" dirty="0" err="1" smtClean="0"/>
              <a:t>pokud</a:t>
            </a:r>
            <a:r>
              <a:rPr lang="en-US" sz="2800" dirty="0" smtClean="0"/>
              <a:t> </a:t>
            </a:r>
            <a:r>
              <a:rPr lang="en-US" sz="2800" dirty="0" err="1" smtClean="0"/>
              <a:t>nevěnujem</a:t>
            </a:r>
            <a:r>
              <a:rPr lang="en-US" sz="2800" dirty="0" smtClean="0"/>
              <a:t> </a:t>
            </a:r>
            <a:r>
              <a:rPr lang="en-US" sz="2800" dirty="0" err="1" smtClean="0"/>
              <a:t>studiu</a:t>
            </a:r>
            <a:r>
              <a:rPr lang="en-US" sz="2800" dirty="0" smtClean="0"/>
              <a:t> 7 </a:t>
            </a:r>
            <a:r>
              <a:rPr lang="en-US" sz="2800" dirty="0" err="1" smtClean="0"/>
              <a:t>dní</a:t>
            </a:r>
            <a:r>
              <a:rPr lang="en-US" sz="2800" dirty="0" smtClean="0"/>
              <a:t> v </a:t>
            </a:r>
            <a:r>
              <a:rPr lang="en-US" sz="2800" dirty="0" err="1" smtClean="0"/>
              <a:t>týdnu</a:t>
            </a:r>
            <a:r>
              <a:rPr lang="en-US" sz="2800" dirty="0" smtClean="0"/>
              <a:t> </a:t>
            </a:r>
            <a:r>
              <a:rPr lang="en-US" sz="2800" dirty="0" err="1" smtClean="0"/>
              <a:t>aspoň</a:t>
            </a:r>
            <a:r>
              <a:rPr lang="en-US" sz="2800" dirty="0" smtClean="0"/>
              <a:t> 12 </a:t>
            </a:r>
            <a:r>
              <a:rPr lang="en-US" sz="2800" dirty="0" err="1" smtClean="0"/>
              <a:t>hodin</a:t>
            </a:r>
            <a:r>
              <a:rPr lang="en-US" sz="2800" dirty="0" smtClean="0"/>
              <a:t> </a:t>
            </a:r>
            <a:r>
              <a:rPr lang="en-US" sz="2800" dirty="0" err="1" smtClean="0"/>
              <a:t>denně</a:t>
            </a:r>
            <a:r>
              <a:rPr lang="en-US" sz="2800" dirty="0" smtClean="0"/>
              <a:t>, </a:t>
            </a:r>
            <a:r>
              <a:rPr lang="en-US" sz="2800" dirty="0" err="1" smtClean="0"/>
              <a:t>tak</a:t>
            </a:r>
            <a:r>
              <a:rPr lang="en-US" sz="2800" dirty="0" smtClean="0"/>
              <a:t> je </a:t>
            </a:r>
            <a:r>
              <a:rPr lang="en-US" sz="2800" dirty="0" err="1" smtClean="0"/>
              <a:t>něco</a:t>
            </a:r>
            <a:r>
              <a:rPr lang="en-US" sz="2800" dirty="0" smtClean="0"/>
              <a:t> </a:t>
            </a:r>
            <a:r>
              <a:rPr lang="en-US" sz="2800" dirty="0" err="1" smtClean="0"/>
              <a:t>špatně</a:t>
            </a:r>
            <a:r>
              <a:rPr lang="en-US" sz="2800" dirty="0" smtClean="0"/>
              <a:t>... OI se </a:t>
            </a:r>
            <a:r>
              <a:rPr lang="en-US" sz="2800" dirty="0" err="1" smtClean="0"/>
              <a:t>tváří</a:t>
            </a:r>
            <a:r>
              <a:rPr lang="en-US" sz="2800" dirty="0" smtClean="0"/>
              <a:t> </a:t>
            </a:r>
            <a:r>
              <a:rPr lang="en-US" sz="2800" dirty="0" err="1" smtClean="0"/>
              <a:t>navenek</a:t>
            </a:r>
            <a:r>
              <a:rPr lang="en-US" sz="2800" dirty="0" smtClean="0"/>
              <a:t> </a:t>
            </a:r>
            <a:r>
              <a:rPr lang="en-US" sz="2800" dirty="0" err="1" smtClean="0"/>
              <a:t>jako</a:t>
            </a:r>
            <a:r>
              <a:rPr lang="en-US" sz="2800" dirty="0" smtClean="0"/>
              <a:t> </a:t>
            </a:r>
            <a:r>
              <a:rPr lang="en-US" sz="2800" dirty="0" err="1" smtClean="0"/>
              <a:t>hrozně</a:t>
            </a:r>
            <a:r>
              <a:rPr lang="en-US" sz="2800" dirty="0" smtClean="0"/>
              <a:t> super </a:t>
            </a:r>
            <a:r>
              <a:rPr lang="en-US" sz="2800" dirty="0" err="1" smtClean="0"/>
              <a:t>obor</a:t>
            </a:r>
            <a:r>
              <a:rPr lang="en-US" sz="2800" dirty="0" smtClean="0"/>
              <a:t>, ale </a:t>
            </a:r>
            <a:r>
              <a:rPr lang="en-US" sz="2800" dirty="0" err="1" smtClean="0"/>
              <a:t>realita</a:t>
            </a:r>
            <a:r>
              <a:rPr lang="en-US" sz="2800" dirty="0" smtClean="0"/>
              <a:t> </a:t>
            </a:r>
            <a:r>
              <a:rPr lang="en-US" sz="2800" dirty="0" err="1" smtClean="0"/>
              <a:t>studentů</a:t>
            </a:r>
            <a:r>
              <a:rPr lang="en-US" sz="2800" dirty="0" smtClean="0"/>
              <a:t> je </a:t>
            </a:r>
            <a:r>
              <a:rPr lang="en-US" sz="2800" dirty="0" err="1" smtClean="0"/>
              <a:t>poněkud</a:t>
            </a:r>
            <a:r>
              <a:rPr lang="en-US" sz="2800" dirty="0" smtClean="0"/>
              <a:t> </a:t>
            </a:r>
            <a:r>
              <a:rPr lang="en-US" sz="2800" dirty="0" err="1" smtClean="0"/>
              <a:t>jiná</a:t>
            </a:r>
            <a:r>
              <a:rPr lang="en-US" sz="2800" dirty="0" smtClean="0"/>
              <a:t>.</a:t>
            </a:r>
            <a:endParaRPr lang="cs-CZ" sz="2800" dirty="0" smtClean="0"/>
          </a:p>
          <a:p>
            <a:r>
              <a:rPr lang="en-US" sz="2800" dirty="0" smtClean="0"/>
              <a:t>Ne, </a:t>
            </a:r>
            <a:r>
              <a:rPr lang="en-US" sz="2800" dirty="0" err="1" smtClean="0"/>
              <a:t>člověk</a:t>
            </a:r>
            <a:r>
              <a:rPr lang="en-US" sz="2800" dirty="0" smtClean="0"/>
              <a:t> </a:t>
            </a:r>
            <a:r>
              <a:rPr lang="en-US" sz="2800" dirty="0" err="1" smtClean="0"/>
              <a:t>si</a:t>
            </a:r>
            <a:r>
              <a:rPr lang="en-US" sz="2800" dirty="0" smtClean="0"/>
              <a:t> </a:t>
            </a:r>
            <a:r>
              <a:rPr lang="en-US" sz="2800" dirty="0" err="1" smtClean="0"/>
              <a:t>musí</a:t>
            </a:r>
            <a:r>
              <a:rPr lang="en-US" sz="2800" dirty="0" smtClean="0"/>
              <a:t> </a:t>
            </a:r>
            <a:r>
              <a:rPr lang="en-US" sz="2800" dirty="0" err="1" smtClean="0"/>
              <a:t>vymyslet</a:t>
            </a:r>
            <a:r>
              <a:rPr lang="en-US" sz="2800" dirty="0" smtClean="0"/>
              <a:t> </a:t>
            </a:r>
            <a:r>
              <a:rPr lang="en-US" sz="2800" dirty="0" err="1" smtClean="0"/>
              <a:t>vlastní</a:t>
            </a:r>
            <a:r>
              <a:rPr lang="en-US" sz="2800" dirty="0" smtClean="0"/>
              <a:t>, </a:t>
            </a:r>
            <a:r>
              <a:rPr lang="en-US" sz="2800" dirty="0" err="1" smtClean="0"/>
              <a:t>aby</a:t>
            </a:r>
            <a:r>
              <a:rPr lang="en-US" sz="2800" dirty="0" smtClean="0"/>
              <a:t> </a:t>
            </a:r>
            <a:r>
              <a:rPr lang="en-US" sz="2800" dirty="0" err="1" smtClean="0"/>
              <a:t>vůbec</a:t>
            </a:r>
            <a:r>
              <a:rPr lang="en-US" sz="2800" dirty="0" smtClean="0"/>
              <a:t> </a:t>
            </a:r>
            <a:r>
              <a:rPr lang="en-US" sz="2800" dirty="0" err="1" smtClean="0"/>
              <a:t>dělal</a:t>
            </a:r>
            <a:r>
              <a:rPr lang="en-US" sz="2800" dirty="0" smtClean="0"/>
              <a:t> </a:t>
            </a:r>
            <a:r>
              <a:rPr lang="en-US" sz="2800" dirty="0" err="1" smtClean="0"/>
              <a:t>něco</a:t>
            </a:r>
            <a:r>
              <a:rPr lang="en-US" sz="2800" dirty="0" smtClean="0"/>
              <a:t> </a:t>
            </a:r>
            <a:r>
              <a:rPr lang="en-US" sz="2800" dirty="0" err="1" smtClean="0"/>
              <a:t>smysluplného</a:t>
            </a:r>
            <a:r>
              <a:rPr lang="en-US" sz="2800" dirty="0" smtClean="0"/>
              <a:t>. </a:t>
            </a:r>
            <a:r>
              <a:rPr lang="en-US" sz="2800" dirty="0" err="1" smtClean="0"/>
              <a:t>Všechna</a:t>
            </a:r>
            <a:r>
              <a:rPr lang="en-US" sz="2800" dirty="0" smtClean="0"/>
              <a:t> </a:t>
            </a:r>
            <a:r>
              <a:rPr lang="en-US" sz="2800" dirty="0" err="1" smtClean="0"/>
              <a:t>témata</a:t>
            </a:r>
            <a:r>
              <a:rPr lang="en-US" sz="2800" dirty="0" smtClean="0"/>
              <a:t> </a:t>
            </a:r>
            <a:r>
              <a:rPr lang="en-US" sz="2800" dirty="0" err="1" smtClean="0"/>
              <a:t>jsou</a:t>
            </a:r>
            <a:r>
              <a:rPr lang="en-US" sz="2800" dirty="0" smtClean="0"/>
              <a:t> </a:t>
            </a:r>
            <a:r>
              <a:rPr lang="en-US" sz="2800" dirty="0" err="1" smtClean="0"/>
              <a:t>jen</a:t>
            </a:r>
            <a:r>
              <a:rPr lang="en-US" sz="2800" dirty="0" smtClean="0"/>
              <a:t> </a:t>
            </a:r>
            <a:r>
              <a:rPr lang="en-US" sz="2800" dirty="0" err="1" smtClean="0"/>
              <a:t>na</a:t>
            </a:r>
            <a:r>
              <a:rPr lang="en-US" sz="2800" dirty="0" smtClean="0"/>
              <a:t> to, </a:t>
            </a:r>
            <a:r>
              <a:rPr lang="en-US" sz="2800" dirty="0" err="1" smtClean="0"/>
              <a:t>aby</a:t>
            </a:r>
            <a:r>
              <a:rPr lang="en-US" sz="2800" dirty="0" smtClean="0"/>
              <a:t> </a:t>
            </a:r>
            <a:r>
              <a:rPr lang="en-US" sz="2800" dirty="0" err="1" smtClean="0"/>
              <a:t>studenti</a:t>
            </a:r>
            <a:r>
              <a:rPr lang="en-US" sz="2800" dirty="0" smtClean="0"/>
              <a:t> </a:t>
            </a:r>
            <a:r>
              <a:rPr lang="en-US" sz="2800" dirty="0" err="1" smtClean="0"/>
              <a:t>udělali</a:t>
            </a:r>
            <a:r>
              <a:rPr lang="en-US" sz="2800" dirty="0" smtClean="0"/>
              <a:t> </a:t>
            </a:r>
            <a:r>
              <a:rPr lang="en-US" sz="2800" dirty="0" err="1" smtClean="0"/>
              <a:t>někomu</a:t>
            </a:r>
            <a:r>
              <a:rPr lang="en-US" sz="2800" dirty="0" smtClean="0"/>
              <a:t> </a:t>
            </a:r>
            <a:r>
              <a:rPr lang="en-US" sz="2800" dirty="0" err="1" smtClean="0"/>
              <a:t>zadarmo</a:t>
            </a:r>
            <a:r>
              <a:rPr lang="en-US" sz="2800" dirty="0" smtClean="0"/>
              <a:t> </a:t>
            </a:r>
            <a:r>
              <a:rPr lang="en-US" sz="2800" dirty="0" err="1" smtClean="0"/>
              <a:t>práci</a:t>
            </a:r>
            <a:r>
              <a:rPr lang="en-US" sz="2800" dirty="0" smtClean="0"/>
              <a:t>. Pro </a:t>
            </a:r>
            <a:r>
              <a:rPr lang="en-US" sz="2800" dirty="0" err="1" smtClean="0"/>
              <a:t>studenta</a:t>
            </a:r>
            <a:r>
              <a:rPr lang="en-US" sz="2800" dirty="0" smtClean="0"/>
              <a:t> </a:t>
            </a:r>
            <a:r>
              <a:rPr lang="en-US" sz="2800" dirty="0" err="1" smtClean="0"/>
              <a:t>jsou</a:t>
            </a:r>
            <a:r>
              <a:rPr lang="en-US" sz="2800" dirty="0" smtClean="0"/>
              <a:t> </a:t>
            </a:r>
            <a:r>
              <a:rPr lang="en-US" sz="2800" dirty="0" err="1" smtClean="0"/>
              <a:t>často</a:t>
            </a:r>
            <a:r>
              <a:rPr lang="en-US" sz="2800" dirty="0" smtClean="0"/>
              <a:t> k </a:t>
            </a:r>
            <a:r>
              <a:rPr lang="en-US" sz="2800" dirty="0" err="1" smtClean="0"/>
              <a:t>ničemu</a:t>
            </a:r>
            <a:r>
              <a:rPr lang="en-US" sz="2800" dirty="0" smtClean="0"/>
              <a:t>.</a:t>
            </a:r>
            <a:endParaRPr lang="cs-CZ" sz="2800" dirty="0" smtClean="0"/>
          </a:p>
          <a:p>
            <a:r>
              <a:rPr lang="pl-PL" sz="2800" dirty="0" smtClean="0"/>
              <a:t>Že žádný minor nestojí za to, aby jej člověk studoval.</a:t>
            </a:r>
          </a:p>
          <a:p>
            <a:r>
              <a:rPr lang="en-US" sz="2800" dirty="0" err="1" smtClean="0"/>
              <a:t>Chodí</a:t>
            </a:r>
            <a:r>
              <a:rPr lang="en-US" sz="2800" dirty="0" smtClean="0"/>
              <a:t> </a:t>
            </a:r>
            <a:r>
              <a:rPr lang="en-US" sz="2800" dirty="0" err="1" smtClean="0"/>
              <a:t>nějak</a:t>
            </a:r>
            <a:r>
              <a:rPr lang="en-US" sz="2800" dirty="0" smtClean="0"/>
              <a:t> </a:t>
            </a:r>
            <a:r>
              <a:rPr lang="en-US" sz="2800" dirty="0" err="1" smtClean="0"/>
              <a:t>moc</a:t>
            </a:r>
            <a:r>
              <a:rPr lang="en-US" sz="2800" dirty="0" smtClean="0"/>
              <a:t> </a:t>
            </a:r>
            <a:r>
              <a:rPr lang="en-US" sz="2800" dirty="0" err="1" smtClean="0"/>
              <a:t>spamovacích</a:t>
            </a:r>
            <a:r>
              <a:rPr lang="en-US" sz="2800" dirty="0" smtClean="0"/>
              <a:t> </a:t>
            </a:r>
            <a:r>
              <a:rPr lang="en-US" sz="2800" dirty="0" err="1" smtClean="0"/>
              <a:t>emailů</a:t>
            </a:r>
            <a:r>
              <a:rPr lang="en-US" sz="2800" dirty="0" smtClean="0"/>
              <a:t> </a:t>
            </a:r>
            <a:r>
              <a:rPr lang="en-US" sz="2800" dirty="0" err="1" smtClean="0"/>
              <a:t>ze</a:t>
            </a:r>
            <a:r>
              <a:rPr lang="en-US" sz="2800" dirty="0" smtClean="0"/>
              <a:t> </a:t>
            </a:r>
            <a:r>
              <a:rPr lang="en-US" sz="2800" dirty="0" err="1" smtClean="0"/>
              <a:t>strany</a:t>
            </a:r>
            <a:r>
              <a:rPr lang="en-US" sz="2800" dirty="0" smtClean="0"/>
              <a:t> OI. </a:t>
            </a:r>
            <a:r>
              <a:rPr lang="en-US" sz="2800" dirty="0" err="1" smtClean="0"/>
              <a:t>Nelíbí</a:t>
            </a:r>
            <a:r>
              <a:rPr lang="en-US" sz="2800" dirty="0" smtClean="0"/>
              <a:t> se mi </a:t>
            </a:r>
            <a:r>
              <a:rPr lang="en-US" sz="2800" dirty="0" err="1" smtClean="0"/>
              <a:t>Klub</a:t>
            </a:r>
            <a:r>
              <a:rPr lang="en-US" sz="2800" dirty="0" smtClean="0"/>
              <a:t> OI a </a:t>
            </a:r>
            <a:r>
              <a:rPr lang="en-US" sz="2800" dirty="0" err="1" smtClean="0"/>
              <a:t>organizování</a:t>
            </a:r>
            <a:r>
              <a:rPr lang="en-US" sz="2800" dirty="0" smtClean="0"/>
              <a:t> </a:t>
            </a:r>
            <a:r>
              <a:rPr lang="en-US" sz="2800" dirty="0" err="1" smtClean="0"/>
              <a:t>akcí</a:t>
            </a:r>
            <a:r>
              <a:rPr lang="en-US" sz="2800" dirty="0" smtClean="0"/>
              <a:t> </a:t>
            </a:r>
            <a:r>
              <a:rPr lang="en-US" sz="2800" dirty="0" err="1" smtClean="0"/>
              <a:t>jen</a:t>
            </a:r>
            <a:r>
              <a:rPr lang="en-US" sz="2800" dirty="0" smtClean="0"/>
              <a:t> pro </a:t>
            </a:r>
            <a:r>
              <a:rPr lang="en-US" sz="2800" dirty="0" err="1" smtClean="0"/>
              <a:t>jeho</a:t>
            </a:r>
            <a:r>
              <a:rPr lang="en-US" sz="2800" dirty="0" smtClean="0"/>
              <a:t> </a:t>
            </a:r>
            <a:r>
              <a:rPr lang="en-US" sz="2800" dirty="0" err="1" smtClean="0"/>
              <a:t>členy</a:t>
            </a:r>
            <a:r>
              <a:rPr lang="en-US" sz="2800" dirty="0" smtClean="0"/>
              <a:t>. </a:t>
            </a:r>
            <a:r>
              <a:rPr lang="en-US" sz="2800" dirty="0" err="1" smtClean="0"/>
              <a:t>Trochu</a:t>
            </a:r>
            <a:r>
              <a:rPr lang="en-US" sz="2800" dirty="0" smtClean="0"/>
              <a:t> </a:t>
            </a:r>
            <a:r>
              <a:rPr lang="en-US" sz="2800" dirty="0" err="1" smtClean="0"/>
              <a:t>diskriminace</a:t>
            </a:r>
            <a:r>
              <a:rPr lang="en-US" sz="2800" dirty="0" smtClean="0"/>
              <a:t>.</a:t>
            </a:r>
            <a:endParaRPr lang="en-US" sz="2800" dirty="0"/>
          </a:p>
        </p:txBody>
      </p:sp>
      <p:sp>
        <p:nvSpPr>
          <p:cNvPr id="4" name="Title 1"/>
          <p:cNvSpPr>
            <a:spLocks noGrp="1"/>
          </p:cNvSpPr>
          <p:nvPr>
            <p:ph type="title"/>
          </p:nvPr>
        </p:nvSpPr>
        <p:spPr>
          <a:xfrm>
            <a:off x="214282" y="-71462"/>
            <a:ext cx="8229600" cy="1143000"/>
          </a:xfrm>
        </p:spPr>
        <p:txBody>
          <a:bodyPr>
            <a:noAutofit/>
          </a:bodyPr>
          <a:lstStyle/>
          <a:p>
            <a:r>
              <a:rPr lang="cs-CZ" sz="3200" dirty="0" smtClean="0"/>
              <a:t>Vybrané názory   3: (</a:t>
            </a:r>
            <a:r>
              <a:rPr lang="cs-CZ" sz="3200" dirty="0" err="1" smtClean="0"/>
              <a:t>nejnegativnější</a:t>
            </a:r>
            <a:r>
              <a:rPr lang="cs-CZ" sz="3200" dirty="0" smtClean="0"/>
              <a:t> student)</a:t>
            </a:r>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2984"/>
            <a:ext cx="8929718" cy="5715016"/>
          </a:xfrm>
        </p:spPr>
        <p:txBody>
          <a:bodyPr>
            <a:normAutofit fontScale="92500"/>
          </a:bodyPr>
          <a:lstStyle/>
          <a:p>
            <a:r>
              <a:rPr lang="cs-CZ" dirty="0" smtClean="0"/>
              <a:t>Marketing -&gt; největší krávovina, jakou jsem si mohl zapsat!!! měl jsem zapsanou ještě Logistiku, ale nakonec jsem to zrušil neboť mi na tento semestr stačilo zapsat 23 kreditů (z předchozího jsem měl 37 získáno). A to byla chyba, měl jsem zrušit MAR.</a:t>
            </a:r>
          </a:p>
          <a:p>
            <a:r>
              <a:rPr lang="cs-CZ" dirty="0" smtClean="0"/>
              <a:t>Proč to je blbost? Je to teoretické, cvičení jsou vlastně druhé přednášky, ti co to učí jsou čistě teoretici, </a:t>
            </a:r>
            <a:r>
              <a:rPr lang="cs-CZ" dirty="0" err="1" smtClean="0"/>
              <a:t>idkyž</a:t>
            </a:r>
            <a:r>
              <a:rPr lang="cs-CZ" dirty="0" smtClean="0"/>
              <a:t> z praxe vím, že zrovna marketing je spíš o praxi než o teorii (dnes jsem byl z práce (IBM) prezentovat v Děčíně, byli tam i lidé z </a:t>
            </a:r>
            <a:r>
              <a:rPr lang="cs-CZ" dirty="0" err="1" smtClean="0"/>
              <a:t>Microsoftu</a:t>
            </a:r>
            <a:r>
              <a:rPr lang="cs-CZ" dirty="0" smtClean="0"/>
              <a:t> a bavili jsme se zrovna na toto téma a i oni potvrdili, že marketing je k ničemu studovat, že to je prostě o praxi).</a:t>
            </a:r>
          </a:p>
        </p:txBody>
      </p:sp>
      <p:sp>
        <p:nvSpPr>
          <p:cNvPr id="4" name="Title 1"/>
          <p:cNvSpPr>
            <a:spLocks noGrp="1"/>
          </p:cNvSpPr>
          <p:nvPr>
            <p:ph type="title"/>
          </p:nvPr>
        </p:nvSpPr>
        <p:spPr/>
        <p:txBody>
          <a:bodyPr/>
          <a:lstStyle/>
          <a:p>
            <a:r>
              <a:rPr lang="cs-CZ" dirty="0" smtClean="0"/>
              <a:t>Vybrané názory   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1028</Words>
  <Application>Microsoft Office PowerPoint</Application>
  <PresentationFormat>On-screen Show (4:3)</PresentationFormat>
  <Paragraphs>65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OI Grill 2. ročník Mgr. 2010.12.14  Analýza názorů  J. Matas</vt:lpstr>
      <vt:lpstr>Pozitiva</vt:lpstr>
      <vt:lpstr>Problémy</vt:lpstr>
      <vt:lpstr>Návrhy, otázky,</vt:lpstr>
      <vt:lpstr>Diplomové práce</vt:lpstr>
      <vt:lpstr>Vybrané názory   1:</vt:lpstr>
      <vt:lpstr>Vybrané názory   2:</vt:lpstr>
      <vt:lpstr>Vybrané názory   3: (nejnegativnější student)</vt:lpstr>
      <vt:lpstr>Vybrané názory   4:</vt:lpstr>
      <vt:lpstr>Vybrané názory   N:</vt:lpstr>
    </vt:vector>
  </TitlesOfParts>
  <Company>CMP Praha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Jiri Matas</dc:creator>
  <cp:lastModifiedBy>Jiri Matas</cp:lastModifiedBy>
  <cp:revision>10</cp:revision>
  <dcterms:created xsi:type="dcterms:W3CDTF">2010-12-12T20:06:10Z</dcterms:created>
  <dcterms:modified xsi:type="dcterms:W3CDTF">2010-12-14T14:39:57Z</dcterms:modified>
</cp:coreProperties>
</file>