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7" r:id="rId6"/>
    <p:sldId id="263" r:id="rId7"/>
    <p:sldId id="266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5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B4B5-A6BC-487B-B13D-E650335CE846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857916"/>
          </a:xfrm>
        </p:spPr>
        <p:txBody>
          <a:bodyPr/>
          <a:lstStyle/>
          <a:p>
            <a:r>
              <a:rPr lang="cs-CZ" dirty="0" smtClean="0"/>
              <a:t>OI </a:t>
            </a:r>
            <a:r>
              <a:rPr lang="cs-CZ" dirty="0" err="1" smtClean="0"/>
              <a:t>Grill</a:t>
            </a:r>
            <a:r>
              <a:rPr lang="cs-CZ" dirty="0" smtClean="0"/>
              <a:t> </a:t>
            </a:r>
            <a:r>
              <a:rPr lang="en-US" dirty="0" smtClean="0"/>
              <a:t>2</a:t>
            </a:r>
            <a:r>
              <a:rPr lang="cs-CZ" dirty="0" smtClean="0"/>
              <a:t>. ročník</a:t>
            </a:r>
            <a:r>
              <a:rPr lang="en-US" dirty="0" smtClean="0"/>
              <a:t> </a:t>
            </a:r>
            <a:r>
              <a:rPr lang="en-US" dirty="0" err="1" smtClean="0"/>
              <a:t>Bc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2010.12.13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Analýza názorů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J. Matas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358346" cy="50435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Prednasky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stylu</a:t>
            </a:r>
            <a:r>
              <a:rPr lang="en-US" dirty="0" smtClean="0"/>
              <a:t> "</a:t>
            </a:r>
            <a:r>
              <a:rPr lang="en-US" dirty="0" err="1" smtClean="0"/>
              <a:t>mam</a:t>
            </a:r>
            <a:r>
              <a:rPr lang="en-US" dirty="0" smtClean="0"/>
              <a:t> to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platne</a:t>
            </a:r>
            <a:r>
              <a:rPr lang="en-US" dirty="0" smtClean="0"/>
              <a:t>,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nemusim</a:t>
            </a:r>
            <a:r>
              <a:rPr lang="en-US" dirty="0" smtClean="0"/>
              <a:t> </a:t>
            </a:r>
            <a:r>
              <a:rPr lang="en-US" dirty="0" err="1" smtClean="0"/>
              <a:t>nic</a:t>
            </a:r>
            <a:r>
              <a:rPr lang="en-US" dirty="0" smtClean="0"/>
              <a:t> </a:t>
            </a:r>
            <a:r>
              <a:rPr lang="en-US" dirty="0" err="1" smtClean="0"/>
              <a:t>psat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tabuli</a:t>
            </a:r>
            <a:r>
              <a:rPr lang="en-US" dirty="0" smtClean="0"/>
              <a:t>,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vysvetlovat</a:t>
            </a:r>
            <a:r>
              <a:rPr lang="en-US" dirty="0" smtClean="0"/>
              <a:t>,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ukazovat</a:t>
            </a:r>
            <a:r>
              <a:rPr lang="en-US" dirty="0" smtClean="0"/>
              <a:t> </a:t>
            </a:r>
            <a:r>
              <a:rPr lang="en-US" dirty="0" err="1" smtClean="0"/>
              <a:t>priklady</a:t>
            </a:r>
            <a:r>
              <a:rPr lang="en-US" dirty="0" smtClean="0"/>
              <a:t>" (</a:t>
            </a:r>
            <a:r>
              <a:rPr lang="en-US" dirty="0" err="1" smtClean="0"/>
              <a:t>viz</a:t>
            </a:r>
            <a:r>
              <a:rPr lang="en-US" dirty="0" smtClean="0"/>
              <a:t> OSS, SI, PSI).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Latka</a:t>
            </a:r>
            <a:r>
              <a:rPr lang="en-US" dirty="0" smtClean="0"/>
              <a:t>, </a:t>
            </a:r>
            <a:r>
              <a:rPr lang="en-US" dirty="0" err="1" smtClean="0"/>
              <a:t>ktera</a:t>
            </a:r>
            <a:r>
              <a:rPr lang="en-US" dirty="0" smtClean="0"/>
              <a:t> se </a:t>
            </a:r>
            <a:r>
              <a:rPr lang="en-US" dirty="0" err="1" smtClean="0"/>
              <a:t>probira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prednaskach</a:t>
            </a:r>
            <a:r>
              <a:rPr lang="en-US" dirty="0" smtClean="0"/>
              <a:t>, </a:t>
            </a:r>
            <a:r>
              <a:rPr lang="en-US" dirty="0" err="1" smtClean="0"/>
              <a:t>nesouvisi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slabe</a:t>
            </a:r>
            <a:r>
              <a:rPr lang="en-US" dirty="0" smtClean="0"/>
              <a:t> </a:t>
            </a:r>
            <a:r>
              <a:rPr lang="en-US" dirty="0" err="1" smtClean="0"/>
              <a:t>souvisi</a:t>
            </a:r>
            <a:r>
              <a:rPr lang="en-US" dirty="0" smtClean="0"/>
              <a:t> s </a:t>
            </a:r>
            <a:r>
              <a:rPr lang="en-US" dirty="0" err="1" smtClean="0"/>
              <a:t>domacimi</a:t>
            </a:r>
            <a:r>
              <a:rPr lang="en-US" dirty="0" smtClean="0"/>
              <a:t> </a:t>
            </a:r>
            <a:r>
              <a:rPr lang="en-US" dirty="0" err="1" smtClean="0"/>
              <a:t>ukoly</a:t>
            </a:r>
            <a:r>
              <a:rPr lang="en-US" dirty="0" smtClean="0"/>
              <a:t> a </a:t>
            </a:r>
            <a:r>
              <a:rPr lang="en-US" dirty="0" err="1" smtClean="0"/>
              <a:t>latkou</a:t>
            </a:r>
            <a:r>
              <a:rPr lang="en-US" dirty="0" smtClean="0"/>
              <a:t>, </a:t>
            </a:r>
            <a:r>
              <a:rPr lang="en-US" dirty="0" err="1" smtClean="0"/>
              <a:t>probiranou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cvicenich</a:t>
            </a:r>
            <a:r>
              <a:rPr lang="en-US" dirty="0" smtClean="0"/>
              <a:t> (</a:t>
            </a:r>
            <a:r>
              <a:rPr lang="en-US" dirty="0" err="1" smtClean="0"/>
              <a:t>viz</a:t>
            </a:r>
            <a:r>
              <a:rPr lang="en-US" dirty="0" smtClean="0"/>
              <a:t> PSI, OSS(!), SI(!!))</a:t>
            </a:r>
          </a:p>
          <a:p>
            <a:r>
              <a:rPr lang="en-US" dirty="0" smtClean="0"/>
              <a:t>3. V </a:t>
            </a:r>
            <a:r>
              <a:rPr lang="en-US" dirty="0" err="1" smtClean="0"/>
              <a:t>lete</a:t>
            </a:r>
            <a:r>
              <a:rPr lang="en-US" dirty="0" smtClean="0"/>
              <a:t> </a:t>
            </a:r>
            <a:r>
              <a:rPr lang="en-US" dirty="0" err="1" smtClean="0"/>
              <a:t>tesne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zacatkem</a:t>
            </a:r>
            <a:r>
              <a:rPr lang="en-US" dirty="0" smtClean="0"/>
              <a:t> </a:t>
            </a:r>
            <a:r>
              <a:rPr lang="en-US" dirty="0" err="1" smtClean="0"/>
              <a:t>skolniho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, </a:t>
            </a:r>
            <a:r>
              <a:rPr lang="en-US" dirty="0" err="1" smtClean="0"/>
              <a:t>kdyz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dovolene</a:t>
            </a:r>
            <a:r>
              <a:rPr lang="en-US" dirty="0" smtClean="0"/>
              <a:t>, </a:t>
            </a:r>
            <a:r>
              <a:rPr lang="en-US" dirty="0" err="1" smtClean="0"/>
              <a:t>zrusili</a:t>
            </a:r>
            <a:r>
              <a:rPr lang="en-US" dirty="0" smtClean="0"/>
              <a:t> mi </a:t>
            </a:r>
            <a:r>
              <a:rPr lang="en-US" dirty="0" err="1" smtClean="0"/>
              <a:t>rozvrh</a:t>
            </a:r>
            <a:r>
              <a:rPr lang="en-US" dirty="0" smtClean="0"/>
              <a:t> z </a:t>
            </a:r>
            <a:r>
              <a:rPr lang="en-US" dirty="0" err="1" smtClean="0"/>
              <a:t>nekolika</a:t>
            </a:r>
            <a:r>
              <a:rPr lang="en-US" dirty="0" smtClean="0"/>
              <a:t> </a:t>
            </a:r>
            <a:r>
              <a:rPr lang="en-US" dirty="0" err="1" smtClean="0"/>
              <a:t>predmetu</a:t>
            </a:r>
            <a:r>
              <a:rPr lang="en-US" dirty="0" smtClean="0"/>
              <a:t>; </a:t>
            </a:r>
            <a:r>
              <a:rPr lang="en-US" dirty="0" err="1" smtClean="0"/>
              <a:t>kdyz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 se </a:t>
            </a:r>
            <a:r>
              <a:rPr lang="en-US" dirty="0" err="1" smtClean="0"/>
              <a:t>vratil</a:t>
            </a:r>
            <a:r>
              <a:rPr lang="en-US" dirty="0" smtClean="0"/>
              <a:t> do </a:t>
            </a:r>
            <a:r>
              <a:rPr lang="en-US" dirty="0" err="1" smtClean="0"/>
              <a:t>mesta</a:t>
            </a:r>
            <a:r>
              <a:rPr lang="en-US" dirty="0" smtClean="0"/>
              <a:t>, </a:t>
            </a:r>
            <a:r>
              <a:rPr lang="en-US" dirty="0" err="1" smtClean="0"/>
              <a:t>vsechna</a:t>
            </a:r>
            <a:r>
              <a:rPr lang="en-US" dirty="0" smtClean="0"/>
              <a:t> dobra </a:t>
            </a:r>
            <a:r>
              <a:rPr lang="en-US" dirty="0" err="1" smtClean="0"/>
              <a:t>mista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obsazena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4: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16"/>
            <a:ext cx="8229600" cy="1143000"/>
          </a:xfrm>
        </p:spPr>
        <p:txBody>
          <a:bodyPr/>
          <a:lstStyle/>
          <a:p>
            <a:r>
              <a:rPr lang="cs-CZ" dirty="0" smtClean="0"/>
              <a:t>Pozitiva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64360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</a:t>
            </a:r>
            <a:r>
              <a:rPr lang="cs-CZ" sz="2800" dirty="0" err="1" smtClean="0"/>
              <a:t>še</a:t>
            </a:r>
            <a:r>
              <a:rPr lang="cs-CZ" sz="2800" dirty="0" smtClean="0"/>
              <a:t> v zásadě probíhá OK</a:t>
            </a:r>
          </a:p>
          <a:p>
            <a:r>
              <a:rPr lang="cs-CZ" sz="2800" dirty="0" smtClean="0"/>
              <a:t>zátěž přiměřená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Pozitivní zmínky o předmětech:</a:t>
            </a:r>
          </a:p>
          <a:p>
            <a:pPr lvl="1"/>
            <a:r>
              <a:rPr lang="cs-CZ" sz="2400" dirty="0" smtClean="0"/>
              <a:t>Etika (Slámečka, ale má i negativní zmínku)</a:t>
            </a:r>
          </a:p>
          <a:p>
            <a:pPr lvl="1"/>
            <a:r>
              <a:rPr lang="cs-CZ" sz="2400" dirty="0" smtClean="0"/>
              <a:t>JAG </a:t>
            </a:r>
            <a:r>
              <a:rPr lang="cs-CZ" sz="2400" smtClean="0"/>
              <a:t>(vícekrát)</a:t>
            </a:r>
            <a:endParaRPr lang="cs-CZ" sz="24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-214338"/>
            <a:ext cx="8229600" cy="928694"/>
          </a:xfrm>
        </p:spPr>
        <p:txBody>
          <a:bodyPr/>
          <a:lstStyle/>
          <a:p>
            <a:r>
              <a:rPr lang="cs-CZ" dirty="0" smtClean="0"/>
              <a:t>Problémy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07220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KOS zlepšit</a:t>
            </a:r>
          </a:p>
          <a:p>
            <a:r>
              <a:rPr lang="cs-CZ" sz="2800" dirty="0" smtClean="0"/>
              <a:t>rozvrh (tvorba, …)</a:t>
            </a:r>
          </a:p>
          <a:p>
            <a:r>
              <a:rPr lang="cs-CZ" sz="2800" dirty="0" smtClean="0"/>
              <a:t>Tělocvik z </a:t>
            </a:r>
            <a:r>
              <a:rPr lang="cs-CZ" sz="2800" dirty="0" err="1" smtClean="0"/>
              <a:t>KOSu</a:t>
            </a:r>
            <a:endParaRPr lang="cs-CZ" sz="2800" dirty="0" smtClean="0"/>
          </a:p>
          <a:p>
            <a:r>
              <a:rPr lang="cs-CZ" sz="2800" dirty="0" err="1" smtClean="0"/>
              <a:t>Minor</a:t>
            </a:r>
            <a:r>
              <a:rPr lang="cs-CZ" sz="2800" dirty="0" smtClean="0"/>
              <a:t> </a:t>
            </a:r>
            <a:r>
              <a:rPr lang="cs-CZ" sz="2800" dirty="0" smtClean="0"/>
              <a:t>je</a:t>
            </a:r>
            <a:r>
              <a:rPr lang="en-US" sz="2800" dirty="0" smtClean="0"/>
              <a:t>n</a:t>
            </a:r>
            <a:r>
              <a:rPr lang="cs-CZ" sz="2800" dirty="0" smtClean="0"/>
              <a:t> </a:t>
            </a:r>
            <a:r>
              <a:rPr lang="cs-CZ" sz="2800" dirty="0" err="1" smtClean="0"/>
              <a:t>eko</a:t>
            </a:r>
            <a:r>
              <a:rPr lang="cs-CZ" sz="2800" dirty="0" smtClean="0"/>
              <a:t>.</a:t>
            </a:r>
            <a:br>
              <a:rPr lang="cs-CZ" sz="2800" dirty="0" smtClean="0"/>
            </a:br>
            <a:r>
              <a:rPr lang="cs-CZ" sz="2800" dirty="0" smtClean="0"/>
              <a:t> A: Připravují se další (každý obor i </a:t>
            </a:r>
            <a:r>
              <a:rPr lang="cs-CZ" sz="2800" dirty="0" err="1" smtClean="0"/>
              <a:t>minor</a:t>
            </a:r>
            <a:r>
              <a:rPr lang="cs-CZ" sz="2800" dirty="0" smtClean="0"/>
              <a:t>, plus matematický) </a:t>
            </a:r>
          </a:p>
          <a:p>
            <a:r>
              <a:rPr lang="cs-CZ" sz="2800" dirty="0" smtClean="0"/>
              <a:t>Chybí </a:t>
            </a:r>
            <a:r>
              <a:rPr lang="cs-CZ" sz="2800" dirty="0" err="1" smtClean="0"/>
              <a:t>info</a:t>
            </a:r>
            <a:r>
              <a:rPr lang="cs-CZ" sz="2800" dirty="0" smtClean="0"/>
              <a:t> o volitelnosti: T. Svoboda vede v patrnosti</a:t>
            </a:r>
          </a:p>
          <a:p>
            <a:endParaRPr lang="cs-CZ" sz="2800" dirty="0" smtClean="0"/>
          </a:p>
          <a:p>
            <a:r>
              <a:rPr lang="cs-CZ" sz="2800" dirty="0" smtClean="0"/>
              <a:t>Změny podmínek zápočtu / získání zkoušky na základě výsledků ze semestru během semestru jsou velmi nepříjemné</a:t>
            </a:r>
            <a:r>
              <a:rPr lang="en-US" sz="2800" dirty="0" smtClean="0"/>
              <a:t> … </a:t>
            </a:r>
            <a:r>
              <a:rPr lang="en-US" sz="2800" dirty="0" err="1" smtClean="0"/>
              <a:t>kdy</a:t>
            </a:r>
            <a:r>
              <a:rPr lang="cs-CZ" sz="2800" dirty="0" smtClean="0"/>
              <a:t>ž nenapíšete kde, </a:t>
            </a:r>
            <a:r>
              <a:rPr lang="cs-CZ" sz="2800" dirty="0" err="1" smtClean="0"/>
              <a:t>težko</a:t>
            </a:r>
            <a:r>
              <a:rPr lang="cs-CZ" sz="2800" dirty="0" smtClean="0"/>
              <a:t> budeme řešit</a:t>
            </a:r>
          </a:p>
          <a:p>
            <a:r>
              <a:rPr lang="cs-CZ" sz="2800" dirty="0" smtClean="0"/>
              <a:t>Předměty s negativní zmínkou:</a:t>
            </a:r>
          </a:p>
          <a:p>
            <a:pPr lvl="1"/>
            <a:r>
              <a:rPr lang="cs-CZ" sz="2400" dirty="0" smtClean="0"/>
              <a:t> PSI („nacpaný“, spojení předmětů, změna </a:t>
            </a:r>
            <a:r>
              <a:rPr lang="cs-CZ" sz="2400" dirty="0" err="1" smtClean="0"/>
              <a:t>rovrhu</a:t>
            </a:r>
            <a:r>
              <a:rPr lang="cs-CZ" sz="2400" dirty="0" smtClean="0"/>
              <a:t>), </a:t>
            </a:r>
            <a:br>
              <a:rPr lang="cs-CZ" sz="2400" dirty="0" smtClean="0"/>
            </a:br>
            <a:r>
              <a:rPr lang="cs-CZ" sz="2400" dirty="0" smtClean="0"/>
              <a:t>nelíbí se sloučení PS a TI</a:t>
            </a:r>
          </a:p>
          <a:p>
            <a:pPr lvl="1"/>
            <a:r>
              <a:rPr lang="cs-CZ" sz="2400" dirty="0" smtClean="0"/>
              <a:t>OSS</a:t>
            </a:r>
          </a:p>
          <a:p>
            <a:pPr lvl="1"/>
            <a:r>
              <a:rPr lang="cs-CZ" sz="2400" dirty="0" smtClean="0"/>
              <a:t>SPS</a:t>
            </a:r>
            <a:r>
              <a:rPr lang="en-US" sz="2400" dirty="0" smtClean="0"/>
              <a:t> (ale I </a:t>
            </a:r>
            <a:r>
              <a:rPr lang="en-US" sz="2400" dirty="0" err="1" smtClean="0"/>
              <a:t>pozitivn</a:t>
            </a:r>
            <a:r>
              <a:rPr lang="cs-CZ" sz="2400" dirty="0" smtClean="0"/>
              <a:t>í)</a:t>
            </a:r>
            <a:endParaRPr lang="en-US" sz="2400" dirty="0" smtClean="0"/>
          </a:p>
          <a:p>
            <a:pPr lvl="1"/>
            <a:r>
              <a:rPr lang="cs-CZ" sz="2400" dirty="0" smtClean="0"/>
              <a:t>Roboti: náročnější, než jsem očekával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</a:t>
            </a:r>
            <a:r>
              <a:rPr lang="cs-CZ" dirty="0" err="1" smtClean="0"/>
              <a:t>ávrhy</a:t>
            </a:r>
            <a:r>
              <a:rPr lang="cs-CZ" dirty="0" smtClean="0"/>
              <a:t>, otázky, </a:t>
            </a:r>
            <a:r>
              <a:rPr lang="en-US" dirty="0" smtClean="0"/>
              <a:t>+/-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929718" cy="621508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mailing listy místo fór (navrhují magistři)</a:t>
            </a:r>
          </a:p>
          <a:p>
            <a:endParaRPr lang="cs-CZ" sz="2800" dirty="0" smtClean="0"/>
          </a:p>
          <a:p>
            <a:r>
              <a:rPr lang="cs-CZ" sz="2800" dirty="0" smtClean="0"/>
              <a:t>video nahrávky přednášek </a:t>
            </a:r>
          </a:p>
          <a:p>
            <a:endParaRPr lang="cs-CZ" sz="2800" dirty="0" smtClean="0"/>
          </a:p>
          <a:p>
            <a:r>
              <a:rPr lang="cs-CZ" sz="2800" dirty="0" smtClean="0"/>
              <a:t>v rozvrhu mi chybí vyloženě programovací </a:t>
            </a:r>
            <a:r>
              <a:rPr lang="cs-CZ" sz="2800" dirty="0" err="1" smtClean="0"/>
              <a:t>předmě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(rozmyslet možná vylepšení výuky programovaní)</a:t>
            </a:r>
          </a:p>
          <a:p>
            <a:endParaRPr lang="cs-CZ" sz="2800" dirty="0" smtClean="0"/>
          </a:p>
          <a:p>
            <a:r>
              <a:rPr lang="cs-CZ" sz="2800" dirty="0" smtClean="0"/>
              <a:t>chybí mi informace o tom, které předměty budou otevřeny v následujícím roce i v anglické verzi (abych se mohl pořádně rozhodnout, jestli si mám anglickou verzi předmětu zapisovat už teď, nebo počkat na nějaký, který mi bude víc vyhovovat)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25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Programování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929718" cy="621508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 "v rozvrhu predmetu neni zadny, ktery by ke zlepsovani schopnosti </a:t>
            </a:r>
            <a:r>
              <a:rPr lang="en-US" sz="2800" dirty="0" smtClean="0"/>
              <a:t>  </a:t>
            </a:r>
            <a:r>
              <a:rPr lang="en-US" sz="2800" dirty="0" err="1" smtClean="0"/>
              <a:t>programovani</a:t>
            </a:r>
            <a:r>
              <a:rPr lang="en-US" sz="2800" dirty="0" smtClean="0"/>
              <a:t> </a:t>
            </a:r>
            <a:r>
              <a:rPr lang="en-US" sz="2800" dirty="0" err="1" smtClean="0"/>
              <a:t>jakkoli</a:t>
            </a:r>
            <a:r>
              <a:rPr lang="en-US" sz="2800" dirty="0" smtClean="0"/>
              <a:t> </a:t>
            </a:r>
            <a:r>
              <a:rPr lang="en-US" sz="2800" dirty="0" err="1" smtClean="0"/>
              <a:t>nabadal</a:t>
            </a:r>
            <a:r>
              <a:rPr lang="en-US" sz="2800" dirty="0" smtClean="0"/>
              <a:t>".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- </a:t>
            </a:r>
            <a:r>
              <a:rPr lang="en-US" sz="2800" dirty="0" err="1" smtClean="0"/>
              <a:t>schopnost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programovani</a:t>
            </a:r>
            <a:r>
              <a:rPr lang="en-US" sz="2800" dirty="0" smtClean="0"/>
              <a:t> se </a:t>
            </a:r>
            <a:r>
              <a:rPr lang="en-US" sz="2800" dirty="0" err="1" smtClean="0"/>
              <a:t>zlepsila</a:t>
            </a:r>
            <a:r>
              <a:rPr lang="en-US" sz="2800" dirty="0" smtClean="0"/>
              <a:t> z "</a:t>
            </a:r>
            <a:r>
              <a:rPr lang="en-US" sz="2800" dirty="0" err="1" smtClean="0"/>
              <a:t>donuceni</a:t>
            </a:r>
            <a:r>
              <a:rPr lang="en-US" sz="2800" dirty="0" smtClean="0"/>
              <a:t>" </a:t>
            </a:r>
            <a:r>
              <a:rPr lang="en-US" sz="2800" dirty="0" err="1" smtClean="0"/>
              <a:t>cviceni</a:t>
            </a:r>
            <a:r>
              <a:rPr lang="en-US" sz="2800" dirty="0" smtClean="0"/>
              <a:t> </a:t>
            </a:r>
            <a:r>
              <a:rPr lang="en-US" sz="2800" dirty="0" err="1" smtClean="0"/>
              <a:t>predmetu</a:t>
            </a:r>
            <a:r>
              <a:rPr lang="cs-CZ" sz="2800" dirty="0" smtClean="0"/>
              <a:t> </a:t>
            </a:r>
            <a:r>
              <a:rPr lang="en-US" sz="2800" dirty="0" smtClean="0"/>
              <a:t>OSS. (3x)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nektere</a:t>
            </a:r>
            <a:r>
              <a:rPr lang="en-US" sz="2800" dirty="0" smtClean="0"/>
              <a:t> </a:t>
            </a:r>
            <a:r>
              <a:rPr lang="en-US" sz="2800" dirty="0" err="1" smtClean="0"/>
              <a:t>predmety</a:t>
            </a:r>
            <a:r>
              <a:rPr lang="en-US" sz="2800" dirty="0" smtClean="0"/>
              <a:t> (</a:t>
            </a:r>
            <a:r>
              <a:rPr lang="en-US" sz="2800" dirty="0" err="1" smtClean="0"/>
              <a:t>treba</a:t>
            </a:r>
            <a:r>
              <a:rPr lang="en-US" sz="2800" dirty="0" smtClean="0"/>
              <a:t> OSS) </a:t>
            </a:r>
            <a:r>
              <a:rPr lang="en-US" sz="2800" dirty="0" err="1" smtClean="0"/>
              <a:t>vyzaduji</a:t>
            </a:r>
            <a:r>
              <a:rPr lang="en-US" sz="2800" dirty="0" smtClean="0"/>
              <a:t> pro </a:t>
            </a:r>
            <a:r>
              <a:rPr lang="en-US" sz="2800" dirty="0" err="1" smtClean="0"/>
              <a:t>cviceni</a:t>
            </a:r>
            <a:r>
              <a:rPr lang="en-US" sz="2800" dirty="0" smtClean="0"/>
              <a:t> C a </a:t>
            </a:r>
            <a:r>
              <a:rPr lang="en-US" sz="2800" dirty="0" err="1" smtClean="0"/>
              <a:t>studenti</a:t>
            </a:r>
            <a:r>
              <a:rPr lang="en-US" sz="2800" dirty="0" smtClean="0"/>
              <a:t> </a:t>
            </a:r>
            <a:r>
              <a:rPr lang="en-US" sz="2800" dirty="0" err="1" smtClean="0"/>
              <a:t>měli</a:t>
            </a:r>
            <a:r>
              <a:rPr lang="cs-CZ" sz="2800" dirty="0" smtClean="0"/>
              <a:t> </a:t>
            </a:r>
            <a:r>
              <a:rPr lang="pl-PL" sz="2800" dirty="0" smtClean="0"/>
              <a:t>  v 1. rocniku hodne Javy.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Bod</a:t>
            </a:r>
            <a:r>
              <a:rPr lang="en-US" sz="2800" dirty="0" smtClean="0"/>
              <a:t> Java vs. C/C++ se </a:t>
            </a:r>
            <a:r>
              <a:rPr lang="en-US" sz="2800" dirty="0" err="1" smtClean="0"/>
              <a:t>objevuje</a:t>
            </a:r>
            <a:r>
              <a:rPr lang="en-US" sz="2800" dirty="0" smtClean="0"/>
              <a:t> </a:t>
            </a:r>
            <a:r>
              <a:rPr lang="en-US" sz="2800" dirty="0" err="1" smtClean="0"/>
              <a:t>vicekrat</a:t>
            </a:r>
            <a:r>
              <a:rPr lang="en-US" sz="2800" dirty="0" smtClean="0"/>
              <a:t>.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-7146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Vybrané názory   1.1: (</a:t>
            </a:r>
            <a:r>
              <a:rPr lang="cs-CZ" sz="3600" dirty="0" err="1" smtClean="0"/>
              <a:t>nejnegativnější</a:t>
            </a:r>
            <a:r>
              <a:rPr lang="cs-CZ" sz="3600" dirty="0" smtClean="0"/>
              <a:t> názor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nekvalitní</a:t>
            </a:r>
            <a:r>
              <a:rPr lang="en-US" dirty="0" smtClean="0"/>
              <a:t> </a:t>
            </a:r>
            <a:r>
              <a:rPr lang="en-US" dirty="0" err="1" smtClean="0"/>
              <a:t>pedagogové</a:t>
            </a:r>
            <a:r>
              <a:rPr lang="en-US" dirty="0" smtClean="0"/>
              <a:t>, </a:t>
            </a:r>
            <a:r>
              <a:rPr lang="en-US" dirty="0" err="1" smtClean="0"/>
              <a:t>nezájem</a:t>
            </a:r>
            <a:r>
              <a:rPr lang="en-US" dirty="0" smtClean="0"/>
              <a:t> </a:t>
            </a:r>
            <a:r>
              <a:rPr lang="en-US" dirty="0" err="1" smtClean="0"/>
              <a:t>pedagoga</a:t>
            </a:r>
            <a:r>
              <a:rPr lang="en-US" dirty="0" smtClean="0"/>
              <a:t> o to </a:t>
            </a:r>
            <a:r>
              <a:rPr lang="en-US" dirty="0" err="1" smtClean="0"/>
              <a:t>jestli</a:t>
            </a:r>
            <a:r>
              <a:rPr lang="en-US" dirty="0" smtClean="0"/>
              <a:t> student </a:t>
            </a:r>
            <a:r>
              <a:rPr lang="en-US" dirty="0" err="1" smtClean="0"/>
              <a:t>rozumí</a:t>
            </a:r>
            <a:r>
              <a:rPr lang="en-US" dirty="0" smtClean="0"/>
              <a:t>. </a:t>
            </a:r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heslo</a:t>
            </a:r>
            <a:r>
              <a:rPr lang="en-US" dirty="0" smtClean="0"/>
              <a:t> </a:t>
            </a:r>
            <a:r>
              <a:rPr lang="en-US" dirty="0" err="1" smtClean="0"/>
              <a:t>každého</a:t>
            </a:r>
            <a:r>
              <a:rPr lang="en-US" dirty="0" smtClean="0"/>
              <a:t> </a:t>
            </a:r>
            <a:r>
              <a:rPr lang="en-US" dirty="0" err="1" smtClean="0"/>
              <a:t>pedagoga</a:t>
            </a:r>
            <a:r>
              <a:rPr lang="en-US" dirty="0" smtClean="0"/>
              <a:t> </a:t>
            </a:r>
            <a:r>
              <a:rPr lang="en-US" dirty="0" err="1" smtClean="0"/>
              <a:t>přednášejícího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cvičícíhona</a:t>
            </a:r>
            <a:r>
              <a:rPr lang="en-US" dirty="0" smtClean="0"/>
              <a:t> OI by </a:t>
            </a:r>
            <a:r>
              <a:rPr lang="en-US" dirty="0" err="1" smtClean="0"/>
              <a:t>mělo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: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můžu</a:t>
            </a:r>
            <a:r>
              <a:rPr lang="en-US" dirty="0" smtClean="0"/>
              <a:t> </a:t>
            </a:r>
            <a:r>
              <a:rPr lang="en-US" dirty="0" err="1" smtClean="0"/>
              <a:t>dosáhnout</a:t>
            </a:r>
            <a:r>
              <a:rPr lang="en-US" dirty="0" smtClean="0"/>
              <a:t> 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 </a:t>
            </a:r>
            <a:r>
              <a:rPr lang="en-US" dirty="0" err="1" smtClean="0"/>
              <a:t>mím</a:t>
            </a:r>
            <a:r>
              <a:rPr lang="en-US" dirty="0" smtClean="0"/>
              <a:t> </a:t>
            </a:r>
            <a:r>
              <a:rPr lang="en-US" dirty="0" err="1" smtClean="0"/>
              <a:t>studentúm</a:t>
            </a:r>
            <a:r>
              <a:rPr lang="en-US" dirty="0" smtClean="0"/>
              <a:t> co </a:t>
            </a:r>
            <a:r>
              <a:rPr lang="en-US" dirty="0" err="1" smtClean="0"/>
              <a:t>nejvíce</a:t>
            </a:r>
            <a:r>
              <a:rPr lang="en-US" dirty="0" smtClean="0"/>
              <a:t> </a:t>
            </a:r>
            <a:r>
              <a:rPr lang="en-US" dirty="0" err="1" smtClean="0"/>
              <a:t>pomohl</a:t>
            </a:r>
            <a:r>
              <a:rPr lang="en-US" dirty="0" smtClean="0"/>
              <a:t> </a:t>
            </a:r>
            <a:r>
              <a:rPr lang="en-US" dirty="0" err="1" smtClean="0"/>
              <a:t>pochopit</a:t>
            </a:r>
            <a:r>
              <a:rPr lang="en-US" dirty="0" smtClean="0"/>
              <a:t> </a:t>
            </a:r>
            <a:r>
              <a:rPr lang="en-US" dirty="0" err="1" smtClean="0"/>
              <a:t>probíranou</a:t>
            </a:r>
            <a:r>
              <a:rPr lang="en-US" dirty="0" smtClean="0"/>
              <a:t> </a:t>
            </a:r>
            <a:r>
              <a:rPr lang="en-US" dirty="0" err="1" smtClean="0"/>
              <a:t>tématiku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co </a:t>
            </a:r>
            <a:r>
              <a:rPr lang="en-US" dirty="0" err="1" smtClean="0"/>
              <a:t>nejvíce</a:t>
            </a:r>
            <a:r>
              <a:rPr lang="en-US" dirty="0" smtClean="0"/>
              <a:t> </a:t>
            </a:r>
            <a:r>
              <a:rPr lang="en-US" dirty="0" err="1" smtClean="0"/>
              <a:t>odnesli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 </a:t>
            </a:r>
            <a:r>
              <a:rPr lang="en-US" dirty="0" err="1" smtClean="0"/>
              <a:t>přednášel</a:t>
            </a:r>
            <a:r>
              <a:rPr lang="en-US" dirty="0" smtClean="0"/>
              <a:t> co </a:t>
            </a:r>
            <a:r>
              <a:rPr lang="en-US" dirty="0" err="1" smtClean="0"/>
              <a:t>nejsrosumitelněji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se </a:t>
            </a:r>
            <a:r>
              <a:rPr lang="en-US" dirty="0" err="1" smtClean="0"/>
              <a:t>jim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</a:t>
            </a:r>
            <a:r>
              <a:rPr lang="en-US" dirty="0" err="1" smtClean="0"/>
              <a:t>stávený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škole</a:t>
            </a:r>
            <a:r>
              <a:rPr lang="en-US" dirty="0" smtClean="0"/>
              <a:t> </a:t>
            </a:r>
            <a:r>
              <a:rPr lang="en-US" dirty="0" err="1" smtClean="0"/>
              <a:t>vyplatil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to </a:t>
            </a:r>
            <a:r>
              <a:rPr lang="en-US" dirty="0" err="1" smtClean="0"/>
              <a:t>bere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zamestnani</a:t>
            </a:r>
            <a:r>
              <a:rPr lang="en-US" dirty="0" smtClean="0"/>
              <a:t>, </a:t>
            </a:r>
            <a:r>
              <a:rPr lang="en-US" dirty="0" err="1" smtClean="0"/>
              <a:t>nudou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učit</a:t>
            </a:r>
            <a:r>
              <a:rPr lang="en-US" dirty="0" smtClean="0"/>
              <a:t> </a:t>
            </a:r>
            <a:r>
              <a:rPr lang="en-US" dirty="0" err="1" smtClean="0"/>
              <a:t>kvalitne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ne, </a:t>
            </a:r>
            <a:r>
              <a:rPr lang="en-US" dirty="0" err="1" smtClean="0"/>
              <a:t>nic</a:t>
            </a:r>
            <a:r>
              <a:rPr lang="en-US" dirty="0" smtClean="0"/>
              <a:t> </a:t>
            </a:r>
            <a:r>
              <a:rPr lang="en-US" dirty="0" err="1" smtClean="0"/>
              <a:t>jse</a:t>
            </a:r>
            <a:r>
              <a:rPr lang="en-US" dirty="0" smtClean="0"/>
              <a:t> pro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nezmění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Jak</a:t>
            </a:r>
            <a:r>
              <a:rPr lang="en-US" dirty="0" smtClean="0"/>
              <a:t> by to </a:t>
            </a:r>
            <a:r>
              <a:rPr lang="en-US" dirty="0" err="1" smtClean="0"/>
              <a:t>bylo</a:t>
            </a:r>
            <a:r>
              <a:rPr lang="en-US" dirty="0" smtClean="0"/>
              <a:t> </a:t>
            </a:r>
            <a:r>
              <a:rPr lang="en-US" dirty="0" err="1" smtClean="0"/>
              <a:t>kdyby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konci</a:t>
            </a:r>
            <a:r>
              <a:rPr lang="en-US" dirty="0" smtClean="0"/>
              <a:t> </a:t>
            </a:r>
            <a:r>
              <a:rPr lang="en-US" dirty="0" err="1" smtClean="0"/>
              <a:t>semestru</a:t>
            </a:r>
            <a:r>
              <a:rPr lang="en-US" dirty="0" smtClean="0"/>
              <a:t> </a:t>
            </a:r>
            <a:r>
              <a:rPr lang="en-US" dirty="0" err="1" smtClean="0"/>
              <a:t>rozhodli</a:t>
            </a:r>
            <a:r>
              <a:rPr lang="en-US" dirty="0" smtClean="0"/>
              <a:t> </a:t>
            </a:r>
            <a:r>
              <a:rPr lang="en-US" dirty="0" err="1" smtClean="0"/>
              <a:t>komu</a:t>
            </a:r>
            <a:r>
              <a:rPr lang="en-US" dirty="0" smtClean="0"/>
              <a:t> </a:t>
            </a:r>
            <a:r>
              <a:rPr lang="en-US" dirty="0" err="1" smtClean="0"/>
              <a:t>zaplatí</a:t>
            </a:r>
            <a:r>
              <a:rPr lang="en-US" dirty="0" smtClean="0"/>
              <a:t>? Nebo </a:t>
            </a:r>
            <a:r>
              <a:rPr lang="en-US" dirty="0" err="1" smtClean="0"/>
              <a:t>kdyby</a:t>
            </a:r>
            <a:r>
              <a:rPr lang="en-US" dirty="0" smtClean="0"/>
              <a:t> </a:t>
            </a:r>
            <a:r>
              <a:rPr lang="en-US" dirty="0" err="1" smtClean="0"/>
              <a:t>neexistovali</a:t>
            </a:r>
            <a:r>
              <a:rPr lang="en-US" dirty="0" smtClean="0"/>
              <a:t> </a:t>
            </a:r>
            <a:r>
              <a:rPr lang="en-US" dirty="0" err="1" smtClean="0"/>
              <a:t>univerzity</a:t>
            </a:r>
            <a:r>
              <a:rPr lang="en-US" dirty="0" smtClean="0"/>
              <a:t>, a </a:t>
            </a:r>
            <a:r>
              <a:rPr lang="en-US" dirty="0" err="1" smtClean="0"/>
              <a:t>lidi</a:t>
            </a:r>
            <a:r>
              <a:rPr lang="en-US" dirty="0" smtClean="0"/>
              <a:t> by </a:t>
            </a:r>
            <a:r>
              <a:rPr lang="en-US" dirty="0" err="1" smtClean="0"/>
              <a:t>chodili</a:t>
            </a:r>
            <a:r>
              <a:rPr lang="en-US" dirty="0" smtClean="0"/>
              <a:t> do </a:t>
            </a:r>
            <a:r>
              <a:rPr lang="en-US" dirty="0" err="1" smtClean="0"/>
              <a:t>večerních</a:t>
            </a:r>
            <a:r>
              <a:rPr lang="en-US" dirty="0" smtClean="0"/>
              <a:t> </a:t>
            </a:r>
            <a:r>
              <a:rPr lang="en-US" dirty="0" err="1" smtClean="0"/>
              <a:t>kurzú</a:t>
            </a:r>
            <a:r>
              <a:rPr lang="en-US" dirty="0" smtClean="0"/>
              <a:t>, </a:t>
            </a:r>
            <a:r>
              <a:rPr lang="en-US" dirty="0" err="1" smtClean="0"/>
              <a:t>navštevovali</a:t>
            </a:r>
            <a:r>
              <a:rPr lang="en-US" dirty="0" smtClean="0"/>
              <a:t> a </a:t>
            </a:r>
            <a:r>
              <a:rPr lang="en-US" dirty="0" err="1" smtClean="0"/>
              <a:t>platili</a:t>
            </a:r>
            <a:r>
              <a:rPr lang="en-US" dirty="0" smtClean="0"/>
              <a:t> by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každou</a:t>
            </a:r>
            <a:r>
              <a:rPr lang="en-US" dirty="0" smtClean="0"/>
              <a:t> </a:t>
            </a:r>
            <a:r>
              <a:rPr lang="en-US" dirty="0" err="1" smtClean="0"/>
              <a:t>hodinu</a:t>
            </a:r>
            <a:r>
              <a:rPr lang="en-US" dirty="0" smtClean="0"/>
              <a:t> </a:t>
            </a:r>
            <a:r>
              <a:rPr lang="en-US" dirty="0" err="1" smtClean="0"/>
              <a:t>některých</a:t>
            </a:r>
            <a:r>
              <a:rPr lang="en-US" dirty="0" smtClean="0"/>
              <a:t> </a:t>
            </a:r>
            <a:r>
              <a:rPr lang="en-US" dirty="0" err="1" smtClean="0"/>
              <a:t>kurzú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provádějí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Felu</a:t>
            </a:r>
            <a:r>
              <a:rPr lang="en-US" dirty="0" smtClean="0"/>
              <a:t>?.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Vybrané názory   1.2: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ocenil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nabídek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spolupráci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projektech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zprostředkovávání</a:t>
            </a:r>
            <a:r>
              <a:rPr lang="en-US" dirty="0" smtClean="0"/>
              <a:t> </a:t>
            </a:r>
            <a:r>
              <a:rPr lang="en-US" dirty="0" err="1" smtClean="0"/>
              <a:t>verbování</a:t>
            </a:r>
            <a:r>
              <a:rPr lang="en-US" dirty="0" smtClean="0"/>
              <a:t> </a:t>
            </a:r>
            <a:r>
              <a:rPr lang="en-US" dirty="0" err="1" smtClean="0"/>
              <a:t>firmami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dirty="0" err="1" smtClean="0"/>
              <a:t>Nastává</a:t>
            </a:r>
            <a:r>
              <a:rPr lang="en-US" dirty="0" smtClean="0"/>
              <a:t> </a:t>
            </a:r>
            <a:r>
              <a:rPr lang="en-US" dirty="0" err="1" smtClean="0"/>
              <a:t>totiž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r>
              <a:rPr lang="en-US" dirty="0" smtClean="0"/>
              <a:t> (2. </a:t>
            </a:r>
            <a:r>
              <a:rPr lang="en-US" dirty="0" err="1" smtClean="0"/>
              <a:t>ročník</a:t>
            </a:r>
            <a:r>
              <a:rPr lang="en-US" dirty="0" smtClean="0"/>
              <a:t>), </a:t>
            </a:r>
            <a:r>
              <a:rPr lang="en-US" dirty="0" err="1" smtClean="0"/>
              <a:t>kdy</a:t>
            </a:r>
            <a:r>
              <a:rPr lang="en-US" dirty="0" smtClean="0"/>
              <a:t> je </a:t>
            </a:r>
            <a:r>
              <a:rPr lang="en-US" dirty="0" err="1" smtClean="0"/>
              <a:t>nejlepší</a:t>
            </a:r>
            <a:r>
              <a:rPr lang="en-US" dirty="0" smtClean="0"/>
              <a:t> se do </a:t>
            </a:r>
            <a:r>
              <a:rPr lang="en-US" dirty="0" err="1" smtClean="0"/>
              <a:t>něčeho</a:t>
            </a:r>
            <a:r>
              <a:rPr lang="en-US" dirty="0" smtClean="0"/>
              <a:t> </a:t>
            </a:r>
            <a:r>
              <a:rPr lang="en-US" dirty="0" err="1" smtClean="0"/>
              <a:t>takového</a:t>
            </a:r>
            <a:r>
              <a:rPr lang="en-US" dirty="0" smtClean="0"/>
              <a:t> </a:t>
            </a:r>
            <a:r>
              <a:rPr lang="en-US" dirty="0" err="1" smtClean="0"/>
              <a:t>zapojit</a:t>
            </a:r>
            <a:r>
              <a:rPr lang="en-US" dirty="0" smtClean="0"/>
              <a:t> a </a:t>
            </a:r>
            <a:r>
              <a:rPr lang="en-US" dirty="0" err="1" smtClean="0"/>
              <a:t>směřovat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kvalitní</a:t>
            </a:r>
            <a:r>
              <a:rPr lang="en-US" dirty="0" smtClean="0"/>
              <a:t> </a:t>
            </a:r>
            <a:r>
              <a:rPr lang="en-US" dirty="0" err="1" smtClean="0"/>
              <a:t>bakalářce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286412"/>
          </a:xfrm>
        </p:spPr>
        <p:txBody>
          <a:bodyPr>
            <a:normAutofit/>
          </a:bodyPr>
          <a:lstStyle/>
          <a:p>
            <a:r>
              <a:rPr lang="en-US" dirty="0" err="1" smtClean="0"/>
              <a:t>Přijde</a:t>
            </a:r>
            <a:r>
              <a:rPr lang="en-US" dirty="0" smtClean="0"/>
              <a:t> </a:t>
            </a:r>
            <a:r>
              <a:rPr lang="en-US" dirty="0" err="1" smtClean="0"/>
              <a:t>mi,že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se student OI </a:t>
            </a:r>
            <a:r>
              <a:rPr lang="en-US" dirty="0" err="1" smtClean="0"/>
              <a:t>rozhode</a:t>
            </a:r>
            <a:r>
              <a:rPr lang="en-US" dirty="0" smtClean="0"/>
              <a:t> pro </a:t>
            </a:r>
            <a:r>
              <a:rPr lang="en-US" dirty="0" err="1" smtClean="0"/>
              <a:t>dráhu</a:t>
            </a:r>
            <a:r>
              <a:rPr lang="en-US" dirty="0" smtClean="0"/>
              <a:t> </a:t>
            </a:r>
            <a:r>
              <a:rPr lang="en-US" dirty="0" err="1" smtClean="0"/>
              <a:t>hardwaru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</a:t>
            </a:r>
            <a:r>
              <a:rPr lang="en-US" dirty="0" err="1" smtClean="0"/>
              <a:t>horší</a:t>
            </a:r>
            <a:r>
              <a:rPr lang="en-US" dirty="0" smtClean="0"/>
              <a:t> </a:t>
            </a:r>
            <a:r>
              <a:rPr lang="en-US" dirty="0" err="1" smtClean="0"/>
              <a:t>elektronickou</a:t>
            </a:r>
            <a:r>
              <a:rPr lang="en-US" dirty="0" smtClean="0"/>
              <a:t> </a:t>
            </a:r>
            <a:r>
              <a:rPr lang="en-US" dirty="0" err="1" smtClean="0"/>
              <a:t>průpravu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třeba</a:t>
            </a:r>
            <a:r>
              <a:rPr lang="en-US" dirty="0" smtClean="0"/>
              <a:t> student </a:t>
            </a:r>
            <a:r>
              <a:rPr lang="en-US" dirty="0" err="1" smtClean="0"/>
              <a:t>programu</a:t>
            </a:r>
            <a:r>
              <a:rPr lang="en-US" dirty="0" smtClean="0"/>
              <a:t> KYR. </a:t>
            </a:r>
            <a:r>
              <a:rPr lang="en-US" dirty="0" err="1" smtClean="0"/>
              <a:t>Nevím</a:t>
            </a:r>
            <a:r>
              <a:rPr lang="en-US" dirty="0" smtClean="0"/>
              <a:t>, </a:t>
            </a:r>
            <a:r>
              <a:rPr lang="en-US" dirty="0" err="1" smtClean="0"/>
              <a:t>jestli</a:t>
            </a:r>
            <a:r>
              <a:rPr lang="en-US" dirty="0" smtClean="0"/>
              <a:t> je to </a:t>
            </a:r>
            <a:r>
              <a:rPr lang="en-US" dirty="0" err="1" smtClean="0"/>
              <a:t>záměr</a:t>
            </a:r>
            <a:r>
              <a:rPr lang="en-US" dirty="0" smtClean="0"/>
              <a:t>, ale my </a:t>
            </a:r>
            <a:r>
              <a:rPr lang="en-US" dirty="0" err="1" smtClean="0"/>
              <a:t>na</a:t>
            </a:r>
            <a:r>
              <a:rPr lang="en-US" dirty="0" smtClean="0"/>
              <a:t> OI </a:t>
            </a:r>
            <a:r>
              <a:rPr lang="en-US" dirty="0" err="1" smtClean="0"/>
              <a:t>získáváme</a:t>
            </a:r>
            <a:r>
              <a:rPr lang="en-US" dirty="0" smtClean="0"/>
              <a:t> </a:t>
            </a:r>
            <a:r>
              <a:rPr lang="en-US" dirty="0" err="1" smtClean="0"/>
              <a:t>znalosti</a:t>
            </a:r>
            <a:r>
              <a:rPr lang="en-US" dirty="0" smtClean="0"/>
              <a:t> z </a:t>
            </a:r>
            <a:r>
              <a:rPr lang="en-US" dirty="0" err="1" smtClean="0"/>
              <a:t>této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zrychleně</a:t>
            </a:r>
            <a:r>
              <a:rPr lang="en-US" dirty="0" smtClean="0"/>
              <a:t> a </a:t>
            </a:r>
            <a:r>
              <a:rPr lang="en-US" dirty="0" err="1" smtClean="0"/>
              <a:t>méně</a:t>
            </a:r>
            <a:r>
              <a:rPr lang="en-US" dirty="0" smtClean="0"/>
              <a:t> do </a:t>
            </a:r>
            <a:r>
              <a:rPr lang="en-US" dirty="0" err="1" smtClean="0"/>
              <a:t>hloubky</a:t>
            </a:r>
            <a:r>
              <a:rPr lang="en-US" dirty="0" smtClean="0"/>
              <a:t>. </a:t>
            </a:r>
            <a:r>
              <a:rPr lang="en-US" dirty="0" err="1" smtClean="0"/>
              <a:t>Možná</a:t>
            </a:r>
            <a:r>
              <a:rPr lang="en-US" dirty="0" smtClean="0"/>
              <a:t> je to </a:t>
            </a:r>
            <a:r>
              <a:rPr lang="en-US" dirty="0" err="1" smtClean="0"/>
              <a:t>záměr</a:t>
            </a:r>
            <a:r>
              <a:rPr lang="en-US" dirty="0" smtClean="0"/>
              <a:t>, ale </a:t>
            </a:r>
            <a:r>
              <a:rPr lang="en-US" dirty="0" err="1" smtClean="0"/>
              <a:t>mně</a:t>
            </a:r>
            <a:r>
              <a:rPr lang="en-US" dirty="0" smtClean="0"/>
              <a:t> by </a:t>
            </a:r>
            <a:r>
              <a:rPr lang="en-US" dirty="0" err="1" smtClean="0"/>
              <a:t>určitě</a:t>
            </a:r>
            <a:r>
              <a:rPr lang="en-US" dirty="0" smtClean="0"/>
              <a:t> </a:t>
            </a:r>
            <a:r>
              <a:rPr lang="en-US" dirty="0" err="1" smtClean="0"/>
              <a:t>nevadilo</a:t>
            </a:r>
            <a:r>
              <a:rPr lang="en-US" dirty="0" smtClean="0"/>
              <a:t> </a:t>
            </a:r>
            <a:r>
              <a:rPr lang="en-US" dirty="0" err="1" smtClean="0"/>
              <a:t>dát</a:t>
            </a:r>
            <a:r>
              <a:rPr lang="en-US" dirty="0" smtClean="0"/>
              <a:t> do 3. </a:t>
            </a:r>
            <a:r>
              <a:rPr lang="en-US" dirty="0" err="1" smtClean="0"/>
              <a:t>semestru</a:t>
            </a:r>
            <a:r>
              <a:rPr lang="en-US" dirty="0" smtClean="0"/>
              <a:t> </a:t>
            </a:r>
            <a:r>
              <a:rPr lang="en-US" dirty="0" err="1" smtClean="0"/>
              <a:t>předmět</a:t>
            </a:r>
            <a:r>
              <a:rPr lang="en-US" dirty="0" smtClean="0"/>
              <a:t> "</a:t>
            </a:r>
            <a:r>
              <a:rPr lang="en-US" dirty="0" err="1" smtClean="0"/>
              <a:t>Elektrické</a:t>
            </a:r>
            <a:r>
              <a:rPr lang="en-US" dirty="0" smtClean="0"/>
              <a:t> </a:t>
            </a:r>
            <a:r>
              <a:rPr lang="en-US" dirty="0" err="1" smtClean="0"/>
              <a:t>obvody</a:t>
            </a:r>
            <a:r>
              <a:rPr lang="en-US" dirty="0" smtClean="0"/>
              <a:t> a </a:t>
            </a:r>
            <a:r>
              <a:rPr lang="en-US" dirty="0" err="1" smtClean="0"/>
              <a:t>prvky</a:t>
            </a:r>
            <a:r>
              <a:rPr lang="en-US" dirty="0" smtClean="0"/>
              <a:t>". </a:t>
            </a:r>
            <a:r>
              <a:rPr lang="en-US" dirty="0" err="1" smtClean="0"/>
              <a:t>Obecně</a:t>
            </a:r>
            <a:r>
              <a:rPr lang="en-US" dirty="0" smtClean="0"/>
              <a:t> se mi </a:t>
            </a:r>
            <a:r>
              <a:rPr lang="en-US" dirty="0" err="1" smtClean="0"/>
              <a:t>zdá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OI </a:t>
            </a:r>
            <a:r>
              <a:rPr lang="en-US" dirty="0" err="1" smtClean="0"/>
              <a:t>vše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jenom</a:t>
            </a:r>
            <a:r>
              <a:rPr lang="en-US" dirty="0" smtClean="0"/>
              <a:t> </a:t>
            </a:r>
            <a:r>
              <a:rPr lang="en-US" dirty="0" err="1" smtClean="0"/>
              <a:t>trochu</a:t>
            </a:r>
            <a:r>
              <a:rPr lang="en-US" dirty="0" smtClean="0"/>
              <a:t> </a:t>
            </a:r>
            <a:r>
              <a:rPr lang="en-US" dirty="0" err="1" smtClean="0"/>
              <a:t>naťukneme</a:t>
            </a:r>
            <a:r>
              <a:rPr lang="en-US" dirty="0" smtClean="0"/>
              <a:t>. Je ale </a:t>
            </a:r>
            <a:r>
              <a:rPr lang="en-US" dirty="0" err="1" smtClean="0"/>
              <a:t>možné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se </a:t>
            </a:r>
            <a:r>
              <a:rPr lang="en-US" dirty="0" err="1" smtClean="0"/>
              <a:t>tento</a:t>
            </a:r>
            <a:r>
              <a:rPr lang="en-US" dirty="0" smtClean="0"/>
              <a:t> </a:t>
            </a:r>
            <a:r>
              <a:rPr lang="en-US" dirty="0" err="1" smtClean="0"/>
              <a:t>pohled</a:t>
            </a:r>
            <a:r>
              <a:rPr lang="en-US" dirty="0" smtClean="0"/>
              <a:t> </a:t>
            </a:r>
            <a:r>
              <a:rPr lang="en-US" dirty="0" err="1" smtClean="0"/>
              <a:t>změní</a:t>
            </a:r>
            <a:r>
              <a:rPr lang="en-US" dirty="0" smtClean="0"/>
              <a:t> v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semestrech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2: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928694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 </a:t>
            </a:r>
            <a:r>
              <a:rPr lang="en-US" dirty="0" err="1" smtClean="0"/>
              <a:t>veci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je </a:t>
            </a:r>
            <a:r>
              <a:rPr lang="en-US" dirty="0" err="1" smtClean="0"/>
              <a:t>skoda</a:t>
            </a:r>
            <a:r>
              <a:rPr lang="en-US" dirty="0" smtClean="0"/>
              <a:t>,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nelze</a:t>
            </a:r>
            <a:r>
              <a:rPr lang="en-US" dirty="0" smtClean="0"/>
              <a:t> </a:t>
            </a:r>
            <a:r>
              <a:rPr lang="en-US" dirty="0" err="1" smtClean="0"/>
              <a:t>ziskat</a:t>
            </a:r>
            <a:r>
              <a:rPr lang="en-US" dirty="0" smtClean="0"/>
              <a:t> </a:t>
            </a:r>
            <a:r>
              <a:rPr lang="en-US" dirty="0" err="1" smtClean="0"/>
              <a:t>znamku</a:t>
            </a:r>
            <a:r>
              <a:rPr lang="en-US" dirty="0" smtClean="0"/>
              <a:t> z NUM </a:t>
            </a:r>
            <a:r>
              <a:rPr lang="en-US" dirty="0" err="1" smtClean="0"/>
              <a:t>jiz</a:t>
            </a:r>
            <a:r>
              <a:rPr lang="en-US" dirty="0" smtClean="0"/>
              <a:t> </a:t>
            </a:r>
            <a:r>
              <a:rPr lang="en-US" dirty="0" err="1" smtClean="0"/>
              <a:t>behem</a:t>
            </a:r>
            <a:r>
              <a:rPr lang="en-US" dirty="0" smtClean="0"/>
              <a:t> </a:t>
            </a:r>
            <a:r>
              <a:rPr lang="en-US" dirty="0" err="1" smtClean="0"/>
              <a:t>semestru</a:t>
            </a:r>
            <a:endParaRPr lang="en-US" dirty="0" smtClean="0"/>
          </a:p>
          <a:p>
            <a:r>
              <a:rPr lang="en-US" dirty="0" smtClean="0"/>
              <a:t>2) PSI+TI, </a:t>
            </a:r>
            <a:r>
              <a:rPr lang="en-US" dirty="0" err="1" smtClean="0"/>
              <a:t>lepsi</a:t>
            </a:r>
            <a:r>
              <a:rPr lang="en-US" dirty="0" smtClean="0"/>
              <a:t> by </a:t>
            </a:r>
            <a:r>
              <a:rPr lang="en-US" dirty="0" err="1" smtClean="0"/>
              <a:t>asi</a:t>
            </a:r>
            <a:r>
              <a:rPr lang="en-US" dirty="0" smtClean="0"/>
              <a:t> </a:t>
            </a:r>
            <a:r>
              <a:rPr lang="en-US" dirty="0" err="1" smtClean="0"/>
              <a:t>bylo</a:t>
            </a:r>
            <a:r>
              <a:rPr lang="en-US" dirty="0" smtClean="0"/>
              <a:t> to </a:t>
            </a:r>
            <a:r>
              <a:rPr lang="en-US" dirty="0" err="1" smtClean="0"/>
              <a:t>rozdelit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predmety</a:t>
            </a:r>
            <a:r>
              <a:rPr lang="en-US" dirty="0" smtClean="0"/>
              <a:t>, </a:t>
            </a:r>
            <a:r>
              <a:rPr lang="en-US" dirty="0" err="1" smtClean="0"/>
              <a:t>opakuje</a:t>
            </a:r>
            <a:r>
              <a:rPr lang="en-US" dirty="0" smtClean="0"/>
              <a:t> se </a:t>
            </a:r>
            <a:r>
              <a:rPr lang="en-US" dirty="0" err="1" smtClean="0"/>
              <a:t>situace</a:t>
            </a:r>
            <a:r>
              <a:rPr lang="en-US" dirty="0" smtClean="0"/>
              <a:t> z </a:t>
            </a:r>
            <a:r>
              <a:rPr lang="en-US" dirty="0" err="1" smtClean="0"/>
              <a:t>analyzy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sice</a:t>
            </a:r>
            <a:r>
              <a:rPr lang="en-US" dirty="0" smtClean="0"/>
              <a:t>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vicedimenzionalni</a:t>
            </a:r>
            <a:r>
              <a:rPr lang="en-US" dirty="0" smtClean="0"/>
              <a:t> </a:t>
            </a:r>
            <a:r>
              <a:rPr lang="en-US" dirty="0" err="1" smtClean="0"/>
              <a:t>temata</a:t>
            </a:r>
            <a:r>
              <a:rPr lang="en-US" dirty="0" smtClean="0"/>
              <a:t> </a:t>
            </a:r>
            <a:r>
              <a:rPr lang="en-US" dirty="0" err="1" smtClean="0"/>
              <a:t>odvypravena</a:t>
            </a:r>
            <a:r>
              <a:rPr lang="en-US" dirty="0" smtClean="0"/>
              <a:t>, ale </a:t>
            </a:r>
            <a:r>
              <a:rPr lang="en-US" dirty="0" err="1" smtClean="0"/>
              <a:t>kvuli</a:t>
            </a:r>
            <a:r>
              <a:rPr lang="en-US" dirty="0" smtClean="0"/>
              <a:t> </a:t>
            </a:r>
            <a:r>
              <a:rPr lang="en-US" dirty="0" err="1" smtClean="0"/>
              <a:t>nedostatku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ne </a:t>
            </a:r>
            <a:r>
              <a:rPr lang="en-US" dirty="0" err="1" smtClean="0"/>
              <a:t>moc</a:t>
            </a:r>
            <a:r>
              <a:rPr lang="en-US" dirty="0" smtClean="0"/>
              <a:t> do </a:t>
            </a:r>
            <a:r>
              <a:rPr lang="en-US" dirty="0" err="1" smtClean="0"/>
              <a:t>hloubky</a:t>
            </a:r>
            <a:endParaRPr lang="en-US" dirty="0" smtClean="0"/>
          </a:p>
          <a:p>
            <a:r>
              <a:rPr lang="en-US" dirty="0" smtClean="0"/>
              <a:t>3) </a:t>
            </a:r>
            <a:r>
              <a:rPr lang="en-US" dirty="0" err="1" smtClean="0"/>
              <a:t>mozna</a:t>
            </a:r>
            <a:r>
              <a:rPr lang="en-US" dirty="0" smtClean="0"/>
              <a:t> by </a:t>
            </a:r>
            <a:r>
              <a:rPr lang="en-US" dirty="0" err="1" smtClean="0"/>
              <a:t>chtelo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v </a:t>
            </a:r>
            <a:r>
              <a:rPr lang="en-US" dirty="0" err="1" smtClean="0"/>
              <a:t>prvnim</a:t>
            </a:r>
            <a:r>
              <a:rPr lang="en-US" dirty="0" smtClean="0"/>
              <a:t> </a:t>
            </a:r>
            <a:r>
              <a:rPr lang="en-US" dirty="0" err="1" smtClean="0"/>
              <a:t>rocniku</a:t>
            </a:r>
            <a:r>
              <a:rPr lang="en-US" dirty="0" smtClean="0"/>
              <a:t> </a:t>
            </a:r>
            <a:r>
              <a:rPr lang="en-US" dirty="0" err="1" smtClean="0"/>
              <a:t>vic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</a:t>
            </a:r>
            <a:r>
              <a:rPr lang="en-US" dirty="0" err="1" smtClean="0"/>
              <a:t>cecku</a:t>
            </a:r>
            <a:r>
              <a:rPr lang="en-US" dirty="0" smtClean="0"/>
              <a:t> (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rovnou</a:t>
            </a:r>
            <a:r>
              <a:rPr lang="en-US" dirty="0" smtClean="0"/>
              <a:t> </a:t>
            </a:r>
            <a:r>
              <a:rPr lang="en-US" dirty="0" err="1" smtClean="0"/>
              <a:t>zahodit</a:t>
            </a:r>
            <a:r>
              <a:rPr lang="en-US" dirty="0" smtClean="0"/>
              <a:t> </a:t>
            </a:r>
            <a:r>
              <a:rPr lang="en-US" dirty="0" err="1" smtClean="0"/>
              <a:t>Javu</a:t>
            </a:r>
            <a:r>
              <a:rPr lang="en-US" dirty="0" smtClean="0"/>
              <a:t> a </a:t>
            </a:r>
            <a:r>
              <a:rPr lang="en-US" dirty="0" err="1" smtClean="0"/>
              <a:t>ucit</a:t>
            </a:r>
            <a:r>
              <a:rPr lang="en-US" dirty="0" smtClean="0"/>
              <a:t> </a:t>
            </a:r>
            <a:r>
              <a:rPr lang="en-US" dirty="0" err="1" smtClean="0"/>
              <a:t>jenom</a:t>
            </a:r>
            <a:r>
              <a:rPr lang="en-US" dirty="0" smtClean="0"/>
              <a:t> C/C++).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282" y="-71462"/>
            <a:ext cx="8229600" cy="1143000"/>
          </a:xfrm>
        </p:spPr>
        <p:txBody>
          <a:bodyPr/>
          <a:lstStyle/>
          <a:p>
            <a:r>
              <a:rPr lang="cs-CZ" dirty="0" smtClean="0"/>
              <a:t>Vybrané názory   3: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591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OI Grill 2. ročník Bc. 2010.12.13  Analýza názorů  J. Matas</vt:lpstr>
      <vt:lpstr>Pozitiva</vt:lpstr>
      <vt:lpstr>Problémy</vt:lpstr>
      <vt:lpstr>Návrhy, otázky, +/-</vt:lpstr>
      <vt:lpstr>Programování</vt:lpstr>
      <vt:lpstr>Vybrané názory   1.1: (nejnegativnější názor)</vt:lpstr>
      <vt:lpstr>Vybrané názory   1.2:</vt:lpstr>
      <vt:lpstr>Vybrané názory   2:</vt:lpstr>
      <vt:lpstr>Vybrané názory   3:</vt:lpstr>
      <vt:lpstr>Vybrané názory   4:</vt:lpstr>
    </vt:vector>
  </TitlesOfParts>
  <Company>CMP Praha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Jiri Matas</dc:creator>
  <cp:lastModifiedBy>Jiri Matas</cp:lastModifiedBy>
  <cp:revision>8</cp:revision>
  <dcterms:created xsi:type="dcterms:W3CDTF">2010-12-12T20:06:10Z</dcterms:created>
  <dcterms:modified xsi:type="dcterms:W3CDTF">2010-12-13T15:59:48Z</dcterms:modified>
</cp:coreProperties>
</file>