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7" r:id="rId6"/>
    <p:sldId id="271" r:id="rId7"/>
    <p:sldId id="263" r:id="rId8"/>
    <p:sldId id="266" r:id="rId9"/>
    <p:sldId id="261" r:id="rId10"/>
    <p:sldId id="262" r:id="rId11"/>
    <p:sldId id="268" r:id="rId12"/>
    <p:sldId id="270" r:id="rId13"/>
    <p:sldId id="269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57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857916"/>
          </a:xfrm>
        </p:spPr>
        <p:txBody>
          <a:bodyPr/>
          <a:lstStyle/>
          <a:p>
            <a:r>
              <a:rPr lang="cs-CZ" dirty="0" smtClean="0"/>
              <a:t>OI </a:t>
            </a:r>
            <a:r>
              <a:rPr lang="cs-CZ" dirty="0" err="1" smtClean="0"/>
              <a:t>Grill</a:t>
            </a:r>
            <a:r>
              <a:rPr lang="cs-CZ" dirty="0" smtClean="0"/>
              <a:t> </a:t>
            </a:r>
            <a:r>
              <a:rPr lang="en-US" dirty="0" smtClean="0"/>
              <a:t>1</a:t>
            </a:r>
            <a:r>
              <a:rPr lang="cs-CZ" dirty="0" smtClean="0"/>
              <a:t>. </a:t>
            </a:r>
            <a:r>
              <a:rPr lang="cs-CZ" dirty="0" smtClean="0"/>
              <a:t>ročník</a:t>
            </a:r>
            <a:r>
              <a:rPr lang="en-US" dirty="0" smtClean="0"/>
              <a:t> </a:t>
            </a:r>
            <a:r>
              <a:rPr lang="en-US" dirty="0" err="1" smtClean="0"/>
              <a:t>Bc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2010.12.1</a:t>
            </a:r>
            <a:r>
              <a:rPr lang="en-US" dirty="0" smtClean="0"/>
              <a:t>4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Analýza názorů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J. Matas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786842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Ne. </a:t>
            </a:r>
            <a:r>
              <a:rPr lang="en-US" dirty="0" err="1" smtClean="0"/>
              <a:t>Spíše</a:t>
            </a:r>
            <a:r>
              <a:rPr lang="en-US" dirty="0" smtClean="0"/>
              <a:t> se </a:t>
            </a:r>
            <a:r>
              <a:rPr lang="en-US" dirty="0" err="1" smtClean="0"/>
              <a:t>snažím</a:t>
            </a:r>
            <a:r>
              <a:rPr lang="en-US" dirty="0" smtClean="0"/>
              <a:t> </a:t>
            </a:r>
            <a:r>
              <a:rPr lang="en-US" dirty="0" err="1" smtClean="0"/>
              <a:t>vylepšit</a:t>
            </a:r>
            <a:r>
              <a:rPr lang="en-US" dirty="0" smtClean="0"/>
              <a:t> </a:t>
            </a:r>
            <a:r>
              <a:rPr lang="en-US" dirty="0" err="1" smtClean="0"/>
              <a:t>programovací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cvičících</a:t>
            </a:r>
            <a:r>
              <a:rPr lang="en-US" dirty="0" smtClean="0"/>
              <a:t>... (</a:t>
            </a:r>
            <a:r>
              <a:rPr lang="en-US" dirty="0" err="1" smtClean="0"/>
              <a:t>Zaveďte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nějaký</a:t>
            </a:r>
            <a:r>
              <a:rPr lang="en-US" dirty="0" smtClean="0"/>
              <a:t> coding style, </a:t>
            </a:r>
            <a:r>
              <a:rPr lang="en-US" dirty="0" err="1" smtClean="0"/>
              <a:t>ať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ty</a:t>
            </a:r>
            <a:r>
              <a:rPr lang="en-US" dirty="0" smtClean="0"/>
              <a:t> </a:t>
            </a:r>
            <a:r>
              <a:rPr lang="en-US" dirty="0" err="1" smtClean="0"/>
              <a:t>přednáškové</a:t>
            </a:r>
            <a:r>
              <a:rPr lang="en-US" dirty="0" smtClean="0"/>
              <a:t> </a:t>
            </a:r>
            <a:r>
              <a:rPr lang="en-US" dirty="0" err="1" smtClean="0"/>
              <a:t>slajdy</a:t>
            </a:r>
            <a:r>
              <a:rPr lang="en-US" dirty="0" smtClean="0"/>
              <a:t> 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 smtClean="0"/>
              <a:t>aspoň</a:t>
            </a:r>
            <a:r>
              <a:rPr lang="en-US" dirty="0" smtClean="0"/>
              <a:t> </a:t>
            </a:r>
            <a:r>
              <a:rPr lang="en-US" dirty="0" err="1" smtClean="0"/>
              <a:t>dívat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4: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Štve</a:t>
            </a:r>
            <a:r>
              <a:rPr lang="en-US" dirty="0" smtClean="0"/>
              <a:t> </a:t>
            </a:r>
            <a:r>
              <a:rPr lang="en-US" dirty="0" err="1" smtClean="0"/>
              <a:t>mě</a:t>
            </a:r>
            <a:r>
              <a:rPr lang="en-US" dirty="0" smtClean="0"/>
              <a:t> </a:t>
            </a:r>
            <a:r>
              <a:rPr lang="en-US" dirty="0" err="1" smtClean="0"/>
              <a:t>pošťuchování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FEL a FIT -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úrovních</a:t>
            </a:r>
            <a:r>
              <a:rPr lang="en-US" dirty="0" smtClean="0"/>
              <a:t>,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diskuzním</a:t>
            </a:r>
            <a:r>
              <a:rPr lang="en-US" dirty="0" smtClean="0"/>
              <a:t> </a:t>
            </a:r>
            <a:r>
              <a:rPr lang="en-US" dirty="0" err="1" smtClean="0"/>
              <a:t>fóru</a:t>
            </a:r>
            <a:r>
              <a:rPr lang="en-US" dirty="0" smtClean="0"/>
              <a:t>, </a:t>
            </a:r>
            <a:r>
              <a:rPr lang="en-US" dirty="0" err="1" smtClean="0"/>
              <a:t>Facebooku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 </a:t>
            </a:r>
            <a:r>
              <a:rPr lang="en-US" dirty="0" err="1" smtClean="0"/>
              <a:t>Vypadá</a:t>
            </a:r>
            <a:r>
              <a:rPr lang="en-US" dirty="0" smtClean="0"/>
              <a:t> to,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obě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(co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znamenat</a:t>
            </a:r>
            <a:r>
              <a:rPr lang="en-US" dirty="0" smtClean="0"/>
              <a:t>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Soutěžní</a:t>
            </a:r>
            <a:r>
              <a:rPr lang="en-US" dirty="0" smtClean="0"/>
              <a:t> </a:t>
            </a:r>
            <a:r>
              <a:rPr lang="en-US" dirty="0" err="1" smtClean="0"/>
              <a:t>kviz</a:t>
            </a:r>
            <a:r>
              <a:rPr lang="en-US" dirty="0" smtClean="0"/>
              <a:t> OI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Facebookové</a:t>
            </a:r>
            <a:r>
              <a:rPr lang="en-US" dirty="0" smtClean="0"/>
              <a:t> </a:t>
            </a:r>
            <a:r>
              <a:rPr lang="en-US" dirty="0" err="1" smtClean="0"/>
              <a:t>stránce</a:t>
            </a:r>
            <a:r>
              <a:rPr lang="en-US" dirty="0" smtClean="0"/>
              <a:t> </a:t>
            </a:r>
            <a:r>
              <a:rPr lang="en-US" dirty="0" err="1" smtClean="0"/>
              <a:t>FITu</a:t>
            </a:r>
            <a:r>
              <a:rPr lang="en-US" dirty="0" smtClean="0"/>
              <a:t>?).</a:t>
            </a:r>
            <a:endParaRPr lang="cs-CZ" dirty="0" smtClean="0"/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</a:t>
            </a:r>
            <a:r>
              <a:rPr lang="cs-CZ" dirty="0" smtClean="0"/>
              <a:t>5: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15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III. Do 2. ročníku studia postoupilo</a:t>
            </a: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a/ </a:t>
            </a:r>
            <a:r>
              <a:rPr lang="cs-CZ" sz="2000" b="1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80% studentů OI  - 50 % studentů FIT</a:t>
            </a:r>
            <a:endParaRPr lang="en-US" sz="4000" b="1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b/ 75% studentů OI  - 50 % studentu FIT (*)</a:t>
            </a: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c/ 70% studentů OI  - 45 % studentů FIT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IV. Spokojenost s volbou OI uvedlo v dotazníku po 1. semestru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93% studentů bakalářské etapy (*)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b/ 90% studentů bakalářské etapy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c/ 84% studentů bakalářské etapy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d/ 80% studentů bakalářské etapy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e/ 75% studentů bakalářské etapy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V. Poměr vědeckých výkonů FEL a FIT na ČVUT, měřeno v množství finančních prostředků, které rektor přidělil na tyto fakulty na základě prestižních publikací a citací v roce 2009 je: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FEL získal přibližně 30x tolik co FIT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*)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b/ FEL získal přibližně 10x tolik co FIT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c/ FEL získal přibližně 2x tolik co FIT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d/ FEL a FIT získali přibližně stejně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e/ FIT získal přibližně 2x tolik co FEL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cs-C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286412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všímám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řada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jaksi</a:t>
            </a:r>
            <a:r>
              <a:rPr lang="en-US" dirty="0" smtClean="0"/>
              <a:t> k </a:t>
            </a:r>
            <a:r>
              <a:rPr lang="en-US" dirty="0" err="1" smtClean="0"/>
              <a:t>programování</a:t>
            </a:r>
            <a:r>
              <a:rPr lang="en-US" dirty="0" smtClean="0"/>
              <a:t>, </a:t>
            </a:r>
            <a:r>
              <a:rPr lang="en-US" dirty="0" err="1" smtClean="0"/>
              <a:t>informatice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 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 </a:t>
            </a:r>
            <a:r>
              <a:rPr lang="en-US" dirty="0" err="1" smtClean="0"/>
              <a:t>silný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. </a:t>
            </a:r>
            <a:r>
              <a:rPr lang="en-US" dirty="0" err="1" smtClean="0"/>
              <a:t>Možná</a:t>
            </a:r>
            <a:r>
              <a:rPr lang="en-US" dirty="0" smtClean="0"/>
              <a:t> to </a:t>
            </a:r>
            <a:r>
              <a:rPr lang="en-US" dirty="0" err="1" smtClean="0"/>
              <a:t>trochu</a:t>
            </a:r>
            <a:r>
              <a:rPr lang="en-US" dirty="0" smtClean="0"/>
              <a:t> </a:t>
            </a:r>
            <a:r>
              <a:rPr lang="en-US" dirty="0" err="1" smtClean="0"/>
              <a:t>hapruje</a:t>
            </a:r>
            <a:r>
              <a:rPr lang="en-US" dirty="0" smtClean="0"/>
              <a:t> s </a:t>
            </a:r>
            <a:r>
              <a:rPr lang="en-US" dirty="0" err="1" smtClean="0"/>
              <a:t>proklamovanou</a:t>
            </a:r>
            <a:r>
              <a:rPr lang="en-US" dirty="0" smtClean="0"/>
              <a:t> </a:t>
            </a:r>
            <a:r>
              <a:rPr lang="en-US" dirty="0" err="1" smtClean="0"/>
              <a:t>výběrovostí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. </a:t>
            </a:r>
            <a:r>
              <a:rPr lang="en-US" dirty="0" err="1" smtClean="0"/>
              <a:t>Pokud</a:t>
            </a:r>
            <a:r>
              <a:rPr lang="en-US" dirty="0" smtClean="0"/>
              <a:t> se v </a:t>
            </a:r>
            <a:r>
              <a:rPr lang="en-US" dirty="0" err="1" smtClean="0"/>
              <a:t>prváku</a:t>
            </a:r>
            <a:r>
              <a:rPr lang="en-US" dirty="0" smtClean="0"/>
              <a:t> </a:t>
            </a:r>
            <a:r>
              <a:rPr lang="en-US" dirty="0" err="1" smtClean="0"/>
              <a:t>učí</a:t>
            </a:r>
            <a:r>
              <a:rPr lang="en-US" dirty="0" smtClean="0"/>
              <a:t> for </a:t>
            </a:r>
            <a:r>
              <a:rPr lang="en-US" dirty="0" err="1" smtClean="0"/>
              <a:t>cyklus</a:t>
            </a:r>
            <a:r>
              <a:rPr lang="en-US" dirty="0" smtClean="0"/>
              <a:t> a pole (</a:t>
            </a:r>
            <a:r>
              <a:rPr lang="en-US" dirty="0" err="1" smtClean="0"/>
              <a:t>za</a:t>
            </a:r>
            <a:r>
              <a:rPr lang="en-US" dirty="0" smtClean="0"/>
              <a:t> 6 </a:t>
            </a:r>
            <a:r>
              <a:rPr lang="en-US" dirty="0" err="1" smtClean="0"/>
              <a:t>kreditů</a:t>
            </a:r>
            <a:r>
              <a:rPr lang="en-US" dirty="0" smtClean="0"/>
              <a:t>), </a:t>
            </a:r>
            <a:r>
              <a:rPr lang="en-US" dirty="0" err="1" smtClean="0"/>
              <a:t>nevím</a:t>
            </a:r>
            <a:r>
              <a:rPr lang="en-US" dirty="0" smtClean="0"/>
              <a:t>, co se </a:t>
            </a:r>
            <a:r>
              <a:rPr lang="en-US" dirty="0" err="1" smtClean="0"/>
              <a:t>tímto</a:t>
            </a:r>
            <a:r>
              <a:rPr lang="en-US" dirty="0" smtClean="0"/>
              <a:t> </a:t>
            </a:r>
            <a:r>
              <a:rPr lang="en-US" dirty="0" err="1" smtClean="0"/>
              <a:t>tempem</a:t>
            </a:r>
            <a:r>
              <a:rPr lang="en-US" dirty="0" smtClean="0"/>
              <a:t> </a:t>
            </a:r>
            <a:r>
              <a:rPr lang="en-US" dirty="0" err="1" smtClean="0"/>
              <a:t>stihne</a:t>
            </a:r>
            <a:r>
              <a:rPr lang="en-US" dirty="0" smtClean="0"/>
              <a:t> do </a:t>
            </a:r>
            <a:r>
              <a:rPr lang="en-US" dirty="0" err="1" smtClean="0"/>
              <a:t>konce</a:t>
            </a:r>
            <a:r>
              <a:rPr lang="en-US" dirty="0" smtClean="0"/>
              <a:t> </a:t>
            </a:r>
            <a:r>
              <a:rPr lang="en-US" dirty="0" err="1" smtClean="0"/>
              <a:t>třeťáku</a:t>
            </a:r>
            <a:r>
              <a:rPr lang="en-US" dirty="0" smtClean="0"/>
              <a:t> :)</a:t>
            </a:r>
          </a:p>
          <a:p>
            <a:endParaRPr lang="en-US" dirty="0" smtClean="0"/>
          </a:p>
          <a:p>
            <a:r>
              <a:rPr lang="en-US" dirty="0" err="1" smtClean="0"/>
              <a:t>Také</a:t>
            </a:r>
            <a:r>
              <a:rPr lang="en-US" dirty="0" smtClean="0"/>
              <a:t> se mi </a:t>
            </a:r>
            <a:r>
              <a:rPr lang="en-US" dirty="0" err="1" smtClean="0"/>
              <a:t>nelíbí</a:t>
            </a:r>
            <a:r>
              <a:rPr lang="en-US" dirty="0" smtClean="0"/>
              <a:t> </a:t>
            </a:r>
            <a:r>
              <a:rPr lang="en-US" dirty="0" err="1" smtClean="0"/>
              <a:t>Solarisové</a:t>
            </a:r>
            <a:r>
              <a:rPr lang="en-US" dirty="0" smtClean="0"/>
              <a:t> </a:t>
            </a:r>
            <a:r>
              <a:rPr lang="en-US" dirty="0" err="1" smtClean="0"/>
              <a:t>terminály</a:t>
            </a:r>
            <a:r>
              <a:rPr lang="en-US" dirty="0" smtClean="0"/>
              <a:t>. Je to </a:t>
            </a:r>
            <a:r>
              <a:rPr lang="en-US" dirty="0" err="1" smtClean="0"/>
              <a:t>pěkná</a:t>
            </a:r>
            <a:r>
              <a:rPr lang="en-US" dirty="0" smtClean="0"/>
              <a:t> </a:t>
            </a:r>
            <a:r>
              <a:rPr lang="en-US" dirty="0" err="1" smtClean="0"/>
              <a:t>technologická</a:t>
            </a:r>
            <a:r>
              <a:rPr lang="en-US" dirty="0" smtClean="0"/>
              <a:t> </a:t>
            </a:r>
            <a:r>
              <a:rPr lang="en-US" dirty="0" err="1" smtClean="0"/>
              <a:t>ukázka</a:t>
            </a:r>
            <a:r>
              <a:rPr lang="en-US" dirty="0" smtClean="0"/>
              <a:t> (X11 </a:t>
            </a:r>
            <a:r>
              <a:rPr lang="en-US" dirty="0" err="1" smtClean="0"/>
              <a:t>přes</a:t>
            </a:r>
            <a:r>
              <a:rPr lang="en-US" dirty="0" smtClean="0"/>
              <a:t> </a:t>
            </a:r>
            <a:r>
              <a:rPr lang="en-US" dirty="0" err="1" smtClean="0"/>
              <a:t>síť</a:t>
            </a:r>
            <a:r>
              <a:rPr lang="en-US" dirty="0" smtClean="0"/>
              <a:t>, </a:t>
            </a:r>
            <a:r>
              <a:rPr lang="en-US" dirty="0" err="1" smtClean="0"/>
              <a:t>tenké</a:t>
            </a:r>
            <a:r>
              <a:rPr lang="en-US" dirty="0" smtClean="0"/>
              <a:t> </a:t>
            </a:r>
            <a:r>
              <a:rPr lang="en-US" dirty="0" err="1" smtClean="0"/>
              <a:t>terminály</a:t>
            </a:r>
            <a:r>
              <a:rPr lang="en-US" dirty="0" smtClean="0"/>
              <a:t>...) a je </a:t>
            </a:r>
            <a:r>
              <a:rPr lang="en-US" dirty="0" err="1" smtClean="0"/>
              <a:t>dobře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 </a:t>
            </a:r>
            <a:r>
              <a:rPr lang="en-US" dirty="0" err="1" smtClean="0"/>
              <a:t>přijdou</a:t>
            </a:r>
            <a:r>
              <a:rPr lang="en-US" dirty="0" smtClean="0"/>
              <a:t> do </a:t>
            </a:r>
            <a:r>
              <a:rPr lang="en-US" dirty="0" err="1" smtClean="0"/>
              <a:t>kontaktu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 </a:t>
            </a:r>
            <a:r>
              <a:rPr lang="en-US" dirty="0" err="1" smtClean="0"/>
              <a:t>jinou</a:t>
            </a:r>
            <a:r>
              <a:rPr lang="en-US" dirty="0" smtClean="0"/>
              <a:t> </a:t>
            </a:r>
            <a:r>
              <a:rPr lang="en-US" dirty="0" err="1" smtClean="0"/>
              <a:t>platformou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Windows a Visual Studio Express, ale je to p... o... m... a... l.. é.... Je to </a:t>
            </a:r>
            <a:r>
              <a:rPr lang="en-US" dirty="0" err="1" smtClean="0"/>
              <a:t>někdy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nepoužitelné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to </a:t>
            </a:r>
            <a:r>
              <a:rPr lang="en-US" dirty="0" err="1" smtClean="0"/>
              <a:t>unixovým</a:t>
            </a:r>
            <a:r>
              <a:rPr lang="en-US" dirty="0" smtClean="0"/>
              <a:t> </a:t>
            </a:r>
            <a:r>
              <a:rPr lang="en-US" dirty="0" err="1" smtClean="0"/>
              <a:t>systémům</a:t>
            </a:r>
            <a:r>
              <a:rPr lang="en-US" dirty="0" smtClean="0"/>
              <a:t> </a:t>
            </a:r>
            <a:r>
              <a:rPr lang="en-US" dirty="0" err="1" smtClean="0"/>
              <a:t>dělá</a:t>
            </a:r>
            <a:r>
              <a:rPr lang="en-US" dirty="0" smtClean="0"/>
              <a:t> </a:t>
            </a:r>
            <a:r>
              <a:rPr lang="en-US" dirty="0" err="1" smtClean="0"/>
              <a:t>spíš</a:t>
            </a:r>
            <a:r>
              <a:rPr lang="en-US" dirty="0" smtClean="0"/>
              <a:t> </a:t>
            </a:r>
            <a:r>
              <a:rPr lang="en-US" dirty="0" err="1" smtClean="0"/>
              <a:t>medvědí</a:t>
            </a:r>
            <a:r>
              <a:rPr lang="en-US" dirty="0" smtClean="0"/>
              <a:t> </a:t>
            </a:r>
            <a:r>
              <a:rPr lang="en-US" dirty="0" err="1" smtClean="0"/>
              <a:t>službu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</a:t>
            </a:r>
            <a:r>
              <a:rPr lang="cs-CZ" dirty="0" smtClean="0"/>
              <a:t>5: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Jen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chtěl</a:t>
            </a:r>
            <a:r>
              <a:rPr lang="en-US" dirty="0" smtClean="0"/>
              <a:t> </a:t>
            </a:r>
            <a:r>
              <a:rPr lang="en-US" dirty="0" err="1" smtClean="0"/>
              <a:t>vyjádřit</a:t>
            </a:r>
            <a:r>
              <a:rPr lang="en-US" dirty="0" smtClean="0"/>
              <a:t> </a:t>
            </a:r>
            <a:r>
              <a:rPr lang="en-US" dirty="0" err="1" smtClean="0"/>
              <a:t>lítost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</a:t>
            </a:r>
            <a:r>
              <a:rPr lang="en-US" dirty="0" err="1" smtClean="0"/>
              <a:t>pořádá</a:t>
            </a:r>
            <a:r>
              <a:rPr lang="en-US" dirty="0" smtClean="0"/>
              <a:t> 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zajímavé</a:t>
            </a:r>
            <a:r>
              <a:rPr lang="en-US" dirty="0" smtClean="0"/>
              <a:t> </a:t>
            </a:r>
            <a:r>
              <a:rPr lang="en-US" dirty="0" err="1" smtClean="0"/>
              <a:t>semináře</a:t>
            </a:r>
            <a:r>
              <a:rPr lang="en-US" dirty="0" smtClean="0"/>
              <a:t> a </a:t>
            </a:r>
            <a:r>
              <a:rPr lang="en-US" dirty="0" err="1" smtClean="0"/>
              <a:t>přednášky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zahraničích</a:t>
            </a:r>
            <a:r>
              <a:rPr lang="en-US" dirty="0" smtClean="0"/>
              <a:t> </a:t>
            </a:r>
            <a:r>
              <a:rPr lang="en-US" dirty="0" err="1" smtClean="0"/>
              <a:t>hostů</a:t>
            </a:r>
            <a:r>
              <a:rPr lang="en-US" dirty="0" smtClean="0"/>
              <a:t> (viz. pan </a:t>
            </a:r>
            <a:r>
              <a:rPr lang="en-US" dirty="0" err="1" smtClean="0"/>
              <a:t>Spector</a:t>
            </a:r>
            <a:r>
              <a:rPr lang="en-US" dirty="0" smtClean="0"/>
              <a:t>), </a:t>
            </a:r>
            <a:r>
              <a:rPr lang="en-US" dirty="0" err="1" smtClean="0"/>
              <a:t>které</a:t>
            </a:r>
            <a:r>
              <a:rPr lang="en-US" dirty="0" smtClean="0"/>
              <a:t> dost </a:t>
            </a:r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kolidují</a:t>
            </a:r>
            <a:r>
              <a:rPr lang="en-US" dirty="0" smtClean="0"/>
              <a:t> s </a:t>
            </a:r>
            <a:r>
              <a:rPr lang="en-US" dirty="0" err="1" smtClean="0"/>
              <a:t>rozvrhem</a:t>
            </a:r>
            <a:r>
              <a:rPr lang="en-US" dirty="0" smtClean="0"/>
              <a:t>. </a:t>
            </a:r>
            <a:r>
              <a:rPr lang="en-US" dirty="0" err="1" smtClean="0"/>
              <a:t>Chápu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to </a:t>
            </a: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nebude</a:t>
            </a:r>
            <a:r>
              <a:rPr lang="en-US" dirty="0" smtClean="0"/>
              <a:t> </a:t>
            </a:r>
            <a:r>
              <a:rPr lang="en-US" dirty="0" err="1" smtClean="0"/>
              <a:t>vyhovovat</a:t>
            </a:r>
            <a:r>
              <a:rPr lang="en-US" dirty="0" smtClean="0"/>
              <a:t> </a:t>
            </a:r>
            <a:r>
              <a:rPr lang="en-US" dirty="0" err="1" smtClean="0"/>
              <a:t>všem</a:t>
            </a:r>
            <a:r>
              <a:rPr lang="en-US" dirty="0" smtClean="0"/>
              <a:t>, </a:t>
            </a:r>
            <a:r>
              <a:rPr lang="en-US" dirty="0" err="1" smtClean="0"/>
              <a:t>otázka</a:t>
            </a:r>
            <a:r>
              <a:rPr lang="en-US" dirty="0" smtClean="0"/>
              <a:t> </a:t>
            </a:r>
            <a:r>
              <a:rPr lang="en-US" dirty="0" err="1" smtClean="0"/>
              <a:t>pak</a:t>
            </a:r>
            <a:r>
              <a:rPr lang="en-US" dirty="0" smtClean="0"/>
              <a:t> je, co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 smtClean="0"/>
              <a:t>větší</a:t>
            </a:r>
            <a:r>
              <a:rPr lang="en-US" dirty="0" smtClean="0"/>
              <a:t> </a:t>
            </a:r>
            <a:r>
              <a:rPr lang="en-US" dirty="0" err="1" smtClean="0"/>
              <a:t>prioritu</a:t>
            </a:r>
            <a:r>
              <a:rPr lang="en-US" dirty="0" smtClean="0"/>
              <a:t>, </a:t>
            </a:r>
            <a:r>
              <a:rPr lang="en-US" dirty="0" err="1" smtClean="0"/>
              <a:t>jestli</a:t>
            </a:r>
            <a:r>
              <a:rPr lang="en-US" dirty="0" smtClean="0"/>
              <a:t> </a:t>
            </a:r>
            <a:r>
              <a:rPr lang="en-US" dirty="0" err="1" smtClean="0"/>
              <a:t>přednáška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mě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stěžejní</a:t>
            </a:r>
            <a:r>
              <a:rPr lang="en-US" dirty="0" smtClean="0"/>
              <a:t> </a:t>
            </a:r>
            <a:r>
              <a:rPr lang="en-US" dirty="0" err="1" smtClean="0"/>
              <a:t>lineární</a:t>
            </a:r>
            <a:r>
              <a:rPr lang="en-US" dirty="0" smtClean="0"/>
              <a:t> </a:t>
            </a:r>
            <a:r>
              <a:rPr lang="en-US" dirty="0" err="1" smtClean="0"/>
              <a:t>algebry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zajímavá</a:t>
            </a:r>
            <a:r>
              <a:rPr lang="en-US" dirty="0" smtClean="0"/>
              <a:t> </a:t>
            </a:r>
            <a:r>
              <a:rPr lang="en-US" dirty="0" err="1" smtClean="0"/>
              <a:t>přednáška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se </a:t>
            </a:r>
            <a:r>
              <a:rPr lang="en-US" dirty="0" err="1" smtClean="0"/>
              <a:t>nám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hodit</a:t>
            </a:r>
            <a:r>
              <a:rPr lang="en-US" dirty="0" smtClean="0"/>
              <a:t> v </a:t>
            </a:r>
            <a:r>
              <a:rPr lang="en-US" dirty="0" err="1" smtClean="0"/>
              <a:t>dalším</a:t>
            </a:r>
            <a:r>
              <a:rPr lang="en-US" dirty="0" smtClean="0"/>
              <a:t>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</a:t>
            </a:r>
            <a:r>
              <a:rPr lang="cs-CZ" dirty="0" smtClean="0"/>
              <a:t>6: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</a:t>
            </a:r>
            <a:r>
              <a:rPr lang="cs-CZ" dirty="0" smtClean="0"/>
              <a:t>7</a:t>
            </a:r>
            <a:r>
              <a:rPr lang="cs-CZ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</a:t>
            </a:r>
            <a:r>
              <a:rPr lang="cs-CZ" dirty="0" smtClean="0"/>
              <a:t>8</a:t>
            </a:r>
            <a:r>
              <a:rPr lang="cs-CZ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16"/>
            <a:ext cx="8229600" cy="1143000"/>
          </a:xfrm>
        </p:spPr>
        <p:txBody>
          <a:bodyPr/>
          <a:lstStyle/>
          <a:p>
            <a:r>
              <a:rPr lang="cs-CZ" dirty="0" smtClean="0"/>
              <a:t>Pozitiva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64360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</a:t>
            </a:r>
            <a:r>
              <a:rPr lang="cs-CZ" sz="2800" dirty="0" err="1" smtClean="0"/>
              <a:t>řiměřená</a:t>
            </a:r>
            <a:r>
              <a:rPr lang="cs-CZ" sz="2800" dirty="0" smtClean="0"/>
              <a:t> zátěž</a:t>
            </a:r>
          </a:p>
          <a:p>
            <a:r>
              <a:rPr lang="cs-CZ" sz="2800" dirty="0" smtClean="0"/>
              <a:t>M</a:t>
            </a:r>
            <a:r>
              <a:rPr lang="en-US" sz="2800" dirty="0" err="1" smtClean="0"/>
              <a:t>inory</a:t>
            </a:r>
            <a:r>
              <a:rPr lang="cs-CZ" sz="2800" dirty="0" smtClean="0"/>
              <a:t>, ale </a:t>
            </a:r>
            <a:r>
              <a:rPr lang="cs-CZ" sz="2800" dirty="0" err="1" smtClean="0"/>
              <a:t>m</a:t>
            </a:r>
            <a:r>
              <a:rPr lang="cs-CZ" sz="2800" dirty="0" err="1" smtClean="0"/>
              <a:t>inor</a:t>
            </a:r>
            <a:r>
              <a:rPr lang="cs-CZ" sz="2800" dirty="0" smtClean="0"/>
              <a:t> </a:t>
            </a:r>
            <a:r>
              <a:rPr lang="cs-CZ" sz="2800" dirty="0" smtClean="0"/>
              <a:t>je</a:t>
            </a:r>
            <a:r>
              <a:rPr lang="en-US" sz="2800" dirty="0" smtClean="0"/>
              <a:t>n</a:t>
            </a:r>
            <a:r>
              <a:rPr lang="cs-CZ" sz="2800" dirty="0" smtClean="0"/>
              <a:t> </a:t>
            </a:r>
            <a:r>
              <a:rPr lang="cs-CZ" sz="2800" dirty="0" smtClean="0"/>
              <a:t>ekonomický.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 A: Připravují se </a:t>
            </a:r>
            <a:r>
              <a:rPr lang="cs-CZ" sz="2800" dirty="0" smtClean="0"/>
              <a:t>další, každý </a:t>
            </a:r>
            <a:r>
              <a:rPr lang="cs-CZ" sz="2800" dirty="0" smtClean="0"/>
              <a:t>obor </a:t>
            </a:r>
            <a:r>
              <a:rPr lang="cs-CZ" sz="2800" dirty="0" smtClean="0"/>
              <a:t>bude i </a:t>
            </a:r>
            <a:r>
              <a:rPr lang="cs-CZ" sz="2800" dirty="0" err="1" smtClean="0"/>
              <a:t>minor</a:t>
            </a:r>
            <a:r>
              <a:rPr lang="cs-CZ" sz="2800" dirty="0" smtClean="0"/>
              <a:t>,</a:t>
            </a:r>
            <a:br>
              <a:rPr lang="cs-CZ" sz="2800" dirty="0" smtClean="0"/>
            </a:br>
            <a:r>
              <a:rPr lang="cs-CZ" sz="2800" dirty="0" smtClean="0"/>
              <a:t>    </a:t>
            </a:r>
            <a:r>
              <a:rPr lang="cs-CZ" sz="2800" dirty="0" smtClean="0"/>
              <a:t>plus </a:t>
            </a:r>
            <a:r>
              <a:rPr lang="cs-CZ" sz="2800" dirty="0" smtClean="0"/>
              <a:t>matematický </a:t>
            </a:r>
            <a:r>
              <a:rPr lang="cs-CZ" sz="2800" dirty="0" err="1" smtClean="0"/>
              <a:t>minor</a:t>
            </a:r>
            <a:r>
              <a:rPr lang="cs-CZ" sz="2800" dirty="0" smtClean="0"/>
              <a:t> </a:t>
            </a:r>
            <a:endParaRPr lang="cs-CZ" sz="2800" dirty="0" smtClean="0"/>
          </a:p>
          <a:p>
            <a:r>
              <a:rPr lang="cs-CZ" sz="2800" dirty="0" smtClean="0"/>
              <a:t>pozitivní </a:t>
            </a:r>
            <a:r>
              <a:rPr lang="cs-CZ" sz="2800" dirty="0" smtClean="0"/>
              <a:t>zmínky o </a:t>
            </a:r>
            <a:r>
              <a:rPr lang="cs-CZ" sz="2800" dirty="0" smtClean="0"/>
              <a:t>předmětech (! více zmínek):</a:t>
            </a:r>
            <a:endParaRPr lang="cs-CZ" sz="2800" dirty="0" smtClean="0"/>
          </a:p>
          <a:p>
            <a:pPr lvl="1"/>
            <a:r>
              <a:rPr lang="cs-CZ" sz="2400" dirty="0" smtClean="0"/>
              <a:t>Manažerská psychologie (ale problém s kapacitou)</a:t>
            </a:r>
          </a:p>
          <a:p>
            <a:pPr lvl="1"/>
            <a:r>
              <a:rPr lang="cs-CZ" sz="2400" dirty="0" smtClean="0"/>
              <a:t>Rétorika (</a:t>
            </a:r>
            <a:r>
              <a:rPr lang="cs-CZ" sz="2400" dirty="0" err="1" smtClean="0"/>
              <a:t>Pinková</a:t>
            </a:r>
            <a:r>
              <a:rPr lang="cs-CZ" sz="2400" dirty="0" smtClean="0"/>
              <a:t>) !</a:t>
            </a:r>
          </a:p>
          <a:p>
            <a:pPr lvl="1"/>
            <a:r>
              <a:rPr lang="cs-CZ" sz="2400" dirty="0" smtClean="0"/>
              <a:t>RPH !!! (1x dát do druhého semestru)</a:t>
            </a:r>
          </a:p>
          <a:p>
            <a:pPr lvl="1"/>
            <a:r>
              <a:rPr lang="cs-CZ" sz="2400" dirty="0" smtClean="0"/>
              <a:t>Kvalitní matematika</a:t>
            </a:r>
          </a:p>
          <a:p>
            <a:pPr lvl="1"/>
            <a:r>
              <a:rPr lang="cs-CZ" sz="2400" dirty="0" smtClean="0"/>
              <a:t>Odborná angličtina (DMA !!)</a:t>
            </a:r>
          </a:p>
          <a:p>
            <a:pPr lvl="1"/>
            <a:r>
              <a:rPr lang="cs-CZ" sz="2400" dirty="0" smtClean="0"/>
              <a:t>Filosofie (</a:t>
            </a:r>
            <a:r>
              <a:rPr lang="cs-CZ" sz="2400" dirty="0" err="1" smtClean="0"/>
              <a:t>Zamarovský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Ekonomika podnikání</a:t>
            </a:r>
            <a:endParaRPr lang="cs-CZ" sz="2400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-214338"/>
            <a:ext cx="8229600" cy="928694"/>
          </a:xfrm>
        </p:spPr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72206"/>
          </a:xfrm>
        </p:spPr>
        <p:txBody>
          <a:bodyPr>
            <a:normAutofit lnSpcReduction="10000"/>
          </a:bodyPr>
          <a:lstStyle/>
          <a:p>
            <a:r>
              <a:rPr lang="cs-CZ" sz="2800" smtClean="0"/>
              <a:t>návaznost přednášky </a:t>
            </a:r>
            <a:r>
              <a:rPr lang="cs-CZ" sz="2800" dirty="0" smtClean="0"/>
              <a:t>a cvičení (obzvlášť těžké při přesunech </a:t>
            </a:r>
            <a:r>
              <a:rPr lang="cs-CZ" sz="2800" smtClean="0"/>
              <a:t>kvůli svátkům)</a:t>
            </a:r>
          </a:p>
          <a:p>
            <a:r>
              <a:rPr lang="cs-CZ" sz="2800" dirty="0" smtClean="0"/>
              <a:t>nepřehlednost </a:t>
            </a:r>
            <a:r>
              <a:rPr lang="cs-CZ" sz="2800" dirty="0" smtClean="0"/>
              <a:t>předmětů Hum a </a:t>
            </a:r>
            <a:r>
              <a:rPr lang="cs-CZ" sz="2800" dirty="0" err="1" smtClean="0"/>
              <a:t>Ek</a:t>
            </a:r>
            <a:r>
              <a:rPr lang="cs-CZ" sz="2800" dirty="0" smtClean="0"/>
              <a:t> </a:t>
            </a:r>
            <a:r>
              <a:rPr lang="cs-CZ" sz="2800" dirty="0" smtClean="0"/>
              <a:t>Man. Není z čeho </a:t>
            </a:r>
            <a:r>
              <a:rPr lang="cs-CZ" sz="2800" dirty="0" smtClean="0"/>
              <a:t>volit.</a:t>
            </a:r>
            <a:br>
              <a:rPr lang="cs-CZ" sz="2800" dirty="0" smtClean="0"/>
            </a:br>
            <a:r>
              <a:rPr lang="cs-CZ" sz="2800" dirty="0" smtClean="0"/>
              <a:t>„ … ocenil </a:t>
            </a:r>
            <a:r>
              <a:rPr lang="cs-CZ" sz="2800" dirty="0" smtClean="0"/>
              <a:t>bych, kdyby tam bylo uvedeno více předmětů, ideálně i tělocvik, </a:t>
            </a:r>
            <a:r>
              <a:rPr lang="cs-CZ" sz="2800" dirty="0" smtClean="0"/>
              <a:t>ale to asi nejde „</a:t>
            </a:r>
            <a:br>
              <a:rPr lang="cs-CZ" sz="2800" dirty="0" smtClean="0"/>
            </a:br>
            <a:r>
              <a:rPr lang="cs-CZ" sz="2800" dirty="0" smtClean="0"/>
              <a:t>A: Rada OI poslala proděkanovi oficiální žádost, aby v OI byl TV brán jako humanitní předmět</a:t>
            </a:r>
          </a:p>
          <a:p>
            <a:r>
              <a:rPr lang="cs-CZ" sz="2800" dirty="0" smtClean="0"/>
              <a:t>zlepšit team-</a:t>
            </a:r>
            <a:r>
              <a:rPr lang="cs-CZ" sz="2800" dirty="0" err="1" smtClean="0"/>
              <a:t>building</a:t>
            </a:r>
            <a:r>
              <a:rPr lang="cs-CZ" sz="2800" dirty="0" smtClean="0"/>
              <a:t>, společenské akce.</a:t>
            </a:r>
          </a:p>
          <a:p>
            <a:r>
              <a:rPr lang="cs-CZ" sz="2800" dirty="0" smtClean="0"/>
              <a:t>práce samostatná, ne v týmech</a:t>
            </a:r>
          </a:p>
          <a:p>
            <a:r>
              <a:rPr lang="cs-CZ" sz="2800" dirty="0" smtClean="0"/>
              <a:t>povinný TV</a:t>
            </a:r>
            <a:endParaRPr lang="cs-CZ" sz="2800" dirty="0" smtClean="0"/>
          </a:p>
          <a:p>
            <a:r>
              <a:rPr lang="cs-CZ" sz="2800" dirty="0" smtClean="0"/>
              <a:t>Předměty </a:t>
            </a:r>
            <a:r>
              <a:rPr lang="cs-CZ" sz="2800" dirty="0" smtClean="0"/>
              <a:t>s negativní zmínkou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Etika (u ostatních ročníků, i když se objevily i pozitivní zmínky, skoro rovnováha</a:t>
            </a:r>
            <a:r>
              <a:rPr lang="en-US" sz="2400" dirty="0" smtClean="0"/>
              <a:t> </a:t>
            </a:r>
            <a:r>
              <a:rPr lang="en-US" sz="2400" dirty="0" smtClean="0"/>
              <a:t>+/-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PR1</a:t>
            </a:r>
            <a:r>
              <a:rPr lang="en-US" sz="2400" dirty="0" smtClean="0"/>
              <a:t>, </a:t>
            </a:r>
            <a:r>
              <a:rPr lang="cs-CZ" sz="2400" dirty="0" smtClean="0"/>
              <a:t>FCE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</a:t>
            </a:r>
            <a:r>
              <a:rPr lang="cs-CZ" dirty="0" err="1" smtClean="0"/>
              <a:t>ávrhy</a:t>
            </a:r>
            <a:r>
              <a:rPr lang="cs-CZ" dirty="0" smtClean="0"/>
              <a:t>, otázky, </a:t>
            </a:r>
            <a:r>
              <a:rPr lang="en-US" dirty="0" smtClean="0"/>
              <a:t>+/-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621508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mailing listy místo fór (navrhují magistři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RSS </a:t>
            </a:r>
            <a:r>
              <a:rPr lang="cs-CZ" sz="2800" dirty="0" err="1" smtClean="0"/>
              <a:t>feed</a:t>
            </a: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Programování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621508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Nedostatečný přístup k lidem, kteří nemají velkou zkušenost s programovaním... ! </a:t>
            </a:r>
            <a:endParaRPr lang="pl-PL" sz="2800" dirty="0" smtClean="0"/>
          </a:p>
          <a:p>
            <a:r>
              <a:rPr lang="cs-CZ" sz="2800" dirty="0" smtClean="0"/>
              <a:t>Není </a:t>
            </a:r>
            <a:r>
              <a:rPr lang="cs-CZ" sz="2800" dirty="0" smtClean="0"/>
              <a:t>vazba RPH a PR1</a:t>
            </a:r>
          </a:p>
          <a:p>
            <a:endParaRPr lang="pl-PL" sz="2800" dirty="0" smtClean="0"/>
          </a:p>
          <a:p>
            <a:r>
              <a:rPr lang="cs-CZ" sz="2800" dirty="0" smtClean="0"/>
              <a:t>PR1 problémy:</a:t>
            </a:r>
          </a:p>
          <a:p>
            <a:pPr lvl="1"/>
            <a:r>
              <a:rPr lang="cs-CZ" sz="2400" dirty="0" smtClean="0"/>
              <a:t>Chápu</a:t>
            </a:r>
            <a:r>
              <a:rPr lang="cs-CZ" sz="2400" dirty="0" smtClean="0"/>
              <a:t>, že je to možná termínová speciality letošního roku, ale jestliže nám přednášky z programování zaostávají o 14 za cvičeními je pak diskutabilní jaký to má přínos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dirty="0" smtClean="0"/>
              <a:t>… na PR1 usnu …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7146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Vybrané </a:t>
            </a:r>
            <a:r>
              <a:rPr lang="cs-CZ" sz="3600" dirty="0" smtClean="0"/>
              <a:t>názory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vědeckých</a:t>
            </a:r>
            <a:r>
              <a:rPr lang="en-US" dirty="0" smtClean="0"/>
              <a:t> </a:t>
            </a:r>
            <a:r>
              <a:rPr lang="en-US" dirty="0" err="1" smtClean="0"/>
              <a:t>projektech</a:t>
            </a:r>
            <a:r>
              <a:rPr lang="en-US" dirty="0" smtClean="0"/>
              <a:t> a </a:t>
            </a:r>
            <a:r>
              <a:rPr lang="en-US" dirty="0" err="1" smtClean="0"/>
              <a:t>příležitostech</a:t>
            </a:r>
            <a:r>
              <a:rPr lang="en-US" dirty="0" smtClean="0"/>
              <a:t>, do </a:t>
            </a:r>
            <a:r>
              <a:rPr lang="en-US" dirty="0" err="1" smtClean="0"/>
              <a:t>kterých</a:t>
            </a:r>
            <a:r>
              <a:rPr lang="en-US" dirty="0" smtClean="0"/>
              <a:t> by se student </a:t>
            </a:r>
            <a:r>
              <a:rPr lang="en-US" dirty="0" err="1" smtClean="0"/>
              <a:t>mohl</a:t>
            </a:r>
            <a:r>
              <a:rPr lang="en-US" dirty="0" smtClean="0"/>
              <a:t> </a:t>
            </a:r>
            <a:r>
              <a:rPr lang="en-US" dirty="0" err="1" smtClean="0"/>
              <a:t>eventuálně</a:t>
            </a:r>
            <a:r>
              <a:rPr lang="en-US" dirty="0" smtClean="0"/>
              <a:t> </a:t>
            </a:r>
            <a:r>
              <a:rPr lang="en-US" dirty="0" err="1" smtClean="0"/>
              <a:t>zapojit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A: podívejte se na seznam BP, DP a individuálních projektů, spojte se s vedoucím.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Vybrané názory   </a:t>
            </a:r>
            <a:r>
              <a:rPr lang="cs-CZ" dirty="0" smtClean="0"/>
              <a:t>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72122" cy="4525963"/>
          </a:xfrm>
        </p:spPr>
        <p:txBody>
          <a:bodyPr/>
          <a:lstStyle/>
          <a:p>
            <a:r>
              <a:rPr lang="en-US" dirty="0" err="1" smtClean="0"/>
              <a:t>Náplň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r>
              <a:rPr lang="en-US" dirty="0" smtClean="0"/>
              <a:t> </a:t>
            </a:r>
            <a:r>
              <a:rPr lang="en-US" dirty="0" err="1" smtClean="0"/>
              <a:t>zatím</a:t>
            </a:r>
            <a:r>
              <a:rPr lang="en-US" dirty="0" smtClean="0"/>
              <a:t> </a:t>
            </a:r>
            <a:r>
              <a:rPr lang="en-US" dirty="0" err="1" smtClean="0"/>
              <a:t>splňuje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očekávání</a:t>
            </a:r>
            <a:r>
              <a:rPr lang="en-US" dirty="0" smtClean="0"/>
              <a:t>. Jen </a:t>
            </a:r>
            <a:r>
              <a:rPr lang="en-US" dirty="0" err="1" smtClean="0"/>
              <a:t>holek</a:t>
            </a:r>
            <a:r>
              <a:rPr lang="en-US" dirty="0" smtClean="0"/>
              <a:t> by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mohlo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smtClean="0"/>
              <a:t>:-)</a:t>
            </a:r>
            <a:endParaRPr lang="cs-CZ" dirty="0" smtClean="0"/>
          </a:p>
          <a:p>
            <a:r>
              <a:rPr lang="cs-CZ" dirty="0" smtClean="0"/>
              <a:t>A: snažíme se se.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28604"/>
            <a:ext cx="2919413" cy="595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928694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Několikrát</a:t>
            </a:r>
            <a:r>
              <a:rPr lang="en-US" dirty="0" smtClean="0"/>
              <a:t> </a:t>
            </a:r>
            <a:r>
              <a:rPr lang="en-US" dirty="0" err="1" smtClean="0"/>
              <a:t>zmiňovat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dotazník</a:t>
            </a:r>
            <a:r>
              <a:rPr lang="en-US" dirty="0" smtClean="0"/>
              <a:t> je </a:t>
            </a:r>
            <a:r>
              <a:rPr lang="en-US" dirty="0" err="1" smtClean="0"/>
              <a:t>anonymní</a:t>
            </a:r>
            <a:r>
              <a:rPr lang="en-US" dirty="0" smtClean="0"/>
              <a:t> a k </a:t>
            </a:r>
            <a:r>
              <a:rPr lang="en-US" dirty="0" err="1" smtClean="0"/>
              <a:t>tomu</a:t>
            </a:r>
            <a:r>
              <a:rPr lang="en-US" dirty="0" smtClean="0"/>
              <a:t> </a:t>
            </a:r>
            <a:r>
              <a:rPr lang="en-US" dirty="0" err="1" smtClean="0"/>
              <a:t>přidávat</a:t>
            </a:r>
            <a:r>
              <a:rPr lang="en-US" dirty="0" smtClean="0"/>
              <a:t> </a:t>
            </a:r>
            <a:r>
              <a:rPr lang="en-US" dirty="0" err="1" smtClean="0"/>
              <a:t>ještě</a:t>
            </a:r>
            <a:r>
              <a:rPr lang="en-US" dirty="0" smtClean="0"/>
              <a:t> </a:t>
            </a:r>
            <a:r>
              <a:rPr lang="en-US" dirty="0" err="1" smtClean="0"/>
              <a:t>informaci</a:t>
            </a:r>
            <a:r>
              <a:rPr lang="en-US" dirty="0" smtClean="0"/>
              <a:t> o </a:t>
            </a:r>
            <a:r>
              <a:rPr lang="en-US" dirty="0" err="1" smtClean="0"/>
              <a:t>osobním</a:t>
            </a:r>
            <a:r>
              <a:rPr lang="en-US" dirty="0" smtClean="0"/>
              <a:t> </a:t>
            </a:r>
            <a:r>
              <a:rPr lang="en-US" dirty="0" err="1" smtClean="0"/>
              <a:t>reagování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podněty</a:t>
            </a:r>
            <a:r>
              <a:rPr lang="en-US" dirty="0" smtClean="0"/>
              <a:t> </a:t>
            </a:r>
            <a:r>
              <a:rPr lang="en-US" dirty="0" err="1" smtClean="0"/>
              <a:t>opravdu</a:t>
            </a:r>
            <a:r>
              <a:rPr lang="en-US" dirty="0" smtClean="0"/>
              <a:t> </a:t>
            </a:r>
            <a:r>
              <a:rPr lang="en-US" dirty="0" err="1" smtClean="0"/>
              <a:t>nevyznívá</a:t>
            </a:r>
            <a:r>
              <a:rPr lang="en-US" dirty="0" smtClean="0"/>
              <a:t> </a:t>
            </a:r>
            <a:r>
              <a:rPr lang="en-US" dirty="0" err="1" smtClean="0"/>
              <a:t>nejlíp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err="1" smtClean="0"/>
              <a:t>nemám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během</a:t>
            </a:r>
            <a:r>
              <a:rPr lang="en-US" dirty="0" smtClean="0"/>
              <a:t> </a:t>
            </a:r>
            <a:r>
              <a:rPr lang="en-US" dirty="0" err="1" smtClean="0"/>
              <a:t>jedné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282" y="-71462"/>
            <a:ext cx="8229600" cy="1143000"/>
          </a:xfrm>
        </p:spPr>
        <p:txBody>
          <a:bodyPr/>
          <a:lstStyle/>
          <a:p>
            <a:r>
              <a:rPr lang="cs-CZ" dirty="0" smtClean="0"/>
              <a:t>Vybrané názory   3: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676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OI Grill 1. ročník Bc. 2010.12.14  Analýza názorů  J. Matas</vt:lpstr>
      <vt:lpstr>Pozitiva</vt:lpstr>
      <vt:lpstr>Problémy</vt:lpstr>
      <vt:lpstr>Návrhy, otázky, +/-</vt:lpstr>
      <vt:lpstr>Programování</vt:lpstr>
      <vt:lpstr>Slide 6</vt:lpstr>
      <vt:lpstr>Vybrané názory 1</vt:lpstr>
      <vt:lpstr>Vybrané názory   2:</vt:lpstr>
      <vt:lpstr>Vybrané názory   3:</vt:lpstr>
      <vt:lpstr>Vybrané názory   4:</vt:lpstr>
      <vt:lpstr>Vybrané názory   5:</vt:lpstr>
      <vt:lpstr>Slide 12</vt:lpstr>
      <vt:lpstr>Vybrané názory   5:</vt:lpstr>
      <vt:lpstr>Vybrané názory   6:</vt:lpstr>
      <vt:lpstr>Vybrané názory   7:</vt:lpstr>
      <vt:lpstr>Vybrané názory   8:</vt:lpstr>
    </vt:vector>
  </TitlesOfParts>
  <Company>CMP Praha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Jiri Matas</dc:creator>
  <cp:lastModifiedBy>Jiri Matas</cp:lastModifiedBy>
  <cp:revision>11</cp:revision>
  <dcterms:created xsi:type="dcterms:W3CDTF">2010-12-12T20:06:10Z</dcterms:created>
  <dcterms:modified xsi:type="dcterms:W3CDTF">2010-12-14T07:50:05Z</dcterms:modified>
</cp:coreProperties>
</file>