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5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584D-6D51-41DF-A08D-534266A5E206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FED8-2455-4309-9A59-B3FE0A586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27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584D-6D51-41DF-A08D-534266A5E206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FED8-2455-4309-9A59-B3FE0A586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8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584D-6D51-41DF-A08D-534266A5E206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FED8-2455-4309-9A59-B3FE0A586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7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584D-6D51-41DF-A08D-534266A5E206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FED8-2455-4309-9A59-B3FE0A586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53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584D-6D51-41DF-A08D-534266A5E206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FED8-2455-4309-9A59-B3FE0A586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66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584D-6D51-41DF-A08D-534266A5E206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FED8-2455-4309-9A59-B3FE0A586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91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584D-6D51-41DF-A08D-534266A5E206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FED8-2455-4309-9A59-B3FE0A586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2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584D-6D51-41DF-A08D-534266A5E206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FED8-2455-4309-9A59-B3FE0A586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96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584D-6D51-41DF-A08D-534266A5E206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FED8-2455-4309-9A59-B3FE0A586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00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584D-6D51-41DF-A08D-534266A5E206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FED8-2455-4309-9A59-B3FE0A586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11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584D-6D51-41DF-A08D-534266A5E206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FED8-2455-4309-9A59-B3FE0A586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51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5584D-6D51-41DF-A08D-534266A5E206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EFED8-2455-4309-9A59-B3FE0A586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12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Homework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Do </a:t>
            </a:r>
            <a:r>
              <a:rPr lang="cs-CZ" dirty="0" err="1"/>
              <a:t>the</a:t>
            </a:r>
            <a:r>
              <a:rPr lang="cs-CZ" dirty="0"/>
              <a:t> 1st-level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hands</a:t>
            </a:r>
            <a:r>
              <a:rPr lang="cs-CZ" dirty="0"/>
              <a:t> in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eight</a:t>
            </a:r>
            <a:r>
              <a:rPr lang="cs-CZ" dirty="0"/>
              <a:t> </a:t>
            </a:r>
            <a:r>
              <a:rPr lang="cs-CZ" dirty="0" err="1"/>
              <a:t>measured</a:t>
            </a:r>
            <a:r>
              <a:rPr lang="cs-CZ" dirty="0"/>
              <a:t> </a:t>
            </a:r>
            <a:r>
              <a:rPr lang="cs-CZ" dirty="0" err="1"/>
              <a:t>subjects</a:t>
            </a:r>
            <a:r>
              <a:rPr lang="cs-CZ" dirty="0"/>
              <a:t>. </a:t>
            </a:r>
            <a:r>
              <a:rPr lang="cs-CZ" dirty="0" err="1"/>
              <a:t>Folow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pipeline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2nd </a:t>
            </a:r>
            <a:r>
              <a:rPr lang="cs-CZ" dirty="0" err="1"/>
              <a:t>excercise</a:t>
            </a:r>
            <a:r>
              <a:rPr lang="cs-CZ" dirty="0"/>
              <a:t> </a:t>
            </a:r>
            <a:r>
              <a:rPr lang="cs-CZ" b="1" dirty="0"/>
              <a:t>(2 </a:t>
            </a:r>
            <a:r>
              <a:rPr lang="cs-CZ" b="1" dirty="0" err="1"/>
              <a:t>points</a:t>
            </a:r>
            <a:r>
              <a:rPr lang="cs-CZ" b="1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folowing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pipeline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2nd </a:t>
            </a:r>
            <a:r>
              <a:rPr lang="cs-CZ" dirty="0" err="1"/>
              <a:t>excercise</a:t>
            </a:r>
            <a:r>
              <a:rPr lang="cs-CZ" dirty="0"/>
              <a:t>. Show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mean</a:t>
            </a:r>
            <a:r>
              <a:rPr lang="cs-CZ" dirty="0"/>
              <a:t> </a:t>
            </a:r>
            <a:r>
              <a:rPr lang="cs-CZ" dirty="0" err="1"/>
              <a:t>activation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left</a:t>
            </a:r>
            <a:r>
              <a:rPr lang="cs-CZ" dirty="0"/>
              <a:t> (con_ 0001) and </a:t>
            </a:r>
            <a:r>
              <a:rPr lang="cs-CZ" dirty="0" err="1"/>
              <a:t>right</a:t>
            </a:r>
            <a:r>
              <a:rPr lang="cs-CZ" dirty="0"/>
              <a:t> (con_0002) hand </a:t>
            </a:r>
            <a:r>
              <a:rPr lang="cs-CZ" b="1" dirty="0"/>
              <a:t>(2 </a:t>
            </a:r>
            <a:r>
              <a:rPr lang="cs-CZ" b="1" dirty="0" err="1"/>
              <a:t>points</a:t>
            </a:r>
            <a:r>
              <a:rPr lang="cs-CZ" b="1" dirty="0"/>
              <a:t>)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Display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2nd-level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tasks</a:t>
            </a:r>
            <a:r>
              <a:rPr lang="cs-CZ" dirty="0"/>
              <a:t> </a:t>
            </a:r>
            <a:r>
              <a:rPr lang="cs-CZ" b="1" dirty="0"/>
              <a:t>(2 </a:t>
            </a:r>
            <a:r>
              <a:rPr lang="cs-CZ" b="1" dirty="0" err="1"/>
              <a:t>points</a:t>
            </a:r>
            <a:r>
              <a:rPr lang="cs-CZ" b="1" dirty="0"/>
              <a:t>)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areas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statisticaly</a:t>
            </a:r>
            <a:r>
              <a:rPr lang="cs-CZ" dirty="0"/>
              <a:t> </a:t>
            </a:r>
            <a:r>
              <a:rPr lang="cs-CZ" dirty="0" err="1"/>
              <a:t>significant</a:t>
            </a:r>
            <a:r>
              <a:rPr lang="cs-CZ" dirty="0"/>
              <a:t> </a:t>
            </a:r>
            <a:r>
              <a:rPr lang="cs-CZ" dirty="0" err="1"/>
              <a:t>activations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tasks</a:t>
            </a:r>
            <a:r>
              <a:rPr lang="cs-CZ" dirty="0"/>
              <a:t> (up to </a:t>
            </a: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areas</a:t>
            </a:r>
            <a:r>
              <a:rPr lang="cs-CZ" dirty="0"/>
              <a:t>). Use MNI atlas by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choice</a:t>
            </a:r>
            <a:r>
              <a:rPr lang="cs-CZ" dirty="0"/>
              <a:t>. </a:t>
            </a:r>
            <a:r>
              <a:rPr lang="cs-CZ" dirty="0" err="1"/>
              <a:t>Describe</a:t>
            </a:r>
            <a:r>
              <a:rPr lang="cs-CZ" dirty="0"/>
              <a:t> </a:t>
            </a:r>
            <a:r>
              <a:rPr lang="cs-CZ" dirty="0" err="1"/>
              <a:t>expected</a:t>
            </a:r>
            <a:r>
              <a:rPr lang="cs-CZ" dirty="0"/>
              <a:t>/</a:t>
            </a:r>
            <a:r>
              <a:rPr lang="cs-CZ" dirty="0" err="1"/>
              <a:t>real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. </a:t>
            </a:r>
            <a:r>
              <a:rPr lang="cs-CZ" dirty="0" err="1"/>
              <a:t>Consult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Brodmann</a:t>
            </a:r>
            <a:r>
              <a:rPr lang="cs-CZ" dirty="0"/>
              <a:t> </a:t>
            </a:r>
            <a:r>
              <a:rPr lang="cs-CZ" dirty="0" err="1"/>
              <a:t>areas</a:t>
            </a:r>
            <a:r>
              <a:rPr lang="cs-CZ" dirty="0"/>
              <a:t> atlas </a:t>
            </a:r>
            <a:r>
              <a:rPr lang="cs-CZ" b="1" dirty="0"/>
              <a:t>(4 </a:t>
            </a:r>
            <a:r>
              <a:rPr lang="cs-CZ" b="1" dirty="0" err="1"/>
              <a:t>points</a:t>
            </a:r>
            <a:r>
              <a:rPr lang="cs-CZ" b="1" dirty="0"/>
              <a:t>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 err="1"/>
              <a:t>Homework</a:t>
            </a:r>
            <a:r>
              <a:rPr lang="cs-CZ" dirty="0"/>
              <a:t> </a:t>
            </a:r>
            <a:r>
              <a:rPr lang="cs-CZ" dirty="0" err="1"/>
              <a:t>protocol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mainly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. </a:t>
            </a:r>
            <a:r>
              <a:rPr lang="cs-CZ" dirty="0" err="1"/>
              <a:t>Showing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1st-level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necessary</a:t>
            </a:r>
            <a:r>
              <a:rPr lang="cs-CZ" dirty="0"/>
              <a:t>. </a:t>
            </a:r>
            <a:r>
              <a:rPr lang="cs-CZ" dirty="0" err="1"/>
              <a:t>Please</a:t>
            </a:r>
            <a:r>
              <a:rPr lang="cs-CZ" dirty="0"/>
              <a:t> use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formats</a:t>
            </a:r>
            <a:r>
              <a:rPr lang="cs-CZ" dirty="0"/>
              <a:t> (</a:t>
            </a:r>
            <a:r>
              <a:rPr lang="cs-CZ" dirty="0" err="1"/>
              <a:t>pdf</a:t>
            </a:r>
            <a:r>
              <a:rPr lang="cs-CZ" dirty="0"/>
              <a:t>, 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/>
              <a:t>docuemtns</a:t>
            </a:r>
            <a:r>
              <a:rPr lang="cs-CZ" dirty="0"/>
              <a:t>, …)</a:t>
            </a:r>
          </a:p>
          <a:p>
            <a:pPr marL="0" indent="0">
              <a:buNone/>
            </a:pPr>
            <a:r>
              <a:rPr lang="cs-CZ" sz="1400" dirty="0" err="1">
                <a:solidFill>
                  <a:srgbClr val="C00000"/>
                </a:solidFill>
              </a:rPr>
              <a:t>Hint</a:t>
            </a:r>
            <a:r>
              <a:rPr lang="cs-CZ" sz="1400" dirty="0">
                <a:solidFill>
                  <a:srgbClr val="C00000"/>
                </a:solidFill>
              </a:rPr>
              <a:t>: </a:t>
            </a:r>
            <a:r>
              <a:rPr lang="cs-CZ" sz="1400" dirty="0" err="1">
                <a:solidFill>
                  <a:srgbClr val="C00000"/>
                </a:solidFill>
              </a:rPr>
              <a:t>batch</a:t>
            </a:r>
            <a:r>
              <a:rPr lang="cs-CZ" sz="1400" dirty="0">
                <a:solidFill>
                  <a:srgbClr val="C00000"/>
                </a:solidFill>
              </a:rPr>
              <a:t> editor </a:t>
            </a:r>
            <a:r>
              <a:rPr lang="cs-CZ" sz="1400" dirty="0" err="1">
                <a:solidFill>
                  <a:srgbClr val="C00000"/>
                </a:solidFill>
              </a:rPr>
              <a:t>is</a:t>
            </a:r>
            <a:r>
              <a:rPr lang="cs-CZ" sz="1400" dirty="0">
                <a:solidFill>
                  <a:srgbClr val="C00000"/>
                </a:solidFill>
              </a:rPr>
              <a:t> </a:t>
            </a:r>
            <a:r>
              <a:rPr lang="cs-CZ" sz="1400" dirty="0" err="1">
                <a:solidFill>
                  <a:srgbClr val="C00000"/>
                </a:solidFill>
              </a:rPr>
              <a:t>programable</a:t>
            </a:r>
            <a:r>
              <a:rPr lang="cs-CZ" sz="1400" dirty="0">
                <a:solidFill>
                  <a:srgbClr val="C00000"/>
                </a:solidFill>
              </a:rPr>
              <a:t> and </a:t>
            </a:r>
            <a:r>
              <a:rPr lang="cs-CZ" sz="1400" dirty="0" err="1">
                <a:solidFill>
                  <a:srgbClr val="C00000"/>
                </a:solidFill>
              </a:rPr>
              <a:t>could</a:t>
            </a:r>
            <a:r>
              <a:rPr lang="cs-CZ" sz="1400" dirty="0">
                <a:solidFill>
                  <a:srgbClr val="C00000"/>
                </a:solidFill>
              </a:rPr>
              <a:t> </a:t>
            </a:r>
            <a:r>
              <a:rPr lang="cs-CZ" sz="1400" dirty="0" err="1">
                <a:solidFill>
                  <a:srgbClr val="C00000"/>
                </a:solidFill>
              </a:rPr>
              <a:t>be</a:t>
            </a:r>
            <a:r>
              <a:rPr lang="cs-CZ" sz="1400" dirty="0">
                <a:solidFill>
                  <a:srgbClr val="C00000"/>
                </a:solidFill>
              </a:rPr>
              <a:t> </a:t>
            </a:r>
            <a:r>
              <a:rPr lang="cs-CZ" sz="1400" dirty="0" err="1">
                <a:solidFill>
                  <a:srgbClr val="C00000"/>
                </a:solidFill>
              </a:rPr>
              <a:t>helpful</a:t>
            </a:r>
            <a:r>
              <a:rPr lang="cs-CZ" sz="1400" dirty="0">
                <a:solidFill>
                  <a:srgbClr val="C00000"/>
                </a:solidFill>
              </a:rPr>
              <a:t> </a:t>
            </a:r>
            <a:r>
              <a:rPr lang="cs-CZ" sz="1400" dirty="0" err="1">
                <a:solidFill>
                  <a:srgbClr val="C00000"/>
                </a:solidFill>
              </a:rPr>
              <a:t>with</a:t>
            </a:r>
            <a:r>
              <a:rPr lang="cs-CZ" sz="1400" dirty="0">
                <a:solidFill>
                  <a:srgbClr val="C00000"/>
                </a:solidFill>
              </a:rPr>
              <a:t> </a:t>
            </a:r>
            <a:r>
              <a:rPr lang="cs-CZ" sz="1400" dirty="0" err="1">
                <a:solidFill>
                  <a:srgbClr val="C00000"/>
                </a:solidFill>
              </a:rPr>
              <a:t>the</a:t>
            </a:r>
            <a:r>
              <a:rPr lang="cs-CZ" sz="1400" dirty="0">
                <a:solidFill>
                  <a:srgbClr val="C00000"/>
                </a:solidFill>
              </a:rPr>
              <a:t> </a:t>
            </a:r>
            <a:r>
              <a:rPr lang="cs-CZ" sz="1400" dirty="0" err="1">
                <a:solidFill>
                  <a:srgbClr val="C00000"/>
                </a:solidFill>
              </a:rPr>
              <a:t>repeating</a:t>
            </a:r>
            <a:r>
              <a:rPr lang="cs-CZ" sz="1400" dirty="0">
                <a:solidFill>
                  <a:srgbClr val="C00000"/>
                </a:solidFill>
              </a:rPr>
              <a:t> </a:t>
            </a:r>
            <a:r>
              <a:rPr lang="cs-CZ" sz="1400" dirty="0" err="1">
                <a:solidFill>
                  <a:srgbClr val="C00000"/>
                </a:solidFill>
              </a:rPr>
              <a:t>commands</a:t>
            </a:r>
            <a:endParaRPr lang="cs-CZ" sz="1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9709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158</Words>
  <Application>Microsoft Macintosh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Homework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fMR</dc:title>
  <dc:creator>Jan Šanda</dc:creator>
  <cp:lastModifiedBy>Microsoft Office User</cp:lastModifiedBy>
  <cp:revision>99</cp:revision>
  <dcterms:created xsi:type="dcterms:W3CDTF">2022-03-05T09:23:48Z</dcterms:created>
  <dcterms:modified xsi:type="dcterms:W3CDTF">2023-03-30T06:39:37Z</dcterms:modified>
</cp:coreProperties>
</file>