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5" r:id="rId4"/>
    <p:sldId id="258" r:id="rId5"/>
    <p:sldId id="261" r:id="rId6"/>
    <p:sldId id="286" r:id="rId7"/>
    <p:sldId id="287" r:id="rId8"/>
    <p:sldId id="289" r:id="rId9"/>
    <p:sldId id="288" r:id="rId10"/>
    <p:sldId id="280" r:id="rId11"/>
    <p:sldId id="260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597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cw.fel.cvut.cz/wiki/courses/b6b36zal/zadani/5_polynom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ZAL – 5. cvičení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2016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673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Náhodná čísla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vytvoření náhodných čísel používáme modul </a:t>
            </a:r>
            <a:r>
              <a:rPr lang="cs-CZ" dirty="0" err="1"/>
              <a:t>random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Použijte modul </a:t>
            </a:r>
            <a:r>
              <a:rPr lang="cs-CZ" dirty="0" err="1"/>
              <a:t>random</a:t>
            </a:r>
            <a:r>
              <a:rPr lang="cs-CZ" dirty="0"/>
              <a:t> konkrétně funkci </a:t>
            </a:r>
            <a:r>
              <a:rPr lang="cs-CZ" dirty="0" err="1"/>
              <a:t>randint</a:t>
            </a:r>
            <a:r>
              <a:rPr lang="cs-CZ" dirty="0"/>
              <a:t>, pomocí které vytvoříte pole náhodných čísel v rozmezí od 1 do 1000. V poli bude 10 prvků.</a:t>
            </a:r>
          </a:p>
          <a:p>
            <a:endParaRPr lang="cs-CZ" dirty="0"/>
          </a:p>
          <a:p>
            <a:r>
              <a:rPr lang="cs-CZ" dirty="0"/>
              <a:t>Následně vytvořte algoritmus, který v poli najde největší číslo.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66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pátého domácího úkolu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Celé detailní zadání je zde: </a:t>
            </a:r>
            <a:r>
              <a:rPr lang="cs-CZ" dirty="0">
                <a:hlinkClick r:id="rId2"/>
              </a:rPr>
              <a:t>https://cw.fel.cvut.cz/wiki/courses/b6b36zal/zadani/5_polynoms</a:t>
            </a:r>
            <a:endParaRPr lang="cs-CZ" dirty="0"/>
          </a:p>
          <a:p>
            <a:endParaRPr lang="cs-CZ" dirty="0"/>
          </a:p>
          <a:p>
            <a:r>
              <a:rPr lang="cs-CZ" dirty="0"/>
              <a:t>Body: 4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Termín do dalšího cvičení – po termínu -2b za každý započatý týden.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842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Pole - opakování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datový typ. </a:t>
            </a:r>
          </a:p>
          <a:p>
            <a:endParaRPr lang="cs-CZ" dirty="0"/>
          </a:p>
          <a:p>
            <a:r>
              <a:rPr lang="cs-CZ" dirty="0"/>
              <a:t>V poli držíme více elementů (jednoho typu)</a:t>
            </a:r>
          </a:p>
          <a:p>
            <a:endParaRPr lang="cs-CZ" dirty="0"/>
          </a:p>
          <a:p>
            <a:r>
              <a:rPr lang="cs-CZ" dirty="0"/>
              <a:t>S elementy v poli můžeme manipulovat (přidávat, odstraňovat)</a:t>
            </a:r>
          </a:p>
          <a:p>
            <a:endParaRPr lang="cs-CZ" dirty="0"/>
          </a:p>
          <a:p>
            <a:r>
              <a:rPr lang="cs-CZ" dirty="0"/>
              <a:t>Můžeme přistupovat na určité indexy v poli a tím získáme element, který je v poli uložený.</a:t>
            </a:r>
          </a:p>
        </p:txBody>
      </p:sp>
    </p:spTree>
    <p:extLst>
      <p:ext uri="{BB962C8B-B14F-4D97-AF65-F5344CB8AC3E}">
        <p14:creationId xmlns:p14="http://schemas.microsoft.com/office/powerpoint/2010/main" val="364997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Pole – Python - neduhy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Pythonu je pole vlastně list.</a:t>
            </a:r>
          </a:p>
          <a:p>
            <a:endParaRPr lang="cs-CZ" dirty="0"/>
          </a:p>
          <a:p>
            <a:r>
              <a:rPr lang="cs-CZ" dirty="0"/>
              <a:t>Pokud chceme pracovat přímo s poli musíme použít modul </a:t>
            </a:r>
            <a:r>
              <a:rPr lang="cs-CZ" dirty="0" err="1"/>
              <a:t>array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Rozdíl mezi </a:t>
            </a:r>
            <a:r>
              <a:rPr lang="cs-CZ" dirty="0" err="1"/>
              <a:t>array</a:t>
            </a:r>
            <a:r>
              <a:rPr lang="cs-CZ" dirty="0"/>
              <a:t> a list je v manipulaci.</a:t>
            </a:r>
          </a:p>
          <a:p>
            <a:endParaRPr lang="cs-CZ" dirty="0"/>
          </a:p>
          <a:p>
            <a:r>
              <a:rPr lang="cs-CZ" dirty="0"/>
              <a:t>V naší výuce budeme používat list, neboť se jedná o </a:t>
            </a:r>
            <a:r>
              <a:rPr lang="cs-CZ" dirty="0" err="1"/>
              <a:t>built</a:t>
            </a:r>
            <a:r>
              <a:rPr lang="cs-CZ" dirty="0"/>
              <a:t>-in řešení pro Python</a:t>
            </a:r>
          </a:p>
        </p:txBody>
      </p:sp>
    </p:spTree>
    <p:extLst>
      <p:ext uri="{BB962C8B-B14F-4D97-AF65-F5344CB8AC3E}">
        <p14:creationId xmlns:p14="http://schemas.microsoft.com/office/powerpoint/2010/main" val="441036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Array</a:t>
            </a:r>
            <a:r>
              <a:rPr lang="cs-CZ" dirty="0"/>
              <a:t> </a:t>
            </a:r>
            <a:r>
              <a:rPr lang="en-US" dirty="0"/>
              <a:t>&amp; list</a:t>
            </a:r>
            <a:r>
              <a:rPr lang="cs-CZ" dirty="0"/>
              <a:t> syntaxe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Všichni byli na přednášce, takže ví jak vypadá pole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132856"/>
            <a:ext cx="5376495" cy="4155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54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Průchod polem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Vytvořte si pole (list) s těmito elementy: Ford, Audi, Alfa Romeo, </a:t>
            </a:r>
            <a:r>
              <a:rPr lang="cs-CZ" dirty="0" err="1"/>
              <a:t>Skoda</a:t>
            </a:r>
            <a:r>
              <a:rPr lang="cs-CZ" dirty="0"/>
              <a:t>, Toyota.</a:t>
            </a:r>
          </a:p>
          <a:p>
            <a:endParaRPr lang="cs-CZ" dirty="0"/>
          </a:p>
          <a:p>
            <a:r>
              <a:rPr lang="cs-CZ" dirty="0"/>
              <a:t>Napište funkci, která na vstupu přijme toto pole a postupně vytiskne všechny jeho elementy a před každým elementem přidá slovo </a:t>
            </a:r>
            <a:r>
              <a:rPr lang="cs-CZ" dirty="0" err="1"/>
              <a:t>Znacka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Např</a:t>
            </a:r>
            <a:r>
              <a:rPr lang="cs-CZ" dirty="0"/>
              <a:t>: </a:t>
            </a:r>
            <a:r>
              <a:rPr lang="cs-CZ" dirty="0" err="1"/>
              <a:t>Znacka</a:t>
            </a:r>
            <a:r>
              <a:rPr lang="cs-CZ" dirty="0"/>
              <a:t> </a:t>
            </a:r>
            <a:r>
              <a:rPr lang="cs-CZ" dirty="0" err="1"/>
              <a:t>Skoda</a:t>
            </a:r>
            <a:r>
              <a:rPr lang="cs-CZ" dirty="0"/>
              <a:t>, </a:t>
            </a:r>
            <a:r>
              <a:rPr lang="cs-CZ" dirty="0" err="1"/>
              <a:t>Znacka</a:t>
            </a:r>
            <a:r>
              <a:rPr lang="cs-CZ" dirty="0"/>
              <a:t> Toyota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3478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značky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Uvažujte zadání z předchozího kroku.</a:t>
            </a:r>
          </a:p>
          <a:p>
            <a:endParaRPr lang="cs-CZ" dirty="0"/>
          </a:p>
          <a:p>
            <a:r>
              <a:rPr lang="cs-CZ" dirty="0"/>
              <a:t>Napište funkci, která zjistí zdali je určitá značka v našem poli. Funkce přijme objekt pole a hodnotu, kterou hledáme a vrátí </a:t>
            </a:r>
            <a:r>
              <a:rPr lang="cs-CZ" dirty="0" err="1"/>
              <a:t>True</a:t>
            </a:r>
            <a:r>
              <a:rPr lang="cs-CZ" dirty="0"/>
              <a:t>, pokud je hodnota v poli a </a:t>
            </a:r>
            <a:r>
              <a:rPr lang="cs-CZ" dirty="0" err="1"/>
              <a:t>False</a:t>
            </a:r>
            <a:r>
              <a:rPr lang="cs-CZ" dirty="0"/>
              <a:t> pokud ne.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75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značky - rozšíření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Uvažujte zadání z předchozího kroku.</a:t>
            </a:r>
          </a:p>
          <a:p>
            <a:endParaRPr lang="cs-CZ" dirty="0"/>
          </a:p>
          <a:p>
            <a:r>
              <a:rPr lang="cs-CZ" dirty="0"/>
              <a:t>Napište funkci, která přijme na vstupu pole a značku. Pokud značka v poli není tak ji přidá.</a:t>
            </a:r>
          </a:p>
          <a:p>
            <a:endParaRPr lang="cs-CZ" dirty="0"/>
          </a:p>
          <a:p>
            <a:r>
              <a:rPr lang="cs-CZ" dirty="0"/>
              <a:t>Napište funkci, která přijme na vstupu pole a značku. Pokud značka v poli je tak ji odstraní.</a:t>
            </a:r>
          </a:p>
          <a:p>
            <a:endParaRPr lang="cs-CZ" dirty="0"/>
          </a:p>
          <a:p>
            <a:r>
              <a:rPr lang="cs-CZ" dirty="0"/>
              <a:t>Napište funkci, která přijme na vstupu pole a značku. Pokud značka v poli je tak ji nahradí hodnotou odstraněno.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154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Fibonacciho</a:t>
            </a:r>
            <a:r>
              <a:rPr lang="cs-CZ" dirty="0"/>
              <a:t> číslo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Vytvořte algoritmus, který vytvoří pole, v kterém budou všechna </a:t>
            </a:r>
            <a:r>
              <a:rPr lang="cs-CZ" dirty="0" err="1"/>
              <a:t>fibonacciho</a:t>
            </a:r>
            <a:r>
              <a:rPr lang="cs-CZ" dirty="0"/>
              <a:t> čísla od 1 do x. X je vstupní parametr pro vaší funkci</a:t>
            </a:r>
          </a:p>
          <a:p>
            <a:endParaRPr lang="cs-CZ" dirty="0"/>
          </a:p>
          <a:p>
            <a:r>
              <a:rPr lang="cs-CZ" dirty="0"/>
              <a:t>Upravte algoritmus, tak aby vrátit </a:t>
            </a:r>
            <a:r>
              <a:rPr lang="cs-CZ" dirty="0" err="1"/>
              <a:t>fibonacciho</a:t>
            </a:r>
            <a:r>
              <a:rPr lang="cs-CZ" dirty="0"/>
              <a:t> číslo.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Otázka k zamyšlení: Je úloha splnitelná i bez cyklů a polí?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1343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značky - rozšíření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Napište funkci, která přijme na vstupu pole a značku. Pokud značka v poli je tak ji z pole odstraní.</a:t>
            </a:r>
          </a:p>
          <a:p>
            <a:endParaRPr lang="cs-CZ" dirty="0"/>
          </a:p>
          <a:p>
            <a:r>
              <a:rPr lang="cs-CZ" dirty="0"/>
              <a:t>Napište funkci, která v poli značek najde všechny výskyty textu </a:t>
            </a:r>
            <a:r>
              <a:rPr lang="cs-CZ" dirty="0" err="1"/>
              <a:t>odstraneno</a:t>
            </a:r>
            <a:r>
              <a:rPr lang="cs-CZ" dirty="0"/>
              <a:t> a indexy, na kterých tento text je vloží do pole a to poté vrátí</a:t>
            </a:r>
          </a:p>
          <a:p>
            <a:endParaRPr lang="cs-CZ" dirty="0"/>
          </a:p>
          <a:p>
            <a:r>
              <a:rPr lang="cs-CZ" dirty="0"/>
              <a:t>Napište funkci, která obrátí pořadí hodnot v poli značek.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0341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4070</TotalTime>
  <Words>465</Words>
  <Application>Microsoft Office PowerPoint</Application>
  <PresentationFormat>On-screen Show (4:3)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Courier New</vt:lpstr>
      <vt:lpstr>Palatino Linotype</vt:lpstr>
      <vt:lpstr>Wingdings</vt:lpstr>
      <vt:lpstr>Exekutivní</vt:lpstr>
      <vt:lpstr>ZAL – 5. cvičení</vt:lpstr>
      <vt:lpstr>Pole - opakování</vt:lpstr>
      <vt:lpstr>Pole – Python - neduhy</vt:lpstr>
      <vt:lpstr>Array &amp; list syntaxe</vt:lpstr>
      <vt:lpstr>Průchod polem</vt:lpstr>
      <vt:lpstr>Podporované značky</vt:lpstr>
      <vt:lpstr>Podporované značky - rozšíření</vt:lpstr>
      <vt:lpstr>Fibonacciho číslo</vt:lpstr>
      <vt:lpstr>Podporované značky - rozšíření</vt:lpstr>
      <vt:lpstr>Náhodná čísla</vt:lpstr>
      <vt:lpstr>Zadání pátého domácího úkolu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ZAL – 5. cvičení</dc:title>
  <dc:creator>Tom</dc:creator>
  <cp:lastModifiedBy>Martin Tomasek</cp:lastModifiedBy>
  <cp:revision>52</cp:revision>
  <dcterms:created xsi:type="dcterms:W3CDTF">2015-09-18T21:27:11Z</dcterms:created>
  <dcterms:modified xsi:type="dcterms:W3CDTF">2016-09-28T18:06:19Z</dcterms:modified>
</cp:coreProperties>
</file>