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68" r:id="rId5"/>
    <p:sldId id="266" r:id="rId6"/>
    <p:sldId id="264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0EDCC9-F894-4E6D-8EFF-DD6702D7C214}" v="242" dt="2022-10-16T09:30:47.4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53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h vu" userId="7b891c718a9dabcf" providerId="LiveId" clId="{C90EDCC9-F894-4E6D-8EFF-DD6702D7C214}"/>
    <pc:docChg chg="custSel addSld delSld modSld sldOrd">
      <pc:chgData name="Anh vu" userId="7b891c718a9dabcf" providerId="LiveId" clId="{C90EDCC9-F894-4E6D-8EFF-DD6702D7C214}" dt="2022-10-16T09:30:47.440" v="1196" actId="20577"/>
      <pc:docMkLst>
        <pc:docMk/>
      </pc:docMkLst>
      <pc:sldChg chg="modSp mod">
        <pc:chgData name="Anh vu" userId="7b891c718a9dabcf" providerId="LiveId" clId="{C90EDCC9-F894-4E6D-8EFF-DD6702D7C214}" dt="2022-10-10T10:39:22.929" v="1087" actId="114"/>
        <pc:sldMkLst>
          <pc:docMk/>
          <pc:sldMk cId="1456550083" sldId="263"/>
        </pc:sldMkLst>
        <pc:spChg chg="mod">
          <ac:chgData name="Anh vu" userId="7b891c718a9dabcf" providerId="LiveId" clId="{C90EDCC9-F894-4E6D-8EFF-DD6702D7C214}" dt="2022-10-10T10:39:22.929" v="1087" actId="114"/>
          <ac:spMkLst>
            <pc:docMk/>
            <pc:sldMk cId="1456550083" sldId="263"/>
            <ac:spMk id="7" creationId="{D82480A3-140B-452F-8420-0B52610BAB47}"/>
          </ac:spMkLst>
        </pc:spChg>
      </pc:sldChg>
      <pc:sldChg chg="addSp delSp modSp add mod delAnim modAnim">
        <pc:chgData name="Anh vu" userId="7b891c718a9dabcf" providerId="LiveId" clId="{C90EDCC9-F894-4E6D-8EFF-DD6702D7C214}" dt="2022-10-16T09:30:47.440" v="1196" actId="20577"/>
        <pc:sldMkLst>
          <pc:docMk/>
          <pc:sldMk cId="2459709313" sldId="264"/>
        </pc:sldMkLst>
        <pc:spChg chg="add mod">
          <ac:chgData name="Anh vu" userId="7b891c718a9dabcf" providerId="LiveId" clId="{C90EDCC9-F894-4E6D-8EFF-DD6702D7C214}" dt="2022-10-06T09:49:15.865" v="612" actId="1076"/>
          <ac:spMkLst>
            <pc:docMk/>
            <pc:sldMk cId="2459709313" sldId="264"/>
            <ac:spMk id="2" creationId="{8C62AD8B-132D-FC7E-1EC4-247EDC550988}"/>
          </ac:spMkLst>
        </pc:spChg>
        <pc:spChg chg="add del mod">
          <ac:chgData name="Anh vu" userId="7b891c718a9dabcf" providerId="LiveId" clId="{C90EDCC9-F894-4E6D-8EFF-DD6702D7C214}" dt="2022-10-06T09:41:53.796" v="459" actId="478"/>
          <ac:spMkLst>
            <pc:docMk/>
            <pc:sldMk cId="2459709313" sldId="264"/>
            <ac:spMk id="3" creationId="{339AC1A3-C6B5-66B6-7971-C6E82080FB5E}"/>
          </ac:spMkLst>
        </pc:spChg>
        <pc:spChg chg="add mod">
          <ac:chgData name="Anh vu" userId="7b891c718a9dabcf" providerId="LiveId" clId="{C90EDCC9-F894-4E6D-8EFF-DD6702D7C214}" dt="2022-10-16T09:21:16.835" v="1114" actId="1037"/>
          <ac:spMkLst>
            <pc:docMk/>
            <pc:sldMk cId="2459709313" sldId="264"/>
            <ac:spMk id="4" creationId="{EE9D9F6F-3AEA-FE0F-82F3-30312B7F6E6E}"/>
          </ac:spMkLst>
        </pc:spChg>
        <pc:spChg chg="add mod">
          <ac:chgData name="Anh vu" userId="7b891c718a9dabcf" providerId="LiveId" clId="{C90EDCC9-F894-4E6D-8EFF-DD6702D7C214}" dt="2022-10-16T09:21:16.835" v="1114" actId="1037"/>
          <ac:spMkLst>
            <pc:docMk/>
            <pc:sldMk cId="2459709313" sldId="264"/>
            <ac:spMk id="5" creationId="{B7D18BEE-6179-AA3A-6237-82FE0948B96F}"/>
          </ac:spMkLst>
        </pc:spChg>
        <pc:spChg chg="add mod">
          <ac:chgData name="Anh vu" userId="7b891c718a9dabcf" providerId="LiveId" clId="{C90EDCC9-F894-4E6D-8EFF-DD6702D7C214}" dt="2022-10-06T09:46:41.555" v="589" actId="1076"/>
          <ac:spMkLst>
            <pc:docMk/>
            <pc:sldMk cId="2459709313" sldId="264"/>
            <ac:spMk id="6" creationId="{C83469B5-BFD4-CE9A-B0DF-65863F5E7FDC}"/>
          </ac:spMkLst>
        </pc:spChg>
        <pc:spChg chg="add mod">
          <ac:chgData name="Anh vu" userId="7b891c718a9dabcf" providerId="LiveId" clId="{C90EDCC9-F894-4E6D-8EFF-DD6702D7C214}" dt="2022-10-06T09:49:30.962" v="627" actId="1036"/>
          <ac:spMkLst>
            <pc:docMk/>
            <pc:sldMk cId="2459709313" sldId="264"/>
            <ac:spMk id="7" creationId="{3AD3EBF8-F140-0788-871C-87842F157341}"/>
          </ac:spMkLst>
        </pc:spChg>
        <pc:spChg chg="add mod">
          <ac:chgData name="Anh vu" userId="7b891c718a9dabcf" providerId="LiveId" clId="{C90EDCC9-F894-4E6D-8EFF-DD6702D7C214}" dt="2022-10-06T09:48:51.739" v="610" actId="1036"/>
          <ac:spMkLst>
            <pc:docMk/>
            <pc:sldMk cId="2459709313" sldId="264"/>
            <ac:spMk id="9" creationId="{99B51A5E-D3D0-1E27-823E-2CF2EAA800EB}"/>
          </ac:spMkLst>
        </pc:spChg>
        <pc:spChg chg="mod">
          <ac:chgData name="Anh vu" userId="7b891c718a9dabcf" providerId="LiveId" clId="{C90EDCC9-F894-4E6D-8EFF-DD6702D7C214}" dt="2022-10-16T09:21:16.835" v="1114" actId="1037"/>
          <ac:spMkLst>
            <pc:docMk/>
            <pc:sldMk cId="2459709313" sldId="264"/>
            <ac:spMk id="10" creationId="{BA051F2C-053B-4790-9F21-EA12622E7C25}"/>
          </ac:spMkLst>
        </pc:spChg>
        <pc:spChg chg="mod">
          <ac:chgData name="Anh vu" userId="7b891c718a9dabcf" providerId="LiveId" clId="{C90EDCC9-F894-4E6D-8EFF-DD6702D7C214}" dt="2022-10-16T09:21:16.835" v="1114" actId="1037"/>
          <ac:spMkLst>
            <pc:docMk/>
            <pc:sldMk cId="2459709313" sldId="264"/>
            <ac:spMk id="11" creationId="{E50C3A68-9AE9-459B-B5B2-F6E000C12206}"/>
          </ac:spMkLst>
        </pc:spChg>
        <pc:spChg chg="add mod">
          <ac:chgData name="Anh vu" userId="7b891c718a9dabcf" providerId="LiveId" clId="{C90EDCC9-F894-4E6D-8EFF-DD6702D7C214}" dt="2022-10-16T09:30:47.440" v="1196" actId="20577"/>
          <ac:spMkLst>
            <pc:docMk/>
            <pc:sldMk cId="2459709313" sldId="264"/>
            <ac:spMk id="12" creationId="{BA5825AB-68CD-5AFB-95CC-A67075238C9A}"/>
          </ac:spMkLst>
        </pc:spChg>
        <pc:spChg chg="del">
          <ac:chgData name="Anh vu" userId="7b891c718a9dabcf" providerId="LiveId" clId="{C90EDCC9-F894-4E6D-8EFF-DD6702D7C214}" dt="2022-10-06T09:38:22.901" v="409" actId="478"/>
          <ac:spMkLst>
            <pc:docMk/>
            <pc:sldMk cId="2459709313" sldId="264"/>
            <ac:spMk id="14" creationId="{783B5FD6-061C-4B18-A648-FABDC72EAD88}"/>
          </ac:spMkLst>
        </pc:spChg>
        <pc:spChg chg="del">
          <ac:chgData name="Anh vu" userId="7b891c718a9dabcf" providerId="LiveId" clId="{C90EDCC9-F894-4E6D-8EFF-DD6702D7C214}" dt="2022-10-06T09:38:19.579" v="408" actId="478"/>
          <ac:spMkLst>
            <pc:docMk/>
            <pc:sldMk cId="2459709313" sldId="264"/>
            <ac:spMk id="15" creationId="{BF3F2D5B-9399-4812-BFC7-788C13DD5FA7}"/>
          </ac:spMkLst>
        </pc:spChg>
        <pc:spChg chg="mod">
          <ac:chgData name="Anh vu" userId="7b891c718a9dabcf" providerId="LiveId" clId="{C90EDCC9-F894-4E6D-8EFF-DD6702D7C214}" dt="2022-10-16T09:21:16.835" v="1114" actId="1037"/>
          <ac:spMkLst>
            <pc:docMk/>
            <pc:sldMk cId="2459709313" sldId="264"/>
            <ac:spMk id="19" creationId="{3B259EC9-5E02-4148-8E1A-623D20EF1DDA}"/>
          </ac:spMkLst>
        </pc:spChg>
        <pc:spChg chg="del">
          <ac:chgData name="Anh vu" userId="7b891c718a9dabcf" providerId="LiveId" clId="{C90EDCC9-F894-4E6D-8EFF-DD6702D7C214}" dt="2022-10-06T09:47:32.605" v="592" actId="478"/>
          <ac:spMkLst>
            <pc:docMk/>
            <pc:sldMk cId="2459709313" sldId="264"/>
            <ac:spMk id="20" creationId="{42978BFF-F59A-47BC-B6EE-1AC9E84F17FA}"/>
          </ac:spMkLst>
        </pc:spChg>
        <pc:spChg chg="del mod">
          <ac:chgData name="Anh vu" userId="7b891c718a9dabcf" providerId="LiveId" clId="{C90EDCC9-F894-4E6D-8EFF-DD6702D7C214}" dt="2022-10-06T09:47:30.103" v="591" actId="478"/>
          <ac:spMkLst>
            <pc:docMk/>
            <pc:sldMk cId="2459709313" sldId="264"/>
            <ac:spMk id="21" creationId="{3717D911-B57B-47BC-802B-B638F81D422E}"/>
          </ac:spMkLst>
        </pc:spChg>
        <pc:picChg chg="mod">
          <ac:chgData name="Anh vu" userId="7b891c718a9dabcf" providerId="LiveId" clId="{C90EDCC9-F894-4E6D-8EFF-DD6702D7C214}" dt="2022-10-16T09:21:16.835" v="1114" actId="1037"/>
          <ac:picMkLst>
            <pc:docMk/>
            <pc:sldMk cId="2459709313" sldId="264"/>
            <ac:picMk id="8" creationId="{81C2EA72-534A-401F-BD5B-8BD2B7C1378D}"/>
          </ac:picMkLst>
        </pc:picChg>
        <pc:cxnChg chg="mod">
          <ac:chgData name="Anh vu" userId="7b891c718a9dabcf" providerId="LiveId" clId="{C90EDCC9-F894-4E6D-8EFF-DD6702D7C214}" dt="2022-10-16T09:21:16.835" v="1114" actId="1037"/>
          <ac:cxnSpMkLst>
            <pc:docMk/>
            <pc:sldMk cId="2459709313" sldId="264"/>
            <ac:cxnSpMk id="17" creationId="{5F1CEA93-8CEF-4984-A695-0C8503B5133A}"/>
          </ac:cxnSpMkLst>
        </pc:cxnChg>
      </pc:sldChg>
      <pc:sldChg chg="del">
        <pc:chgData name="Anh vu" userId="7b891c718a9dabcf" providerId="LiveId" clId="{C90EDCC9-F894-4E6D-8EFF-DD6702D7C214}" dt="2022-10-06T09:50:19.740" v="628" actId="47"/>
        <pc:sldMkLst>
          <pc:docMk/>
          <pc:sldMk cId="921264701" sldId="265"/>
        </pc:sldMkLst>
      </pc:sldChg>
      <pc:sldChg chg="addSp delSp modSp new mod ord modAnim">
        <pc:chgData name="Anh vu" userId="7b891c718a9dabcf" providerId="LiveId" clId="{C90EDCC9-F894-4E6D-8EFF-DD6702D7C214}" dt="2022-10-06T09:24:37.353" v="406"/>
        <pc:sldMkLst>
          <pc:docMk/>
          <pc:sldMk cId="2109559259" sldId="266"/>
        </pc:sldMkLst>
        <pc:spChg chg="mod">
          <ac:chgData name="Anh vu" userId="7b891c718a9dabcf" providerId="LiveId" clId="{C90EDCC9-F894-4E6D-8EFF-DD6702D7C214}" dt="2022-10-06T09:01:11.660" v="404" actId="20577"/>
          <ac:spMkLst>
            <pc:docMk/>
            <pc:sldMk cId="2109559259" sldId="266"/>
            <ac:spMk id="2" creationId="{FB023C7E-8F35-7884-7DE4-96738A36F610}"/>
          </ac:spMkLst>
        </pc:spChg>
        <pc:spChg chg="del">
          <ac:chgData name="Anh vu" userId="7b891c718a9dabcf" providerId="LiveId" clId="{C90EDCC9-F894-4E6D-8EFF-DD6702D7C214}" dt="2022-10-06T08:25:55.613" v="1" actId="3680"/>
          <ac:spMkLst>
            <pc:docMk/>
            <pc:sldMk cId="2109559259" sldId="266"/>
            <ac:spMk id="3" creationId="{3D92331F-E930-1238-803F-14C062990408}"/>
          </ac:spMkLst>
        </pc:spChg>
        <pc:spChg chg="add mod">
          <ac:chgData name="Anh vu" userId="7b891c718a9dabcf" providerId="LiveId" clId="{C90EDCC9-F894-4E6D-8EFF-DD6702D7C214}" dt="2022-10-06T08:41:18.650" v="337" actId="207"/>
          <ac:spMkLst>
            <pc:docMk/>
            <pc:sldMk cId="2109559259" sldId="266"/>
            <ac:spMk id="8" creationId="{720FCC9B-9859-3048-467C-B79E44CFDD56}"/>
          </ac:spMkLst>
        </pc:spChg>
        <pc:spChg chg="add mod">
          <ac:chgData name="Anh vu" userId="7b891c718a9dabcf" providerId="LiveId" clId="{C90EDCC9-F894-4E6D-8EFF-DD6702D7C214}" dt="2022-10-06T08:44:27.724" v="345" actId="13822"/>
          <ac:spMkLst>
            <pc:docMk/>
            <pc:sldMk cId="2109559259" sldId="266"/>
            <ac:spMk id="11" creationId="{68660503-D538-F5FB-0AB6-74572E396F6D}"/>
          </ac:spMkLst>
        </pc:spChg>
        <pc:spChg chg="add mod">
          <ac:chgData name="Anh vu" userId="7b891c718a9dabcf" providerId="LiveId" clId="{C90EDCC9-F894-4E6D-8EFF-DD6702D7C214}" dt="2022-10-06T08:45:20.059" v="352" actId="1076"/>
          <ac:spMkLst>
            <pc:docMk/>
            <pc:sldMk cId="2109559259" sldId="266"/>
            <ac:spMk id="12" creationId="{22911D9F-DB40-B167-71EB-7457D2039286}"/>
          </ac:spMkLst>
        </pc:spChg>
        <pc:spChg chg="add del mod">
          <ac:chgData name="Anh vu" userId="7b891c718a9dabcf" providerId="LiveId" clId="{C90EDCC9-F894-4E6D-8EFF-DD6702D7C214}" dt="2022-10-06T08:54:42.257" v="367" actId="478"/>
          <ac:spMkLst>
            <pc:docMk/>
            <pc:sldMk cId="2109559259" sldId="266"/>
            <ac:spMk id="17" creationId="{7C64146F-3C39-19E5-B3F0-3A33EF9D61CC}"/>
          </ac:spMkLst>
        </pc:spChg>
        <pc:spChg chg="add del mod">
          <ac:chgData name="Anh vu" userId="7b891c718a9dabcf" providerId="LiveId" clId="{C90EDCC9-F894-4E6D-8EFF-DD6702D7C214}" dt="2022-10-06T08:54:54.219" v="369" actId="478"/>
          <ac:spMkLst>
            <pc:docMk/>
            <pc:sldMk cId="2109559259" sldId="266"/>
            <ac:spMk id="18" creationId="{2493821D-2689-015D-80F0-F1EAB1FB542E}"/>
          </ac:spMkLst>
        </pc:spChg>
        <pc:spChg chg="add mod">
          <ac:chgData name="Anh vu" userId="7b891c718a9dabcf" providerId="LiveId" clId="{C90EDCC9-F894-4E6D-8EFF-DD6702D7C214}" dt="2022-10-06T08:55:56.848" v="375" actId="208"/>
          <ac:spMkLst>
            <pc:docMk/>
            <pc:sldMk cId="2109559259" sldId="266"/>
            <ac:spMk id="19" creationId="{EF2C7E3B-00D9-FE9C-EAE6-8CF4C2758AD0}"/>
          </ac:spMkLst>
        </pc:spChg>
        <pc:spChg chg="add mod">
          <ac:chgData name="Anh vu" userId="7b891c718a9dabcf" providerId="LiveId" clId="{C90EDCC9-F894-4E6D-8EFF-DD6702D7C214}" dt="2022-10-06T08:57:06.925" v="396" actId="1036"/>
          <ac:spMkLst>
            <pc:docMk/>
            <pc:sldMk cId="2109559259" sldId="266"/>
            <ac:spMk id="20" creationId="{FB75EB91-1ED1-1055-C3A7-0545C3E9A5FC}"/>
          </ac:spMkLst>
        </pc:spChg>
        <pc:graphicFrameChg chg="add mod ord modGraphic">
          <ac:chgData name="Anh vu" userId="7b891c718a9dabcf" providerId="LiveId" clId="{C90EDCC9-F894-4E6D-8EFF-DD6702D7C214}" dt="2022-10-06T08:37:22.513" v="261" actId="20577"/>
          <ac:graphicFrameMkLst>
            <pc:docMk/>
            <pc:sldMk cId="2109559259" sldId="266"/>
            <ac:graphicFrameMk id="4" creationId="{1333EF7A-9747-6FBB-1C8D-7CFEAB81DA78}"/>
          </ac:graphicFrameMkLst>
        </pc:graphicFrameChg>
        <pc:graphicFrameChg chg="add mod modGraphic">
          <ac:chgData name="Anh vu" userId="7b891c718a9dabcf" providerId="LiveId" clId="{C90EDCC9-F894-4E6D-8EFF-DD6702D7C214}" dt="2022-10-06T08:37:45.431" v="275" actId="20577"/>
          <ac:graphicFrameMkLst>
            <pc:docMk/>
            <pc:sldMk cId="2109559259" sldId="266"/>
            <ac:graphicFrameMk id="5" creationId="{3311A152-F5E2-B389-B821-B06FB50CC486}"/>
          </ac:graphicFrameMkLst>
        </pc:graphicFrameChg>
        <pc:graphicFrameChg chg="add mod modGraphic">
          <ac:chgData name="Anh vu" userId="7b891c718a9dabcf" providerId="LiveId" clId="{C90EDCC9-F894-4E6D-8EFF-DD6702D7C214}" dt="2022-10-06T08:31:59.906" v="190" actId="1076"/>
          <ac:graphicFrameMkLst>
            <pc:docMk/>
            <pc:sldMk cId="2109559259" sldId="266"/>
            <ac:graphicFrameMk id="6" creationId="{C8FE146E-5204-20CE-5F49-B9A90A903996}"/>
          </ac:graphicFrameMkLst>
        </pc:graphicFrameChg>
        <pc:graphicFrameChg chg="add mod modGraphic">
          <ac:chgData name="Anh vu" userId="7b891c718a9dabcf" providerId="LiveId" clId="{C90EDCC9-F894-4E6D-8EFF-DD6702D7C214}" dt="2022-10-06T08:38:57.737" v="282" actId="113"/>
          <ac:graphicFrameMkLst>
            <pc:docMk/>
            <pc:sldMk cId="2109559259" sldId="266"/>
            <ac:graphicFrameMk id="7" creationId="{ACC98CB4-C1CD-356D-FF63-D6B504833D29}"/>
          </ac:graphicFrameMkLst>
        </pc:graphicFrameChg>
        <pc:picChg chg="add mod">
          <ac:chgData name="Anh vu" userId="7b891c718a9dabcf" providerId="LiveId" clId="{C90EDCC9-F894-4E6D-8EFF-DD6702D7C214}" dt="2022-10-06T08:44:56.192" v="348" actId="1076"/>
          <ac:picMkLst>
            <pc:docMk/>
            <pc:sldMk cId="2109559259" sldId="266"/>
            <ac:picMk id="10" creationId="{8C66C13E-323A-8E2C-849B-680C7ABD8B02}"/>
          </ac:picMkLst>
        </pc:picChg>
        <pc:picChg chg="add del mod">
          <ac:chgData name="Anh vu" userId="7b891c718a9dabcf" providerId="LiveId" clId="{C90EDCC9-F894-4E6D-8EFF-DD6702D7C214}" dt="2022-10-06T08:53:32.068" v="357" actId="478"/>
          <ac:picMkLst>
            <pc:docMk/>
            <pc:sldMk cId="2109559259" sldId="266"/>
            <ac:picMk id="14" creationId="{88886ACF-0B55-A4D8-0EC5-0631971CF66A}"/>
          </ac:picMkLst>
        </pc:picChg>
        <pc:picChg chg="add mod">
          <ac:chgData name="Anh vu" userId="7b891c718a9dabcf" providerId="LiveId" clId="{C90EDCC9-F894-4E6D-8EFF-DD6702D7C214}" dt="2022-10-06T08:53:38.621" v="360" actId="1076"/>
          <ac:picMkLst>
            <pc:docMk/>
            <pc:sldMk cId="2109559259" sldId="266"/>
            <ac:picMk id="16" creationId="{64BB6D00-147F-80CB-39B8-FAD290BD32B0}"/>
          </ac:picMkLst>
        </pc:picChg>
      </pc:sldChg>
      <pc:sldChg chg="modSp new mod">
        <pc:chgData name="Anh vu" userId="7b891c718a9dabcf" providerId="LiveId" clId="{C90EDCC9-F894-4E6D-8EFF-DD6702D7C214}" dt="2022-10-06T11:58:01.329" v="897" actId="20577"/>
        <pc:sldMkLst>
          <pc:docMk/>
          <pc:sldMk cId="1140095886" sldId="267"/>
        </pc:sldMkLst>
        <pc:spChg chg="mod">
          <ac:chgData name="Anh vu" userId="7b891c718a9dabcf" providerId="LiveId" clId="{C90EDCC9-F894-4E6D-8EFF-DD6702D7C214}" dt="2022-10-06T11:53:05.605" v="636" actId="20577"/>
          <ac:spMkLst>
            <pc:docMk/>
            <pc:sldMk cId="1140095886" sldId="267"/>
            <ac:spMk id="2" creationId="{73CE9DD5-C309-41B2-FFB4-5EB9D455BF75}"/>
          </ac:spMkLst>
        </pc:spChg>
        <pc:spChg chg="mod">
          <ac:chgData name="Anh vu" userId="7b891c718a9dabcf" providerId="LiveId" clId="{C90EDCC9-F894-4E6D-8EFF-DD6702D7C214}" dt="2022-10-06T11:58:01.329" v="897" actId="20577"/>
          <ac:spMkLst>
            <pc:docMk/>
            <pc:sldMk cId="1140095886" sldId="267"/>
            <ac:spMk id="3" creationId="{A4821B6C-BD9B-9DB4-4F12-C19EDC76077A}"/>
          </ac:spMkLst>
        </pc:spChg>
      </pc:sldChg>
      <pc:sldChg chg="addSp modSp new mod modAnim">
        <pc:chgData name="Anh vu" userId="7b891c718a9dabcf" providerId="LiveId" clId="{C90EDCC9-F894-4E6D-8EFF-DD6702D7C214}" dt="2022-10-10T09:11:07.459" v="1025"/>
        <pc:sldMkLst>
          <pc:docMk/>
          <pc:sldMk cId="560447666" sldId="268"/>
        </pc:sldMkLst>
        <pc:spChg chg="mod">
          <ac:chgData name="Anh vu" userId="7b891c718a9dabcf" providerId="LiveId" clId="{C90EDCC9-F894-4E6D-8EFF-DD6702D7C214}" dt="2022-10-06T12:17:43.047" v="937" actId="20577"/>
          <ac:spMkLst>
            <pc:docMk/>
            <pc:sldMk cId="560447666" sldId="268"/>
            <ac:spMk id="2" creationId="{A1C49D02-2205-8813-199D-5551BFBF4DAB}"/>
          </ac:spMkLst>
        </pc:spChg>
        <pc:spChg chg="mod">
          <ac:chgData name="Anh vu" userId="7b891c718a9dabcf" providerId="LiveId" clId="{C90EDCC9-F894-4E6D-8EFF-DD6702D7C214}" dt="2022-10-06T12:18:56.496" v="1012" actId="20577"/>
          <ac:spMkLst>
            <pc:docMk/>
            <pc:sldMk cId="560447666" sldId="268"/>
            <ac:spMk id="3" creationId="{B7E28C3A-E5F8-ECF8-0139-31828EC7594A}"/>
          </ac:spMkLst>
        </pc:spChg>
        <pc:spChg chg="add">
          <ac:chgData name="Anh vu" userId="7b891c718a9dabcf" providerId="LiveId" clId="{C90EDCC9-F894-4E6D-8EFF-DD6702D7C214}" dt="2022-10-10T09:01:49.328" v="1013"/>
          <ac:spMkLst>
            <pc:docMk/>
            <pc:sldMk cId="560447666" sldId="268"/>
            <ac:spMk id="4" creationId="{3E970A5D-8AA8-5ECE-7591-08DC28A302D8}"/>
          </ac:spMkLst>
        </pc:spChg>
        <pc:picChg chg="add mod">
          <ac:chgData name="Anh vu" userId="7b891c718a9dabcf" providerId="LiveId" clId="{C90EDCC9-F894-4E6D-8EFF-DD6702D7C214}" dt="2022-10-10T09:10:54.113" v="1020" actId="1076"/>
          <ac:picMkLst>
            <pc:docMk/>
            <pc:sldMk cId="560447666" sldId="268"/>
            <ac:picMk id="6" creationId="{735DB475-16A9-BCA7-7A5F-A8B8C6FB563C}"/>
          </ac:picMkLst>
        </pc:picChg>
        <pc:picChg chg="add mod">
          <ac:chgData name="Anh vu" userId="7b891c718a9dabcf" providerId="LiveId" clId="{C90EDCC9-F894-4E6D-8EFF-DD6702D7C214}" dt="2022-10-10T09:11:04.801" v="1024" actId="14100"/>
          <ac:picMkLst>
            <pc:docMk/>
            <pc:sldMk cId="560447666" sldId="268"/>
            <ac:picMk id="8" creationId="{D0D12BDF-8B7B-D809-8EC1-22AEDAB4217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367A9-9FA3-4853-8ED2-8DDFC6008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F1562-EF89-4093-B8B8-8CF8961F1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D729E-32AA-4F9E-884F-A6A0DA26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2FDD1-26E0-4EBD-8C68-8FA64678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28FA2-2F23-4BBF-8FE0-CE52B3043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2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E65C1-E91D-4B80-A3FC-3E2227476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30E52-A3E9-4604-BD2C-BDBBF5781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5A0FA-EAF2-474C-8E3B-B625EC87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88C34-4665-4DEF-9013-303248A63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17009-9383-451C-8740-8EB4C8A3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6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0028B6-38A0-4FD2-B11D-90C685AFE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7E938E-B0DE-4DAD-8624-AA5CEEAE4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87FD5-C45E-4A00-8A28-99E515C8C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98567-4DD2-48E6-A8B1-0923A9880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5BDC9-B34F-47FE-8AA2-AB83C6F5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E6FD1-149B-4039-86AE-E47848FF0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12F60-41FA-4C05-827F-A901D06CC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2C1B7-C0A8-4201-9D8A-FD5CDA220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45DD2-5D0F-4640-A65A-1F4BE4235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5F719-3C5B-4E2E-B8BE-8112F8A66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5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7D195-C34E-43B8-9540-650B60AB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38948-2FE8-4479-A928-4FDBDDAEB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1C6FD-E0C4-4406-806A-66CF5A24C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893E2-1C36-422E-993D-4E8E03C3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E28B6-C1E1-47B0-A121-9D765E540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9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A6439-BF32-4E56-BB14-2AC056C3C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6F0B7-A759-4164-979E-9DA08CACA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152E3-7227-4FF3-B11E-35E7D4FF5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31D66-4498-4E1B-A7C1-A2D1E15DF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F3405-6FE8-4D47-AC11-DF673BEF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5F591-06B5-4EE4-9CE5-525A4307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04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9F91A-BCFF-4437-AD04-90D803087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70B94-0558-4072-80C5-57F0D378C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E0B6-A669-4388-9398-90CC874F3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10A6D3-C021-4678-8296-9C8B90F919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549E7-7DF3-4E20-9C95-A5900B7B6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F4E0B-F783-4A25-9312-ACE126E9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161851-6278-4A3F-984F-FBFA9FE65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88C205-306B-4D67-9EF5-75E0A16CA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2C2CF-D56A-45BE-8103-E4F1B826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0901A2-AA56-457A-8F15-5B236FDAA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98B57-019D-4985-B95E-FF40E7F0B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4A6D9D-B13E-40BE-AE34-2F8E7C6E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E37879-9F69-41EF-8310-326288594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9AA1FE-329A-43E6-B46E-8FFAF9F77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23EDD-D09A-4642-B7D9-15E485C80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9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D0406-022A-48A9-A4D2-4189C0F83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9E231-72E7-45F3-87BB-92321E6DA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6F0DC-694F-4BB4-8AA8-1DA7E0E90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09437-24D8-4201-A8DB-0F9420A98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79212-CB1E-454D-8F01-3CB9E6A9F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40FE5-B8C9-4FDD-8CB8-E8A1CE7E5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2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D93C1-F8A9-4BC1-BF42-DED3F8261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DB0C76-5751-4C52-81CC-608A198AA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05C6D-98CD-4F5D-A78F-EE41ABFE2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B02CA-4070-4705-9B7F-232C494BB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F5EFC-4759-4AE3-B2C5-CF39FBD18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CC470-BA02-4FC6-B8A9-B3C6B179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8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3624CC-CC80-4459-9656-F664B4888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076D6-ED6B-4FF9-B6E6-88E318ABF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080E4-61F0-49E9-8043-A3C005E1B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FBEC5-4535-4F4C-88AD-8D51FBFF662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F2B9-09D2-4A14-94BD-CA64AC7E2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25EA-63BC-4EAA-95FA-12C5259AB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2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10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74C69123-B59E-4752-8B59-B91C422E6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cs-CZ" sz="4400" dirty="0"/>
              <a:t>B4M36SAN</a:t>
            </a:r>
            <a:br>
              <a:rPr lang="en-US" dirty="0"/>
            </a:br>
            <a:r>
              <a:rPr lang="en-US" dirty="0"/>
              <a:t>Linear regression II</a:t>
            </a:r>
            <a:endParaRPr lang="cs-CZ" dirty="0"/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D13276D9-36AF-4427-A1F4-540468A17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Anh Vu 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194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E9DD5-C309-41B2-FFB4-5EB9D455B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21B6C-BD9B-9DB4-4F12-C19EDC760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Last time</a:t>
            </a:r>
          </a:p>
          <a:p>
            <a:pPr lvl="1"/>
            <a:r>
              <a:rPr lang="cs-CZ" dirty="0"/>
              <a:t>Linear regression – important questions</a:t>
            </a:r>
          </a:p>
          <a:p>
            <a:pPr lvl="1"/>
            <a:r>
              <a:rPr lang="cs-CZ" dirty="0"/>
              <a:t>Finding the answers in the model summary</a:t>
            </a:r>
          </a:p>
          <a:p>
            <a:endParaRPr lang="cs-CZ" dirty="0"/>
          </a:p>
          <a:p>
            <a:r>
              <a:rPr lang="cs-CZ" dirty="0"/>
              <a:t>Today</a:t>
            </a:r>
          </a:p>
          <a:p>
            <a:pPr lvl="1"/>
            <a:r>
              <a:rPr lang="en-US" dirty="0"/>
              <a:t>Diagnostic plots</a:t>
            </a:r>
            <a:r>
              <a:rPr lang="cs-CZ" dirty="0"/>
              <a:t> – validating assumptions of linear regression</a:t>
            </a:r>
            <a:endParaRPr lang="en-US" dirty="0"/>
          </a:p>
          <a:p>
            <a:pPr lvl="1"/>
            <a:r>
              <a:rPr lang="en-US" dirty="0"/>
              <a:t>Polynomial regression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095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  <a:alpha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0C6EF6-9BFB-49B4-BB6C-9B96E0F27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766" y="184275"/>
            <a:ext cx="6639315" cy="3489605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1B3B945-B3A8-48EB-99F1-E4DE8F66C29D}"/>
              </a:ext>
            </a:extLst>
          </p:cNvPr>
          <p:cNvSpPr/>
          <p:nvPr/>
        </p:nvSpPr>
        <p:spPr>
          <a:xfrm>
            <a:off x="302766" y="650342"/>
            <a:ext cx="4419600" cy="749423"/>
          </a:xfrm>
          <a:prstGeom prst="roundRect">
            <a:avLst/>
          </a:prstGeom>
          <a:solidFill>
            <a:srgbClr val="F2F2F2">
              <a:alpha val="56078"/>
            </a:srgbClr>
          </a:solidFill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9ADE5A4-CCFB-4795-A7E5-9153B4556819}"/>
              </a:ext>
            </a:extLst>
          </p:cNvPr>
          <p:cNvSpPr/>
          <p:nvPr/>
        </p:nvSpPr>
        <p:spPr>
          <a:xfrm>
            <a:off x="264666" y="1518809"/>
            <a:ext cx="6602859" cy="1271724"/>
          </a:xfrm>
          <a:prstGeom prst="roundRect">
            <a:avLst/>
          </a:prstGeom>
          <a:noFill/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10FB535-09EF-4620-8B67-628B107F1A89}"/>
              </a:ext>
            </a:extLst>
          </p:cNvPr>
          <p:cNvSpPr/>
          <p:nvPr/>
        </p:nvSpPr>
        <p:spPr>
          <a:xfrm>
            <a:off x="264666" y="2877093"/>
            <a:ext cx="6602859" cy="796787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5" name="Picture 14" descr="Chart, scatter chart&#10;&#10;Description automatically generated">
            <a:extLst>
              <a:ext uri="{FF2B5EF4-FFF2-40B4-BE49-F238E27FC236}">
                <a16:creationId xmlns:a16="http://schemas.microsoft.com/office/drawing/2014/main" id="{DB05A2DA-4692-4110-9207-2288EF4329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129" y="200149"/>
            <a:ext cx="4060685" cy="374884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66C69B8-A1E7-4DD2-9FD7-04684E3C3408}"/>
              </a:ext>
            </a:extLst>
          </p:cNvPr>
          <p:cNvSpPr txBox="1"/>
          <p:nvPr/>
        </p:nvSpPr>
        <p:spPr>
          <a:xfrm>
            <a:off x="302766" y="4468330"/>
            <a:ext cx="823148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solidFill>
                  <a:schemeClr val="bg1">
                    <a:lumMod val="95000"/>
                  </a:schemeClr>
                </a:solidFill>
                <a:latin typeface="GxbyvtXcsytdLjnjgnYshhbpCMTI10"/>
              </a:rPr>
              <a:t>Is there a relationship </a:t>
            </a:r>
            <a:r>
              <a:rPr lang="en-US" sz="1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xbyvtXcsytdLjnjgnYshhbpCMTI10"/>
              </a:rPr>
              <a:t>between independent variables </a:t>
            </a:r>
            <a:r>
              <a:rPr lang="en-US" sz="1800" b="0" i="1" u="none" strike="noStrike" baseline="0" dirty="0">
                <a:solidFill>
                  <a:schemeClr val="bg1">
                    <a:lumMod val="95000"/>
                  </a:schemeClr>
                </a:solidFill>
                <a:latin typeface="GxbyvtXcsytdLjnjgnYshhbpCMTI10"/>
              </a:rPr>
              <a:t>X</a:t>
            </a:r>
            <a:r>
              <a:rPr lang="en-US" sz="1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xbyvtXcsytdLjnjgnYshhbpCMTI10"/>
              </a:rPr>
              <a:t> and a response variable </a:t>
            </a:r>
            <a:r>
              <a:rPr lang="en-US" sz="1800" b="0" i="1" u="none" strike="noStrike" baseline="0" dirty="0">
                <a:solidFill>
                  <a:schemeClr val="bg1">
                    <a:lumMod val="95000"/>
                  </a:schemeClr>
                </a:solidFill>
                <a:latin typeface="GxbyvtXcsytdLjnjgnYshhbpCMTI10"/>
              </a:rPr>
              <a:t>y</a:t>
            </a:r>
            <a:r>
              <a:rPr lang="en-US" sz="1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xbyvtXcsytdLjnjgnYshhbpCMTI10"/>
              </a:rPr>
              <a:t>?</a:t>
            </a:r>
          </a:p>
          <a:p>
            <a:pPr marL="0" indent="0">
              <a:buNone/>
            </a:pPr>
            <a:endParaRPr lang="en-US" sz="1800" dirty="0">
              <a:solidFill>
                <a:schemeClr val="bg1">
                  <a:lumMod val="95000"/>
                </a:schemeClr>
              </a:solidFill>
              <a:latin typeface="GxbyvtXcsytdLjnjgnYshhbpCMTI10"/>
            </a:endParaRPr>
          </a:p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GxbyvtXcsytdLjnjgnYshhbpCMTI10"/>
              </a:rPr>
              <a:t>Which of the independent variables </a:t>
            </a:r>
            <a:r>
              <a:rPr lang="en-US" sz="1800" dirty="0">
                <a:solidFill>
                  <a:schemeClr val="bg1">
                    <a:lumMod val="95000"/>
                  </a:schemeClr>
                </a:solidFill>
                <a:latin typeface="GxbyvtXcsytdLjnjgnYshhbpCMTI10"/>
              </a:rPr>
              <a:t>contribute to predicting the response?</a:t>
            </a:r>
          </a:p>
          <a:p>
            <a:endParaRPr lang="en-US" sz="1800" dirty="0">
              <a:solidFill>
                <a:schemeClr val="bg1">
                  <a:lumMod val="95000"/>
                </a:schemeClr>
              </a:solidFill>
              <a:latin typeface="GxbyvtXcsytdLjnjgnYshhbpCMTI10"/>
            </a:endParaRPr>
          </a:p>
          <a:p>
            <a:r>
              <a:rPr lang="en-US" sz="1800" b="1" i="0" u="none" strike="noStrike" baseline="0" dirty="0">
                <a:solidFill>
                  <a:schemeClr val="bg1">
                    <a:lumMod val="95000"/>
                  </a:schemeClr>
                </a:solidFill>
                <a:latin typeface="GxbyvtXcsytdLjnjgnYshhbpCMTI10"/>
              </a:rPr>
              <a:t>How accurate are the predictions</a:t>
            </a:r>
            <a:r>
              <a:rPr lang="en-US" sz="1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xbyvtXcsytdLjnjgnYshhbpCMTI10"/>
              </a:rPr>
              <a:t>?</a:t>
            </a:r>
          </a:p>
          <a:p>
            <a:endParaRPr lang="en-US" sz="1800" b="0" i="0" u="none" strike="noStrike" baseline="0" dirty="0">
              <a:solidFill>
                <a:schemeClr val="bg1">
                  <a:lumMod val="95000"/>
                </a:schemeClr>
              </a:solidFill>
              <a:latin typeface="GxbyvtXcsytdLjnjgnYshhbpCMTI10"/>
            </a:endParaRPr>
          </a:p>
          <a:p>
            <a:r>
              <a:rPr lang="en-US" sz="1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xbyvtXcsytdLjnjgnYshhbpCMTI10"/>
              </a:rPr>
              <a:t>Is the relationship </a:t>
            </a:r>
            <a:r>
              <a:rPr lang="en-US" sz="1800" b="1" i="0" u="none" strike="noStrike" baseline="0" dirty="0">
                <a:solidFill>
                  <a:schemeClr val="bg1">
                    <a:lumMod val="95000"/>
                  </a:schemeClr>
                </a:solidFill>
                <a:latin typeface="GxbyvtXcsytdLjnjgnYshhbpCMTI10"/>
              </a:rPr>
              <a:t>linear</a:t>
            </a:r>
            <a:r>
              <a:rPr lang="en-US" sz="1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xbyvtXcsytdLjnjgnYshhbpCMTI10"/>
              </a:rPr>
              <a:t>? (Today’s topic)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95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49D02-2205-8813-199D-5551BFBF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Linear regression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28C3A-E5F8-ECF8-0139-31828EC75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Linearity</a:t>
            </a:r>
          </a:p>
          <a:p>
            <a:r>
              <a:rPr lang="cs-CZ" dirty="0"/>
              <a:t>Residuals </a:t>
            </a:r>
            <a:r>
              <a:rPr lang="en-US" dirty="0"/>
              <a:t>normally distributed with 0 mean, the same variance</a:t>
            </a:r>
            <a:endParaRPr lang="cs-CZ" dirty="0"/>
          </a:p>
          <a:p>
            <a:pPr lvl="1"/>
            <a:r>
              <a:rPr lang="cs-CZ" dirty="0"/>
              <a:t>Normality</a:t>
            </a:r>
          </a:p>
          <a:p>
            <a:pPr lvl="1"/>
            <a:r>
              <a:rPr lang="cs-CZ" dirty="0"/>
              <a:t>Homoscedascity</a:t>
            </a: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3E970A5D-8AA8-5ECE-7591-08DC28A302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5DB475-16A9-BCA7-7A5F-A8B8C6FB5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745042"/>
            <a:ext cx="4374611" cy="28874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0D12BDF-8B7B-D809-8EC1-22AEDAB421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7304" y="3745042"/>
            <a:ext cx="4382654" cy="282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44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23C7E-8F35-7884-7DE4-96738A36F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Q-Q plot idea</a:t>
            </a:r>
            <a:endParaRPr lang="cs-CZ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333EF7A-9747-6FBB-1C8D-7CFEAB81DA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468220"/>
              </p:ext>
            </p:extLst>
          </p:nvPr>
        </p:nvGraphicFramePr>
        <p:xfrm>
          <a:off x="838200" y="1825625"/>
          <a:ext cx="1114887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887">
                  <a:extLst>
                    <a:ext uri="{9D8B030D-6E8A-4147-A177-3AD203B41FA5}">
                      <a16:colId xmlns:a16="http://schemas.microsoft.com/office/drawing/2014/main" val="3842999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Residual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221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129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88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554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958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181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957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357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…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82132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11A152-F5E2-B389-B821-B06FB50CC4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812383"/>
              </p:ext>
            </p:extLst>
          </p:nvPr>
        </p:nvGraphicFramePr>
        <p:xfrm>
          <a:off x="2340006" y="1825625"/>
          <a:ext cx="1114887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887">
                  <a:extLst>
                    <a:ext uri="{9D8B030D-6E8A-4147-A177-3AD203B41FA5}">
                      <a16:colId xmlns:a16="http://schemas.microsoft.com/office/drawing/2014/main" val="3842999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Sorted r.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221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129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88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554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958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181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957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357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…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82132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8FE146E-5204-20CE-5F49-B9A90A9039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2544139"/>
              </p:ext>
            </p:extLst>
          </p:nvPr>
        </p:nvGraphicFramePr>
        <p:xfrm>
          <a:off x="3454893" y="1827938"/>
          <a:ext cx="98209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092">
                  <a:extLst>
                    <a:ext uri="{9D8B030D-6E8A-4147-A177-3AD203B41FA5}">
                      <a16:colId xmlns:a16="http://schemas.microsoft.com/office/drawing/2014/main" val="3864312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Perc.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221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129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90%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88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554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70%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958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181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957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357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…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82132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CC98CB4-C1CD-356D-FF63-D6B504833D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261525"/>
              </p:ext>
            </p:extLst>
          </p:nvPr>
        </p:nvGraphicFramePr>
        <p:xfrm>
          <a:off x="4465653" y="1825625"/>
          <a:ext cx="173983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838">
                  <a:extLst>
                    <a:ext uri="{9D8B030D-6E8A-4147-A177-3AD203B41FA5}">
                      <a16:colId xmlns:a16="http://schemas.microsoft.com/office/drawing/2014/main" val="3842999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Norm. z-score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221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3.1*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129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1.3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88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0.84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554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0.52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958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0.25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181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0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957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-0.24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357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…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821326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20FCC9B-9859-3048-467C-B79E44CFDD56}"/>
              </a:ext>
            </a:extLst>
          </p:cNvPr>
          <p:cNvSpPr/>
          <p:nvPr/>
        </p:nvSpPr>
        <p:spPr>
          <a:xfrm>
            <a:off x="2340006" y="1825625"/>
            <a:ext cx="1086219" cy="3337560"/>
          </a:xfrm>
          <a:prstGeom prst="rect">
            <a:avLst/>
          </a:prstGeom>
          <a:solidFill>
            <a:schemeClr val="accent3">
              <a:alpha val="79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66C13E-323A-8E2C-849B-680C7ABD8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2447" y="1027906"/>
            <a:ext cx="4971950" cy="2816390"/>
          </a:xfrm>
          <a:prstGeom prst="rect">
            <a:avLst/>
          </a:prstGeom>
        </p:spPr>
      </p:pic>
      <p:sp>
        <p:nvSpPr>
          <p:cNvPr id="11" name="Right Brace 10">
            <a:extLst>
              <a:ext uri="{FF2B5EF4-FFF2-40B4-BE49-F238E27FC236}">
                <a16:creationId xmlns:a16="http://schemas.microsoft.com/office/drawing/2014/main" id="{68660503-D538-F5FB-0AB6-74572E396F6D}"/>
              </a:ext>
            </a:extLst>
          </p:cNvPr>
          <p:cNvSpPr/>
          <p:nvPr/>
        </p:nvSpPr>
        <p:spPr>
          <a:xfrm>
            <a:off x="6234159" y="2210540"/>
            <a:ext cx="486237" cy="2952645"/>
          </a:xfrm>
          <a:prstGeom prst="rightBrac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22911D9F-DB40-B167-71EB-7457D2039286}"/>
              </a:ext>
            </a:extLst>
          </p:cNvPr>
          <p:cNvSpPr/>
          <p:nvPr/>
        </p:nvSpPr>
        <p:spPr>
          <a:xfrm>
            <a:off x="6886483" y="3608145"/>
            <a:ext cx="1677879" cy="157434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BB6D00-147F-80CB-39B8-FAD290BD32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985" y="4403324"/>
            <a:ext cx="4488226" cy="2159748"/>
          </a:xfrm>
          <a:prstGeom prst="rect">
            <a:avLst/>
          </a:prstGeom>
        </p:spPr>
      </p:pic>
      <p:sp>
        <p:nvSpPr>
          <p:cNvPr id="19" name="Arrow: Right 18">
            <a:extLst>
              <a:ext uri="{FF2B5EF4-FFF2-40B4-BE49-F238E27FC236}">
                <a16:creationId xmlns:a16="http://schemas.microsoft.com/office/drawing/2014/main" id="{EF2C7E3B-00D9-FE9C-EAE6-8CF4C2758AD0}"/>
              </a:ext>
            </a:extLst>
          </p:cNvPr>
          <p:cNvSpPr/>
          <p:nvPr/>
        </p:nvSpPr>
        <p:spPr>
          <a:xfrm>
            <a:off x="1589104" y="5604320"/>
            <a:ext cx="4888174" cy="14841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75EB91-1ED1-1055-C3A7-0545C3E9A5FC}"/>
              </a:ext>
            </a:extLst>
          </p:cNvPr>
          <p:cNvSpPr/>
          <p:nvPr/>
        </p:nvSpPr>
        <p:spPr>
          <a:xfrm>
            <a:off x="1589104" y="5196840"/>
            <a:ext cx="68615" cy="5173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55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hart, scatter chart&#10;&#10;Description automatically generated">
            <a:extLst>
              <a:ext uri="{FF2B5EF4-FFF2-40B4-BE49-F238E27FC236}">
                <a16:creationId xmlns:a16="http://schemas.microsoft.com/office/drawing/2014/main" id="{81C2EA72-534A-401F-BD5B-8BD2B7C13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781" y="152145"/>
            <a:ext cx="6516210" cy="6724729"/>
          </a:xfrm>
          <a:prstGeom prst="rect">
            <a:avLst/>
          </a:prstGeom>
        </p:spPr>
      </p:pic>
      <p:sp>
        <p:nvSpPr>
          <p:cNvPr id="10" name="Right Brace 9">
            <a:extLst>
              <a:ext uri="{FF2B5EF4-FFF2-40B4-BE49-F238E27FC236}">
                <a16:creationId xmlns:a16="http://schemas.microsoft.com/office/drawing/2014/main" id="{BA051F2C-053B-4790-9F21-EA12622E7C25}"/>
              </a:ext>
            </a:extLst>
          </p:cNvPr>
          <p:cNvSpPr/>
          <p:nvPr/>
        </p:nvSpPr>
        <p:spPr>
          <a:xfrm rot="10800000">
            <a:off x="3008205" y="1614233"/>
            <a:ext cx="648070" cy="2383654"/>
          </a:xfrm>
          <a:prstGeom prst="rightBrace">
            <a:avLst>
              <a:gd name="adj1" fmla="val 8333"/>
              <a:gd name="adj2" fmla="val 51490"/>
            </a:avLst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0C3A68-9AE9-459B-B5B2-F6E000C12206}"/>
              </a:ext>
            </a:extLst>
          </p:cNvPr>
          <p:cNvSpPr txBox="1"/>
          <p:nvPr/>
        </p:nvSpPr>
        <p:spPr>
          <a:xfrm>
            <a:off x="-21568" y="2549656"/>
            <a:ext cx="2803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Error of the baseline model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EEB82D-5D19-4D0F-99E6-F15C1A482ACF}"/>
              </a:ext>
            </a:extLst>
          </p:cNvPr>
          <p:cNvSpPr txBox="1"/>
          <p:nvPr/>
        </p:nvSpPr>
        <p:spPr>
          <a:xfrm>
            <a:off x="-1132955" y="3794750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Baseline model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F1CEA93-8CEF-4984-A695-0C8503B5133A}"/>
              </a:ext>
            </a:extLst>
          </p:cNvPr>
          <p:cNvCxnSpPr>
            <a:cxnSpLocks/>
          </p:cNvCxnSpPr>
          <p:nvPr/>
        </p:nvCxnSpPr>
        <p:spPr>
          <a:xfrm>
            <a:off x="3730142" y="1669360"/>
            <a:ext cx="0" cy="231929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3B259EC9-5E02-4148-8E1A-623D20EF1DDA}"/>
              </a:ext>
            </a:extLst>
          </p:cNvPr>
          <p:cNvSpPr/>
          <p:nvPr/>
        </p:nvSpPr>
        <p:spPr>
          <a:xfrm>
            <a:off x="3603007" y="1493571"/>
            <a:ext cx="261824" cy="255689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C62AD8B-132D-FC7E-1EC4-247EDC550988}"/>
                  </a:ext>
                </a:extLst>
              </p:cNvPr>
              <p:cNvSpPr txBox="1"/>
              <p:nvPr/>
            </p:nvSpPr>
            <p:spPr>
              <a:xfrm>
                <a:off x="8781183" y="1821878"/>
                <a:ext cx="2343719" cy="6990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𝑉𝑎𝑟𝑖𝑎𝑛𝑐𝑒</m:t>
                              </m:r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𝑒𝑥𝑝𝑙𝑎𝑖𝑛𝑒𝑑</m:t>
                              </m:r>
                            </m:e>
                            <m:e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𝑏𝑦</m:t>
                              </m:r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𝑡h𝑒</m:t>
                              </m:r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𝑚𝑜𝑑𝑒𝑙</m:t>
                              </m:r>
                            </m:e>
                          </m:eqArr>
                        </m:num>
                        <m:den>
                          <m: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𝑣𝑎𝑟𝑖𝑎𝑛𝑐𝑒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C62AD8B-132D-FC7E-1EC4-247EDC5509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1183" y="1821878"/>
                <a:ext cx="2343719" cy="6990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Brace 3">
            <a:extLst>
              <a:ext uri="{FF2B5EF4-FFF2-40B4-BE49-F238E27FC236}">
                <a16:creationId xmlns:a16="http://schemas.microsoft.com/office/drawing/2014/main" id="{EE9D9F6F-3AEA-FE0F-82F3-30312B7F6E6E}"/>
              </a:ext>
            </a:extLst>
          </p:cNvPr>
          <p:cNvSpPr/>
          <p:nvPr/>
        </p:nvSpPr>
        <p:spPr>
          <a:xfrm>
            <a:off x="3910217" y="1614233"/>
            <a:ext cx="448390" cy="1839181"/>
          </a:xfrm>
          <a:prstGeom prst="rightBrace">
            <a:avLst>
              <a:gd name="adj1" fmla="val 8333"/>
              <a:gd name="adj2" fmla="val 51490"/>
            </a:avLst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D18BEE-6179-AA3A-6237-82FE0948B96F}"/>
              </a:ext>
            </a:extLst>
          </p:cNvPr>
          <p:cNvSpPr txBox="1"/>
          <p:nvPr/>
        </p:nvSpPr>
        <p:spPr>
          <a:xfrm>
            <a:off x="4324611" y="2364990"/>
            <a:ext cx="1521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Error of the fit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3469B5-BFD4-CE9A-B0DF-65863F5E7FDC}"/>
                  </a:ext>
                </a:extLst>
              </p:cNvPr>
              <p:cNvSpPr txBox="1"/>
              <p:nvPr/>
            </p:nvSpPr>
            <p:spPr>
              <a:xfrm>
                <a:off x="8781183" y="1026007"/>
                <a:ext cx="3252237" cy="4675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𝑣𝑎𝑟</m:t>
                          </m:r>
                          <m: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𝑈𝑛𝑒𝑥𝑝𝑙𝑎𝑖𝑛𝑒𝑑</m:t>
                          </m:r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𝑣𝑎𝑟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𝑣𝑎𝑟𝑖𝑎𝑛𝑐𝑒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3469B5-BFD4-CE9A-B0DF-65863F5E7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1183" y="1026007"/>
                <a:ext cx="3252237" cy="4675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AD3EBF8-F140-0788-871C-87842F157341}"/>
                  </a:ext>
                </a:extLst>
              </p:cNvPr>
              <p:cNvSpPr txBox="1"/>
              <p:nvPr/>
            </p:nvSpPr>
            <p:spPr>
              <a:xfrm>
                <a:off x="8781183" y="3358866"/>
                <a:ext cx="2478243" cy="7404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𝑉𝑎𝑟𝑖𝑎𝑛𝑐𝑒</m:t>
                              </m:r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𝑒𝑥𝑝𝑙𝑎𝑖𝑛𝑒𝑑</m:t>
                              </m:r>
                            </m:e>
                            <m:e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𝑏𝑦</m:t>
                              </m:r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𝑡h𝑒</m:t>
                              </m:r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𝑚𝑜𝑑𝑒𝑙</m:t>
                              </m:r>
                            </m:e>
                          </m:eqArr>
                        </m:num>
                        <m:den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𝑉𝑎𝑟𝑖𝑎𝑛𝑐𝑒</m:t>
                          </m:r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𝑢𝑛𝑒𝑥𝑝𝑙𝑎𝑖𝑛𝑒𝑑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AD3EBF8-F140-0788-871C-87842F157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1183" y="3358866"/>
                <a:ext cx="2478243" cy="7404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9B51A5E-D3D0-1E27-823E-2CF2EAA800EB}"/>
                  </a:ext>
                </a:extLst>
              </p:cNvPr>
              <p:cNvSpPr txBox="1"/>
              <p:nvPr/>
            </p:nvSpPr>
            <p:spPr>
              <a:xfrm>
                <a:off x="8781183" y="4398029"/>
                <a:ext cx="3310202" cy="1025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cs-CZ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cs-CZ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𝐼𝑛𝑐𝑟𝑒𝑎𝑠𝑒</m:t>
                              </m:r>
                              <m:r>
                                <a:rPr lang="cs-CZ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6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𝑒𝑥𝑝𝑙𝑎𝑖𝑛𝑒𝑑</m:t>
                              </m:r>
                              <m:r>
                                <a:rPr lang="cs-CZ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𝑣𝑎𝑟𝑖𝑎𝑛𝑐𝑒</m:t>
                              </m:r>
                            </m:e>
                            <m:e>
                              <m:r>
                                <a:rPr lang="cs-CZ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𝑏𝑒𝑡𝑤</m:t>
                              </m:r>
                              <m:r>
                                <a:rPr lang="cs-CZ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. </m:t>
                              </m:r>
                              <m:sSub>
                                <m:sSubPr>
                                  <m:ctrlPr>
                                    <a:rPr lang="cs-CZ" sz="1600" b="0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cs-CZ" sz="1600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𝑐𝑜𝑚𝑝𝑙𝑒𝑥</m:t>
                                      </m:r>
                                    </m:sub>
                                  </m:sSub>
                                  <m:r>
                                    <a:rPr lang="en-US" sz="1600" b="0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𝑎𝑛𝑑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cs-CZ" sz="1600" b="0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𝑠𝑖𝑚𝑝𝑙𝑒</m:t>
                                  </m:r>
                                </m:sub>
                              </m:sSub>
                              <m:r>
                                <a:rPr lang="cs-CZ" sz="1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num>
                        <m:den>
                          <m:eqArr>
                            <m:eqArrPr>
                              <m:ctrlPr>
                                <a:rPr lang="en-US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𝑉𝑎𝑟𝑖𝑎𝑛𝑐𝑒</m:t>
                              </m:r>
                              <m:r>
                                <a:rPr lang="en-US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𝑢𝑛𝑒𝑥𝑝𝑙𝑎𝑖𝑛𝑒𝑑</m:t>
                              </m:r>
                            </m:e>
                            <m:e>
                              <m:r>
                                <a:rPr lang="cs-CZ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𝑏𝑦</m:t>
                              </m:r>
                              <m:r>
                                <a:rPr lang="cs-CZ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cs-CZ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𝑐𝑜𝑚𝑝𝑙𝑒𝑥</m:t>
                                  </m:r>
                                </m:sub>
                              </m:sSub>
                            </m:e>
                          </m:eqAr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9B51A5E-D3D0-1E27-823E-2CF2EAA800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1183" y="4398029"/>
                <a:ext cx="3310202" cy="10259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A5825AB-68CD-5AFB-95CC-A67075238C9A}"/>
                  </a:ext>
                </a:extLst>
              </p:cNvPr>
              <p:cNvSpPr txBox="1"/>
              <p:nvPr/>
            </p:nvSpPr>
            <p:spPr>
              <a:xfrm>
                <a:off x="8589529" y="5722720"/>
                <a:ext cx="3501856" cy="10860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en-US" sz="1600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𝑐𝑜𝑚𝑝𝑙𝑒𝑥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en-US" sz="1600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𝑠𝑖𝑚𝑝𝑙𝑒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  <m:t>𝑐𝑜𝑚𝑝𝑙𝑒𝑥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  <m:t>𝑠𝑖𝑚𝑝𝑙𝑒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en-US" sz="1600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𝑐𝑜𝑚𝑝𝑙𝑒𝑥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  <m:t>𝑐𝑜𝑚𝑝𝑙𝑒𝑥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A5825AB-68CD-5AFB-95CC-A67075238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9529" y="5722720"/>
                <a:ext cx="3501856" cy="10860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970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2" grpId="0"/>
      <p:bldP spid="4" grpId="0" animBg="1"/>
      <p:bldP spid="5" grpId="0"/>
      <p:bldP spid="6" grpId="0"/>
      <p:bldP spid="7" grpId="0"/>
      <p:bldP spid="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908C-E68E-4E49-8DB3-6F9270D86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131413"/>
                </a:solidFill>
                <a:effectLst/>
                <a:latin typeface="QlkvdfBdjqsmMdgnmdVdqtynCMR10"/>
              </a:rPr>
              <a:t>Summary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2480A3-140B-452F-8420-0B52610BAB47}"/>
              </a:ext>
            </a:extLst>
          </p:cNvPr>
          <p:cNvSpPr txBox="1"/>
          <p:nvPr/>
        </p:nvSpPr>
        <p:spPr>
          <a:xfrm>
            <a:off x="838199" y="1690688"/>
            <a:ext cx="10986857" cy="3649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131413"/>
                </a:solidFill>
                <a:effectLst/>
                <a:uLnTx/>
                <a:uFillTx/>
                <a:latin typeface="GxbyvtXcsytdLjnjgnYshhbpCMTI10"/>
                <a:ea typeface="+mn-ea"/>
                <a:cs typeface="+mn-cs"/>
              </a:rPr>
              <a:t>What can diagnostic plots tell us about the model?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31413"/>
              </a:solidFill>
              <a:effectLst/>
              <a:uLnTx/>
              <a:uFillTx/>
              <a:latin typeface="GxbyvtXcsytdLjnjgnYshhbpCMTI10"/>
              <a:ea typeface="+mn-ea"/>
              <a:cs typeface="+mn-cs"/>
            </a:endParaRP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noProof="0" dirty="0">
                <a:solidFill>
                  <a:srgbClr val="131413"/>
                </a:solidFill>
                <a:latin typeface="GxbyvtXcsytdLjnjgnYshhbpCMTI10"/>
              </a:rPr>
              <a:t>Residual plot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kumimoji="0" lang="cs-CZ" sz="2400" b="0" i="0" u="none" strike="noStrike" kern="1200" cap="none" spc="0" normalizeH="0" baseline="0" dirty="0">
                <a:ln>
                  <a:noFill/>
                </a:ln>
                <a:solidFill>
                  <a:srgbClr val="131413"/>
                </a:solidFill>
                <a:effectLst/>
                <a:uLnTx/>
                <a:uFillTx/>
                <a:latin typeface="GxbyvtXcsytdLjnjgnYshhbpCMTI10"/>
                <a:ea typeface="+mn-ea"/>
                <a:cs typeface="+mn-cs"/>
              </a:rPr>
              <a:t>Q-Q</a:t>
            </a:r>
            <a:r>
              <a:rPr kumimoji="0" lang="cs-CZ" sz="2400" b="0" i="0" u="none" strike="noStrike" kern="1200" cap="none" spc="0" normalizeH="0" dirty="0">
                <a:ln>
                  <a:noFill/>
                </a:ln>
                <a:solidFill>
                  <a:srgbClr val="131413"/>
                </a:solidFill>
                <a:effectLst/>
                <a:uLnTx/>
                <a:uFillTx/>
                <a:latin typeface="GxbyvtXcsytdLjnjgnYshhbpCMTI10"/>
                <a:ea typeface="+mn-ea"/>
                <a:cs typeface="+mn-cs"/>
              </a:rPr>
              <a:t> plot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aseline="0" noProof="0" dirty="0">
                <a:solidFill>
                  <a:srgbClr val="131413"/>
                </a:solidFill>
                <a:latin typeface="GxbyvtXcsytdLjnjgnYshhbpCMTI10"/>
              </a:rPr>
              <a:t>Leverage</a:t>
            </a:r>
            <a:r>
              <a:rPr lang="cs-CZ" sz="2400" noProof="0" dirty="0">
                <a:solidFill>
                  <a:srgbClr val="131413"/>
                </a:solidFill>
                <a:latin typeface="GxbyvtXcsytdLjnjgnYshhbpCMTI10"/>
              </a:rPr>
              <a:t> plot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31413"/>
              </a:solidFill>
              <a:effectLst/>
              <a:uLnTx/>
              <a:uFillTx/>
              <a:latin typeface="GxbyvtXcsytdLjnjgnYshhbpCMTI1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31413"/>
              </a:solidFill>
              <a:effectLst/>
              <a:uLnTx/>
              <a:uFillTx/>
              <a:latin typeface="GxbyvtXcsytdLjnjgnYshhbpCMTI1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131413"/>
                </a:solidFill>
                <a:effectLst/>
                <a:uLnTx/>
                <a:uFillTx/>
                <a:latin typeface="GxbyvtXcsytdLjnjgnYshhbpCMTI10"/>
                <a:ea typeface="+mn-ea"/>
                <a:cs typeface="+mn-cs"/>
              </a:rPr>
              <a:t>How</a:t>
            </a:r>
            <a:r>
              <a:rPr kumimoji="0" lang="cs-CZ" sz="2400" b="1" i="0" u="none" strike="noStrike" kern="1200" cap="none" spc="0" normalizeH="0" noProof="0" dirty="0">
                <a:ln>
                  <a:noFill/>
                </a:ln>
                <a:solidFill>
                  <a:srgbClr val="131413"/>
                </a:solidFill>
                <a:effectLst/>
                <a:uLnTx/>
                <a:uFillTx/>
                <a:latin typeface="GxbyvtXcsytdLjnjgnYshhbpCMTI10"/>
                <a:ea typeface="+mn-ea"/>
                <a:cs typeface="+mn-cs"/>
              </a:rPr>
              <a:t> can we compare 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rgbClr val="131413"/>
                </a:solidFill>
                <a:effectLst/>
                <a:uLnTx/>
                <a:uFillTx/>
                <a:latin typeface="GxbyvtXcsytdLjnjgnYshhbpCMTI10"/>
                <a:ea typeface="+mn-ea"/>
                <a:cs typeface="+mn-cs"/>
              </a:rPr>
              <a:t>models using F-test?</a:t>
            </a:r>
            <a:endParaRPr kumimoji="0" lang="cs-CZ" sz="2400" b="1" i="0" u="none" strike="noStrike" kern="1200" cap="none" spc="0" normalizeH="0" noProof="0" dirty="0">
              <a:ln>
                <a:noFill/>
              </a:ln>
              <a:solidFill>
                <a:srgbClr val="131413"/>
              </a:solidFill>
              <a:effectLst/>
              <a:uLnTx/>
              <a:uFillTx/>
              <a:latin typeface="GxbyvtXcsytdLjnjgnYshhbpCMTI1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baseline="0" dirty="0">
              <a:solidFill>
                <a:srgbClr val="131413"/>
              </a:solidFill>
              <a:latin typeface="GxbyvtXcsytdLjnjgnYshhbpCMTI1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131413"/>
                </a:solidFill>
                <a:latin typeface="GxbyvtXcsytdLjnjgnYshhbpCMTI10"/>
              </a:rPr>
              <a:t>Check out the </a:t>
            </a:r>
            <a:r>
              <a:rPr lang="en-US" sz="2400" i="1" dirty="0">
                <a:solidFill>
                  <a:srgbClr val="131413"/>
                </a:solidFill>
                <a:latin typeface="GxbyvtXcsytdLjnjgnYshhbpCMTI10"/>
              </a:rPr>
              <a:t>SAN_solved.pdf </a:t>
            </a:r>
            <a:r>
              <a:rPr lang="en-US" sz="2400" dirty="0">
                <a:solidFill>
                  <a:srgbClr val="131413"/>
                </a:solidFill>
                <a:latin typeface="GxbyvtXcsytdLjnjgnYshhbpCMTI10"/>
              </a:rPr>
              <a:t>for additional materials</a:t>
            </a:r>
            <a:endParaRPr lang="cs-CZ" sz="2400" baseline="0" dirty="0">
              <a:solidFill>
                <a:srgbClr val="131413"/>
              </a:solidFill>
              <a:latin typeface="GxbyvtXcsytdLjnjgnYshhbpCMTI10"/>
            </a:endParaRPr>
          </a:p>
        </p:txBody>
      </p:sp>
    </p:spTree>
    <p:extLst>
      <p:ext uri="{BB962C8B-B14F-4D97-AF65-F5344CB8AC3E}">
        <p14:creationId xmlns:p14="http://schemas.microsoft.com/office/powerpoint/2010/main" val="1456550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11309</TotalTime>
  <Words>205</Words>
  <Application>Microsoft Office PowerPoint</Application>
  <PresentationFormat>Widescreen</PresentationFormat>
  <Paragraphs>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GxbyvtXcsytdLjnjgnYshhbpCMTI10</vt:lpstr>
      <vt:lpstr>QlkvdfBdjqsmMdgnmdVdqtynCMR10</vt:lpstr>
      <vt:lpstr>Office Theme</vt:lpstr>
      <vt:lpstr>B4M36SAN Linear regression II</vt:lpstr>
      <vt:lpstr>Outline</vt:lpstr>
      <vt:lpstr>PowerPoint Presentation</vt:lpstr>
      <vt:lpstr>Linear regression assumptions</vt:lpstr>
      <vt:lpstr>Q-Q plot idea</vt:lpstr>
      <vt:lpstr>PowerPoint Presentation</vt:lpstr>
      <vt:lpstr>Summary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Anh vu</dc:creator>
  <cp:lastModifiedBy>Anh vu</cp:lastModifiedBy>
  <cp:revision>20</cp:revision>
  <dcterms:created xsi:type="dcterms:W3CDTF">2021-09-15T08:02:52Z</dcterms:created>
  <dcterms:modified xsi:type="dcterms:W3CDTF">2022-10-16T09:31:02Z</dcterms:modified>
</cp:coreProperties>
</file>