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66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FF99"/>
    <a:srgbClr val="FD8DA0"/>
    <a:srgbClr val="FF00FF"/>
    <a:srgbClr val="6666FF"/>
    <a:srgbClr val="CC00FF"/>
    <a:srgbClr val="CC00CC"/>
    <a:srgbClr val="6666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5" autoAdjust="0"/>
    <p:restoredTop sz="94660"/>
  </p:normalViewPr>
  <p:slideViewPr>
    <p:cSldViewPr>
      <p:cViewPr>
        <p:scale>
          <a:sx n="100" d="100"/>
          <a:sy n="100" d="100"/>
        </p:scale>
        <p:origin x="1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ADF68A5-ACBA-4CC7-875E-C464ECB4CCA4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600858B-3A82-47BC-9DCF-A640F9F0C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0858B-3A82-47BC-9DCF-A640F9F0C28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6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57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0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1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1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9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1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77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8EEC-22F3-4B92-B070-C21867D6ADA7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69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76918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630932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Sieve of Eratosthenes short demonstration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4293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074696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148064" y="332656"/>
            <a:ext cx="360040" cy="14401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6732240" y="332656"/>
            <a:ext cx="360040" cy="144016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4355976" y="332656"/>
            <a:ext cx="360040" cy="1440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819425" y="332656"/>
            <a:ext cx="360040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7452320" y="332656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1259632" y="692696"/>
            <a:ext cx="432048" cy="432048"/>
          </a:xfrm>
          <a:prstGeom prst="ellipse">
            <a:avLst/>
          </a:prstGeom>
          <a:noFill/>
          <a:ln w="57150">
            <a:solidFill>
              <a:srgbClr val="66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Frame 13"/>
          <p:cNvSpPr/>
          <p:nvPr/>
        </p:nvSpPr>
        <p:spPr>
          <a:xfrm>
            <a:off x="8388424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638132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All white cells up to next prime   23   </a:t>
            </a:r>
            <a:r>
              <a:rPr lang="en-US" b="1" smtClean="0"/>
              <a:t>squared  </a:t>
            </a:r>
            <a:r>
              <a:rPr lang="en-US" b="1" smtClean="0"/>
              <a:t>are also primes. </a:t>
            </a:r>
            <a:endParaRPr lang="cs-CZ" b="1"/>
          </a:p>
        </p:txBody>
      </p:sp>
      <p:sp>
        <p:nvSpPr>
          <p:cNvPr id="17" name="Oval 16"/>
          <p:cNvSpPr/>
          <p:nvPr/>
        </p:nvSpPr>
        <p:spPr>
          <a:xfrm>
            <a:off x="3578746" y="6381328"/>
            <a:ext cx="360040" cy="360040"/>
          </a:xfrm>
          <a:prstGeom prst="ellipse">
            <a:avLst/>
          </a:prstGeom>
          <a:noFill/>
          <a:ln w="57150">
            <a:solidFill>
              <a:srgbClr val="66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17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6984776" cy="5355312"/>
          </a:xfrm>
          <a:prstGeom prst="rect">
            <a:avLst/>
          </a:prstGeom>
          <a:noFill/>
          <a:ln w="85725" cmpd="tri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detect primes up to n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::vector&lt;</a:t>
            </a:r>
            <a:r>
              <a:rPr lang="cs-CZ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&gt; makePrimes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::vector&lt;</a:t>
            </a:r>
            <a:r>
              <a:rPr lang="cs-CZ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&gt; primes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primes[0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= primes[1] = </a:t>
            </a:r>
            <a:r>
              <a:rPr lang="cs-CZ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mul_p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p = 2; p &lt;= (</a:t>
            </a:r>
            <a:r>
              <a:rPr lang="cs-CZ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) sqrt(n)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primes[p]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mul_p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= p*p;</a:t>
            </a: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mul_p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primes[mul_p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cs-CZ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mul_p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+= p;</a:t>
            </a:r>
          </a:p>
          <a:p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  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cs-CZ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primes;</a:t>
            </a: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12-Point Star 6"/>
          <p:cNvSpPr/>
          <p:nvPr/>
        </p:nvSpPr>
        <p:spPr>
          <a:xfrm>
            <a:off x="1619672" y="3933056"/>
            <a:ext cx="288032" cy="288032"/>
          </a:xfrm>
          <a:prstGeom prst="star1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Box 7"/>
          <p:cNvSpPr txBox="1"/>
          <p:nvPr/>
        </p:nvSpPr>
        <p:spPr>
          <a:xfrm>
            <a:off x="5364088" y="3284984"/>
            <a:ext cx="3384376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N       loops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100.........104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1000........1411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10000.......16981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100000......193078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1000000.....2122048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10000000....22850051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100000000...242570204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n    ~ n*(ln(ln(n))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12-Point Star 8"/>
          <p:cNvSpPr/>
          <p:nvPr/>
        </p:nvSpPr>
        <p:spPr>
          <a:xfrm>
            <a:off x="7956376" y="3356992"/>
            <a:ext cx="288032" cy="288032"/>
          </a:xfrm>
          <a:prstGeom prst="star1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623731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Sieve of Eratosthenes code</a:t>
            </a:r>
            <a:endParaRPr lang="cs-CZ" b="1"/>
          </a:p>
        </p:txBody>
      </p:sp>
      <p:sp>
        <p:nvSpPr>
          <p:cNvPr id="10" name="TextBox 9"/>
          <p:cNvSpPr txBox="1"/>
          <p:nvPr/>
        </p:nvSpPr>
        <p:spPr>
          <a:xfrm>
            <a:off x="5436096" y="623731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and its complexity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3540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29583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99592" y="476672"/>
            <a:ext cx="360040" cy="360040"/>
          </a:xfrm>
          <a:prstGeom prst="ellipse">
            <a:avLst/>
          </a:prstGeom>
          <a:noFill/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Frame 7"/>
          <p:cNvSpPr/>
          <p:nvPr/>
        </p:nvSpPr>
        <p:spPr>
          <a:xfrm>
            <a:off x="1547664" y="404664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11" name="Frame 10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13" name="TextBox 12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14" name="Donut 13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25267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1" name="Rectangle 210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Rectangle 211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Oval 212"/>
          <p:cNvSpPr/>
          <p:nvPr/>
        </p:nvSpPr>
        <p:spPr>
          <a:xfrm>
            <a:off x="1259632" y="476672"/>
            <a:ext cx="360040" cy="360040"/>
          </a:xfrm>
          <a:prstGeom prst="ellipse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ame 6"/>
          <p:cNvSpPr/>
          <p:nvPr/>
        </p:nvSpPr>
        <p:spPr>
          <a:xfrm>
            <a:off x="3491880" y="404664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18" name="Frame 17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1" name="TextBox 20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13" name="Donut 12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24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620704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2051720" y="404664"/>
            <a:ext cx="360040" cy="360040"/>
          </a:xfrm>
          <a:prstGeom prst="ellipse">
            <a:avLst/>
          </a:prstGeom>
          <a:noFill/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Frame 5"/>
          <p:cNvSpPr/>
          <p:nvPr/>
        </p:nvSpPr>
        <p:spPr>
          <a:xfrm>
            <a:off x="1979712" y="692696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19" name="Frame 18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2" name="TextBox 21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15" name="Donut 14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930014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364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771800" y="404664"/>
            <a:ext cx="432048" cy="43204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2819425" y="332656"/>
            <a:ext cx="360040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Frame 8"/>
          <p:cNvSpPr/>
          <p:nvPr/>
        </p:nvSpPr>
        <p:spPr>
          <a:xfrm>
            <a:off x="3510930" y="980728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20" name="Frame 19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3" name="TextBox 22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15" name="Donut 14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34942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364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355976" y="332656"/>
            <a:ext cx="360040" cy="1440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2819425" y="332656"/>
            <a:ext cx="360040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4283968" y="404664"/>
            <a:ext cx="504056" cy="43204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Frame 14"/>
          <p:cNvSpPr/>
          <p:nvPr/>
        </p:nvSpPr>
        <p:spPr>
          <a:xfrm>
            <a:off x="395536" y="2132856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22" name="Frame 21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4" name="Donut 23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7846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90126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148064" y="332656"/>
            <a:ext cx="360040" cy="14401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4355976" y="332656"/>
            <a:ext cx="360040" cy="1440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819425" y="332656"/>
            <a:ext cx="360040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5100439" y="404664"/>
            <a:ext cx="432048" cy="432048"/>
          </a:xfrm>
          <a:prstGeom prst="ellipse">
            <a:avLst/>
          </a:pr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Frame 13"/>
          <p:cNvSpPr/>
          <p:nvPr/>
        </p:nvSpPr>
        <p:spPr>
          <a:xfrm>
            <a:off x="3528263" y="27089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21" name="Frame 20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17" name="Donut 16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51924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6660232" y="404664"/>
            <a:ext cx="432048" cy="432048"/>
          </a:xfrm>
          <a:prstGeom prst="ellipse">
            <a:avLst/>
          </a:prstGeom>
          <a:noFill/>
          <a:ln w="571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5148064" y="332656"/>
            <a:ext cx="360040" cy="14401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6732240" y="332656"/>
            <a:ext cx="360040" cy="144016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4355976" y="332656"/>
            <a:ext cx="360040" cy="1440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819425" y="332656"/>
            <a:ext cx="360040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Frame 12"/>
          <p:cNvSpPr/>
          <p:nvPr/>
        </p:nvSpPr>
        <p:spPr>
          <a:xfrm>
            <a:off x="3528263" y="4437112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20" name="Frame 19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3" name="TextBox 22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24" name="Donut 23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464749"/>
              </p:ext>
            </p:extLst>
          </p:nvPr>
        </p:nvGraphicFramePr>
        <p:xfrm>
          <a:off x="467544" y="476672"/>
          <a:ext cx="7776860" cy="57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199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229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231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cs-CZ" sz="16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299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205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309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319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328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339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349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359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364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369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371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379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382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389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391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393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394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395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396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397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398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399</a:t>
                      </a:r>
                      <a:endParaRPr lang="cs-CZ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400</a:t>
                      </a:r>
                      <a:endParaRPr lang="cs-CZ" sz="16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148064" y="332656"/>
            <a:ext cx="360040" cy="14401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6732240" y="332656"/>
            <a:ext cx="360040" cy="144016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4355976" y="332656"/>
            <a:ext cx="360040" cy="1440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819425" y="332656"/>
            <a:ext cx="360040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2051720" y="332656"/>
            <a:ext cx="360040" cy="144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259632" y="332656"/>
            <a:ext cx="360040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9592" y="332656"/>
            <a:ext cx="36004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7452320" y="332656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7452320" y="404664"/>
            <a:ext cx="432048" cy="432048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Frame 14"/>
          <p:cNvSpPr/>
          <p:nvPr/>
        </p:nvSpPr>
        <p:spPr>
          <a:xfrm>
            <a:off x="395536" y="558924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6176" y="6381328"/>
            <a:ext cx="288032" cy="216024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p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16216" y="6309320"/>
            <a:ext cx="187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confirmed primes</a:t>
            </a:r>
            <a:endParaRPr lang="cs-CZ" b="1"/>
          </a:p>
        </p:txBody>
      </p:sp>
      <p:sp>
        <p:nvSpPr>
          <p:cNvPr id="22" name="Frame 21"/>
          <p:cNvSpPr/>
          <p:nvPr/>
        </p:nvSpPr>
        <p:spPr>
          <a:xfrm>
            <a:off x="2483768" y="6309320"/>
            <a:ext cx="504056" cy="432048"/>
          </a:xfrm>
          <a:prstGeom prst="frame">
            <a:avLst>
              <a:gd name="adj1" fmla="val 16998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878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square of current prime</a:t>
            </a:r>
            <a:endParaRPr lang="cs-CZ" b="1"/>
          </a:p>
        </p:txBody>
      </p:sp>
      <p:sp>
        <p:nvSpPr>
          <p:cNvPr id="25" name="TextBox 24"/>
          <p:cNvSpPr txBox="1"/>
          <p:nvPr/>
        </p:nvSpPr>
        <p:spPr>
          <a:xfrm>
            <a:off x="82758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prime</a:t>
            </a:r>
            <a:endParaRPr lang="cs-CZ" b="1"/>
          </a:p>
        </p:txBody>
      </p:sp>
      <p:sp>
        <p:nvSpPr>
          <p:cNvPr id="19" name="Donut 18"/>
          <p:cNvSpPr/>
          <p:nvPr/>
        </p:nvSpPr>
        <p:spPr>
          <a:xfrm>
            <a:off x="467544" y="6309320"/>
            <a:ext cx="360040" cy="360040"/>
          </a:xfrm>
          <a:prstGeom prst="donut">
            <a:avLst>
              <a:gd name="adj" fmla="val 17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3891</TotalTime>
  <Words>4248</Words>
  <Application>Microsoft Office PowerPoint</Application>
  <PresentationFormat>On-screen Show (4:3)</PresentationFormat>
  <Paragraphs>4075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164</cp:revision>
  <cp:lastPrinted>2016-11-09T00:36:55Z</cp:lastPrinted>
  <dcterms:created xsi:type="dcterms:W3CDTF">2015-03-09T22:38:17Z</dcterms:created>
  <dcterms:modified xsi:type="dcterms:W3CDTF">2016-11-09T08:08:01Z</dcterms:modified>
</cp:coreProperties>
</file>