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  <p:sldId id="283" r:id="rId3"/>
    <p:sldId id="284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ABDDFF"/>
    <a:srgbClr val="93D3FF"/>
    <a:srgbClr val="85CEFF"/>
    <a:srgbClr val="00CC66"/>
    <a:srgbClr val="000099"/>
    <a:srgbClr val="0000FF"/>
    <a:srgbClr val="00FF00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73" autoAdjust="0"/>
    <p:restoredTop sz="94660"/>
  </p:normalViewPr>
  <p:slideViewPr>
    <p:cSldViewPr>
      <p:cViewPr>
        <p:scale>
          <a:sx n="100" d="100"/>
          <a:sy n="100" d="100"/>
        </p:scale>
        <p:origin x="-552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82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2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17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21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7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72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06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33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91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3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9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8EEC-22F3-4B92-B070-C21867D6ADA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64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val 143"/>
          <p:cNvSpPr/>
          <p:nvPr/>
        </p:nvSpPr>
        <p:spPr>
          <a:xfrm>
            <a:off x="3177721" y="865175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76" name="Oval 175"/>
          <p:cNvSpPr/>
          <p:nvPr/>
        </p:nvSpPr>
        <p:spPr>
          <a:xfrm>
            <a:off x="5211363" y="773413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189" name="Oval 188"/>
          <p:cNvSpPr/>
          <p:nvPr/>
        </p:nvSpPr>
        <p:spPr>
          <a:xfrm>
            <a:off x="7299595" y="76470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03" name="Oval 202"/>
          <p:cNvSpPr/>
          <p:nvPr/>
        </p:nvSpPr>
        <p:spPr>
          <a:xfrm>
            <a:off x="775330" y="285293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16" name="Oval 215"/>
          <p:cNvSpPr/>
          <p:nvPr/>
        </p:nvSpPr>
        <p:spPr>
          <a:xfrm>
            <a:off x="2880980" y="285293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29" name="Oval 228"/>
          <p:cNvSpPr/>
          <p:nvPr/>
        </p:nvSpPr>
        <p:spPr>
          <a:xfrm>
            <a:off x="4971548" y="287035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55" name="Oval 254"/>
          <p:cNvSpPr/>
          <p:nvPr/>
        </p:nvSpPr>
        <p:spPr>
          <a:xfrm>
            <a:off x="7066153" y="292494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68" name="Oval 267"/>
          <p:cNvSpPr/>
          <p:nvPr/>
        </p:nvSpPr>
        <p:spPr>
          <a:xfrm>
            <a:off x="496007" y="5183319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81" name="Oval 280"/>
          <p:cNvSpPr/>
          <p:nvPr/>
        </p:nvSpPr>
        <p:spPr>
          <a:xfrm>
            <a:off x="2653911" y="522686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294" name="Oval 293"/>
          <p:cNvSpPr/>
          <p:nvPr/>
        </p:nvSpPr>
        <p:spPr>
          <a:xfrm>
            <a:off x="4788024" y="5292499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307" name="Oval 306"/>
          <p:cNvSpPr/>
          <p:nvPr/>
        </p:nvSpPr>
        <p:spPr>
          <a:xfrm>
            <a:off x="6965682" y="537321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73" name="Oval 72"/>
          <p:cNvSpPr/>
          <p:nvPr/>
        </p:nvSpPr>
        <p:spPr>
          <a:xfrm>
            <a:off x="1115616" y="1072490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54" name="Group 353"/>
          <p:cNvGrpSpPr/>
          <p:nvPr/>
        </p:nvGrpSpPr>
        <p:grpSpPr>
          <a:xfrm>
            <a:off x="2627784" y="620688"/>
            <a:ext cx="1656184" cy="1368152"/>
            <a:chOff x="539552" y="404664"/>
            <a:chExt cx="1656184" cy="1368152"/>
          </a:xfrm>
        </p:grpSpPr>
        <p:cxnSp>
          <p:nvCxnSpPr>
            <p:cNvPr id="355" name="Straight Connector 35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6" name="Straight Connector 35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57" name="Group 356"/>
          <p:cNvGrpSpPr/>
          <p:nvPr/>
        </p:nvGrpSpPr>
        <p:grpSpPr>
          <a:xfrm>
            <a:off x="4788024" y="620688"/>
            <a:ext cx="1656184" cy="1368152"/>
            <a:chOff x="539552" y="404664"/>
            <a:chExt cx="1656184" cy="1368152"/>
          </a:xfrm>
        </p:grpSpPr>
        <p:cxnSp>
          <p:nvCxnSpPr>
            <p:cNvPr id="358" name="Straight Connector 357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0" name="Group 359"/>
          <p:cNvGrpSpPr/>
          <p:nvPr/>
        </p:nvGrpSpPr>
        <p:grpSpPr>
          <a:xfrm>
            <a:off x="6948264" y="620688"/>
            <a:ext cx="1656184" cy="1368152"/>
            <a:chOff x="539552" y="404664"/>
            <a:chExt cx="1656184" cy="1368152"/>
          </a:xfrm>
        </p:grpSpPr>
        <p:cxnSp>
          <p:nvCxnSpPr>
            <p:cNvPr id="361" name="Straight Connector 360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2" name="Straight Connector 361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3" name="Group 362"/>
          <p:cNvGrpSpPr/>
          <p:nvPr/>
        </p:nvGrpSpPr>
        <p:grpSpPr>
          <a:xfrm>
            <a:off x="467544" y="2708920"/>
            <a:ext cx="1656184" cy="1368152"/>
            <a:chOff x="539552" y="404664"/>
            <a:chExt cx="1656184" cy="1368152"/>
          </a:xfrm>
        </p:grpSpPr>
        <p:cxnSp>
          <p:nvCxnSpPr>
            <p:cNvPr id="364" name="Straight Connector 363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5" name="Straight Connector 364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6" name="Group 365"/>
          <p:cNvGrpSpPr/>
          <p:nvPr/>
        </p:nvGrpSpPr>
        <p:grpSpPr>
          <a:xfrm>
            <a:off x="2627784" y="2708920"/>
            <a:ext cx="1656184" cy="1368152"/>
            <a:chOff x="539552" y="404664"/>
            <a:chExt cx="1656184" cy="1368152"/>
          </a:xfrm>
        </p:grpSpPr>
        <p:cxnSp>
          <p:nvCxnSpPr>
            <p:cNvPr id="367" name="Straight Connector 366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8" name="Straight Connector 367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69" name="Group 368"/>
          <p:cNvGrpSpPr/>
          <p:nvPr/>
        </p:nvGrpSpPr>
        <p:grpSpPr>
          <a:xfrm>
            <a:off x="4788024" y="2708920"/>
            <a:ext cx="1656184" cy="1368152"/>
            <a:chOff x="539552" y="404664"/>
            <a:chExt cx="1656184" cy="1368152"/>
          </a:xfrm>
        </p:grpSpPr>
        <p:cxnSp>
          <p:nvCxnSpPr>
            <p:cNvPr id="370" name="Straight Connector 369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1" name="Straight Connector 370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72" name="Group 371"/>
          <p:cNvGrpSpPr/>
          <p:nvPr/>
        </p:nvGrpSpPr>
        <p:grpSpPr>
          <a:xfrm>
            <a:off x="6948264" y="2708920"/>
            <a:ext cx="1656184" cy="1368152"/>
            <a:chOff x="539552" y="404664"/>
            <a:chExt cx="1656184" cy="1368152"/>
          </a:xfrm>
        </p:grpSpPr>
        <p:cxnSp>
          <p:nvCxnSpPr>
            <p:cNvPr id="373" name="Straight Connector 372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4" name="Straight Connector 373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75" name="Group 374"/>
          <p:cNvGrpSpPr/>
          <p:nvPr/>
        </p:nvGrpSpPr>
        <p:grpSpPr>
          <a:xfrm>
            <a:off x="467544" y="4869160"/>
            <a:ext cx="1656184" cy="1368152"/>
            <a:chOff x="539552" y="404664"/>
            <a:chExt cx="1656184" cy="1368152"/>
          </a:xfrm>
        </p:grpSpPr>
        <p:cxnSp>
          <p:nvCxnSpPr>
            <p:cNvPr id="376" name="Straight Connector 375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77" name="Straight Connector 376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78" name="Group 377"/>
          <p:cNvGrpSpPr/>
          <p:nvPr/>
        </p:nvGrpSpPr>
        <p:grpSpPr>
          <a:xfrm>
            <a:off x="2627784" y="4869160"/>
            <a:ext cx="1656184" cy="1368152"/>
            <a:chOff x="539552" y="404664"/>
            <a:chExt cx="1656184" cy="1368152"/>
          </a:xfrm>
        </p:grpSpPr>
        <p:cxnSp>
          <p:nvCxnSpPr>
            <p:cNvPr id="379" name="Straight Connector 378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81" name="Group 380"/>
          <p:cNvGrpSpPr/>
          <p:nvPr/>
        </p:nvGrpSpPr>
        <p:grpSpPr>
          <a:xfrm>
            <a:off x="4788024" y="4869160"/>
            <a:ext cx="1656184" cy="1368152"/>
            <a:chOff x="539552" y="404664"/>
            <a:chExt cx="1656184" cy="1368152"/>
          </a:xfrm>
        </p:grpSpPr>
        <p:cxnSp>
          <p:nvCxnSpPr>
            <p:cNvPr id="382" name="Straight Connector 381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3" name="Straight Connector 382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84" name="Group 383"/>
          <p:cNvGrpSpPr/>
          <p:nvPr/>
        </p:nvGrpSpPr>
        <p:grpSpPr>
          <a:xfrm>
            <a:off x="6948264" y="4869160"/>
            <a:ext cx="1656184" cy="1368152"/>
            <a:chOff x="539552" y="404664"/>
            <a:chExt cx="1656184" cy="1368152"/>
          </a:xfrm>
        </p:grpSpPr>
        <p:cxnSp>
          <p:nvCxnSpPr>
            <p:cNvPr id="385" name="Straight Connector 38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467544" y="620688"/>
            <a:ext cx="1656184" cy="1368152"/>
            <a:chOff x="539552" y="404664"/>
            <a:chExt cx="1656184" cy="1368152"/>
          </a:xfrm>
        </p:grpSpPr>
        <p:cxnSp>
          <p:nvCxnSpPr>
            <p:cNvPr id="337" name="Straight Connector 336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4" name="Oval 73"/>
          <p:cNvSpPr/>
          <p:nvPr/>
        </p:nvSpPr>
        <p:spPr>
          <a:xfrm>
            <a:off x="104360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89959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82758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1547664" y="12687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53955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111561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154766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154766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1331640" y="119675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82758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75557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53955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320384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305983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298782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3707904" y="126876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269979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27585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370790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370790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3491880" y="119675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98782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291581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269979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7" name="Oval 176"/>
          <p:cNvSpPr/>
          <p:nvPr/>
        </p:nvSpPr>
        <p:spPr>
          <a:xfrm>
            <a:off x="536408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522007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5148064" y="98072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586814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486003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543609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3" name="Oval 182"/>
          <p:cNvSpPr/>
          <p:nvPr/>
        </p:nvSpPr>
        <p:spPr>
          <a:xfrm>
            <a:off x="586814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4" name="Oval 183"/>
          <p:cNvSpPr/>
          <p:nvPr/>
        </p:nvSpPr>
        <p:spPr>
          <a:xfrm>
            <a:off x="586814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5652120" y="119675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6" name="Oval 185"/>
          <p:cNvSpPr/>
          <p:nvPr/>
        </p:nvSpPr>
        <p:spPr>
          <a:xfrm>
            <a:off x="514806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507605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486003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0" name="Oval 189"/>
          <p:cNvSpPr/>
          <p:nvPr/>
        </p:nvSpPr>
        <p:spPr>
          <a:xfrm>
            <a:off x="752432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1" name="Oval 190"/>
          <p:cNvSpPr/>
          <p:nvPr/>
        </p:nvSpPr>
        <p:spPr>
          <a:xfrm>
            <a:off x="738031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2" name="Oval 191"/>
          <p:cNvSpPr/>
          <p:nvPr/>
        </p:nvSpPr>
        <p:spPr>
          <a:xfrm>
            <a:off x="7308304" y="98072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802838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702027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759633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802838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802838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8" name="Oval 197"/>
          <p:cNvSpPr/>
          <p:nvPr/>
        </p:nvSpPr>
        <p:spPr>
          <a:xfrm>
            <a:off x="7812360" y="1196752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730830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7236296" y="17008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2" name="Oval 201"/>
          <p:cNvSpPr/>
          <p:nvPr/>
        </p:nvSpPr>
        <p:spPr>
          <a:xfrm>
            <a:off x="702027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104360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5" name="Oval 204"/>
          <p:cNvSpPr/>
          <p:nvPr/>
        </p:nvSpPr>
        <p:spPr>
          <a:xfrm>
            <a:off x="89959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82758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154766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53955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9" name="Oval 208"/>
          <p:cNvSpPr/>
          <p:nvPr/>
        </p:nvSpPr>
        <p:spPr>
          <a:xfrm>
            <a:off x="111561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154766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154766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133164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827584" y="3356992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75557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5" name="Oval 214"/>
          <p:cNvSpPr/>
          <p:nvPr/>
        </p:nvSpPr>
        <p:spPr>
          <a:xfrm>
            <a:off x="53955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320384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3059832" y="278092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298782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370790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269979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2" name="Oval 221"/>
          <p:cNvSpPr/>
          <p:nvPr/>
        </p:nvSpPr>
        <p:spPr>
          <a:xfrm>
            <a:off x="327585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370790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4" name="Oval 223"/>
          <p:cNvSpPr/>
          <p:nvPr/>
        </p:nvSpPr>
        <p:spPr>
          <a:xfrm>
            <a:off x="370790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349188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6" name="Oval 225"/>
          <p:cNvSpPr/>
          <p:nvPr/>
        </p:nvSpPr>
        <p:spPr>
          <a:xfrm>
            <a:off x="2987824" y="335699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7" name="Oval 226"/>
          <p:cNvSpPr/>
          <p:nvPr/>
        </p:nvSpPr>
        <p:spPr>
          <a:xfrm>
            <a:off x="291581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28" name="Oval 227"/>
          <p:cNvSpPr/>
          <p:nvPr/>
        </p:nvSpPr>
        <p:spPr>
          <a:xfrm>
            <a:off x="269979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536408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5220072" y="2780928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514806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3" name="Oval 232"/>
          <p:cNvSpPr/>
          <p:nvPr/>
        </p:nvSpPr>
        <p:spPr>
          <a:xfrm>
            <a:off x="586814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486003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5" name="Oval 234"/>
          <p:cNvSpPr/>
          <p:nvPr/>
        </p:nvSpPr>
        <p:spPr>
          <a:xfrm>
            <a:off x="543609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586814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586814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565212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39" name="Oval 238"/>
          <p:cNvSpPr/>
          <p:nvPr/>
        </p:nvSpPr>
        <p:spPr>
          <a:xfrm>
            <a:off x="5148064" y="335699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507605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1" name="Oval 240"/>
          <p:cNvSpPr/>
          <p:nvPr/>
        </p:nvSpPr>
        <p:spPr>
          <a:xfrm>
            <a:off x="486003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6" name="Oval 255"/>
          <p:cNvSpPr/>
          <p:nvPr/>
        </p:nvSpPr>
        <p:spPr>
          <a:xfrm>
            <a:off x="752432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7" name="Oval 256"/>
          <p:cNvSpPr/>
          <p:nvPr/>
        </p:nvSpPr>
        <p:spPr>
          <a:xfrm>
            <a:off x="738031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8" name="Oval 257"/>
          <p:cNvSpPr/>
          <p:nvPr/>
        </p:nvSpPr>
        <p:spPr>
          <a:xfrm>
            <a:off x="7308304" y="30689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9" name="Oval 258"/>
          <p:cNvSpPr/>
          <p:nvPr/>
        </p:nvSpPr>
        <p:spPr>
          <a:xfrm>
            <a:off x="802838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0" name="Oval 259"/>
          <p:cNvSpPr/>
          <p:nvPr/>
        </p:nvSpPr>
        <p:spPr>
          <a:xfrm>
            <a:off x="702027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1" name="Oval 260"/>
          <p:cNvSpPr/>
          <p:nvPr/>
        </p:nvSpPr>
        <p:spPr>
          <a:xfrm>
            <a:off x="759633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802838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3" name="Oval 262"/>
          <p:cNvSpPr/>
          <p:nvPr/>
        </p:nvSpPr>
        <p:spPr>
          <a:xfrm>
            <a:off x="802838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4" name="Oval 263"/>
          <p:cNvSpPr/>
          <p:nvPr/>
        </p:nvSpPr>
        <p:spPr>
          <a:xfrm>
            <a:off x="781236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7308304" y="335699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6" name="Oval 265"/>
          <p:cNvSpPr/>
          <p:nvPr/>
        </p:nvSpPr>
        <p:spPr>
          <a:xfrm>
            <a:off x="723629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7" name="Oval 266"/>
          <p:cNvSpPr/>
          <p:nvPr/>
        </p:nvSpPr>
        <p:spPr>
          <a:xfrm>
            <a:off x="7020272" y="3068960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9" name="Oval 268"/>
          <p:cNvSpPr/>
          <p:nvPr/>
        </p:nvSpPr>
        <p:spPr>
          <a:xfrm>
            <a:off x="1034083" y="5579715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0" name="Oval 269"/>
          <p:cNvSpPr/>
          <p:nvPr/>
        </p:nvSpPr>
        <p:spPr>
          <a:xfrm>
            <a:off x="89959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1" name="Oval 270"/>
          <p:cNvSpPr/>
          <p:nvPr/>
        </p:nvSpPr>
        <p:spPr>
          <a:xfrm>
            <a:off x="827584" y="522920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2" name="Oval 271"/>
          <p:cNvSpPr/>
          <p:nvPr/>
        </p:nvSpPr>
        <p:spPr>
          <a:xfrm>
            <a:off x="154766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3" name="Oval 272"/>
          <p:cNvSpPr/>
          <p:nvPr/>
        </p:nvSpPr>
        <p:spPr>
          <a:xfrm>
            <a:off x="539552" y="566124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4" name="Oval 273"/>
          <p:cNvSpPr/>
          <p:nvPr/>
        </p:nvSpPr>
        <p:spPr>
          <a:xfrm>
            <a:off x="111561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5" name="Oval 274"/>
          <p:cNvSpPr/>
          <p:nvPr/>
        </p:nvSpPr>
        <p:spPr>
          <a:xfrm>
            <a:off x="1547664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6" name="Oval 275"/>
          <p:cNvSpPr/>
          <p:nvPr/>
        </p:nvSpPr>
        <p:spPr>
          <a:xfrm>
            <a:off x="154766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7" name="Oval 276"/>
          <p:cNvSpPr/>
          <p:nvPr/>
        </p:nvSpPr>
        <p:spPr>
          <a:xfrm>
            <a:off x="1331640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8" name="Oval 277"/>
          <p:cNvSpPr/>
          <p:nvPr/>
        </p:nvSpPr>
        <p:spPr>
          <a:xfrm>
            <a:off x="82758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79" name="Oval 278"/>
          <p:cNvSpPr/>
          <p:nvPr/>
        </p:nvSpPr>
        <p:spPr>
          <a:xfrm>
            <a:off x="755576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0" name="Oval 279"/>
          <p:cNvSpPr/>
          <p:nvPr/>
        </p:nvSpPr>
        <p:spPr>
          <a:xfrm>
            <a:off x="539552" y="522920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2" name="Oval 281"/>
          <p:cNvSpPr/>
          <p:nvPr/>
        </p:nvSpPr>
        <p:spPr>
          <a:xfrm>
            <a:off x="3203848" y="558924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3" name="Oval 282"/>
          <p:cNvSpPr/>
          <p:nvPr/>
        </p:nvSpPr>
        <p:spPr>
          <a:xfrm>
            <a:off x="305983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4" name="Oval 283"/>
          <p:cNvSpPr/>
          <p:nvPr/>
        </p:nvSpPr>
        <p:spPr>
          <a:xfrm>
            <a:off x="2987824" y="522920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5" name="Oval 284"/>
          <p:cNvSpPr/>
          <p:nvPr/>
        </p:nvSpPr>
        <p:spPr>
          <a:xfrm>
            <a:off x="370790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6" name="Oval 285"/>
          <p:cNvSpPr/>
          <p:nvPr/>
        </p:nvSpPr>
        <p:spPr>
          <a:xfrm>
            <a:off x="2699792" y="566124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7" name="Oval 286"/>
          <p:cNvSpPr/>
          <p:nvPr/>
        </p:nvSpPr>
        <p:spPr>
          <a:xfrm>
            <a:off x="327585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8" name="Oval 287"/>
          <p:cNvSpPr/>
          <p:nvPr/>
        </p:nvSpPr>
        <p:spPr>
          <a:xfrm>
            <a:off x="3707904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89" name="Oval 288"/>
          <p:cNvSpPr/>
          <p:nvPr/>
        </p:nvSpPr>
        <p:spPr>
          <a:xfrm>
            <a:off x="370790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0" name="Oval 289"/>
          <p:cNvSpPr/>
          <p:nvPr/>
        </p:nvSpPr>
        <p:spPr>
          <a:xfrm>
            <a:off x="3491880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1" name="Oval 290"/>
          <p:cNvSpPr/>
          <p:nvPr/>
        </p:nvSpPr>
        <p:spPr>
          <a:xfrm>
            <a:off x="298782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2" name="Oval 291"/>
          <p:cNvSpPr/>
          <p:nvPr/>
        </p:nvSpPr>
        <p:spPr>
          <a:xfrm>
            <a:off x="2915816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3" name="Oval 292"/>
          <p:cNvSpPr/>
          <p:nvPr/>
        </p:nvSpPr>
        <p:spPr>
          <a:xfrm>
            <a:off x="2699792" y="522920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5" name="Oval 294"/>
          <p:cNvSpPr/>
          <p:nvPr/>
        </p:nvSpPr>
        <p:spPr>
          <a:xfrm>
            <a:off x="5356195" y="5579715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5202654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7" name="Oval 296"/>
          <p:cNvSpPr/>
          <p:nvPr/>
        </p:nvSpPr>
        <p:spPr>
          <a:xfrm>
            <a:off x="5130646" y="522920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8" name="Oval 297"/>
          <p:cNvSpPr/>
          <p:nvPr/>
        </p:nvSpPr>
        <p:spPr>
          <a:xfrm>
            <a:off x="5850726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42614" y="566124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0" name="Oval 299"/>
          <p:cNvSpPr/>
          <p:nvPr/>
        </p:nvSpPr>
        <p:spPr>
          <a:xfrm>
            <a:off x="5418678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1" name="Oval 300"/>
          <p:cNvSpPr/>
          <p:nvPr/>
        </p:nvSpPr>
        <p:spPr>
          <a:xfrm>
            <a:off x="5850726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5850726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5634702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4" name="Oval 303"/>
          <p:cNvSpPr/>
          <p:nvPr/>
        </p:nvSpPr>
        <p:spPr>
          <a:xfrm>
            <a:off x="5130646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5" name="Oval 304"/>
          <p:cNvSpPr/>
          <p:nvPr/>
        </p:nvSpPr>
        <p:spPr>
          <a:xfrm>
            <a:off x="5058638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6" name="Oval 305"/>
          <p:cNvSpPr/>
          <p:nvPr/>
        </p:nvSpPr>
        <p:spPr>
          <a:xfrm>
            <a:off x="4842614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8" name="Oval 307"/>
          <p:cNvSpPr/>
          <p:nvPr/>
        </p:nvSpPr>
        <p:spPr>
          <a:xfrm>
            <a:off x="7524328" y="558924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9" name="Oval 308"/>
          <p:cNvSpPr/>
          <p:nvPr/>
        </p:nvSpPr>
        <p:spPr>
          <a:xfrm>
            <a:off x="738031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0" name="Oval 309"/>
          <p:cNvSpPr/>
          <p:nvPr/>
        </p:nvSpPr>
        <p:spPr>
          <a:xfrm>
            <a:off x="7308304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1" name="Oval 310"/>
          <p:cNvSpPr/>
          <p:nvPr/>
        </p:nvSpPr>
        <p:spPr>
          <a:xfrm>
            <a:off x="802838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2" name="Oval 311"/>
          <p:cNvSpPr/>
          <p:nvPr/>
        </p:nvSpPr>
        <p:spPr>
          <a:xfrm>
            <a:off x="7020272" y="566124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3" name="Oval 312"/>
          <p:cNvSpPr/>
          <p:nvPr/>
        </p:nvSpPr>
        <p:spPr>
          <a:xfrm>
            <a:off x="759633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4" name="Oval 313"/>
          <p:cNvSpPr/>
          <p:nvPr/>
        </p:nvSpPr>
        <p:spPr>
          <a:xfrm>
            <a:off x="8028384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5" name="Oval 314"/>
          <p:cNvSpPr/>
          <p:nvPr/>
        </p:nvSpPr>
        <p:spPr>
          <a:xfrm>
            <a:off x="802838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6" name="Oval 315"/>
          <p:cNvSpPr/>
          <p:nvPr/>
        </p:nvSpPr>
        <p:spPr>
          <a:xfrm>
            <a:off x="7812360" y="54452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7" name="Oval 316"/>
          <p:cNvSpPr/>
          <p:nvPr/>
        </p:nvSpPr>
        <p:spPr>
          <a:xfrm>
            <a:off x="730830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8" name="Oval 317"/>
          <p:cNvSpPr/>
          <p:nvPr/>
        </p:nvSpPr>
        <p:spPr>
          <a:xfrm>
            <a:off x="7236296" y="5949280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7020272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19573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1" name="Rounded Rectangle 400"/>
          <p:cNvSpPr/>
          <p:nvPr/>
        </p:nvSpPr>
        <p:spPr>
          <a:xfrm>
            <a:off x="435597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2" name="Rounded Rectangle 401"/>
          <p:cNvSpPr/>
          <p:nvPr/>
        </p:nvSpPr>
        <p:spPr>
          <a:xfrm>
            <a:off x="651621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3" name="Rounded Rectangle 402"/>
          <p:cNvSpPr/>
          <p:nvPr/>
        </p:nvSpPr>
        <p:spPr>
          <a:xfrm>
            <a:off x="867645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4" name="Rounded Rectangle 403"/>
          <p:cNvSpPr/>
          <p:nvPr/>
        </p:nvSpPr>
        <p:spPr>
          <a:xfrm>
            <a:off x="81745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5" name="Rounded Rectangle 404"/>
          <p:cNvSpPr/>
          <p:nvPr/>
        </p:nvSpPr>
        <p:spPr>
          <a:xfrm>
            <a:off x="219573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6" name="Rounded Rectangle 405"/>
          <p:cNvSpPr/>
          <p:nvPr/>
        </p:nvSpPr>
        <p:spPr>
          <a:xfrm>
            <a:off x="435597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7" name="Rounded Rectangle 406"/>
          <p:cNvSpPr/>
          <p:nvPr/>
        </p:nvSpPr>
        <p:spPr>
          <a:xfrm>
            <a:off x="651621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8" name="Rounded Rectangle 407"/>
          <p:cNvSpPr/>
          <p:nvPr/>
        </p:nvSpPr>
        <p:spPr>
          <a:xfrm>
            <a:off x="867645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09" name="Rounded Rectangle 408"/>
          <p:cNvSpPr/>
          <p:nvPr/>
        </p:nvSpPr>
        <p:spPr>
          <a:xfrm>
            <a:off x="72008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0" name="Rounded Rectangle 409"/>
          <p:cNvSpPr/>
          <p:nvPr/>
        </p:nvSpPr>
        <p:spPr>
          <a:xfrm>
            <a:off x="219573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4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1" name="Rounded Rectangle 410"/>
          <p:cNvSpPr/>
          <p:nvPr/>
        </p:nvSpPr>
        <p:spPr>
          <a:xfrm>
            <a:off x="435597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2" name="Rounded Rectangle 411"/>
          <p:cNvSpPr/>
          <p:nvPr/>
        </p:nvSpPr>
        <p:spPr>
          <a:xfrm>
            <a:off x="651621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3" name="Rounded Rectangle 412"/>
          <p:cNvSpPr/>
          <p:nvPr/>
        </p:nvSpPr>
        <p:spPr>
          <a:xfrm>
            <a:off x="8676456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14" name="Rounded Rectangle 413"/>
          <p:cNvSpPr/>
          <p:nvPr/>
        </p:nvSpPr>
        <p:spPr>
          <a:xfrm>
            <a:off x="82542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0</a:t>
            </a:r>
            <a:endParaRPr lang="cs-CZ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45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Oval 306"/>
          <p:cNvSpPr/>
          <p:nvPr/>
        </p:nvSpPr>
        <p:spPr>
          <a:xfrm>
            <a:off x="484962" y="112474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84" name="Group 383"/>
          <p:cNvGrpSpPr/>
          <p:nvPr/>
        </p:nvGrpSpPr>
        <p:grpSpPr>
          <a:xfrm>
            <a:off x="467544" y="620688"/>
            <a:ext cx="1656184" cy="1368152"/>
            <a:chOff x="539552" y="404664"/>
            <a:chExt cx="1656184" cy="1368152"/>
          </a:xfrm>
        </p:grpSpPr>
        <p:cxnSp>
          <p:nvCxnSpPr>
            <p:cNvPr id="385" name="Straight Connector 38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08" name="Oval 307"/>
          <p:cNvSpPr/>
          <p:nvPr/>
        </p:nvSpPr>
        <p:spPr>
          <a:xfrm>
            <a:off x="104360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09" name="Oval 308"/>
          <p:cNvSpPr/>
          <p:nvPr/>
        </p:nvSpPr>
        <p:spPr>
          <a:xfrm>
            <a:off x="89959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0" name="Oval 309"/>
          <p:cNvSpPr/>
          <p:nvPr/>
        </p:nvSpPr>
        <p:spPr>
          <a:xfrm>
            <a:off x="82758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1" name="Oval 310"/>
          <p:cNvSpPr/>
          <p:nvPr/>
        </p:nvSpPr>
        <p:spPr>
          <a:xfrm>
            <a:off x="154766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2" name="Oval 311"/>
          <p:cNvSpPr/>
          <p:nvPr/>
        </p:nvSpPr>
        <p:spPr>
          <a:xfrm>
            <a:off x="539552" y="1412776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3" name="Oval 312"/>
          <p:cNvSpPr/>
          <p:nvPr/>
        </p:nvSpPr>
        <p:spPr>
          <a:xfrm>
            <a:off x="111561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4" name="Oval 313"/>
          <p:cNvSpPr/>
          <p:nvPr/>
        </p:nvSpPr>
        <p:spPr>
          <a:xfrm>
            <a:off x="154766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5" name="Oval 314"/>
          <p:cNvSpPr/>
          <p:nvPr/>
        </p:nvSpPr>
        <p:spPr>
          <a:xfrm>
            <a:off x="154766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6" name="Oval 315"/>
          <p:cNvSpPr/>
          <p:nvPr/>
        </p:nvSpPr>
        <p:spPr>
          <a:xfrm>
            <a:off x="1331640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7" name="Oval 316"/>
          <p:cNvSpPr/>
          <p:nvPr/>
        </p:nvSpPr>
        <p:spPr>
          <a:xfrm>
            <a:off x="827584" y="12687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8" name="Oval 317"/>
          <p:cNvSpPr/>
          <p:nvPr/>
        </p:nvSpPr>
        <p:spPr>
          <a:xfrm>
            <a:off x="755576" y="1700808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19" name="Oval 318"/>
          <p:cNvSpPr/>
          <p:nvPr/>
        </p:nvSpPr>
        <p:spPr>
          <a:xfrm>
            <a:off x="53955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2717210" y="1303596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242" name="Group 241"/>
          <p:cNvGrpSpPr/>
          <p:nvPr/>
        </p:nvGrpSpPr>
        <p:grpSpPr>
          <a:xfrm>
            <a:off x="2610366" y="620688"/>
            <a:ext cx="1656184" cy="1368152"/>
            <a:chOff x="539552" y="404664"/>
            <a:chExt cx="1656184" cy="1368152"/>
          </a:xfrm>
        </p:grpSpPr>
        <p:cxnSp>
          <p:nvCxnSpPr>
            <p:cNvPr id="243" name="Straight Connector 242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45" name="Oval 244"/>
          <p:cNvSpPr/>
          <p:nvPr/>
        </p:nvSpPr>
        <p:spPr>
          <a:xfrm>
            <a:off x="3186430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3042414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7" name="Oval 246"/>
          <p:cNvSpPr/>
          <p:nvPr/>
        </p:nvSpPr>
        <p:spPr>
          <a:xfrm>
            <a:off x="2970406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8" name="Oval 247"/>
          <p:cNvSpPr/>
          <p:nvPr/>
        </p:nvSpPr>
        <p:spPr>
          <a:xfrm>
            <a:off x="3690486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49" name="Oval 248"/>
          <p:cNvSpPr/>
          <p:nvPr/>
        </p:nvSpPr>
        <p:spPr>
          <a:xfrm>
            <a:off x="2682374" y="1412776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0" name="Oval 249"/>
          <p:cNvSpPr/>
          <p:nvPr/>
        </p:nvSpPr>
        <p:spPr>
          <a:xfrm>
            <a:off x="3258438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1" name="Oval 250"/>
          <p:cNvSpPr/>
          <p:nvPr/>
        </p:nvSpPr>
        <p:spPr>
          <a:xfrm>
            <a:off x="3690486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3690486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3" name="Oval 252"/>
          <p:cNvSpPr/>
          <p:nvPr/>
        </p:nvSpPr>
        <p:spPr>
          <a:xfrm>
            <a:off x="3474462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54" name="Oval 253"/>
          <p:cNvSpPr/>
          <p:nvPr/>
        </p:nvSpPr>
        <p:spPr>
          <a:xfrm>
            <a:off x="2970406" y="1268760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0" name="Oval 319"/>
          <p:cNvSpPr/>
          <p:nvPr/>
        </p:nvSpPr>
        <p:spPr>
          <a:xfrm>
            <a:off x="2898398" y="170080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1" name="Oval 320"/>
          <p:cNvSpPr/>
          <p:nvPr/>
        </p:nvSpPr>
        <p:spPr>
          <a:xfrm>
            <a:off x="268237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2" name="Oval 321"/>
          <p:cNvSpPr/>
          <p:nvPr/>
        </p:nvSpPr>
        <p:spPr>
          <a:xfrm>
            <a:off x="4932040" y="1340768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23" name="Group 322"/>
          <p:cNvGrpSpPr/>
          <p:nvPr/>
        </p:nvGrpSpPr>
        <p:grpSpPr>
          <a:xfrm>
            <a:off x="4788024" y="620688"/>
            <a:ext cx="1656184" cy="1368152"/>
            <a:chOff x="539552" y="404664"/>
            <a:chExt cx="1656184" cy="1368152"/>
          </a:xfrm>
        </p:grpSpPr>
        <p:cxnSp>
          <p:nvCxnSpPr>
            <p:cNvPr id="324" name="Straight Connector 323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26" name="Oval 325"/>
          <p:cNvSpPr/>
          <p:nvPr/>
        </p:nvSpPr>
        <p:spPr>
          <a:xfrm>
            <a:off x="536408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7" name="Oval 326"/>
          <p:cNvSpPr/>
          <p:nvPr/>
        </p:nvSpPr>
        <p:spPr>
          <a:xfrm>
            <a:off x="522007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8" name="Oval 327"/>
          <p:cNvSpPr/>
          <p:nvPr/>
        </p:nvSpPr>
        <p:spPr>
          <a:xfrm>
            <a:off x="514806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29" name="Oval 328"/>
          <p:cNvSpPr/>
          <p:nvPr/>
        </p:nvSpPr>
        <p:spPr>
          <a:xfrm>
            <a:off x="586814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0" name="Oval 329"/>
          <p:cNvSpPr/>
          <p:nvPr/>
        </p:nvSpPr>
        <p:spPr>
          <a:xfrm>
            <a:off x="486003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1" name="Oval 330"/>
          <p:cNvSpPr/>
          <p:nvPr/>
        </p:nvSpPr>
        <p:spPr>
          <a:xfrm>
            <a:off x="5436096" y="184482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2" name="Oval 331"/>
          <p:cNvSpPr/>
          <p:nvPr/>
        </p:nvSpPr>
        <p:spPr>
          <a:xfrm>
            <a:off x="586814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3" name="Oval 332"/>
          <p:cNvSpPr/>
          <p:nvPr/>
        </p:nvSpPr>
        <p:spPr>
          <a:xfrm>
            <a:off x="586814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4" name="Oval 333"/>
          <p:cNvSpPr/>
          <p:nvPr/>
        </p:nvSpPr>
        <p:spPr>
          <a:xfrm>
            <a:off x="5652120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5" name="Oval 334"/>
          <p:cNvSpPr/>
          <p:nvPr/>
        </p:nvSpPr>
        <p:spPr>
          <a:xfrm>
            <a:off x="5148064" y="126876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5076056" y="170080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39" name="Oval 338"/>
          <p:cNvSpPr/>
          <p:nvPr/>
        </p:nvSpPr>
        <p:spPr>
          <a:xfrm>
            <a:off x="486003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0" name="Oval 339"/>
          <p:cNvSpPr/>
          <p:nvPr/>
        </p:nvSpPr>
        <p:spPr>
          <a:xfrm>
            <a:off x="7118407" y="1375604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41" name="Group 340"/>
          <p:cNvGrpSpPr/>
          <p:nvPr/>
        </p:nvGrpSpPr>
        <p:grpSpPr>
          <a:xfrm>
            <a:off x="6948264" y="620688"/>
            <a:ext cx="1656184" cy="1368152"/>
            <a:chOff x="539552" y="404664"/>
            <a:chExt cx="1656184" cy="1368152"/>
          </a:xfrm>
        </p:grpSpPr>
        <p:cxnSp>
          <p:nvCxnSpPr>
            <p:cNvPr id="342" name="Straight Connector 341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44" name="Oval 343"/>
          <p:cNvSpPr/>
          <p:nvPr/>
        </p:nvSpPr>
        <p:spPr>
          <a:xfrm>
            <a:off x="7524328" y="134076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5" name="Oval 344"/>
          <p:cNvSpPr/>
          <p:nvPr/>
        </p:nvSpPr>
        <p:spPr>
          <a:xfrm>
            <a:off x="7380312" y="6926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6" name="Oval 345"/>
          <p:cNvSpPr/>
          <p:nvPr/>
        </p:nvSpPr>
        <p:spPr>
          <a:xfrm>
            <a:off x="7308304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7" name="Oval 346"/>
          <p:cNvSpPr/>
          <p:nvPr/>
        </p:nvSpPr>
        <p:spPr>
          <a:xfrm>
            <a:off x="802838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8" name="Oval 347"/>
          <p:cNvSpPr/>
          <p:nvPr/>
        </p:nvSpPr>
        <p:spPr>
          <a:xfrm>
            <a:off x="7020272" y="14127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49" name="Oval 348"/>
          <p:cNvSpPr/>
          <p:nvPr/>
        </p:nvSpPr>
        <p:spPr>
          <a:xfrm>
            <a:off x="7596336" y="1844824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0" name="Oval 349"/>
          <p:cNvSpPr/>
          <p:nvPr/>
        </p:nvSpPr>
        <p:spPr>
          <a:xfrm>
            <a:off x="8028384" y="19888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1" name="Oval 350"/>
          <p:cNvSpPr/>
          <p:nvPr/>
        </p:nvSpPr>
        <p:spPr>
          <a:xfrm>
            <a:off x="8028384" y="76470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2" name="Oval 351"/>
          <p:cNvSpPr/>
          <p:nvPr/>
        </p:nvSpPr>
        <p:spPr>
          <a:xfrm>
            <a:off x="7812360" y="119675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53" name="Oval 352"/>
          <p:cNvSpPr/>
          <p:nvPr/>
        </p:nvSpPr>
        <p:spPr>
          <a:xfrm>
            <a:off x="7308304" y="12687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87" name="Oval 386"/>
          <p:cNvSpPr/>
          <p:nvPr/>
        </p:nvSpPr>
        <p:spPr>
          <a:xfrm>
            <a:off x="7236296" y="1700808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88" name="Oval 387"/>
          <p:cNvSpPr/>
          <p:nvPr/>
        </p:nvSpPr>
        <p:spPr>
          <a:xfrm>
            <a:off x="7020272" y="9807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89" name="Oval 388"/>
          <p:cNvSpPr/>
          <p:nvPr/>
        </p:nvSpPr>
        <p:spPr>
          <a:xfrm>
            <a:off x="827584" y="3501008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390" name="Group 389"/>
          <p:cNvGrpSpPr/>
          <p:nvPr/>
        </p:nvGrpSpPr>
        <p:grpSpPr>
          <a:xfrm>
            <a:off x="467544" y="2708920"/>
            <a:ext cx="1656184" cy="1368152"/>
            <a:chOff x="539552" y="404664"/>
            <a:chExt cx="1656184" cy="1368152"/>
          </a:xfrm>
        </p:grpSpPr>
        <p:cxnSp>
          <p:nvCxnSpPr>
            <p:cNvPr id="391" name="Straight Connector 390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92" name="Straight Connector 391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93" name="Oval 392"/>
          <p:cNvSpPr/>
          <p:nvPr/>
        </p:nvSpPr>
        <p:spPr>
          <a:xfrm>
            <a:off x="104360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4" name="Oval 393"/>
          <p:cNvSpPr/>
          <p:nvPr/>
        </p:nvSpPr>
        <p:spPr>
          <a:xfrm>
            <a:off x="89959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5" name="Oval 394"/>
          <p:cNvSpPr/>
          <p:nvPr/>
        </p:nvSpPr>
        <p:spPr>
          <a:xfrm>
            <a:off x="82758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6" name="Oval 395"/>
          <p:cNvSpPr/>
          <p:nvPr/>
        </p:nvSpPr>
        <p:spPr>
          <a:xfrm>
            <a:off x="154766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7" name="Oval 396"/>
          <p:cNvSpPr/>
          <p:nvPr/>
        </p:nvSpPr>
        <p:spPr>
          <a:xfrm>
            <a:off x="53955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8" name="Oval 397"/>
          <p:cNvSpPr/>
          <p:nvPr/>
        </p:nvSpPr>
        <p:spPr>
          <a:xfrm>
            <a:off x="1115616" y="3933056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9" name="Oval 398"/>
          <p:cNvSpPr/>
          <p:nvPr/>
        </p:nvSpPr>
        <p:spPr>
          <a:xfrm>
            <a:off x="154766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0" name="Oval 399"/>
          <p:cNvSpPr/>
          <p:nvPr/>
        </p:nvSpPr>
        <p:spPr>
          <a:xfrm>
            <a:off x="154766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1" name="Oval 400"/>
          <p:cNvSpPr/>
          <p:nvPr/>
        </p:nvSpPr>
        <p:spPr>
          <a:xfrm>
            <a:off x="133164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2" name="Oval 401"/>
          <p:cNvSpPr/>
          <p:nvPr/>
        </p:nvSpPr>
        <p:spPr>
          <a:xfrm>
            <a:off x="82758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3" name="Oval 402"/>
          <p:cNvSpPr/>
          <p:nvPr/>
        </p:nvSpPr>
        <p:spPr>
          <a:xfrm>
            <a:off x="755576" y="3789040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4" name="Oval 403"/>
          <p:cNvSpPr/>
          <p:nvPr/>
        </p:nvSpPr>
        <p:spPr>
          <a:xfrm>
            <a:off x="53955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05" name="Oval 404"/>
          <p:cNvSpPr/>
          <p:nvPr/>
        </p:nvSpPr>
        <p:spPr>
          <a:xfrm>
            <a:off x="3192803" y="3411582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06" name="Group 405"/>
          <p:cNvGrpSpPr/>
          <p:nvPr/>
        </p:nvGrpSpPr>
        <p:grpSpPr>
          <a:xfrm>
            <a:off x="2627784" y="2708920"/>
            <a:ext cx="1656184" cy="1368152"/>
            <a:chOff x="539552" y="404664"/>
            <a:chExt cx="1656184" cy="1368152"/>
          </a:xfrm>
        </p:grpSpPr>
        <p:cxnSp>
          <p:nvCxnSpPr>
            <p:cNvPr id="407" name="Straight Connector 406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8" name="Straight Connector 407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09" name="Oval 408"/>
          <p:cNvSpPr/>
          <p:nvPr/>
        </p:nvSpPr>
        <p:spPr>
          <a:xfrm>
            <a:off x="320384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0" name="Oval 409"/>
          <p:cNvSpPr/>
          <p:nvPr/>
        </p:nvSpPr>
        <p:spPr>
          <a:xfrm>
            <a:off x="305983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1" name="Oval 410"/>
          <p:cNvSpPr/>
          <p:nvPr/>
        </p:nvSpPr>
        <p:spPr>
          <a:xfrm>
            <a:off x="298782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2" name="Oval 411"/>
          <p:cNvSpPr/>
          <p:nvPr/>
        </p:nvSpPr>
        <p:spPr>
          <a:xfrm>
            <a:off x="370790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3" name="Oval 412"/>
          <p:cNvSpPr/>
          <p:nvPr/>
        </p:nvSpPr>
        <p:spPr>
          <a:xfrm>
            <a:off x="269979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4" name="Oval 413"/>
          <p:cNvSpPr/>
          <p:nvPr/>
        </p:nvSpPr>
        <p:spPr>
          <a:xfrm>
            <a:off x="3275856" y="3933056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5" name="Oval 414"/>
          <p:cNvSpPr/>
          <p:nvPr/>
        </p:nvSpPr>
        <p:spPr>
          <a:xfrm>
            <a:off x="370790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6" name="Oval 415"/>
          <p:cNvSpPr/>
          <p:nvPr/>
        </p:nvSpPr>
        <p:spPr>
          <a:xfrm>
            <a:off x="370790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7" name="Oval 416"/>
          <p:cNvSpPr/>
          <p:nvPr/>
        </p:nvSpPr>
        <p:spPr>
          <a:xfrm>
            <a:off x="3491880" y="3284984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8" name="Oval 417"/>
          <p:cNvSpPr/>
          <p:nvPr/>
        </p:nvSpPr>
        <p:spPr>
          <a:xfrm>
            <a:off x="298782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19" name="Oval 418"/>
          <p:cNvSpPr/>
          <p:nvPr/>
        </p:nvSpPr>
        <p:spPr>
          <a:xfrm>
            <a:off x="291581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0" name="Oval 419"/>
          <p:cNvSpPr/>
          <p:nvPr/>
        </p:nvSpPr>
        <p:spPr>
          <a:xfrm>
            <a:off x="269979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1" name="Oval 420"/>
          <p:cNvSpPr/>
          <p:nvPr/>
        </p:nvSpPr>
        <p:spPr>
          <a:xfrm>
            <a:off x="5379170" y="3359328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22" name="Group 421"/>
          <p:cNvGrpSpPr/>
          <p:nvPr/>
        </p:nvGrpSpPr>
        <p:grpSpPr>
          <a:xfrm>
            <a:off x="4788024" y="2708920"/>
            <a:ext cx="1656184" cy="1368152"/>
            <a:chOff x="539552" y="404664"/>
            <a:chExt cx="1656184" cy="1368152"/>
          </a:xfrm>
        </p:grpSpPr>
        <p:cxnSp>
          <p:nvCxnSpPr>
            <p:cNvPr id="423" name="Straight Connector 422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25" name="Oval 424"/>
          <p:cNvSpPr/>
          <p:nvPr/>
        </p:nvSpPr>
        <p:spPr>
          <a:xfrm>
            <a:off x="536408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6" name="Oval 425"/>
          <p:cNvSpPr/>
          <p:nvPr/>
        </p:nvSpPr>
        <p:spPr>
          <a:xfrm>
            <a:off x="522007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7" name="Oval 426"/>
          <p:cNvSpPr/>
          <p:nvPr/>
        </p:nvSpPr>
        <p:spPr>
          <a:xfrm>
            <a:off x="514806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8" name="Oval 427"/>
          <p:cNvSpPr/>
          <p:nvPr/>
        </p:nvSpPr>
        <p:spPr>
          <a:xfrm>
            <a:off x="586814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9" name="Oval 428"/>
          <p:cNvSpPr/>
          <p:nvPr/>
        </p:nvSpPr>
        <p:spPr>
          <a:xfrm>
            <a:off x="486003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0" name="Oval 429"/>
          <p:cNvSpPr/>
          <p:nvPr/>
        </p:nvSpPr>
        <p:spPr>
          <a:xfrm>
            <a:off x="543609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1" name="Oval 430"/>
          <p:cNvSpPr/>
          <p:nvPr/>
        </p:nvSpPr>
        <p:spPr>
          <a:xfrm>
            <a:off x="586814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2" name="Oval 431"/>
          <p:cNvSpPr/>
          <p:nvPr/>
        </p:nvSpPr>
        <p:spPr>
          <a:xfrm>
            <a:off x="586814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3" name="Oval 432"/>
          <p:cNvSpPr/>
          <p:nvPr/>
        </p:nvSpPr>
        <p:spPr>
          <a:xfrm>
            <a:off x="5652120" y="3284984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4" name="Oval 433"/>
          <p:cNvSpPr/>
          <p:nvPr/>
        </p:nvSpPr>
        <p:spPr>
          <a:xfrm>
            <a:off x="514806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5" name="Oval 434"/>
          <p:cNvSpPr/>
          <p:nvPr/>
        </p:nvSpPr>
        <p:spPr>
          <a:xfrm>
            <a:off x="507605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6" name="Oval 435"/>
          <p:cNvSpPr/>
          <p:nvPr/>
        </p:nvSpPr>
        <p:spPr>
          <a:xfrm>
            <a:off x="486003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37" name="Oval 436"/>
          <p:cNvSpPr/>
          <p:nvPr/>
        </p:nvSpPr>
        <p:spPr>
          <a:xfrm>
            <a:off x="7556828" y="3333201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38" name="Group 437"/>
          <p:cNvGrpSpPr/>
          <p:nvPr/>
        </p:nvGrpSpPr>
        <p:grpSpPr>
          <a:xfrm>
            <a:off x="6948264" y="2708920"/>
            <a:ext cx="1656184" cy="1368152"/>
            <a:chOff x="539552" y="404664"/>
            <a:chExt cx="1656184" cy="1368152"/>
          </a:xfrm>
        </p:grpSpPr>
        <p:cxnSp>
          <p:nvCxnSpPr>
            <p:cNvPr id="439" name="Straight Connector 438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0" name="Straight Connector 439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41" name="Oval 440"/>
          <p:cNvSpPr/>
          <p:nvPr/>
        </p:nvSpPr>
        <p:spPr>
          <a:xfrm>
            <a:off x="752432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2" name="Oval 441"/>
          <p:cNvSpPr/>
          <p:nvPr/>
        </p:nvSpPr>
        <p:spPr>
          <a:xfrm>
            <a:off x="7380312" y="278092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3" name="Oval 442"/>
          <p:cNvSpPr/>
          <p:nvPr/>
        </p:nvSpPr>
        <p:spPr>
          <a:xfrm>
            <a:off x="7308304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4" name="Oval 443"/>
          <p:cNvSpPr/>
          <p:nvPr/>
        </p:nvSpPr>
        <p:spPr>
          <a:xfrm>
            <a:off x="8028384" y="3356992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5" name="Oval 444"/>
          <p:cNvSpPr/>
          <p:nvPr/>
        </p:nvSpPr>
        <p:spPr>
          <a:xfrm>
            <a:off x="7020272" y="350100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6" name="Oval 445"/>
          <p:cNvSpPr/>
          <p:nvPr/>
        </p:nvSpPr>
        <p:spPr>
          <a:xfrm>
            <a:off x="7596336" y="393305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7" name="Oval 446"/>
          <p:cNvSpPr/>
          <p:nvPr/>
        </p:nvSpPr>
        <p:spPr>
          <a:xfrm>
            <a:off x="8028384" y="407707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8" name="Oval 447"/>
          <p:cNvSpPr/>
          <p:nvPr/>
        </p:nvSpPr>
        <p:spPr>
          <a:xfrm>
            <a:off x="8028384" y="285293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49" name="Oval 448"/>
          <p:cNvSpPr/>
          <p:nvPr/>
        </p:nvSpPr>
        <p:spPr>
          <a:xfrm>
            <a:off x="7812360" y="3284984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0" name="Oval 449"/>
          <p:cNvSpPr/>
          <p:nvPr/>
        </p:nvSpPr>
        <p:spPr>
          <a:xfrm>
            <a:off x="7308304" y="335699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1" name="Oval 450"/>
          <p:cNvSpPr/>
          <p:nvPr/>
        </p:nvSpPr>
        <p:spPr>
          <a:xfrm>
            <a:off x="7236296" y="378904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2" name="Oval 451"/>
          <p:cNvSpPr/>
          <p:nvPr/>
        </p:nvSpPr>
        <p:spPr>
          <a:xfrm>
            <a:off x="7020272" y="306896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3" name="Oval 452"/>
          <p:cNvSpPr/>
          <p:nvPr/>
        </p:nvSpPr>
        <p:spPr>
          <a:xfrm>
            <a:off x="1115616" y="5327335"/>
            <a:ext cx="648072" cy="648072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grpSp>
        <p:nvGrpSpPr>
          <p:cNvPr id="454" name="Group 453"/>
          <p:cNvGrpSpPr/>
          <p:nvPr/>
        </p:nvGrpSpPr>
        <p:grpSpPr>
          <a:xfrm>
            <a:off x="467544" y="4869160"/>
            <a:ext cx="1656184" cy="1368152"/>
            <a:chOff x="539552" y="404664"/>
            <a:chExt cx="1656184" cy="1368152"/>
          </a:xfrm>
        </p:grpSpPr>
        <p:cxnSp>
          <p:nvCxnSpPr>
            <p:cNvPr id="455" name="Straight Connector 454"/>
            <p:cNvCxnSpPr/>
            <p:nvPr/>
          </p:nvCxnSpPr>
          <p:spPr>
            <a:xfrm>
              <a:off x="539552" y="1196752"/>
              <a:ext cx="16561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6" name="Straight Connector 455"/>
            <p:cNvCxnSpPr/>
            <p:nvPr/>
          </p:nvCxnSpPr>
          <p:spPr>
            <a:xfrm>
              <a:off x="1187624" y="404664"/>
              <a:ext cx="0" cy="136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57" name="Oval 456"/>
          <p:cNvSpPr/>
          <p:nvPr/>
        </p:nvSpPr>
        <p:spPr>
          <a:xfrm>
            <a:off x="1043608" y="558924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8" name="Oval 457"/>
          <p:cNvSpPr/>
          <p:nvPr/>
        </p:nvSpPr>
        <p:spPr>
          <a:xfrm>
            <a:off x="899592" y="494116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59" name="Oval 458"/>
          <p:cNvSpPr/>
          <p:nvPr/>
        </p:nvSpPr>
        <p:spPr>
          <a:xfrm>
            <a:off x="827584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0" name="Oval 459"/>
          <p:cNvSpPr/>
          <p:nvPr/>
        </p:nvSpPr>
        <p:spPr>
          <a:xfrm>
            <a:off x="1547664" y="5517232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1" name="Oval 460"/>
          <p:cNvSpPr/>
          <p:nvPr/>
        </p:nvSpPr>
        <p:spPr>
          <a:xfrm>
            <a:off x="539552" y="5661248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2" name="Oval 461"/>
          <p:cNvSpPr/>
          <p:nvPr/>
        </p:nvSpPr>
        <p:spPr>
          <a:xfrm>
            <a:off x="1115616" y="609329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3" name="Oval 462"/>
          <p:cNvSpPr/>
          <p:nvPr/>
        </p:nvSpPr>
        <p:spPr>
          <a:xfrm>
            <a:off x="1475656" y="623731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4" name="Oval 463"/>
          <p:cNvSpPr/>
          <p:nvPr/>
        </p:nvSpPr>
        <p:spPr>
          <a:xfrm>
            <a:off x="1547664" y="5013176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5" name="Oval 464"/>
          <p:cNvSpPr/>
          <p:nvPr/>
        </p:nvSpPr>
        <p:spPr>
          <a:xfrm>
            <a:off x="1331640" y="5445224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6" name="Oval 465"/>
          <p:cNvSpPr/>
          <p:nvPr/>
        </p:nvSpPr>
        <p:spPr>
          <a:xfrm>
            <a:off x="827584" y="5517232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7" name="Oval 466"/>
          <p:cNvSpPr/>
          <p:nvPr/>
        </p:nvSpPr>
        <p:spPr>
          <a:xfrm>
            <a:off x="755576" y="594928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68" name="Oval 467"/>
          <p:cNvSpPr/>
          <p:nvPr/>
        </p:nvSpPr>
        <p:spPr>
          <a:xfrm>
            <a:off x="539552" y="5229200"/>
            <a:ext cx="144016" cy="144016"/>
          </a:xfrm>
          <a:prstGeom prst="ellipse">
            <a:avLst/>
          </a:prstGeom>
          <a:solidFill>
            <a:schemeClr val="bg1">
              <a:lumMod val="50000"/>
            </a:schemeClr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73" name="Rounded Rectangle 472"/>
          <p:cNvSpPr/>
          <p:nvPr/>
        </p:nvSpPr>
        <p:spPr>
          <a:xfrm>
            <a:off x="72008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4" name="Rounded Rectangle 473"/>
          <p:cNvSpPr/>
          <p:nvPr/>
        </p:nvSpPr>
        <p:spPr>
          <a:xfrm>
            <a:off x="219573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3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5" name="Rounded Rectangle 474"/>
          <p:cNvSpPr/>
          <p:nvPr/>
        </p:nvSpPr>
        <p:spPr>
          <a:xfrm>
            <a:off x="435597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6" name="Rounded Rectangle 475"/>
          <p:cNvSpPr/>
          <p:nvPr/>
        </p:nvSpPr>
        <p:spPr>
          <a:xfrm>
            <a:off x="6588224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7" name="Rounded Rectangle 476"/>
          <p:cNvSpPr/>
          <p:nvPr/>
        </p:nvSpPr>
        <p:spPr>
          <a:xfrm>
            <a:off x="8676456" y="1052736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8" name="Rounded Rectangle 477"/>
          <p:cNvSpPr/>
          <p:nvPr/>
        </p:nvSpPr>
        <p:spPr>
          <a:xfrm>
            <a:off x="49250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79" name="Rounded Rectangle 478"/>
          <p:cNvSpPr/>
          <p:nvPr/>
        </p:nvSpPr>
        <p:spPr>
          <a:xfrm>
            <a:off x="219573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0" name="Rounded Rectangle 479"/>
          <p:cNvSpPr/>
          <p:nvPr/>
        </p:nvSpPr>
        <p:spPr>
          <a:xfrm>
            <a:off x="435597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0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1" name="Rounded Rectangle 480"/>
          <p:cNvSpPr/>
          <p:nvPr/>
        </p:nvSpPr>
        <p:spPr>
          <a:xfrm>
            <a:off x="651621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1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2" name="Rounded Rectangle 481"/>
          <p:cNvSpPr/>
          <p:nvPr/>
        </p:nvSpPr>
        <p:spPr>
          <a:xfrm>
            <a:off x="8676456" y="314096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  <p:sp>
        <p:nvSpPr>
          <p:cNvPr id="483" name="Rounded Rectangle 482"/>
          <p:cNvSpPr/>
          <p:nvPr/>
        </p:nvSpPr>
        <p:spPr>
          <a:xfrm>
            <a:off x="84085" y="5301208"/>
            <a:ext cx="360040" cy="360040"/>
          </a:xfrm>
          <a:prstGeom prst="roundRect">
            <a:avLst/>
          </a:prstGeom>
          <a:solidFill>
            <a:srgbClr val="ABDDFF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2</a:t>
            </a:r>
            <a:endParaRPr lang="cs-CZ" sz="24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7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Oval 98"/>
          <p:cNvSpPr/>
          <p:nvPr/>
        </p:nvSpPr>
        <p:spPr>
          <a:xfrm>
            <a:off x="3635896" y="2420888"/>
            <a:ext cx="2160240" cy="2160240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sp>
        <p:nvSpPr>
          <p:cNvPr id="4" name="Oval 3"/>
          <p:cNvSpPr/>
          <p:nvPr/>
        </p:nvSpPr>
        <p:spPr>
          <a:xfrm>
            <a:off x="683568" y="2420888"/>
            <a:ext cx="2160240" cy="2160240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1520" y="4509120"/>
            <a:ext cx="2952328" cy="0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Oval 32"/>
          <p:cNvSpPr/>
          <p:nvPr/>
        </p:nvSpPr>
        <p:spPr>
          <a:xfrm>
            <a:off x="6213877" y="2492896"/>
            <a:ext cx="2160240" cy="2160240"/>
          </a:xfrm>
          <a:prstGeom prst="ellips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cs-CZ"/>
          </a:p>
        </p:txBody>
      </p:sp>
      <p:cxnSp>
        <p:nvCxnSpPr>
          <p:cNvPr id="41" name="Straight Connector 40"/>
          <p:cNvCxnSpPr/>
          <p:nvPr/>
        </p:nvCxnSpPr>
        <p:spPr>
          <a:xfrm>
            <a:off x="6645925" y="4509120"/>
            <a:ext cx="2376264" cy="0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TextBox 6"/>
          <p:cNvSpPr txBox="1"/>
          <p:nvPr/>
        </p:nvSpPr>
        <p:spPr>
          <a:xfrm>
            <a:off x="1835696" y="32129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403648" y="2132856"/>
            <a:ext cx="864096" cy="237626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403648" y="3501008"/>
            <a:ext cx="360040" cy="1008111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Oval 4"/>
          <p:cNvSpPr/>
          <p:nvPr/>
        </p:nvSpPr>
        <p:spPr>
          <a:xfrm>
            <a:off x="1691680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331640" y="4437112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608" y="443711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16" name="Oval 15"/>
          <p:cNvSpPr/>
          <p:nvPr/>
        </p:nvSpPr>
        <p:spPr>
          <a:xfrm>
            <a:off x="1187624" y="2492896"/>
            <a:ext cx="144016" cy="144016"/>
          </a:xfrm>
          <a:prstGeom prst="ellipse">
            <a:avLst/>
          </a:prstGeom>
          <a:solidFill>
            <a:srgbClr val="00CC66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20" name="Arc 19"/>
          <p:cNvSpPr/>
          <p:nvPr/>
        </p:nvSpPr>
        <p:spPr>
          <a:xfrm>
            <a:off x="899592" y="4005064"/>
            <a:ext cx="1008112" cy="1008112"/>
          </a:xfrm>
          <a:prstGeom prst="arc">
            <a:avLst>
              <a:gd name="adj1" fmla="val 17522732"/>
              <a:gd name="adj2" fmla="val 21591615"/>
            </a:avLst>
          </a:prstGeom>
          <a:noFill/>
          <a:ln w="76200" cmpd="tri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Box 31"/>
          <p:cNvSpPr txBox="1"/>
          <p:nvPr/>
        </p:nvSpPr>
        <p:spPr>
          <a:xfrm>
            <a:off x="971600" y="213285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Y</a:t>
            </a:r>
            <a:endParaRPr lang="cs-CZ" b="1"/>
          </a:p>
        </p:txBody>
      </p:sp>
      <p:sp>
        <p:nvSpPr>
          <p:cNvPr id="34" name="TextBox 33"/>
          <p:cNvSpPr txBox="1"/>
          <p:nvPr/>
        </p:nvSpPr>
        <p:spPr>
          <a:xfrm>
            <a:off x="7293997" y="32129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6501909" y="2132856"/>
            <a:ext cx="1296144" cy="237626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7293997" y="3573016"/>
            <a:ext cx="504056" cy="93610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7" name="Oval 36"/>
          <p:cNvSpPr/>
          <p:nvPr/>
        </p:nvSpPr>
        <p:spPr>
          <a:xfrm>
            <a:off x="7221989" y="3501008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798053" y="458112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40" name="Oval 39"/>
          <p:cNvSpPr/>
          <p:nvPr/>
        </p:nvSpPr>
        <p:spPr>
          <a:xfrm>
            <a:off x="7582029" y="2492896"/>
            <a:ext cx="144016" cy="144016"/>
          </a:xfrm>
          <a:prstGeom prst="ellipse">
            <a:avLst/>
          </a:prstGeom>
          <a:solidFill>
            <a:srgbClr val="FF0000"/>
          </a:solidFill>
          <a:ln w="349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42" name="Arc 41"/>
          <p:cNvSpPr/>
          <p:nvPr/>
        </p:nvSpPr>
        <p:spPr>
          <a:xfrm>
            <a:off x="7293997" y="4005064"/>
            <a:ext cx="1008112" cy="1008112"/>
          </a:xfrm>
          <a:prstGeom prst="arc">
            <a:avLst>
              <a:gd name="adj1" fmla="val 14594550"/>
              <a:gd name="adj2" fmla="val 106129"/>
            </a:avLst>
          </a:prstGeom>
          <a:noFill/>
          <a:ln w="76200" cmpd="tri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TextBox 42"/>
          <p:cNvSpPr txBox="1"/>
          <p:nvPr/>
        </p:nvSpPr>
        <p:spPr>
          <a:xfrm>
            <a:off x="7438013" y="213285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Y</a:t>
            </a:r>
            <a:endParaRPr lang="cs-CZ" b="1"/>
          </a:p>
        </p:txBody>
      </p:sp>
      <p:sp>
        <p:nvSpPr>
          <p:cNvPr id="53" name="TextBox 52"/>
          <p:cNvSpPr txBox="1"/>
          <p:nvPr/>
        </p:nvSpPr>
        <p:spPr>
          <a:xfrm>
            <a:off x="1907704" y="3861048"/>
            <a:ext cx="788999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in</a:t>
            </a:r>
            <a:r>
              <a:rPr lang="en-US" b="1" smtClean="0">
                <a:sym typeface="Symbol"/>
              </a:rPr>
              <a:t>(X)</a:t>
            </a:r>
            <a:endParaRPr lang="cs-CZ" b="1"/>
          </a:p>
        </p:txBody>
      </p:sp>
      <p:sp>
        <p:nvSpPr>
          <p:cNvPr id="54" name="TextBox 53"/>
          <p:cNvSpPr txBox="1"/>
          <p:nvPr/>
        </p:nvSpPr>
        <p:spPr>
          <a:xfrm>
            <a:off x="8230101" y="4005064"/>
            <a:ext cx="941283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out</a:t>
            </a:r>
            <a:r>
              <a:rPr lang="en-US" b="1" smtClean="0">
                <a:sym typeface="Symbol"/>
              </a:rPr>
              <a:t>(X)</a:t>
            </a:r>
            <a:endParaRPr lang="cs-CZ" b="1"/>
          </a:p>
        </p:txBody>
      </p:sp>
      <p:sp>
        <p:nvSpPr>
          <p:cNvPr id="56" name="Arc 55"/>
          <p:cNvSpPr/>
          <p:nvPr/>
        </p:nvSpPr>
        <p:spPr>
          <a:xfrm>
            <a:off x="179512" y="1916832"/>
            <a:ext cx="3168352" cy="3168352"/>
          </a:xfrm>
          <a:prstGeom prst="arc">
            <a:avLst>
              <a:gd name="adj1" fmla="val 16431982"/>
              <a:gd name="adj2" fmla="val 18465733"/>
            </a:avLst>
          </a:prstGeom>
          <a:noFill/>
          <a:ln w="28575" cmpd="sng">
            <a:solidFill>
              <a:schemeClr val="tx2">
                <a:lumMod val="60000"/>
                <a:lumOff val="40000"/>
              </a:schemeClr>
            </a:solidFill>
            <a:prstDash val="sysDash"/>
            <a:headEnd type="triangle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Arc 56"/>
          <p:cNvSpPr/>
          <p:nvPr/>
        </p:nvSpPr>
        <p:spPr>
          <a:xfrm>
            <a:off x="5652120" y="1772816"/>
            <a:ext cx="3312368" cy="3456384"/>
          </a:xfrm>
          <a:prstGeom prst="arc">
            <a:avLst>
              <a:gd name="adj1" fmla="val 12928412"/>
              <a:gd name="adj2" fmla="val 15264119"/>
            </a:avLst>
          </a:prstGeom>
          <a:noFill/>
          <a:ln w="28575" cmpd="sng">
            <a:solidFill>
              <a:schemeClr val="tx2">
                <a:lumMod val="60000"/>
                <a:lumOff val="40000"/>
              </a:schemeClr>
            </a:solidFill>
            <a:prstDash val="sysDash"/>
            <a:headEnd type="triangle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TextBox 83"/>
          <p:cNvSpPr txBox="1"/>
          <p:nvPr/>
        </p:nvSpPr>
        <p:spPr>
          <a:xfrm>
            <a:off x="1547664" y="260648"/>
            <a:ext cx="5773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Pokud je vzdálenost bodu Y od bodu A menší nebo rovna 2r</a:t>
            </a:r>
          </a:p>
          <a:p>
            <a:r>
              <a:rPr lang="cs-CZ" smtClean="0"/>
              <a:t>pak jsou s bodem X asociovány dva úhly: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187624" y="908720"/>
            <a:ext cx="788999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in</a:t>
            </a:r>
            <a:r>
              <a:rPr lang="en-US" b="1" smtClean="0">
                <a:sym typeface="Symbol"/>
              </a:rPr>
              <a:t>(</a:t>
            </a:r>
            <a:r>
              <a:rPr lang="cs-CZ" b="1" smtClean="0">
                <a:sym typeface="Symbol"/>
              </a:rPr>
              <a:t>Y</a:t>
            </a:r>
            <a:r>
              <a:rPr lang="en-US" b="1" smtClean="0">
                <a:sym typeface="Symbol"/>
              </a:rPr>
              <a:t>)</a:t>
            </a:r>
            <a:endParaRPr lang="cs-CZ" b="1"/>
          </a:p>
        </p:txBody>
      </p:sp>
      <p:sp>
        <p:nvSpPr>
          <p:cNvPr id="86" name="TextBox 85"/>
          <p:cNvSpPr txBox="1"/>
          <p:nvPr/>
        </p:nvSpPr>
        <p:spPr>
          <a:xfrm>
            <a:off x="5214893" y="908720"/>
            <a:ext cx="941283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ym typeface="Symbol"/>
              </a:rPr>
              <a:t></a:t>
            </a:r>
            <a:r>
              <a:rPr lang="en-US" sz="2800" b="1" baseline="-25000" smtClean="0">
                <a:sym typeface="Symbol"/>
              </a:rPr>
              <a:t>out</a:t>
            </a:r>
            <a:r>
              <a:rPr lang="en-US" b="1" smtClean="0">
                <a:sym typeface="Symbol"/>
              </a:rPr>
              <a:t>(</a:t>
            </a:r>
            <a:r>
              <a:rPr lang="cs-CZ" b="1" smtClean="0">
                <a:sym typeface="Symbol"/>
              </a:rPr>
              <a:t>Y</a:t>
            </a:r>
            <a:r>
              <a:rPr lang="en-US" b="1" smtClean="0">
                <a:sym typeface="Symbol"/>
              </a:rPr>
              <a:t>)</a:t>
            </a:r>
            <a:endParaRPr lang="cs-CZ" b="1"/>
          </a:p>
        </p:txBody>
      </p:sp>
      <p:sp>
        <p:nvSpPr>
          <p:cNvPr id="87" name="TextBox 86"/>
          <p:cNvSpPr txBox="1"/>
          <p:nvPr/>
        </p:nvSpPr>
        <p:spPr>
          <a:xfrm>
            <a:off x="1979712" y="908720"/>
            <a:ext cx="130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Úhel vstupu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50997" y="908720"/>
            <a:ext cx="1412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Úhel výstupu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115616" y="3717032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r</a:t>
            </a:r>
            <a:endParaRPr lang="cs-CZ" b="1"/>
          </a:p>
        </p:txBody>
      </p:sp>
      <p:sp>
        <p:nvSpPr>
          <p:cNvPr id="90" name="Left Brace 89"/>
          <p:cNvSpPr/>
          <p:nvPr/>
        </p:nvSpPr>
        <p:spPr>
          <a:xfrm rot="1217660">
            <a:off x="1330060" y="3434232"/>
            <a:ext cx="135076" cy="1030369"/>
          </a:xfrm>
          <a:prstGeom prst="leftBrace">
            <a:avLst>
              <a:gd name="adj1" fmla="val 42725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1" name="TextBox 90"/>
          <p:cNvSpPr txBox="1"/>
          <p:nvPr/>
        </p:nvSpPr>
        <p:spPr>
          <a:xfrm>
            <a:off x="7077973" y="4077072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r</a:t>
            </a:r>
            <a:endParaRPr lang="cs-CZ" b="1"/>
          </a:p>
        </p:txBody>
      </p:sp>
      <p:sp>
        <p:nvSpPr>
          <p:cNvPr id="92" name="Left Brace 91"/>
          <p:cNvSpPr/>
          <p:nvPr/>
        </p:nvSpPr>
        <p:spPr>
          <a:xfrm rot="19809792">
            <a:off x="7261911" y="3621502"/>
            <a:ext cx="182193" cy="1038751"/>
          </a:xfrm>
          <a:prstGeom prst="leftBrace">
            <a:avLst>
              <a:gd name="adj1" fmla="val 42725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TextBox 93"/>
          <p:cNvSpPr txBox="1"/>
          <p:nvPr/>
        </p:nvSpPr>
        <p:spPr>
          <a:xfrm>
            <a:off x="827584" y="1412776"/>
            <a:ext cx="802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Jsou to úhly, které svírá poloměr AC s (kupříkladu) horizontálním vektorem či osou x.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83568" y="4941168"/>
            <a:ext cx="78785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Počet bodů v kružnicu </a:t>
            </a:r>
            <a:r>
              <a:rPr lang="cs-CZ"/>
              <a:t>budeme </a:t>
            </a:r>
            <a:r>
              <a:rPr lang="cs-CZ" smtClean="0"/>
              <a:t>udržovat v </a:t>
            </a:r>
            <a:r>
              <a:rPr lang="cs-CZ"/>
              <a:t>proměnné P inicializované </a:t>
            </a:r>
            <a:r>
              <a:rPr lang="cs-CZ"/>
              <a:t>0</a:t>
            </a:r>
            <a:r>
              <a:rPr lang="cs-CZ" smtClean="0"/>
              <a:t>.</a:t>
            </a:r>
          </a:p>
          <a:p>
            <a:r>
              <a:rPr lang="cs-CZ" smtClean="0"/>
              <a:t>Vstupní a výstupní úhly všech bodů uložíme do pole a seřadíme podle velikosti.</a:t>
            </a:r>
          </a:p>
          <a:p>
            <a:r>
              <a:rPr lang="cs-CZ" smtClean="0"/>
              <a:t> Pole projdeme o začátku čímž vlastně simulujeme otáčení kružnice kolem bodu A.</a:t>
            </a:r>
          </a:p>
          <a:p>
            <a:r>
              <a:rPr lang="cs-CZ" smtClean="0"/>
              <a:t>Pro každý vstupní úhel uděláme P += 1, pro každý výstupní uzel uděláme P </a:t>
            </a:r>
            <a:r>
              <a:rPr lang="cs-CZ" smtClean="0">
                <a:latin typeface="Calibri"/>
              </a:rPr>
              <a:t>─</a:t>
            </a:r>
            <a:r>
              <a:rPr lang="cs-CZ" smtClean="0"/>
              <a:t>= 1.</a:t>
            </a:r>
          </a:p>
          <a:p>
            <a:r>
              <a:rPr lang="cs-CZ" smtClean="0"/>
              <a:t>Zaregistrujeme maximální hodnotu P během průchodu polem.</a:t>
            </a:r>
          </a:p>
        </p:txBody>
      </p:sp>
      <p:cxnSp>
        <p:nvCxnSpPr>
          <p:cNvPr id="97" name="Straight Connector 96"/>
          <p:cNvCxnSpPr/>
          <p:nvPr/>
        </p:nvCxnSpPr>
        <p:spPr>
          <a:xfrm>
            <a:off x="3707904" y="4509120"/>
            <a:ext cx="2304256" cy="0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0" name="Oval 99"/>
          <p:cNvSpPr/>
          <p:nvPr/>
        </p:nvSpPr>
        <p:spPr>
          <a:xfrm>
            <a:off x="4860032" y="2492896"/>
            <a:ext cx="144016" cy="144016"/>
          </a:xfrm>
          <a:prstGeom prst="ellipse">
            <a:avLst/>
          </a:prstGeom>
          <a:solidFill>
            <a:schemeClr val="tx1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 flipV="1">
            <a:off x="4211960" y="2132856"/>
            <a:ext cx="864096" cy="2376264"/>
          </a:xfrm>
          <a:prstGeom prst="line">
            <a:avLst/>
          </a:prstGeom>
          <a:solidFill>
            <a:srgbClr val="ABDDFF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2" name="Oval 101"/>
          <p:cNvSpPr/>
          <p:nvPr/>
        </p:nvSpPr>
        <p:spPr>
          <a:xfrm>
            <a:off x="4644008" y="3429000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5004048" y="4437112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716016" y="206084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Y</a:t>
            </a:r>
            <a:endParaRPr lang="cs-CZ" b="1"/>
          </a:p>
        </p:txBody>
      </p:sp>
      <p:sp>
        <p:nvSpPr>
          <p:cNvPr id="105" name="Arc 104"/>
          <p:cNvSpPr/>
          <p:nvPr/>
        </p:nvSpPr>
        <p:spPr>
          <a:xfrm>
            <a:off x="2987824" y="1988840"/>
            <a:ext cx="3312368" cy="3456384"/>
          </a:xfrm>
          <a:prstGeom prst="arc">
            <a:avLst>
              <a:gd name="adj1" fmla="val 14184048"/>
              <a:gd name="adj2" fmla="val 16191481"/>
            </a:avLst>
          </a:prstGeom>
          <a:noFill/>
          <a:ln w="28575" cmpd="sng">
            <a:solidFill>
              <a:schemeClr val="tx2">
                <a:lumMod val="60000"/>
                <a:lumOff val="40000"/>
              </a:schemeClr>
            </a:solidFill>
            <a:prstDash val="sysDash"/>
            <a:headEnd type="triangle" w="lg" len="lg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TextBox 105"/>
          <p:cNvSpPr txBox="1"/>
          <p:nvPr/>
        </p:nvSpPr>
        <p:spPr>
          <a:xfrm>
            <a:off x="4788024" y="32129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107" name="Oval 106"/>
          <p:cNvSpPr/>
          <p:nvPr/>
        </p:nvSpPr>
        <p:spPr>
          <a:xfrm>
            <a:off x="7740352" y="4437112"/>
            <a:ext cx="144016" cy="144016"/>
          </a:xfrm>
          <a:prstGeom prst="ellipse">
            <a:avLst/>
          </a:prstGeom>
          <a:solidFill>
            <a:srgbClr val="ABDDFF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108" name="Left Brace 107"/>
          <p:cNvSpPr/>
          <p:nvPr/>
        </p:nvSpPr>
        <p:spPr>
          <a:xfrm rot="20308923">
            <a:off x="4608567" y="3499073"/>
            <a:ext cx="183168" cy="1019467"/>
          </a:xfrm>
          <a:prstGeom prst="leftBrace">
            <a:avLst>
              <a:gd name="adj1" fmla="val 42725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TextBox 108"/>
          <p:cNvSpPr txBox="1"/>
          <p:nvPr/>
        </p:nvSpPr>
        <p:spPr>
          <a:xfrm>
            <a:off x="5148064" y="450912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</a:t>
            </a:r>
            <a:endParaRPr lang="cs-CZ" b="1"/>
          </a:p>
        </p:txBody>
      </p:sp>
      <p:sp>
        <p:nvSpPr>
          <p:cNvPr id="110" name="TextBox 109"/>
          <p:cNvSpPr txBox="1"/>
          <p:nvPr/>
        </p:nvSpPr>
        <p:spPr>
          <a:xfrm>
            <a:off x="4355976" y="3861048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r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21051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8434</TotalTime>
  <Words>162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354</cp:revision>
  <dcterms:created xsi:type="dcterms:W3CDTF">2015-03-09T22:38:17Z</dcterms:created>
  <dcterms:modified xsi:type="dcterms:W3CDTF">2017-01-12T14:08:23Z</dcterms:modified>
</cp:coreProperties>
</file>