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07" r:id="rId22"/>
  </p:sldMasterIdLst>
  <p:notesMasterIdLst>
    <p:notesMasterId r:id="rId53"/>
  </p:notesMasterIdLst>
  <p:handoutMasterIdLst>
    <p:handoutMasterId r:id="rId54"/>
  </p:handoutMasterIdLst>
  <p:sldIdLst>
    <p:sldId id="350" r:id="rId23"/>
    <p:sldId id="351" r:id="rId24"/>
    <p:sldId id="332" r:id="rId25"/>
    <p:sldId id="314" r:id="rId26"/>
    <p:sldId id="346" r:id="rId27"/>
    <p:sldId id="310" r:id="rId28"/>
    <p:sldId id="359" r:id="rId29"/>
    <p:sldId id="357" r:id="rId30"/>
    <p:sldId id="361" r:id="rId31"/>
    <p:sldId id="259" r:id="rId32"/>
    <p:sldId id="265" r:id="rId33"/>
    <p:sldId id="315" r:id="rId34"/>
    <p:sldId id="317" r:id="rId35"/>
    <p:sldId id="296" r:id="rId36"/>
    <p:sldId id="316" r:id="rId37"/>
    <p:sldId id="330" r:id="rId38"/>
    <p:sldId id="318" r:id="rId39"/>
    <p:sldId id="319" r:id="rId40"/>
    <p:sldId id="321" r:id="rId41"/>
    <p:sldId id="322" r:id="rId42"/>
    <p:sldId id="323" r:id="rId43"/>
    <p:sldId id="329" r:id="rId44"/>
    <p:sldId id="336" r:id="rId45"/>
    <p:sldId id="334" r:id="rId46"/>
    <p:sldId id="335" r:id="rId47"/>
    <p:sldId id="324" r:id="rId48"/>
    <p:sldId id="339" r:id="rId49"/>
    <p:sldId id="356" r:id="rId50"/>
    <p:sldId id="353" r:id="rId51"/>
    <p:sldId id="354" r:id="rId52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F2"/>
    <a:srgbClr val="49A5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8138" autoAdjust="0"/>
  </p:normalViewPr>
  <p:slideViewPr>
    <p:cSldViewPr snapToGrid="0"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1937BB-E8EE-425F-94CB-03BD9E208ACD}" type="datetimeFigureOut">
              <a:rPr lang="en-US"/>
              <a:pPr>
                <a:defRPr/>
              </a:pPr>
              <a:t>5/4/2010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33CFD1-BD5E-4BD7-97E1-6A9325854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EB69C-19B8-45C1-8F8C-02A2CC1B9A62}" type="datetimeFigureOut">
              <a:rPr lang="en-US"/>
              <a:pPr>
                <a:defRPr/>
              </a:pPr>
              <a:t>5/4/2010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8975"/>
            <a:ext cx="4587875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0863"/>
            <a:ext cx="54864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23DFE5-CD62-40F0-AAD9-76FBC20108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2147" name="Slide Number Placeholder 3"/>
          <p:cNvSpPr txBox="1">
            <a:spLocks noGrp="1"/>
          </p:cNvSpPr>
          <p:nvPr/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3885CF4-0B9B-43A7-A986-9DEF105C6E93}" type="slidenum">
              <a:rPr lang="en-GB" sz="1200">
                <a:latin typeface="+mn-lt"/>
              </a:rPr>
              <a:pPr algn="r">
                <a:defRPr/>
              </a:pPr>
              <a:t>3</a:t>
            </a:fld>
            <a:endParaRPr lang="en-GB" sz="1200">
              <a:latin typeface="+mn-lt"/>
            </a:endParaRPr>
          </a:p>
        </p:txBody>
      </p:sp>
      <p:sp>
        <p:nvSpPr>
          <p:cNvPr id="262148" name="Footer Placeholder 4"/>
          <p:cNvSpPr txBox="1">
            <a:spLocks noGrp="1"/>
          </p:cNvSpPr>
          <p:nvPr/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1200">
                <a:latin typeface="+mn-lt"/>
              </a:rPr>
              <a:t>here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4195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here</a:t>
            </a:r>
          </a:p>
        </p:txBody>
      </p:sp>
      <p:sp>
        <p:nvSpPr>
          <p:cNvPr id="264196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1E6EA-2635-43AD-9DF6-03C872F96F0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8291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here</a:t>
            </a:r>
          </a:p>
        </p:txBody>
      </p:sp>
      <p:sp>
        <p:nvSpPr>
          <p:cNvPr id="26829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8540E-5354-4BCE-95A3-84DACC27347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5063" y="688975"/>
            <a:ext cx="4589462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60863"/>
            <a:ext cx="5029200" cy="41306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5063" y="688975"/>
            <a:ext cx="4589462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60863"/>
            <a:ext cx="5029200" cy="41306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03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06ACC-D78D-4A55-AFB7-2916A75C7A7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/>
          </a:p>
        </p:txBody>
      </p:sp>
      <p:sp>
        <p:nvSpPr>
          <p:cNvPr id="27034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2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AF2BF-985D-4193-B374-D31EB323965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/>
          </a:p>
        </p:txBody>
      </p:sp>
      <p:sp>
        <p:nvSpPr>
          <p:cNvPr id="27238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here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483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here</a:t>
            </a:r>
          </a:p>
        </p:txBody>
      </p:sp>
      <p:sp>
        <p:nvSpPr>
          <p:cNvPr id="276484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22232-4122-45C1-BFDC-AC36A36A462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Device-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© University of Reading 2006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1">
                <a:latin typeface="+mn-lt"/>
              </a:rPr>
              <a:t>www.reading.ac.uk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8" name="Picture 35" descr="Device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CD5E-CC63-4FF1-B1F4-FF39C3C28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vice-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© University of Reading 2006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1">
                <a:latin typeface="+mn-lt"/>
              </a:rPr>
              <a:t>www.reading.ac.uk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hidden">
          <a:xfrm>
            <a:off x="6732588" y="0"/>
            <a:ext cx="2411412" cy="12684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8" name="Picture 9" descr="Device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38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922B-EB47-45CB-86CF-878D643671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7232-3953-4741-992C-A82FB0672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5167-D917-4765-8094-3EFD41F113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9A19C-32A2-45A2-A71F-BE00175B4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63C69-A571-457A-B8DA-6B33E35AC6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63AC-D4D8-4693-9BCF-5EB3C5CCF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029F6-4235-461E-9F7E-E258FF8F2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2DFF-4884-4C27-838D-DAE386720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AA26-9335-4413-9AF0-F673422F2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B507-A3AE-463C-B72A-F1BE8DF2E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66CC-F4DD-443B-B653-94DC60965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R-Logo-blue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Device-bl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© University of Reading 2006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1">
                <a:latin typeface="+mn-lt"/>
              </a:rPr>
              <a:t>www.reading.ac.uk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9" name="Picture 34" descr="Device-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1166813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52825"/>
            <a:ext cx="7920038" cy="1476375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A3B7D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6820-47BB-4792-B0AE-DBBE2CFB7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F1A29-14C1-48B9-AA28-5C1B4390E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7417-020B-4CD2-946C-D6D99DE18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96B6E-8EBA-4791-B83B-76FD2DEEFA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1B01-570D-4F34-9A26-7BC2885ED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5B656-84DA-410F-BB7B-D529D72EB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362E-134C-4CB3-90FB-5C4AC5B78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29D-7C1B-4D0A-B1C6-4E8A8B73E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98E3-2C45-414E-B0FF-CE783A3F3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4970-2D4B-4445-BB50-28B8BC35B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0839-0CA1-48B0-8079-7D916CEDF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30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1ADC-7B46-4EF4-A5CC-63D9A7E97240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CDBC9-987C-4C58-BFB5-A02E652C8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6A59-B721-4E79-9B9D-34179E83CFBD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460AF-49EF-46FF-8B13-F56091470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5D93-C6F4-4C99-A70C-2ACF1F94FE3B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94468-345B-42C6-A4A8-AD0508C9E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2FCC-BA5F-4D25-90E8-A2F77C560B21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E2536-FCF7-4557-B890-D69A0EEA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DB9A-3C94-490B-9207-E990BA61E8F1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9775-4AC2-4067-83B5-C0C8BE4C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1F52-334F-4874-B3AC-2EAEFDF2637C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A020-3A3C-41AC-B3AC-F2FC6A175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BA5E-32A7-4D5A-A580-AB2ED3541044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175C-FCC0-407E-AE30-EA7D2C81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B2E5-D66F-49AF-8E80-066E7754025D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CD21A-1424-4986-BE3E-C36D9A3EB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5F7A-008D-482D-8BBC-CD5930D124DB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8888-0CAC-43C3-8A3F-01955055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7D54-01AC-4718-B1CB-D2A810090F38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9D23-66F7-4C82-9265-E973BA69D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F62D-4BA8-4E42-9184-907D0C83D99C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8088-91EB-467D-853E-11D055AE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09DA-89A8-453B-BB44-28038F0AD9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Device-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© University of Reading 2006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1">
                <a:latin typeface="+mn-lt"/>
              </a:rPr>
              <a:t>www.reading.ac.uk</a:t>
            </a: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hidden">
          <a:xfrm>
            <a:off x="6732588" y="0"/>
            <a:ext cx="2411412" cy="134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8" name="Picture 35" descr="Device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22AA-0E56-4B1A-8D95-E87EA25E50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3559-2927-4D89-BB4E-534F5D77D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6D39-1C6F-4325-BC37-EC8450D506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EC78-FF77-4414-B4A2-F3DF2F670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89F8-1CCB-4644-BC2E-86C2FDA04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61EB-AEFA-4F7D-BA28-5A3FB1F8B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155AB-99A5-483F-BC1C-F96EE3C50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5EC3-2A70-4EA6-959B-9D0B7A6CB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1F98-7C06-446F-BCE0-3487613CC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07988-8C62-4F35-A0B7-5F169DDEB7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ADBC-A8FD-4372-8070-07270EA00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EEF0-7AF7-4E78-99F8-F626DAD15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A808-2D3B-4D37-AD21-9230AA4F7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R-Logo-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Device-bl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33388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581400" y="6519863"/>
            <a:ext cx="3533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© University of Reading 2006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867525" y="6519863"/>
            <a:ext cx="187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1">
                <a:latin typeface="+mn-lt"/>
              </a:rPr>
              <a:t>www.reading.ac.uk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9" name="Picture 34" descr="Device-bl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1166813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52825"/>
            <a:ext cx="7920038" cy="1476375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A3B7D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3BD44-C510-4132-8601-B2D22A7E6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4FE5-D1B7-4A4C-9B65-AF9EADF6C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13C-B41B-4A94-9848-9888C00C01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CF66D-868C-4267-A8CE-19D2E550F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194A-D3F7-40D6-A6BA-C89911B91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7E1F-1C2C-46A4-A9B1-08E53B66B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76E1-AB93-4346-9EBC-B4EB4D1668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7F85-FD7F-41C0-B3C1-422169DAE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1850-A4E9-4DC9-A479-924A5A5510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334-8982-4A53-99E3-9A8D73644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E399-8AFC-41D0-9161-399BF40EA2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965FE-1A85-41D1-8D58-A9D1AA39F1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5" y="1647825"/>
            <a:ext cx="388461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488" y="1647825"/>
            <a:ext cx="3886200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320675"/>
            <a:ext cx="1979613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2475" y="320675"/>
            <a:ext cx="57912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6E6A-54C1-4FA3-9F0A-3B25F38967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3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AA4309-5AB7-46BF-A3F9-5BDA330CB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To put your footer here go to View &gt; Header and Footer</a:t>
            </a:r>
          </a:p>
        </p:txBody>
      </p:sp>
      <p:pic>
        <p:nvPicPr>
          <p:cNvPr id="1031" name="Picture 50" descr="Device-wi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32" name="Picture 55" descr="Device-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16" r:id="rId9"/>
    <p:sldLayoutId id="2147483915" r:id="rId10"/>
    <p:sldLayoutId id="2147483914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37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376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77D9F20-5B81-44F3-B573-0EC411A7C5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To put your footer here go to View &gt; Header and Footer</a:t>
            </a:r>
          </a:p>
        </p:txBody>
      </p:sp>
      <p:pic>
        <p:nvPicPr>
          <p:cNvPr id="111623" name="Picture 7" descr="Device-wi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11624" name="Picture 8" descr="Device-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018" r:id="rId2"/>
    <p:sldLayoutId id="2147484017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/>
      <p:bldP spid="53760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76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376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390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123912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8" r:id="rId2"/>
    <p:sldLayoutId id="2147484027" r:id="rId3"/>
    <p:sldLayoutId id="2147484026" r:id="rId4"/>
    <p:sldLayoutId id="2147484025" r:id="rId5"/>
    <p:sldLayoutId id="2147484024" r:id="rId6"/>
    <p:sldLayoutId id="2147484023" r:id="rId7"/>
    <p:sldLayoutId id="2147484022" r:id="rId8"/>
    <p:sldLayoutId id="2147484021" r:id="rId9"/>
    <p:sldLayoutId id="2147484020" r:id="rId10"/>
    <p:sldLayoutId id="2147484019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4848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148488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0" r:id="rId2"/>
    <p:sldLayoutId id="2147484049" r:id="rId3"/>
    <p:sldLayoutId id="2147484048" r:id="rId4"/>
    <p:sldLayoutId id="2147484047" r:id="rId5"/>
    <p:sldLayoutId id="2147484046" r:id="rId6"/>
    <p:sldLayoutId id="2147484045" r:id="rId7"/>
    <p:sldLayoutId id="2147484044" r:id="rId8"/>
    <p:sldLayoutId id="2147484043" r:id="rId9"/>
    <p:sldLayoutId id="2147484042" r:id="rId10"/>
    <p:sldLayoutId id="214748404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1" r:id="rId2"/>
    <p:sldLayoutId id="2147484060" r:id="rId3"/>
    <p:sldLayoutId id="2147484059" r:id="rId4"/>
    <p:sldLayoutId id="2147484058" r:id="rId5"/>
    <p:sldLayoutId id="2147484057" r:id="rId6"/>
    <p:sldLayoutId id="2147484056" r:id="rId7"/>
    <p:sldLayoutId id="2147484055" r:id="rId8"/>
    <p:sldLayoutId id="2147484054" r:id="rId9"/>
    <p:sldLayoutId id="2147484053" r:id="rId10"/>
    <p:sldLayoutId id="214748405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306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173064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2" r:id="rId2"/>
    <p:sldLayoutId id="2147484071" r:id="rId3"/>
    <p:sldLayoutId id="2147484070" r:id="rId4"/>
    <p:sldLayoutId id="2147484069" r:id="rId5"/>
    <p:sldLayoutId id="2147484068" r:id="rId6"/>
    <p:sldLayoutId id="2147484067" r:id="rId7"/>
    <p:sldLayoutId id="2147484066" r:id="rId8"/>
    <p:sldLayoutId id="2147484065" r:id="rId9"/>
    <p:sldLayoutId id="2147484064" r:id="rId10"/>
    <p:sldLayoutId id="214748406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3" r:id="rId2"/>
    <p:sldLayoutId id="2147484082" r:id="rId3"/>
    <p:sldLayoutId id="2147484081" r:id="rId4"/>
    <p:sldLayoutId id="2147484080" r:id="rId5"/>
    <p:sldLayoutId id="2147484079" r:id="rId6"/>
    <p:sldLayoutId id="2147484078" r:id="rId7"/>
    <p:sldLayoutId id="2147484077" r:id="rId8"/>
    <p:sldLayoutId id="2147484076" r:id="rId9"/>
    <p:sldLayoutId id="2147484075" r:id="rId10"/>
    <p:sldLayoutId id="214748407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53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1186FEE-5C4C-42FE-91B2-84A0D01A8A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To put your footer here go to View &gt; Header and Footer</a:t>
            </a:r>
          </a:p>
        </p:txBody>
      </p:sp>
      <p:pic>
        <p:nvPicPr>
          <p:cNvPr id="197639" name="Picture 56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094" r:id="rId2"/>
    <p:sldLayoutId id="2147484093" r:id="rId3"/>
    <p:sldLayoutId id="2147484092" r:id="rId4"/>
    <p:sldLayoutId id="2147484091" r:id="rId5"/>
    <p:sldLayoutId id="2147484090" r:id="rId6"/>
    <p:sldLayoutId id="2147484089" r:id="rId7"/>
    <p:sldLayoutId id="2147484088" r:id="rId8"/>
    <p:sldLayoutId id="2147484087" r:id="rId9"/>
    <p:sldLayoutId id="2147484086" r:id="rId10"/>
    <p:sldLayoutId id="214748408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992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209928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4" r:id="rId2"/>
    <p:sldLayoutId id="2147484103" r:id="rId3"/>
    <p:sldLayoutId id="2147484102" r:id="rId4"/>
    <p:sldLayoutId id="2147484101" r:id="rId5"/>
    <p:sldLayoutId id="2147484100" r:id="rId6"/>
    <p:sldLayoutId id="2147484099" r:id="rId7"/>
    <p:sldLayoutId id="2147484098" r:id="rId8"/>
    <p:sldLayoutId id="2147484097" r:id="rId9"/>
    <p:sldLayoutId id="2147484096" r:id="rId10"/>
    <p:sldLayoutId id="21474840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tx2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5" r:id="rId2"/>
    <p:sldLayoutId id="2147484114" r:id="rId3"/>
    <p:sldLayoutId id="2147484113" r:id="rId4"/>
    <p:sldLayoutId id="2147484112" r:id="rId5"/>
    <p:sldLayoutId id="2147484111" r:id="rId6"/>
    <p:sldLayoutId id="2147484110" r:id="rId7"/>
    <p:sldLayoutId id="2147484109" r:id="rId8"/>
    <p:sldLayoutId id="2147484108" r:id="rId9"/>
    <p:sldLayoutId id="2147484107" r:id="rId10"/>
    <p:sldLayoutId id="214748410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13320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2" r:id="rId2"/>
    <p:sldLayoutId id="2147483931" r:id="rId3"/>
    <p:sldLayoutId id="2147483930" r:id="rId4"/>
    <p:sldLayoutId id="2147483929" r:id="rId5"/>
    <p:sldLayoutId id="2147483928" r:id="rId6"/>
    <p:sldLayoutId id="2147483927" r:id="rId7"/>
    <p:sldLayoutId id="2147483926" r:id="rId8"/>
    <p:sldLayoutId id="2147483925" r:id="rId9"/>
    <p:sldLayoutId id="2147483924" r:id="rId10"/>
    <p:sldLayoutId id="2147483923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4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345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234504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7" r:id="rId2"/>
    <p:sldLayoutId id="2147484136" r:id="rId3"/>
    <p:sldLayoutId id="2147484135" r:id="rId4"/>
    <p:sldLayoutId id="2147484134" r:id="rId5"/>
    <p:sldLayoutId id="2147484133" r:id="rId6"/>
    <p:sldLayoutId id="2147484132" r:id="rId7"/>
    <p:sldLayoutId id="2147484131" r:id="rId8"/>
    <p:sldLayoutId id="2147484130" r:id="rId9"/>
    <p:sldLayoutId id="2147484129" r:id="rId10"/>
    <p:sldLayoutId id="214748412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20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60A26B0-7512-4C6A-B5C9-455C7C759E38}" type="datetimeFigureOut">
              <a:rPr lang="en-US"/>
              <a:pPr>
                <a:defRPr/>
              </a:pPr>
              <a:t>5/4/2010</a:t>
            </a:fld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9546627-AEA7-421A-B3C3-A86204738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9" r:id="rId1"/>
    <p:sldLayoutId id="2147484148" r:id="rId2"/>
    <p:sldLayoutId id="2147484147" r:id="rId3"/>
    <p:sldLayoutId id="2147484146" r:id="rId4"/>
    <p:sldLayoutId id="2147484145" r:id="rId5"/>
    <p:sldLayoutId id="2147484144" r:id="rId6"/>
    <p:sldLayoutId id="2147484143" r:id="rId7"/>
    <p:sldLayoutId id="2147484142" r:id="rId8"/>
    <p:sldLayoutId id="2147484141" r:id="rId9"/>
    <p:sldLayoutId id="2147484140" r:id="rId10"/>
    <p:sldLayoutId id="21474841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3" r:id="rId2"/>
    <p:sldLayoutId id="2147483942" r:id="rId3"/>
    <p:sldLayoutId id="2147483941" r:id="rId4"/>
    <p:sldLayoutId id="2147483940" r:id="rId5"/>
    <p:sldLayoutId id="2147483939" r:id="rId6"/>
    <p:sldLayoutId id="2147483938" r:id="rId7"/>
    <p:sldLayoutId id="2147483937" r:id="rId8"/>
    <p:sldLayoutId id="2147483936" r:id="rId9"/>
    <p:sldLayoutId id="2147483935" r:id="rId10"/>
    <p:sldLayoutId id="2147483934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3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9BAC498-4C00-49D2-9529-FD02D5BF4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To put your footer here go to View &gt; Header and Footer</a:t>
            </a:r>
          </a:p>
        </p:txBody>
      </p:sp>
      <p:pic>
        <p:nvPicPr>
          <p:cNvPr id="37895" name="Picture 50" descr="Device-win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7896" name="Picture 55" descr="Device-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3954" r:id="rId2"/>
    <p:sldLayoutId id="2147483953" r:id="rId3"/>
    <p:sldLayoutId id="2147483952" r:id="rId4"/>
    <p:sldLayoutId id="2147483951" r:id="rId5"/>
    <p:sldLayoutId id="2147483950" r:id="rId6"/>
    <p:sldLayoutId id="2147483949" r:id="rId7"/>
    <p:sldLayoutId id="2147483948" r:id="rId8"/>
    <p:sldLayoutId id="2147483947" r:id="rId9"/>
    <p:sldLayoutId id="2147483946" r:id="rId10"/>
    <p:sldLayoutId id="214748394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018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50184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4" r:id="rId2"/>
    <p:sldLayoutId id="2147483963" r:id="rId3"/>
    <p:sldLayoutId id="2147483962" r:id="rId4"/>
    <p:sldLayoutId id="2147483961" r:id="rId5"/>
    <p:sldLayoutId id="2147483960" r:id="rId6"/>
    <p:sldLayoutId id="2147483959" r:id="rId7"/>
    <p:sldLayoutId id="2147483958" r:id="rId8"/>
    <p:sldLayoutId id="2147483957" r:id="rId9"/>
    <p:sldLayoutId id="2147483956" r:id="rId10"/>
    <p:sldLayoutId id="2147483955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accent1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5" r:id="rId2"/>
    <p:sldLayoutId id="2147483974" r:id="rId3"/>
    <p:sldLayoutId id="2147483973" r:id="rId4"/>
    <p:sldLayoutId id="2147483972" r:id="rId5"/>
    <p:sldLayoutId id="2147483971" r:id="rId6"/>
    <p:sldLayoutId id="2147483970" r:id="rId7"/>
    <p:sldLayoutId id="2147483969" r:id="rId8"/>
    <p:sldLayoutId id="2147483968" r:id="rId9"/>
    <p:sldLayoutId id="2147483967" r:id="rId10"/>
    <p:sldLayoutId id="214748396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3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F227C-41E6-47F4-A024-D8CBE129A0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>
                <a:latin typeface="+mn-lt"/>
              </a:rPr>
              <a:t>To put your footer here go to View &gt; Header and Footer</a:t>
            </a: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74760" name="Picture 55" descr="Device-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53" r:id="rId1"/>
    <p:sldLayoutId id="2147483986" r:id="rId2"/>
    <p:sldLayoutId id="2147483985" r:id="rId3"/>
    <p:sldLayoutId id="2147483984" r:id="rId4"/>
    <p:sldLayoutId id="2147483983" r:id="rId5"/>
    <p:sldLayoutId id="2147483982" r:id="rId6"/>
    <p:sldLayoutId id="2147483981" r:id="rId7"/>
    <p:sldLayoutId id="2147483980" r:id="rId8"/>
    <p:sldLayoutId id="2147483979" r:id="rId9"/>
    <p:sldLayoutId id="2147483978" r:id="rId10"/>
    <p:sldLayoutId id="214748397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8" descr="Device-blac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4750" y="434975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52475" y="320675"/>
            <a:ext cx="59801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704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647825"/>
            <a:ext cx="79232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2268538" y="6813550"/>
            <a:ext cx="22320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>
            <a:off x="1763713" y="6858000"/>
            <a:ext cx="30956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hidden">
          <a:xfrm>
            <a:off x="7343775" y="0"/>
            <a:ext cx="1800225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87048" name="Picture 67" descr="Device-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7524750" y="436563"/>
            <a:ext cx="1184275" cy="387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95" r:id="rId3"/>
    <p:sldLayoutId id="2147483994" r:id="rId4"/>
    <p:sldLayoutId id="2147483993" r:id="rId5"/>
    <p:sldLayoutId id="2147483992" r:id="rId6"/>
    <p:sldLayoutId id="2147483991" r:id="rId7"/>
    <p:sldLayoutId id="2147483990" r:id="rId8"/>
    <p:sldLayoutId id="2147483989" r:id="rId9"/>
    <p:sldLayoutId id="2147483988" r:id="rId10"/>
    <p:sldLayoutId id="2147483987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8600">
          <a:solidFill>
            <a:schemeClr val="tx2"/>
          </a:solidFill>
          <a:latin typeface="+mn-lt"/>
          <a:ea typeface="+mn-ea"/>
          <a:cs typeface="+mn-cs"/>
        </a:defRPr>
      </a:lvl1pPr>
      <a:lvl2pPr marL="2330450" indent="-5334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296703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352742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408781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45450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50022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54594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5916613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6" r:id="rId3"/>
    <p:sldLayoutId id="2147484005" r:id="rId4"/>
    <p:sldLayoutId id="2147484004" r:id="rId5"/>
    <p:sldLayoutId id="2147484003" r:id="rId6"/>
    <p:sldLayoutId id="2147484002" r:id="rId7"/>
    <p:sldLayoutId id="2147484001" r:id="rId8"/>
    <p:sldLayoutId id="2147484000" r:id="rId9"/>
    <p:sldLayoutId id="2147483999" r:id="rId10"/>
    <p:sldLayoutId id="214748399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dg Vesta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38.xml"/><Relationship Id="rId1" Type="http://schemas.openxmlformats.org/officeDocument/2006/relationships/video" Target="file:///\\localhost\Users\sds04bjw\Documents\Seminars,%20Presentations%20etc\UCB%20Animat\Movie_10_high_res.wmv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33.xml"/><Relationship Id="rId1" Type="http://schemas.openxmlformats.org/officeDocument/2006/relationships/video" Target="file:///C:\Documents%20and%20Settings\shs96kw\My%20Documents\videos\New_BURST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33.xml"/><Relationship Id="rId1" Type="http://schemas.openxmlformats.org/officeDocument/2006/relationships/video" Target="file:///C:\Documents%20and%20Settings\shs96kw\My%20Documents\videos\Movie_MC_1_med_res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33.xml"/><Relationship Id="rId1" Type="http://schemas.openxmlformats.org/officeDocument/2006/relationships/video" Target="file:///C:\Documents%20and%20Settings\shs96kw\My%20Documents\videos\Movie_10_high_res.wm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.warwick@reading.ac.uk" TargetMode="External"/><Relationship Id="rId2" Type="http://schemas.openxmlformats.org/officeDocument/2006/relationships/hyperlink" Target="http://www.kevinwarwick.com/" TargetMode="External"/><Relationship Id="rId1" Type="http://schemas.openxmlformats.org/officeDocument/2006/relationships/slideLayout" Target="../slideLayouts/slideLayout2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8.xml"/><Relationship Id="rId1" Type="http://schemas.openxmlformats.org/officeDocument/2006/relationships/video" Target="file:///\\localhost\Users\sds04bjw\Documents\Seminars,%20Presentations%20etc\GW%20Scientific%20Meeting%202009\mg%20free%20bursting.avi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600200"/>
            <a:ext cx="7772400" cy="1524000"/>
          </a:xfrm>
        </p:spPr>
        <p:txBody>
          <a:bodyPr/>
          <a:lstStyle/>
          <a:p>
            <a:r>
              <a:rPr lang="en-GB" smtClean="0">
                <a:solidFill>
                  <a:schemeClr val="hlink"/>
                </a:solidFill>
                <a:effectLst/>
              </a:rPr>
              <a:t>A New Artificial Intelligence 8</a:t>
            </a:r>
            <a:br>
              <a:rPr lang="en-GB" smtClean="0">
                <a:solidFill>
                  <a:schemeClr val="hlink"/>
                </a:solidFill>
                <a:effectLst/>
              </a:rPr>
            </a:br>
            <a:endParaRPr lang="en-GB" smtClean="0">
              <a:effectLst/>
            </a:endParaRPr>
          </a:p>
        </p:txBody>
      </p:sp>
      <p:sp>
        <p:nvSpPr>
          <p:cNvPr id="273410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4038600"/>
            <a:ext cx="6400800" cy="2286000"/>
          </a:xfrm>
        </p:spPr>
        <p:txBody>
          <a:bodyPr/>
          <a:lstStyle/>
          <a:p>
            <a:r>
              <a:rPr lang="en-GB" smtClean="0">
                <a:solidFill>
                  <a:srgbClr val="FF3300"/>
                </a:solidFill>
                <a:effectLst/>
              </a:rPr>
              <a:t>Kevin Warwick</a:t>
            </a:r>
          </a:p>
          <a:p>
            <a:endParaRPr lang="en-GB" smtClean="0">
              <a:solidFill>
                <a:srgbClr val="FF3300"/>
              </a:solidFill>
              <a:effectLst/>
            </a:endParaRPr>
          </a:p>
          <a:p>
            <a:endParaRPr lang="en-GB" smtClean="0">
              <a:solidFill>
                <a:srgbClr val="FF3300"/>
              </a:solidFill>
              <a:effectLst/>
            </a:endParaRPr>
          </a:p>
          <a:p>
            <a:endParaRPr lang="en-GB" smtClean="0">
              <a:solidFill>
                <a:srgbClr val="FF3300"/>
              </a:solidFill>
              <a:effectLst/>
            </a:endParaRPr>
          </a:p>
          <a:p>
            <a:endParaRPr lang="en-GB" smtClean="0">
              <a:solidFill>
                <a:srgbClr val="FF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 idx="4294967295"/>
          </p:nvPr>
        </p:nvSpPr>
        <p:spPr>
          <a:xfrm>
            <a:off x="357188" y="522288"/>
            <a:ext cx="6192837" cy="560387"/>
          </a:xfrm>
        </p:spPr>
        <p:txBody>
          <a:bodyPr wrap="none" anchor="b"/>
          <a:lstStyle/>
          <a:p>
            <a:pPr eaLnBrk="1" hangingPunct="1">
              <a:defRPr/>
            </a:pPr>
            <a:r>
              <a:rPr lang="en-GB" smtClean="0">
                <a:solidFill>
                  <a:schemeClr val="hlink"/>
                </a:solidFill>
              </a:rPr>
              <a:t> Overview</a:t>
            </a:r>
          </a:p>
        </p:txBody>
      </p:sp>
      <p:pic>
        <p:nvPicPr>
          <p:cNvPr id="323586" name="Picture 50" descr="351-3 high def compress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9289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3587" name="Straight Connector 54"/>
          <p:cNvCxnSpPr>
            <a:cxnSpLocks noChangeShapeType="1"/>
          </p:cNvCxnSpPr>
          <p:nvPr/>
        </p:nvCxnSpPr>
        <p:spPr bwMode="auto">
          <a:xfrm flipV="1">
            <a:off x="3000375" y="2071688"/>
            <a:ext cx="1714500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3588" name="Straight Connector 56"/>
          <p:cNvCxnSpPr>
            <a:cxnSpLocks noChangeShapeType="1"/>
          </p:cNvCxnSpPr>
          <p:nvPr/>
        </p:nvCxnSpPr>
        <p:spPr bwMode="auto">
          <a:xfrm rot="5400000" flipH="1" flipV="1">
            <a:off x="4286251" y="2428875"/>
            <a:ext cx="85725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3589" name="Straight Connector 59"/>
          <p:cNvCxnSpPr>
            <a:cxnSpLocks noChangeShapeType="1"/>
          </p:cNvCxnSpPr>
          <p:nvPr/>
        </p:nvCxnSpPr>
        <p:spPr bwMode="auto">
          <a:xfrm rot="16200000" flipV="1">
            <a:off x="5107781" y="2107407"/>
            <a:ext cx="1000125" cy="642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3590" name="Straight Connector 61"/>
          <p:cNvCxnSpPr>
            <a:cxnSpLocks noChangeShapeType="1"/>
          </p:cNvCxnSpPr>
          <p:nvPr/>
        </p:nvCxnSpPr>
        <p:spPr bwMode="auto">
          <a:xfrm rot="10800000">
            <a:off x="5286375" y="1928813"/>
            <a:ext cx="2286000" cy="1000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3591" name="Picture 72" descr="C:\Documents and Settings\comet\My Documents\graphics\11th gen high def photos\315-2high def compressed (Larg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92893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3592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2571750" y="3500438"/>
            <a:ext cx="1214438" cy="10715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3593" name="Straight Arrow Connector 70"/>
          <p:cNvCxnSpPr>
            <a:cxnSpLocks noChangeShapeType="1"/>
          </p:cNvCxnSpPr>
          <p:nvPr/>
        </p:nvCxnSpPr>
        <p:spPr bwMode="auto">
          <a:xfrm rot="5400000" flipH="1" flipV="1">
            <a:off x="6644481" y="4714082"/>
            <a:ext cx="714375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3594" name="Straight Arrow Connector 82"/>
          <p:cNvCxnSpPr>
            <a:cxnSpLocks noChangeShapeType="1"/>
          </p:cNvCxnSpPr>
          <p:nvPr/>
        </p:nvCxnSpPr>
        <p:spPr bwMode="auto">
          <a:xfrm rot="10800000">
            <a:off x="6357938" y="3714750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3595" name="Straight Arrow Connector 87"/>
          <p:cNvCxnSpPr>
            <a:cxnSpLocks noChangeShapeType="1"/>
          </p:cNvCxnSpPr>
          <p:nvPr/>
        </p:nvCxnSpPr>
        <p:spPr bwMode="auto">
          <a:xfrm rot="5400000">
            <a:off x="6215062" y="3786188"/>
            <a:ext cx="214313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3596" name="Straight Arrow Connector 89"/>
          <p:cNvCxnSpPr>
            <a:cxnSpLocks noChangeShapeType="1"/>
          </p:cNvCxnSpPr>
          <p:nvPr/>
        </p:nvCxnSpPr>
        <p:spPr bwMode="auto">
          <a:xfrm rot="10800000">
            <a:off x="5643563" y="3929063"/>
            <a:ext cx="571500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3597" name="Straight Arrow Connector 91"/>
          <p:cNvCxnSpPr>
            <a:cxnSpLocks noChangeShapeType="1"/>
          </p:cNvCxnSpPr>
          <p:nvPr/>
        </p:nvCxnSpPr>
        <p:spPr bwMode="auto">
          <a:xfrm rot="10800000">
            <a:off x="4143375" y="3500438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3598" name="Straight Arrow Connector 93"/>
          <p:cNvCxnSpPr>
            <a:cxnSpLocks noChangeShapeType="1"/>
          </p:cNvCxnSpPr>
          <p:nvPr/>
        </p:nvCxnSpPr>
        <p:spPr bwMode="auto">
          <a:xfrm rot="16200000" flipV="1">
            <a:off x="4214813" y="3714750"/>
            <a:ext cx="500062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3599" name="Straight Arrow Connector 95"/>
          <p:cNvCxnSpPr>
            <a:cxnSpLocks noChangeShapeType="1"/>
          </p:cNvCxnSpPr>
          <p:nvPr/>
        </p:nvCxnSpPr>
        <p:spPr bwMode="auto">
          <a:xfrm rot="10800000" flipV="1">
            <a:off x="4500563" y="3929063"/>
            <a:ext cx="571500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3600" name="TextBox 97"/>
          <p:cNvSpPr txBox="1">
            <a:spLocks noChangeArrowheads="1"/>
          </p:cNvSpPr>
          <p:nvPr/>
        </p:nvSpPr>
        <p:spPr bwMode="auto">
          <a:xfrm>
            <a:off x="4786313" y="3000375"/>
            <a:ext cx="10715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chemeClr val="bg2"/>
                </a:solidFill>
                <a:latin typeface="Rdg Vesta"/>
              </a:rPr>
              <a:t>Culture processes input</a:t>
            </a:r>
          </a:p>
        </p:txBody>
      </p:sp>
      <p:sp>
        <p:nvSpPr>
          <p:cNvPr id="323601" name="TextBox 102"/>
          <p:cNvSpPr txBox="1">
            <a:spLocks noChangeArrowheads="1"/>
          </p:cNvSpPr>
          <p:nvPr/>
        </p:nvSpPr>
        <p:spPr bwMode="auto">
          <a:xfrm>
            <a:off x="5143500" y="3643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Rdg Vesta"/>
              </a:rPr>
              <a:t>…</a:t>
            </a:r>
          </a:p>
        </p:txBody>
      </p:sp>
      <p:grpSp>
        <p:nvGrpSpPr>
          <p:cNvPr id="323602" name="Group 49"/>
          <p:cNvGrpSpPr>
            <a:grpSpLocks/>
          </p:cNvGrpSpPr>
          <p:nvPr/>
        </p:nvGrpSpPr>
        <p:grpSpPr bwMode="auto">
          <a:xfrm>
            <a:off x="0" y="1785938"/>
            <a:ext cx="9144000" cy="3357562"/>
            <a:chOff x="0" y="1785926"/>
            <a:chExt cx="9144000" cy="3357586"/>
          </a:xfrm>
        </p:grpSpPr>
        <p:sp>
          <p:nvSpPr>
            <p:cNvPr id="323603" name="Rectangle 51"/>
            <p:cNvSpPr>
              <a:spLocks noChangeArrowheads="1"/>
            </p:cNvSpPr>
            <p:nvPr/>
          </p:nvSpPr>
          <p:spPr bwMode="auto">
            <a:xfrm>
              <a:off x="0" y="1785926"/>
              <a:ext cx="9144000" cy="335758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GB" sz="8600">
                <a:solidFill>
                  <a:schemeClr val="bg1"/>
                </a:solidFill>
                <a:latin typeface="Rdg Vesta"/>
              </a:endParaRPr>
            </a:p>
          </p:txBody>
        </p:sp>
        <p:grpSp>
          <p:nvGrpSpPr>
            <p:cNvPr id="323604" name="Group 33"/>
            <p:cNvGrpSpPr>
              <a:grpSpLocks/>
            </p:cNvGrpSpPr>
            <p:nvPr/>
          </p:nvGrpSpPr>
          <p:grpSpPr bwMode="auto">
            <a:xfrm>
              <a:off x="285720" y="2000240"/>
              <a:ext cx="8572562" cy="2928958"/>
              <a:chOff x="285720" y="2000240"/>
              <a:chExt cx="8572562" cy="2928958"/>
            </a:xfrm>
          </p:grpSpPr>
          <p:pic>
            <p:nvPicPr>
              <p:cNvPr id="323605" name="Picture 3" descr="351-3 high def compressed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29322" y="2000240"/>
                <a:ext cx="2928960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3606" name="Picture 72" descr="C:\Documents and Settings\comet\My Documents\graphics\11th gen high def photos\315-2high def compressed (Large)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5720" y="2000240"/>
                <a:ext cx="2928956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23607" name="Straight Arrow Connector 57"/>
              <p:cNvCxnSpPr>
                <a:cxnSpLocks noChangeShapeType="1"/>
              </p:cNvCxnSpPr>
              <p:nvPr/>
            </p:nvCxnSpPr>
            <p:spPr bwMode="auto">
              <a:xfrm rot="10800000">
                <a:off x="6693398" y="3401046"/>
                <a:ext cx="1273460" cy="25469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3608" name="Straight Arrow Connector 58"/>
              <p:cNvCxnSpPr>
                <a:cxnSpLocks noChangeShapeType="1"/>
              </p:cNvCxnSpPr>
              <p:nvPr/>
            </p:nvCxnSpPr>
            <p:spPr bwMode="auto">
              <a:xfrm rot="5400000">
                <a:off x="6438706" y="3528392"/>
                <a:ext cx="382038" cy="12734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3609" name="Straight Arrow Connector 60"/>
              <p:cNvCxnSpPr>
                <a:cxnSpLocks noChangeShapeType="1"/>
              </p:cNvCxnSpPr>
              <p:nvPr/>
            </p:nvCxnSpPr>
            <p:spPr bwMode="auto">
              <a:xfrm rot="10800000">
                <a:off x="5708796" y="3857628"/>
                <a:ext cx="729910" cy="18014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3610" name="Straight Arrow Connector 62"/>
              <p:cNvCxnSpPr>
                <a:cxnSpLocks noChangeShapeType="1"/>
              </p:cNvCxnSpPr>
              <p:nvPr/>
            </p:nvCxnSpPr>
            <p:spPr bwMode="auto">
              <a:xfrm rot="10800000">
                <a:off x="2323256" y="3019009"/>
                <a:ext cx="509384" cy="283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3611" name="Straight Arrow Connector 63"/>
              <p:cNvCxnSpPr>
                <a:cxnSpLocks noChangeShapeType="1"/>
              </p:cNvCxnSpPr>
              <p:nvPr/>
            </p:nvCxnSpPr>
            <p:spPr bwMode="auto">
              <a:xfrm rot="16200000" flipV="1">
                <a:off x="2450602" y="3401046"/>
                <a:ext cx="891422" cy="12734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23612" name="Straight Arrow Connector 64"/>
              <p:cNvCxnSpPr>
                <a:cxnSpLocks noChangeShapeType="1"/>
              </p:cNvCxnSpPr>
              <p:nvPr/>
            </p:nvCxnSpPr>
            <p:spPr bwMode="auto">
              <a:xfrm rot="10800000" flipV="1">
                <a:off x="2959986" y="3857628"/>
                <a:ext cx="397568" cy="5280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23613" name="TextBox 65"/>
              <p:cNvSpPr txBox="1">
                <a:spLocks noChangeArrowheads="1"/>
              </p:cNvSpPr>
              <p:nvPr/>
            </p:nvSpPr>
            <p:spPr bwMode="auto">
              <a:xfrm>
                <a:off x="3428992" y="2857496"/>
                <a:ext cx="2286016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1"/>
                    </a:solidFill>
                    <a:latin typeface="Rdg Vesta"/>
                  </a:rPr>
                  <a:t>How do neurones process sensory input to produce useful behaviours?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GB" sz="3600" smtClean="0">
                <a:solidFill>
                  <a:schemeClr val="hlink"/>
                </a:solidFill>
              </a:rPr>
              <a:t>Why re-embody using a machine system?</a:t>
            </a:r>
          </a:p>
        </p:txBody>
      </p:sp>
      <p:sp>
        <p:nvSpPr>
          <p:cNvPr id="325634" name="Rectangle 5"/>
          <p:cNvSpPr>
            <a:spLocks noChangeArrowheads="1"/>
          </p:cNvSpPr>
          <p:nvPr/>
        </p:nvSpPr>
        <p:spPr bwMode="auto">
          <a:xfrm>
            <a:off x="285750" y="1704975"/>
            <a:ext cx="842962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r>
              <a:rPr lang="en-GB">
                <a:latin typeface="Rdg Vesta"/>
              </a:rPr>
              <a:t>Limited sensory input </a:t>
            </a:r>
            <a:r>
              <a:rPr lang="en-GB" i="1">
                <a:latin typeface="Rdg Vesta"/>
              </a:rPr>
              <a:t>in vivo </a:t>
            </a:r>
            <a:r>
              <a:rPr lang="en-GB">
                <a:latin typeface="Rdg Vesta"/>
              </a:rPr>
              <a:t>results in poorly developed and dysfunctional neural circuitry</a:t>
            </a:r>
          </a:p>
          <a:p>
            <a:pPr marL="742950" lvl="1" indent="-285750">
              <a:spcBef>
                <a:spcPct val="10000"/>
              </a:spcBef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r>
              <a:rPr lang="en-GB">
                <a:latin typeface="Rdg Vesta"/>
              </a:rPr>
              <a:t>An embodied culture is able to influence its own self.</a:t>
            </a: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r>
              <a:rPr lang="en-GB">
                <a:latin typeface="Rdg Vesta"/>
              </a:rPr>
              <a:t>Environmental interaction should result in more meaningful activity than internal self-referencing alone?</a:t>
            </a: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r>
              <a:rPr lang="en-GB">
                <a:latin typeface="Rdg Vesta"/>
              </a:rPr>
              <a:t>Non invasive / non destructive recording.</a:t>
            </a: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r>
              <a:rPr lang="en-GB">
                <a:latin typeface="Rdg Vesta"/>
              </a:rPr>
              <a:t>Recording from entire structure.</a:t>
            </a: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r>
              <a:rPr lang="en-GB">
                <a:latin typeface="Rdg Vesta"/>
              </a:rPr>
              <a:t>Circuits develop in the presence of ‘test’ stimuli.</a:t>
            </a: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 typeface="Arial" charset="0"/>
              <a:buChar char="•"/>
            </a:pPr>
            <a:endParaRPr lang="en-GB">
              <a:latin typeface="Rdg Vesta"/>
            </a:endParaRPr>
          </a:p>
          <a:p>
            <a:pPr marL="742950" lvl="1" indent="-285750">
              <a:spcBef>
                <a:spcPct val="10000"/>
              </a:spcBef>
            </a:pPr>
            <a:endParaRPr lang="en-GB" sz="1600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endParaRPr lang="en-GB" sz="1600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endParaRPr lang="en-GB" sz="1600">
              <a:latin typeface="Rdg Vesta"/>
            </a:endParaRP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endParaRPr lang="en-GB" sz="1600">
              <a:solidFill>
                <a:schemeClr val="accent2"/>
              </a:solidFill>
              <a:latin typeface="Rdg Vesta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GB">
              <a:solidFill>
                <a:schemeClr val="accent2"/>
              </a:solidFill>
              <a:latin typeface="Rdg Vest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4357688"/>
            <a:ext cx="7429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GB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Advantages over </a:t>
            </a:r>
            <a:r>
              <a:rPr lang="en-GB" sz="28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vivo</a:t>
            </a:r>
            <a:r>
              <a:rPr lang="en-GB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(already embodied)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2"/>
          <p:cNvSpPr>
            <a:spLocks noGrp="1"/>
          </p:cNvSpPr>
          <p:nvPr>
            <p:ph type="title" idx="4294967295"/>
          </p:nvPr>
        </p:nvSpPr>
        <p:spPr>
          <a:xfrm>
            <a:off x="144463" y="-457200"/>
            <a:ext cx="8297862" cy="1811338"/>
          </a:xfrm>
        </p:spPr>
        <p:txBody>
          <a:bodyPr wrap="none" anchor="b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Hardware/software overview</a:t>
            </a:r>
          </a:p>
        </p:txBody>
      </p:sp>
      <p:pic>
        <p:nvPicPr>
          <p:cNvPr id="4" name="Picture 3" descr="NEW_SimpleOv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506538"/>
            <a:ext cx="8655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Content Placeholder 1"/>
          <p:cNvSpPr>
            <a:spLocks noGrp="1"/>
          </p:cNvSpPr>
          <p:nvPr>
            <p:ph idx="4294967295"/>
          </p:nvPr>
        </p:nvSpPr>
        <p:spPr>
          <a:xfrm>
            <a:off x="728663" y="1557338"/>
            <a:ext cx="4978400" cy="46355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Steve Potter (Georgia Tech)</a:t>
            </a:r>
          </a:p>
          <a:p>
            <a:pPr lvl="1" eaLnBrk="1" hangingPunct="1">
              <a:defRPr/>
            </a:pPr>
            <a:r>
              <a:rPr lang="en-US" sz="2000" smtClean="0"/>
              <a:t>First simulated animat</a:t>
            </a:r>
          </a:p>
          <a:p>
            <a:pPr lvl="1"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Ulrich Egert (Freiburg)</a:t>
            </a:r>
          </a:p>
          <a:p>
            <a:pPr lvl="1" eaLnBrk="1" hangingPunct="1">
              <a:defRPr/>
            </a:pPr>
            <a:r>
              <a:rPr lang="en-US" sz="2000" smtClean="0"/>
              <a:t>Hardware prototyping </a:t>
            </a:r>
          </a:p>
          <a:p>
            <a:pPr lvl="1" eaLnBrk="1" hangingPunct="1">
              <a:defRPr/>
            </a:pPr>
            <a:r>
              <a:rPr lang="en-US" sz="2000" smtClean="0"/>
              <a:t>Analytical tool development (MATLAB)</a:t>
            </a:r>
          </a:p>
          <a:p>
            <a:pPr lvl="1"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Takashi Tateno (Osaka)</a:t>
            </a:r>
          </a:p>
          <a:p>
            <a:pPr lvl="1" eaLnBrk="1" hangingPunct="1">
              <a:defRPr/>
            </a:pPr>
            <a:r>
              <a:rPr lang="en-US" sz="2000" smtClean="0"/>
              <a:t>Cortical culture characterisation on MEA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Shimon Marom (Haifa)</a:t>
            </a:r>
          </a:p>
          <a:p>
            <a:pPr lvl="1" eaLnBrk="1" hangingPunct="1">
              <a:defRPr/>
            </a:pPr>
            <a:r>
              <a:rPr lang="en-US" sz="2000" smtClean="0"/>
              <a:t>Complexity and learning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endParaRPr lang="en-US" sz="2000" smtClean="0"/>
          </a:p>
        </p:txBody>
      </p:sp>
      <p:sp>
        <p:nvSpPr>
          <p:cNvPr id="274434" name="Title 2"/>
          <p:cNvSpPr>
            <a:spLocks noGrp="1"/>
          </p:cNvSpPr>
          <p:nvPr>
            <p:ph type="title" idx="4294967295"/>
          </p:nvPr>
        </p:nvSpPr>
        <p:spPr>
          <a:xfrm>
            <a:off x="1384300" y="0"/>
            <a:ext cx="6192838" cy="1143000"/>
          </a:xfrm>
        </p:spPr>
        <p:txBody>
          <a:bodyPr wrap="none" anchor="b"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Other work</a:t>
            </a:r>
          </a:p>
        </p:txBody>
      </p:sp>
      <p:pic>
        <p:nvPicPr>
          <p:cNvPr id="328707" name="Picture 8" descr="C:\My Documents\Research\Reading\READING-WORK\12MonthReport\Presentation\BR018_RT8148150NewScientRob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3938" y="1681163"/>
            <a:ext cx="28162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10"/>
          <p:cNvSpPr>
            <a:spLocks noChangeArrowheads="1"/>
          </p:cNvSpPr>
          <p:nvPr/>
        </p:nvSpPr>
        <p:spPr bwMode="auto">
          <a:xfrm>
            <a:off x="5751513" y="3000375"/>
            <a:ext cx="3143250" cy="857250"/>
          </a:xfrm>
          <a:prstGeom prst="rect">
            <a:avLst/>
          </a:prstGeom>
          <a:solidFill>
            <a:srgbClr val="008AF2">
              <a:alpha val="27843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en-GB" sz="8600">
              <a:solidFill>
                <a:schemeClr val="bg1"/>
              </a:solidFill>
              <a:latin typeface="Rdg Vesta"/>
            </a:endParaRPr>
          </a:p>
        </p:txBody>
      </p:sp>
      <p:sp>
        <p:nvSpPr>
          <p:cNvPr id="329730" name="Rectangle 12"/>
          <p:cNvSpPr>
            <a:spLocks noChangeArrowheads="1"/>
          </p:cNvSpPr>
          <p:nvPr/>
        </p:nvSpPr>
        <p:spPr bwMode="auto">
          <a:xfrm>
            <a:off x="5751513" y="3929063"/>
            <a:ext cx="3143250" cy="1143000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en-GB" sz="8600">
              <a:solidFill>
                <a:schemeClr val="bg1"/>
              </a:solidFill>
              <a:latin typeface="Rdg Vesta"/>
            </a:endParaRPr>
          </a:p>
        </p:txBody>
      </p:sp>
      <p:sp>
        <p:nvSpPr>
          <p:cNvPr id="329731" name="Rectangle 18"/>
          <p:cNvSpPr>
            <a:spLocks noChangeArrowheads="1"/>
          </p:cNvSpPr>
          <p:nvPr/>
        </p:nvSpPr>
        <p:spPr bwMode="auto">
          <a:xfrm>
            <a:off x="217488" y="187325"/>
            <a:ext cx="4429125" cy="3429000"/>
          </a:xfrm>
          <a:prstGeom prst="rect">
            <a:avLst/>
          </a:prstGeom>
          <a:solidFill>
            <a:srgbClr val="0070C0">
              <a:alpha val="10980"/>
            </a:srgbClr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en-GB" sz="8600">
              <a:solidFill>
                <a:schemeClr val="bg1"/>
              </a:solidFill>
              <a:latin typeface="Rdg Vesta"/>
            </a:endParaRPr>
          </a:p>
        </p:txBody>
      </p:sp>
      <p:sp>
        <p:nvSpPr>
          <p:cNvPr id="329732" name="TextBox 11"/>
          <p:cNvSpPr txBox="1">
            <a:spLocks noChangeArrowheads="1"/>
          </p:cNvSpPr>
          <p:nvPr/>
        </p:nvSpPr>
        <p:spPr bwMode="auto">
          <a:xfrm>
            <a:off x="428625" y="642938"/>
            <a:ext cx="4310063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Create a stable environment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Clean acquired data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Characterise spontaneous activity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Set up robot – culture interface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Test with simple ‘known response’ mapping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Sort data from electrodes to individual units?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Develop analysis tools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Use computers to automatically train the culture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Map connectivity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Model / simulate the culture</a:t>
            </a:r>
          </a:p>
          <a:p>
            <a:pPr marL="342900" indent="-342900">
              <a:buFontTx/>
              <a:buAutoNum type="arabicParenR"/>
            </a:pPr>
            <a:endParaRPr lang="en-GB" sz="1400">
              <a:cs typeface="Arial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400">
                <a:cs typeface="Arial" charset="0"/>
              </a:rPr>
              <a:t>Compare behaviour to model and refine</a:t>
            </a:r>
          </a:p>
        </p:txBody>
      </p:sp>
      <p:sp>
        <p:nvSpPr>
          <p:cNvPr id="329733" name="TextBox 8"/>
          <p:cNvSpPr txBox="1">
            <a:spLocks noChangeArrowheads="1"/>
          </p:cNvSpPr>
          <p:nvPr/>
        </p:nvSpPr>
        <p:spPr bwMode="auto">
          <a:xfrm>
            <a:off x="5822950" y="3040063"/>
            <a:ext cx="3214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Rdg Vesta"/>
              </a:rPr>
              <a:t>1) At which point in development?</a:t>
            </a:r>
          </a:p>
          <a:p>
            <a:endParaRPr lang="en-GB" sz="1400">
              <a:latin typeface="Rdg Vesta"/>
            </a:endParaRPr>
          </a:p>
          <a:p>
            <a:r>
              <a:rPr lang="en-GB" sz="1400">
                <a:latin typeface="Rdg Vesta"/>
              </a:rPr>
              <a:t>2) What type of stimulation?</a:t>
            </a:r>
          </a:p>
          <a:p>
            <a:endParaRPr lang="en-GB" sz="1400">
              <a:latin typeface="Rdg Vesta"/>
            </a:endParaRPr>
          </a:p>
          <a:p>
            <a:r>
              <a:rPr lang="en-GB" sz="1400">
                <a:latin typeface="Rdg Vesta"/>
              </a:rPr>
              <a:t>3) How to gain the culture’s attention?</a:t>
            </a:r>
          </a:p>
          <a:p>
            <a:endParaRPr lang="en-GB" sz="1400">
              <a:latin typeface="Rdg Vesta"/>
            </a:endParaRPr>
          </a:p>
          <a:p>
            <a:r>
              <a:rPr lang="en-GB" sz="1400">
                <a:latin typeface="Rdg Vesta"/>
              </a:rPr>
              <a:t>4) Which areas for input / output?</a:t>
            </a:r>
          </a:p>
          <a:p>
            <a:endParaRPr lang="en-GB" sz="1400">
              <a:latin typeface="Rdg Vesta"/>
            </a:endParaRPr>
          </a:p>
          <a:p>
            <a:r>
              <a:rPr lang="en-GB" sz="1400">
                <a:latin typeface="Rdg Vesta"/>
              </a:rPr>
              <a:t>5) How to effectively store memories</a:t>
            </a:r>
          </a:p>
        </p:txBody>
      </p:sp>
      <p:sp>
        <p:nvSpPr>
          <p:cNvPr id="275462" name="Title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1763713" cy="417512"/>
          </a:xfrm>
        </p:spPr>
        <p:txBody>
          <a:bodyPr wrap="none" anchor="b"/>
          <a:lstStyle/>
          <a:p>
            <a:pPr algn="l" eaLnBrk="1" hangingPunct="1">
              <a:defRPr/>
            </a:pPr>
            <a:r>
              <a:rPr lang="en-GB" sz="2800" smtClean="0">
                <a:solidFill>
                  <a:schemeClr val="hlink"/>
                </a:solidFill>
              </a:rPr>
              <a:t>Validation &amp; Characterisation</a:t>
            </a:r>
          </a:p>
        </p:txBody>
      </p:sp>
      <p:sp>
        <p:nvSpPr>
          <p:cNvPr id="329735" name="TextBox 15"/>
          <p:cNvSpPr txBox="1">
            <a:spLocks noChangeArrowheads="1"/>
          </p:cNvSpPr>
          <p:nvPr/>
        </p:nvSpPr>
        <p:spPr bwMode="auto">
          <a:xfrm>
            <a:off x="214313" y="3929063"/>
            <a:ext cx="520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sz="1400">
                <a:solidFill>
                  <a:schemeClr val="tx2"/>
                </a:solidFill>
                <a:cs typeface="Arial" charset="0"/>
              </a:rPr>
              <a:t>Find suitable features to map between culture activity and robot</a:t>
            </a:r>
          </a:p>
        </p:txBody>
      </p:sp>
      <p:sp>
        <p:nvSpPr>
          <p:cNvPr id="329736" name="Left Brace 22"/>
          <p:cNvSpPr>
            <a:spLocks/>
          </p:cNvSpPr>
          <p:nvPr/>
        </p:nvSpPr>
        <p:spPr bwMode="auto">
          <a:xfrm>
            <a:off x="5429250" y="2928938"/>
            <a:ext cx="376238" cy="2286000"/>
          </a:xfrm>
          <a:prstGeom prst="lef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en-GB" sz="8600">
              <a:solidFill>
                <a:schemeClr val="bg1"/>
              </a:solidFill>
              <a:latin typeface="Rdg Vesta"/>
            </a:endParaRPr>
          </a:p>
        </p:txBody>
      </p:sp>
      <p:sp>
        <p:nvSpPr>
          <p:cNvPr id="329737" name="TextBox 23"/>
          <p:cNvSpPr txBox="1">
            <a:spLocks noChangeArrowheads="1"/>
          </p:cNvSpPr>
          <p:nvPr/>
        </p:nvSpPr>
        <p:spPr bwMode="auto">
          <a:xfrm>
            <a:off x="5572125" y="5857875"/>
            <a:ext cx="3357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GB" sz="1400">
                <a:solidFill>
                  <a:schemeClr val="tx2"/>
                </a:solidFill>
                <a:cs typeface="Arial" charset="0"/>
              </a:rPr>
              <a:t>Can pharmacological manipulation of</a:t>
            </a:r>
          </a:p>
          <a:p>
            <a:pPr marL="342900" indent="-342900" algn="ctr"/>
            <a:r>
              <a:rPr lang="en-GB" sz="1400">
                <a:solidFill>
                  <a:schemeClr val="tx2"/>
                </a:solidFill>
                <a:cs typeface="Arial" charset="0"/>
              </a:rPr>
              <a:t>cholinergic systems answer</a:t>
            </a:r>
          </a:p>
          <a:p>
            <a:pPr marL="342900" indent="-342900" algn="ctr"/>
            <a:r>
              <a:rPr lang="en-US" sz="1400">
                <a:solidFill>
                  <a:schemeClr val="tx2"/>
                </a:solidFill>
                <a:cs typeface="Arial" charset="0"/>
              </a:rPr>
              <a:t>S</a:t>
            </a:r>
            <a:r>
              <a:rPr lang="en-GB" sz="1400">
                <a:solidFill>
                  <a:schemeClr val="tx2"/>
                </a:solidFill>
                <a:cs typeface="Arial" charset="0"/>
              </a:rPr>
              <a:t>ome of these questions… </a:t>
            </a:r>
          </a:p>
        </p:txBody>
      </p:sp>
      <p:cxnSp>
        <p:nvCxnSpPr>
          <p:cNvPr id="329738" name="Straight Arrow Connector 24"/>
          <p:cNvCxnSpPr>
            <a:cxnSpLocks noChangeShapeType="1"/>
          </p:cNvCxnSpPr>
          <p:nvPr/>
        </p:nvCxnSpPr>
        <p:spPr bwMode="auto">
          <a:xfrm rot="5400000">
            <a:off x="6986588" y="5454650"/>
            <a:ext cx="631825" cy="9525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2"/>
          <p:cNvSpPr>
            <a:spLocks noGrp="1"/>
          </p:cNvSpPr>
          <p:nvPr>
            <p:ph type="title" idx="4294967295"/>
          </p:nvPr>
        </p:nvSpPr>
        <p:spPr>
          <a:xfrm>
            <a:off x="355600" y="233363"/>
            <a:ext cx="6192838" cy="1143000"/>
          </a:xfrm>
        </p:spPr>
        <p:txBody>
          <a:bodyPr wrap="none" anchor="b"/>
          <a:lstStyle/>
          <a:p>
            <a:pPr algn="l" eaLnBrk="1" hangingPunct="1">
              <a:defRPr/>
            </a:pPr>
            <a:r>
              <a:rPr lang="en-US" sz="4000" smtClean="0">
                <a:solidFill>
                  <a:schemeClr val="hlink"/>
                </a:solidFill>
              </a:rPr>
              <a:t>Infrastructure building: </a:t>
            </a:r>
            <a:br>
              <a:rPr lang="en-US" sz="4000" smtClean="0">
                <a:solidFill>
                  <a:schemeClr val="hlink"/>
                </a:solidFill>
              </a:rPr>
            </a:br>
            <a:r>
              <a:rPr lang="en-US" sz="4000" smtClean="0">
                <a:solidFill>
                  <a:schemeClr val="hlink"/>
                </a:solidFill>
              </a:rPr>
              <a:t>culture restriction</a:t>
            </a:r>
          </a:p>
        </p:txBody>
      </p:sp>
      <p:pic>
        <p:nvPicPr>
          <p:cNvPr id="331778" name="Picture 5" descr="C:\Documents and Settings\comet\My Documents\work documents\poster\restric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493838"/>
            <a:ext cx="86169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Cell Density</a:t>
            </a:r>
          </a:p>
        </p:txBody>
      </p:sp>
      <p:pic>
        <p:nvPicPr>
          <p:cNvPr id="332802" name="Picture 3" descr="beta tuba x10_(c1+c2+c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1555750"/>
            <a:ext cx="653256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Infrastructure building: evaporation</a:t>
            </a:r>
          </a:p>
        </p:txBody>
      </p:sp>
      <p:grpSp>
        <p:nvGrpSpPr>
          <p:cNvPr id="333826" name="Group 1136"/>
          <p:cNvGrpSpPr>
            <a:grpSpLocks/>
          </p:cNvGrpSpPr>
          <p:nvPr/>
        </p:nvGrpSpPr>
        <p:grpSpPr bwMode="auto">
          <a:xfrm>
            <a:off x="-26988" y="1530350"/>
            <a:ext cx="8974138" cy="5300663"/>
            <a:chOff x="-27700" y="1530505"/>
            <a:chExt cx="8974932" cy="5300663"/>
          </a:xfrm>
        </p:grpSpPr>
        <p:grpSp>
          <p:nvGrpSpPr>
            <p:cNvPr id="333827" name="Group 427"/>
            <p:cNvGrpSpPr>
              <a:grpSpLocks/>
            </p:cNvGrpSpPr>
            <p:nvPr/>
          </p:nvGrpSpPr>
          <p:grpSpPr bwMode="auto">
            <a:xfrm>
              <a:off x="1222457" y="1700368"/>
              <a:ext cx="7723188" cy="4083050"/>
              <a:chOff x="11708" y="7862"/>
              <a:chExt cx="4865" cy="2572"/>
            </a:xfrm>
          </p:grpSpPr>
          <p:sp>
            <p:nvSpPr>
              <p:cNvPr id="334759" name="Rectangle 227"/>
              <p:cNvSpPr>
                <a:spLocks noChangeArrowheads="1"/>
              </p:cNvSpPr>
              <p:nvPr/>
            </p:nvSpPr>
            <p:spPr bwMode="auto">
              <a:xfrm>
                <a:off x="11767" y="7862"/>
                <a:ext cx="4805" cy="25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760" name="Line 228"/>
              <p:cNvSpPr>
                <a:spLocks noChangeShapeType="1"/>
              </p:cNvSpPr>
              <p:nvPr/>
            </p:nvSpPr>
            <p:spPr bwMode="auto">
              <a:xfrm>
                <a:off x="11767" y="10123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1" name="Line 229"/>
              <p:cNvSpPr>
                <a:spLocks noChangeShapeType="1"/>
              </p:cNvSpPr>
              <p:nvPr/>
            </p:nvSpPr>
            <p:spPr bwMode="auto">
              <a:xfrm>
                <a:off x="11767" y="9874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2" name="Line 230"/>
              <p:cNvSpPr>
                <a:spLocks noChangeShapeType="1"/>
              </p:cNvSpPr>
              <p:nvPr/>
            </p:nvSpPr>
            <p:spPr bwMode="auto">
              <a:xfrm>
                <a:off x="11767" y="9622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3" name="Line 231"/>
              <p:cNvSpPr>
                <a:spLocks noChangeShapeType="1"/>
              </p:cNvSpPr>
              <p:nvPr/>
            </p:nvSpPr>
            <p:spPr bwMode="auto">
              <a:xfrm>
                <a:off x="11767" y="9370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4" name="Line 232"/>
              <p:cNvSpPr>
                <a:spLocks noChangeShapeType="1"/>
              </p:cNvSpPr>
              <p:nvPr/>
            </p:nvSpPr>
            <p:spPr bwMode="auto">
              <a:xfrm>
                <a:off x="11767" y="9120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5" name="Line 233"/>
              <p:cNvSpPr>
                <a:spLocks noChangeShapeType="1"/>
              </p:cNvSpPr>
              <p:nvPr/>
            </p:nvSpPr>
            <p:spPr bwMode="auto">
              <a:xfrm>
                <a:off x="11767" y="8868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6" name="Line 234"/>
              <p:cNvSpPr>
                <a:spLocks noChangeShapeType="1"/>
              </p:cNvSpPr>
              <p:nvPr/>
            </p:nvSpPr>
            <p:spPr bwMode="auto">
              <a:xfrm>
                <a:off x="11767" y="8616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7" name="Line 235"/>
              <p:cNvSpPr>
                <a:spLocks noChangeShapeType="1"/>
              </p:cNvSpPr>
              <p:nvPr/>
            </p:nvSpPr>
            <p:spPr bwMode="auto">
              <a:xfrm>
                <a:off x="11767" y="8364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8" name="Line 236"/>
              <p:cNvSpPr>
                <a:spLocks noChangeShapeType="1"/>
              </p:cNvSpPr>
              <p:nvPr/>
            </p:nvSpPr>
            <p:spPr bwMode="auto">
              <a:xfrm>
                <a:off x="11767" y="8114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69" name="Line 237"/>
              <p:cNvSpPr>
                <a:spLocks noChangeShapeType="1"/>
              </p:cNvSpPr>
              <p:nvPr/>
            </p:nvSpPr>
            <p:spPr bwMode="auto">
              <a:xfrm>
                <a:off x="11767" y="7862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0" name="Rectangle 238"/>
              <p:cNvSpPr>
                <a:spLocks noChangeArrowheads="1"/>
              </p:cNvSpPr>
              <p:nvPr/>
            </p:nvSpPr>
            <p:spPr bwMode="auto">
              <a:xfrm>
                <a:off x="11767" y="7862"/>
                <a:ext cx="4805" cy="2514"/>
              </a:xfrm>
              <a:prstGeom prst="rect">
                <a:avLst/>
              </a:prstGeom>
              <a:noFill/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771" name="Line 239"/>
              <p:cNvSpPr>
                <a:spLocks noChangeShapeType="1"/>
              </p:cNvSpPr>
              <p:nvPr/>
            </p:nvSpPr>
            <p:spPr bwMode="auto">
              <a:xfrm>
                <a:off x="11767" y="7862"/>
                <a:ext cx="1" cy="25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2" name="Line 240"/>
              <p:cNvSpPr>
                <a:spLocks noChangeShapeType="1"/>
              </p:cNvSpPr>
              <p:nvPr/>
            </p:nvSpPr>
            <p:spPr bwMode="auto">
              <a:xfrm>
                <a:off x="11708" y="10376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3" name="Line 241"/>
              <p:cNvSpPr>
                <a:spLocks noChangeShapeType="1"/>
              </p:cNvSpPr>
              <p:nvPr/>
            </p:nvSpPr>
            <p:spPr bwMode="auto">
              <a:xfrm>
                <a:off x="11708" y="10123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4" name="Line 242"/>
              <p:cNvSpPr>
                <a:spLocks noChangeShapeType="1"/>
              </p:cNvSpPr>
              <p:nvPr/>
            </p:nvSpPr>
            <p:spPr bwMode="auto">
              <a:xfrm>
                <a:off x="11708" y="9874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5" name="Line 243"/>
              <p:cNvSpPr>
                <a:spLocks noChangeShapeType="1"/>
              </p:cNvSpPr>
              <p:nvPr/>
            </p:nvSpPr>
            <p:spPr bwMode="auto">
              <a:xfrm>
                <a:off x="11708" y="9622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6" name="Line 244"/>
              <p:cNvSpPr>
                <a:spLocks noChangeShapeType="1"/>
              </p:cNvSpPr>
              <p:nvPr/>
            </p:nvSpPr>
            <p:spPr bwMode="auto">
              <a:xfrm>
                <a:off x="11708" y="9370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7" name="Line 245"/>
              <p:cNvSpPr>
                <a:spLocks noChangeShapeType="1"/>
              </p:cNvSpPr>
              <p:nvPr/>
            </p:nvSpPr>
            <p:spPr bwMode="auto">
              <a:xfrm>
                <a:off x="11708" y="9120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8" name="Line 246"/>
              <p:cNvSpPr>
                <a:spLocks noChangeShapeType="1"/>
              </p:cNvSpPr>
              <p:nvPr/>
            </p:nvSpPr>
            <p:spPr bwMode="auto">
              <a:xfrm>
                <a:off x="11708" y="8868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79" name="Line 247"/>
              <p:cNvSpPr>
                <a:spLocks noChangeShapeType="1"/>
              </p:cNvSpPr>
              <p:nvPr/>
            </p:nvSpPr>
            <p:spPr bwMode="auto">
              <a:xfrm>
                <a:off x="11708" y="8616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0" name="Line 248"/>
              <p:cNvSpPr>
                <a:spLocks noChangeShapeType="1"/>
              </p:cNvSpPr>
              <p:nvPr/>
            </p:nvSpPr>
            <p:spPr bwMode="auto">
              <a:xfrm>
                <a:off x="11708" y="8364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1" name="Line 249"/>
              <p:cNvSpPr>
                <a:spLocks noChangeShapeType="1"/>
              </p:cNvSpPr>
              <p:nvPr/>
            </p:nvSpPr>
            <p:spPr bwMode="auto">
              <a:xfrm>
                <a:off x="11708" y="8114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2" name="Line 250"/>
              <p:cNvSpPr>
                <a:spLocks noChangeShapeType="1"/>
              </p:cNvSpPr>
              <p:nvPr/>
            </p:nvSpPr>
            <p:spPr bwMode="auto">
              <a:xfrm>
                <a:off x="11708" y="7862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3" name="Line 251"/>
              <p:cNvSpPr>
                <a:spLocks noChangeShapeType="1"/>
              </p:cNvSpPr>
              <p:nvPr/>
            </p:nvSpPr>
            <p:spPr bwMode="auto">
              <a:xfrm>
                <a:off x="11767" y="10376"/>
                <a:ext cx="480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4" name="Line 252"/>
              <p:cNvSpPr>
                <a:spLocks noChangeShapeType="1"/>
              </p:cNvSpPr>
              <p:nvPr/>
            </p:nvSpPr>
            <p:spPr bwMode="auto">
              <a:xfrm flipV="1">
                <a:off x="1176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5" name="Line 253"/>
              <p:cNvSpPr>
                <a:spLocks noChangeShapeType="1"/>
              </p:cNvSpPr>
              <p:nvPr/>
            </p:nvSpPr>
            <p:spPr bwMode="auto">
              <a:xfrm flipV="1">
                <a:off x="1181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6" name="Line 254"/>
              <p:cNvSpPr>
                <a:spLocks noChangeShapeType="1"/>
              </p:cNvSpPr>
              <p:nvPr/>
            </p:nvSpPr>
            <p:spPr bwMode="auto">
              <a:xfrm flipV="1">
                <a:off x="1186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7" name="Line 255"/>
              <p:cNvSpPr>
                <a:spLocks noChangeShapeType="1"/>
              </p:cNvSpPr>
              <p:nvPr/>
            </p:nvSpPr>
            <p:spPr bwMode="auto">
              <a:xfrm flipV="1">
                <a:off x="1191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8" name="Line 256"/>
              <p:cNvSpPr>
                <a:spLocks noChangeShapeType="1"/>
              </p:cNvSpPr>
              <p:nvPr/>
            </p:nvSpPr>
            <p:spPr bwMode="auto">
              <a:xfrm flipV="1">
                <a:off x="1196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89" name="Line 257"/>
              <p:cNvSpPr>
                <a:spLocks noChangeShapeType="1"/>
              </p:cNvSpPr>
              <p:nvPr/>
            </p:nvSpPr>
            <p:spPr bwMode="auto">
              <a:xfrm flipV="1">
                <a:off x="1201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0" name="Line 258"/>
              <p:cNvSpPr>
                <a:spLocks noChangeShapeType="1"/>
              </p:cNvSpPr>
              <p:nvPr/>
            </p:nvSpPr>
            <p:spPr bwMode="auto">
              <a:xfrm flipV="1">
                <a:off x="1206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1" name="Line 259"/>
              <p:cNvSpPr>
                <a:spLocks noChangeShapeType="1"/>
              </p:cNvSpPr>
              <p:nvPr/>
            </p:nvSpPr>
            <p:spPr bwMode="auto">
              <a:xfrm flipV="1">
                <a:off x="1211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2" name="Line 260"/>
              <p:cNvSpPr>
                <a:spLocks noChangeShapeType="1"/>
              </p:cNvSpPr>
              <p:nvPr/>
            </p:nvSpPr>
            <p:spPr bwMode="auto">
              <a:xfrm flipV="1">
                <a:off x="1215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3" name="Line 261"/>
              <p:cNvSpPr>
                <a:spLocks noChangeShapeType="1"/>
              </p:cNvSpPr>
              <p:nvPr/>
            </p:nvSpPr>
            <p:spPr bwMode="auto">
              <a:xfrm flipV="1">
                <a:off x="1220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4" name="Line 262"/>
              <p:cNvSpPr>
                <a:spLocks noChangeShapeType="1"/>
              </p:cNvSpPr>
              <p:nvPr/>
            </p:nvSpPr>
            <p:spPr bwMode="auto">
              <a:xfrm flipV="1">
                <a:off x="12258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5" name="Line 263"/>
              <p:cNvSpPr>
                <a:spLocks noChangeShapeType="1"/>
              </p:cNvSpPr>
              <p:nvPr/>
            </p:nvSpPr>
            <p:spPr bwMode="auto">
              <a:xfrm flipV="1">
                <a:off x="1230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6" name="Line 264"/>
              <p:cNvSpPr>
                <a:spLocks noChangeShapeType="1"/>
              </p:cNvSpPr>
              <p:nvPr/>
            </p:nvSpPr>
            <p:spPr bwMode="auto">
              <a:xfrm flipV="1">
                <a:off x="1235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7" name="Line 265"/>
              <p:cNvSpPr>
                <a:spLocks noChangeShapeType="1"/>
              </p:cNvSpPr>
              <p:nvPr/>
            </p:nvSpPr>
            <p:spPr bwMode="auto">
              <a:xfrm flipV="1">
                <a:off x="1240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8" name="Line 266"/>
              <p:cNvSpPr>
                <a:spLocks noChangeShapeType="1"/>
              </p:cNvSpPr>
              <p:nvPr/>
            </p:nvSpPr>
            <p:spPr bwMode="auto">
              <a:xfrm flipV="1">
                <a:off x="12454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99" name="Line 267"/>
              <p:cNvSpPr>
                <a:spLocks noChangeShapeType="1"/>
              </p:cNvSpPr>
              <p:nvPr/>
            </p:nvSpPr>
            <p:spPr bwMode="auto">
              <a:xfrm flipV="1">
                <a:off x="1250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0" name="Line 268"/>
              <p:cNvSpPr>
                <a:spLocks noChangeShapeType="1"/>
              </p:cNvSpPr>
              <p:nvPr/>
            </p:nvSpPr>
            <p:spPr bwMode="auto">
              <a:xfrm flipV="1">
                <a:off x="1255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1" name="Line 269"/>
              <p:cNvSpPr>
                <a:spLocks noChangeShapeType="1"/>
              </p:cNvSpPr>
              <p:nvPr/>
            </p:nvSpPr>
            <p:spPr bwMode="auto">
              <a:xfrm flipV="1">
                <a:off x="12600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2" name="Line 270"/>
              <p:cNvSpPr>
                <a:spLocks noChangeShapeType="1"/>
              </p:cNvSpPr>
              <p:nvPr/>
            </p:nvSpPr>
            <p:spPr bwMode="auto">
              <a:xfrm flipV="1">
                <a:off x="12650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3" name="Line 271"/>
              <p:cNvSpPr>
                <a:spLocks noChangeShapeType="1"/>
              </p:cNvSpPr>
              <p:nvPr/>
            </p:nvSpPr>
            <p:spPr bwMode="auto">
              <a:xfrm flipV="1">
                <a:off x="1269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4" name="Line 272"/>
              <p:cNvSpPr>
                <a:spLocks noChangeShapeType="1"/>
              </p:cNvSpPr>
              <p:nvPr/>
            </p:nvSpPr>
            <p:spPr bwMode="auto">
              <a:xfrm flipV="1">
                <a:off x="1274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5" name="Line 273"/>
              <p:cNvSpPr>
                <a:spLocks noChangeShapeType="1"/>
              </p:cNvSpPr>
              <p:nvPr/>
            </p:nvSpPr>
            <p:spPr bwMode="auto">
              <a:xfrm flipV="1">
                <a:off x="1279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6" name="Line 274"/>
              <p:cNvSpPr>
                <a:spLocks noChangeShapeType="1"/>
              </p:cNvSpPr>
              <p:nvPr/>
            </p:nvSpPr>
            <p:spPr bwMode="auto">
              <a:xfrm flipV="1">
                <a:off x="1284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7" name="Line 275"/>
              <p:cNvSpPr>
                <a:spLocks noChangeShapeType="1"/>
              </p:cNvSpPr>
              <p:nvPr/>
            </p:nvSpPr>
            <p:spPr bwMode="auto">
              <a:xfrm flipV="1">
                <a:off x="1289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8" name="Line 276"/>
              <p:cNvSpPr>
                <a:spLocks noChangeShapeType="1"/>
              </p:cNvSpPr>
              <p:nvPr/>
            </p:nvSpPr>
            <p:spPr bwMode="auto">
              <a:xfrm flipV="1">
                <a:off x="1294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09" name="Line 277"/>
              <p:cNvSpPr>
                <a:spLocks noChangeShapeType="1"/>
              </p:cNvSpPr>
              <p:nvPr/>
            </p:nvSpPr>
            <p:spPr bwMode="auto">
              <a:xfrm flipV="1">
                <a:off x="1299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0" name="Line 278"/>
              <p:cNvSpPr>
                <a:spLocks noChangeShapeType="1"/>
              </p:cNvSpPr>
              <p:nvPr/>
            </p:nvSpPr>
            <p:spPr bwMode="auto">
              <a:xfrm flipV="1">
                <a:off x="1304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1" name="Line 279"/>
              <p:cNvSpPr>
                <a:spLocks noChangeShapeType="1"/>
              </p:cNvSpPr>
              <p:nvPr/>
            </p:nvSpPr>
            <p:spPr bwMode="auto">
              <a:xfrm flipV="1">
                <a:off x="1309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2" name="Line 280"/>
              <p:cNvSpPr>
                <a:spLocks noChangeShapeType="1"/>
              </p:cNvSpPr>
              <p:nvPr/>
            </p:nvSpPr>
            <p:spPr bwMode="auto">
              <a:xfrm flipV="1">
                <a:off x="1313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3" name="Line 281"/>
              <p:cNvSpPr>
                <a:spLocks noChangeShapeType="1"/>
              </p:cNvSpPr>
              <p:nvPr/>
            </p:nvSpPr>
            <p:spPr bwMode="auto">
              <a:xfrm flipV="1">
                <a:off x="13188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4" name="Line 282"/>
              <p:cNvSpPr>
                <a:spLocks noChangeShapeType="1"/>
              </p:cNvSpPr>
              <p:nvPr/>
            </p:nvSpPr>
            <p:spPr bwMode="auto">
              <a:xfrm flipV="1">
                <a:off x="1323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5" name="Line 283"/>
              <p:cNvSpPr>
                <a:spLocks noChangeShapeType="1"/>
              </p:cNvSpPr>
              <p:nvPr/>
            </p:nvSpPr>
            <p:spPr bwMode="auto">
              <a:xfrm flipV="1">
                <a:off x="1328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6" name="Line 284"/>
              <p:cNvSpPr>
                <a:spLocks noChangeShapeType="1"/>
              </p:cNvSpPr>
              <p:nvPr/>
            </p:nvSpPr>
            <p:spPr bwMode="auto">
              <a:xfrm flipV="1">
                <a:off x="1333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7" name="Line 285"/>
              <p:cNvSpPr>
                <a:spLocks noChangeShapeType="1"/>
              </p:cNvSpPr>
              <p:nvPr/>
            </p:nvSpPr>
            <p:spPr bwMode="auto">
              <a:xfrm flipV="1">
                <a:off x="13384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8" name="Line 286"/>
              <p:cNvSpPr>
                <a:spLocks noChangeShapeType="1"/>
              </p:cNvSpPr>
              <p:nvPr/>
            </p:nvSpPr>
            <p:spPr bwMode="auto">
              <a:xfrm flipV="1">
                <a:off x="1343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19" name="Line 287"/>
              <p:cNvSpPr>
                <a:spLocks noChangeShapeType="1"/>
              </p:cNvSpPr>
              <p:nvPr/>
            </p:nvSpPr>
            <p:spPr bwMode="auto">
              <a:xfrm flipV="1">
                <a:off x="1348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0" name="Line 288"/>
              <p:cNvSpPr>
                <a:spLocks noChangeShapeType="1"/>
              </p:cNvSpPr>
              <p:nvPr/>
            </p:nvSpPr>
            <p:spPr bwMode="auto">
              <a:xfrm flipV="1">
                <a:off x="1353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1" name="Line 289"/>
              <p:cNvSpPr>
                <a:spLocks noChangeShapeType="1"/>
              </p:cNvSpPr>
              <p:nvPr/>
            </p:nvSpPr>
            <p:spPr bwMode="auto">
              <a:xfrm flipV="1">
                <a:off x="13580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2" name="Line 290"/>
              <p:cNvSpPr>
                <a:spLocks noChangeShapeType="1"/>
              </p:cNvSpPr>
              <p:nvPr/>
            </p:nvSpPr>
            <p:spPr bwMode="auto">
              <a:xfrm flipV="1">
                <a:off x="1363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3" name="Line 291"/>
              <p:cNvSpPr>
                <a:spLocks noChangeShapeType="1"/>
              </p:cNvSpPr>
              <p:nvPr/>
            </p:nvSpPr>
            <p:spPr bwMode="auto">
              <a:xfrm flipV="1">
                <a:off x="1367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4" name="Line 292"/>
              <p:cNvSpPr>
                <a:spLocks noChangeShapeType="1"/>
              </p:cNvSpPr>
              <p:nvPr/>
            </p:nvSpPr>
            <p:spPr bwMode="auto">
              <a:xfrm flipV="1">
                <a:off x="1372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5" name="Line 293"/>
              <p:cNvSpPr>
                <a:spLocks noChangeShapeType="1"/>
              </p:cNvSpPr>
              <p:nvPr/>
            </p:nvSpPr>
            <p:spPr bwMode="auto">
              <a:xfrm flipV="1">
                <a:off x="1377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6" name="Line 294"/>
              <p:cNvSpPr>
                <a:spLocks noChangeShapeType="1"/>
              </p:cNvSpPr>
              <p:nvPr/>
            </p:nvSpPr>
            <p:spPr bwMode="auto">
              <a:xfrm flipV="1">
                <a:off x="1382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7" name="Line 295"/>
              <p:cNvSpPr>
                <a:spLocks noChangeShapeType="1"/>
              </p:cNvSpPr>
              <p:nvPr/>
            </p:nvSpPr>
            <p:spPr bwMode="auto">
              <a:xfrm flipV="1">
                <a:off x="1387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8" name="Line 296"/>
              <p:cNvSpPr>
                <a:spLocks noChangeShapeType="1"/>
              </p:cNvSpPr>
              <p:nvPr/>
            </p:nvSpPr>
            <p:spPr bwMode="auto">
              <a:xfrm flipV="1">
                <a:off x="13924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29" name="Line 297"/>
              <p:cNvSpPr>
                <a:spLocks noChangeShapeType="1"/>
              </p:cNvSpPr>
              <p:nvPr/>
            </p:nvSpPr>
            <p:spPr bwMode="auto">
              <a:xfrm flipV="1">
                <a:off x="1397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0" name="Line 298"/>
              <p:cNvSpPr>
                <a:spLocks noChangeShapeType="1"/>
              </p:cNvSpPr>
              <p:nvPr/>
            </p:nvSpPr>
            <p:spPr bwMode="auto">
              <a:xfrm flipV="1">
                <a:off x="1402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1" name="Line 299"/>
              <p:cNvSpPr>
                <a:spLocks noChangeShapeType="1"/>
              </p:cNvSpPr>
              <p:nvPr/>
            </p:nvSpPr>
            <p:spPr bwMode="auto">
              <a:xfrm flipV="1">
                <a:off x="1407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2" name="Line 300"/>
              <p:cNvSpPr>
                <a:spLocks noChangeShapeType="1"/>
              </p:cNvSpPr>
              <p:nvPr/>
            </p:nvSpPr>
            <p:spPr bwMode="auto">
              <a:xfrm flipV="1">
                <a:off x="14120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3" name="Line 301"/>
              <p:cNvSpPr>
                <a:spLocks noChangeShapeType="1"/>
              </p:cNvSpPr>
              <p:nvPr/>
            </p:nvSpPr>
            <p:spPr bwMode="auto">
              <a:xfrm flipV="1">
                <a:off x="1417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4" name="Line 302"/>
              <p:cNvSpPr>
                <a:spLocks noChangeShapeType="1"/>
              </p:cNvSpPr>
              <p:nvPr/>
            </p:nvSpPr>
            <p:spPr bwMode="auto">
              <a:xfrm flipV="1">
                <a:off x="1421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5" name="Line 303"/>
              <p:cNvSpPr>
                <a:spLocks noChangeShapeType="1"/>
              </p:cNvSpPr>
              <p:nvPr/>
            </p:nvSpPr>
            <p:spPr bwMode="auto">
              <a:xfrm flipV="1">
                <a:off x="1426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6" name="Line 304"/>
              <p:cNvSpPr>
                <a:spLocks noChangeShapeType="1"/>
              </p:cNvSpPr>
              <p:nvPr/>
            </p:nvSpPr>
            <p:spPr bwMode="auto">
              <a:xfrm flipV="1">
                <a:off x="1431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7" name="Line 305"/>
              <p:cNvSpPr>
                <a:spLocks noChangeShapeType="1"/>
              </p:cNvSpPr>
              <p:nvPr/>
            </p:nvSpPr>
            <p:spPr bwMode="auto">
              <a:xfrm flipV="1">
                <a:off x="1436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8" name="Line 306"/>
              <p:cNvSpPr>
                <a:spLocks noChangeShapeType="1"/>
              </p:cNvSpPr>
              <p:nvPr/>
            </p:nvSpPr>
            <p:spPr bwMode="auto">
              <a:xfrm flipV="1">
                <a:off x="1441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39" name="Line 307"/>
              <p:cNvSpPr>
                <a:spLocks noChangeShapeType="1"/>
              </p:cNvSpPr>
              <p:nvPr/>
            </p:nvSpPr>
            <p:spPr bwMode="auto">
              <a:xfrm flipV="1">
                <a:off x="1446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0" name="Line 308"/>
              <p:cNvSpPr>
                <a:spLocks noChangeShapeType="1"/>
              </p:cNvSpPr>
              <p:nvPr/>
            </p:nvSpPr>
            <p:spPr bwMode="auto">
              <a:xfrm flipV="1">
                <a:off x="1451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1" name="Line 309"/>
              <p:cNvSpPr>
                <a:spLocks noChangeShapeType="1"/>
              </p:cNvSpPr>
              <p:nvPr/>
            </p:nvSpPr>
            <p:spPr bwMode="auto">
              <a:xfrm flipV="1">
                <a:off x="1456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2" name="Line 310"/>
              <p:cNvSpPr>
                <a:spLocks noChangeShapeType="1"/>
              </p:cNvSpPr>
              <p:nvPr/>
            </p:nvSpPr>
            <p:spPr bwMode="auto">
              <a:xfrm flipV="1">
                <a:off x="1461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3" name="Line 311"/>
              <p:cNvSpPr>
                <a:spLocks noChangeShapeType="1"/>
              </p:cNvSpPr>
              <p:nvPr/>
            </p:nvSpPr>
            <p:spPr bwMode="auto">
              <a:xfrm flipV="1">
                <a:off x="1465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4" name="Line 312"/>
              <p:cNvSpPr>
                <a:spLocks noChangeShapeType="1"/>
              </p:cNvSpPr>
              <p:nvPr/>
            </p:nvSpPr>
            <p:spPr bwMode="auto">
              <a:xfrm flipV="1">
                <a:off x="14708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5" name="Line 313"/>
              <p:cNvSpPr>
                <a:spLocks noChangeShapeType="1"/>
              </p:cNvSpPr>
              <p:nvPr/>
            </p:nvSpPr>
            <p:spPr bwMode="auto">
              <a:xfrm flipV="1">
                <a:off x="1475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6" name="Line 314"/>
              <p:cNvSpPr>
                <a:spLocks noChangeShapeType="1"/>
              </p:cNvSpPr>
              <p:nvPr/>
            </p:nvSpPr>
            <p:spPr bwMode="auto">
              <a:xfrm flipV="1">
                <a:off x="1480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47" name="Line 315"/>
              <p:cNvSpPr>
                <a:spLocks noChangeShapeType="1"/>
              </p:cNvSpPr>
              <p:nvPr/>
            </p:nvSpPr>
            <p:spPr bwMode="auto">
              <a:xfrm flipV="1">
                <a:off x="1485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04" name="Line 316"/>
              <p:cNvSpPr>
                <a:spLocks noChangeShapeType="1"/>
              </p:cNvSpPr>
              <p:nvPr/>
            </p:nvSpPr>
            <p:spPr bwMode="auto">
              <a:xfrm flipV="1">
                <a:off x="14904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05" name="Line 317"/>
              <p:cNvSpPr>
                <a:spLocks noChangeShapeType="1"/>
              </p:cNvSpPr>
              <p:nvPr/>
            </p:nvSpPr>
            <p:spPr bwMode="auto">
              <a:xfrm flipV="1">
                <a:off x="1495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06" name="Line 318"/>
              <p:cNvSpPr>
                <a:spLocks noChangeShapeType="1"/>
              </p:cNvSpPr>
              <p:nvPr/>
            </p:nvSpPr>
            <p:spPr bwMode="auto">
              <a:xfrm flipV="1">
                <a:off x="1500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07" name="Line 319"/>
              <p:cNvSpPr>
                <a:spLocks noChangeShapeType="1"/>
              </p:cNvSpPr>
              <p:nvPr/>
            </p:nvSpPr>
            <p:spPr bwMode="auto">
              <a:xfrm flipV="1">
                <a:off x="1505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08" name="Line 320"/>
              <p:cNvSpPr>
                <a:spLocks noChangeShapeType="1"/>
              </p:cNvSpPr>
              <p:nvPr/>
            </p:nvSpPr>
            <p:spPr bwMode="auto">
              <a:xfrm flipV="1">
                <a:off x="15100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09" name="Line 321"/>
              <p:cNvSpPr>
                <a:spLocks noChangeShapeType="1"/>
              </p:cNvSpPr>
              <p:nvPr/>
            </p:nvSpPr>
            <p:spPr bwMode="auto">
              <a:xfrm flipV="1">
                <a:off x="1515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0" name="Line 322"/>
              <p:cNvSpPr>
                <a:spLocks noChangeShapeType="1"/>
              </p:cNvSpPr>
              <p:nvPr/>
            </p:nvSpPr>
            <p:spPr bwMode="auto">
              <a:xfrm flipV="1">
                <a:off x="1519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1" name="Line 323"/>
              <p:cNvSpPr>
                <a:spLocks noChangeShapeType="1"/>
              </p:cNvSpPr>
              <p:nvPr/>
            </p:nvSpPr>
            <p:spPr bwMode="auto">
              <a:xfrm flipV="1">
                <a:off x="15248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2" name="Line 324"/>
              <p:cNvSpPr>
                <a:spLocks noChangeShapeType="1"/>
              </p:cNvSpPr>
              <p:nvPr/>
            </p:nvSpPr>
            <p:spPr bwMode="auto">
              <a:xfrm flipV="1">
                <a:off x="1529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3" name="Line 325"/>
              <p:cNvSpPr>
                <a:spLocks noChangeShapeType="1"/>
              </p:cNvSpPr>
              <p:nvPr/>
            </p:nvSpPr>
            <p:spPr bwMode="auto">
              <a:xfrm flipV="1">
                <a:off x="1534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4" name="Line 326"/>
              <p:cNvSpPr>
                <a:spLocks noChangeShapeType="1"/>
              </p:cNvSpPr>
              <p:nvPr/>
            </p:nvSpPr>
            <p:spPr bwMode="auto">
              <a:xfrm flipV="1">
                <a:off x="1539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5" name="Line 327"/>
              <p:cNvSpPr>
                <a:spLocks noChangeShapeType="1"/>
              </p:cNvSpPr>
              <p:nvPr/>
            </p:nvSpPr>
            <p:spPr bwMode="auto">
              <a:xfrm flipV="1">
                <a:off x="15444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6" name="Line 328"/>
              <p:cNvSpPr>
                <a:spLocks noChangeShapeType="1"/>
              </p:cNvSpPr>
              <p:nvPr/>
            </p:nvSpPr>
            <p:spPr bwMode="auto">
              <a:xfrm flipV="1">
                <a:off x="1549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7" name="Line 329"/>
              <p:cNvSpPr>
                <a:spLocks noChangeShapeType="1"/>
              </p:cNvSpPr>
              <p:nvPr/>
            </p:nvSpPr>
            <p:spPr bwMode="auto">
              <a:xfrm flipV="1">
                <a:off x="1554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8" name="Line 330"/>
              <p:cNvSpPr>
                <a:spLocks noChangeShapeType="1"/>
              </p:cNvSpPr>
              <p:nvPr/>
            </p:nvSpPr>
            <p:spPr bwMode="auto">
              <a:xfrm flipV="1">
                <a:off x="1559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9" name="Line 331"/>
              <p:cNvSpPr>
                <a:spLocks noChangeShapeType="1"/>
              </p:cNvSpPr>
              <p:nvPr/>
            </p:nvSpPr>
            <p:spPr bwMode="auto">
              <a:xfrm flipV="1">
                <a:off x="15640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0" name="Line 332"/>
              <p:cNvSpPr>
                <a:spLocks noChangeShapeType="1"/>
              </p:cNvSpPr>
              <p:nvPr/>
            </p:nvSpPr>
            <p:spPr bwMode="auto">
              <a:xfrm flipV="1">
                <a:off x="15688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1" name="Line 333"/>
              <p:cNvSpPr>
                <a:spLocks noChangeShapeType="1"/>
              </p:cNvSpPr>
              <p:nvPr/>
            </p:nvSpPr>
            <p:spPr bwMode="auto">
              <a:xfrm flipV="1">
                <a:off x="1573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2" name="Line 334"/>
              <p:cNvSpPr>
                <a:spLocks noChangeShapeType="1"/>
              </p:cNvSpPr>
              <p:nvPr/>
            </p:nvSpPr>
            <p:spPr bwMode="auto">
              <a:xfrm flipV="1">
                <a:off x="1578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3" name="Line 335"/>
              <p:cNvSpPr>
                <a:spLocks noChangeShapeType="1"/>
              </p:cNvSpPr>
              <p:nvPr/>
            </p:nvSpPr>
            <p:spPr bwMode="auto">
              <a:xfrm flipV="1">
                <a:off x="1583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4" name="Line 336"/>
              <p:cNvSpPr>
                <a:spLocks noChangeShapeType="1"/>
              </p:cNvSpPr>
              <p:nvPr/>
            </p:nvSpPr>
            <p:spPr bwMode="auto">
              <a:xfrm flipV="1">
                <a:off x="15884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5" name="Line 337"/>
              <p:cNvSpPr>
                <a:spLocks noChangeShapeType="1"/>
              </p:cNvSpPr>
              <p:nvPr/>
            </p:nvSpPr>
            <p:spPr bwMode="auto">
              <a:xfrm flipV="1">
                <a:off x="15935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6" name="Line 338"/>
              <p:cNvSpPr>
                <a:spLocks noChangeShapeType="1"/>
              </p:cNvSpPr>
              <p:nvPr/>
            </p:nvSpPr>
            <p:spPr bwMode="auto">
              <a:xfrm flipV="1">
                <a:off x="1598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7" name="Line 339"/>
              <p:cNvSpPr>
                <a:spLocks noChangeShapeType="1"/>
              </p:cNvSpPr>
              <p:nvPr/>
            </p:nvSpPr>
            <p:spPr bwMode="auto">
              <a:xfrm flipV="1">
                <a:off x="1603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8" name="Line 340"/>
              <p:cNvSpPr>
                <a:spLocks noChangeShapeType="1"/>
              </p:cNvSpPr>
              <p:nvPr/>
            </p:nvSpPr>
            <p:spPr bwMode="auto">
              <a:xfrm flipV="1">
                <a:off x="16080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9" name="Line 341"/>
              <p:cNvSpPr>
                <a:spLocks noChangeShapeType="1"/>
              </p:cNvSpPr>
              <p:nvPr/>
            </p:nvSpPr>
            <p:spPr bwMode="auto">
              <a:xfrm flipV="1">
                <a:off x="16131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0" name="Line 342"/>
              <p:cNvSpPr>
                <a:spLocks noChangeShapeType="1"/>
              </p:cNvSpPr>
              <p:nvPr/>
            </p:nvSpPr>
            <p:spPr bwMode="auto">
              <a:xfrm flipV="1">
                <a:off x="16179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1" name="Line 343"/>
              <p:cNvSpPr>
                <a:spLocks noChangeShapeType="1"/>
              </p:cNvSpPr>
              <p:nvPr/>
            </p:nvSpPr>
            <p:spPr bwMode="auto">
              <a:xfrm flipV="1">
                <a:off x="16228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2" name="Line 344"/>
              <p:cNvSpPr>
                <a:spLocks noChangeShapeType="1"/>
              </p:cNvSpPr>
              <p:nvPr/>
            </p:nvSpPr>
            <p:spPr bwMode="auto">
              <a:xfrm flipV="1">
                <a:off x="1627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3" name="Line 345"/>
              <p:cNvSpPr>
                <a:spLocks noChangeShapeType="1"/>
              </p:cNvSpPr>
              <p:nvPr/>
            </p:nvSpPr>
            <p:spPr bwMode="auto">
              <a:xfrm flipV="1">
                <a:off x="16327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4" name="Line 346"/>
              <p:cNvSpPr>
                <a:spLocks noChangeShapeType="1"/>
              </p:cNvSpPr>
              <p:nvPr/>
            </p:nvSpPr>
            <p:spPr bwMode="auto">
              <a:xfrm flipV="1">
                <a:off x="16376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5" name="Line 347"/>
              <p:cNvSpPr>
                <a:spLocks noChangeShapeType="1"/>
              </p:cNvSpPr>
              <p:nvPr/>
            </p:nvSpPr>
            <p:spPr bwMode="auto">
              <a:xfrm flipV="1">
                <a:off x="16424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6" name="Line 348"/>
              <p:cNvSpPr>
                <a:spLocks noChangeShapeType="1"/>
              </p:cNvSpPr>
              <p:nvPr/>
            </p:nvSpPr>
            <p:spPr bwMode="auto">
              <a:xfrm flipV="1">
                <a:off x="1647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7" name="Line 349"/>
              <p:cNvSpPr>
                <a:spLocks noChangeShapeType="1"/>
              </p:cNvSpPr>
              <p:nvPr/>
            </p:nvSpPr>
            <p:spPr bwMode="auto">
              <a:xfrm flipV="1">
                <a:off x="16523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8" name="Line 350"/>
              <p:cNvSpPr>
                <a:spLocks noChangeShapeType="1"/>
              </p:cNvSpPr>
              <p:nvPr/>
            </p:nvSpPr>
            <p:spPr bwMode="auto">
              <a:xfrm flipV="1">
                <a:off x="16572" y="1037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9" name="Line 351"/>
              <p:cNvSpPr>
                <a:spLocks noChangeShapeType="1"/>
              </p:cNvSpPr>
              <p:nvPr/>
            </p:nvSpPr>
            <p:spPr bwMode="auto">
              <a:xfrm flipV="1">
                <a:off x="11792" y="8443"/>
                <a:ext cx="1" cy="49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0" name="Line 352"/>
              <p:cNvSpPr>
                <a:spLocks noChangeShapeType="1"/>
              </p:cNvSpPr>
              <p:nvPr/>
            </p:nvSpPr>
            <p:spPr bwMode="auto">
              <a:xfrm>
                <a:off x="11767" y="844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1" name="Line 353"/>
              <p:cNvSpPr>
                <a:spLocks noChangeShapeType="1"/>
              </p:cNvSpPr>
              <p:nvPr/>
            </p:nvSpPr>
            <p:spPr bwMode="auto">
              <a:xfrm flipV="1">
                <a:off x="11841" y="8341"/>
                <a:ext cx="1" cy="3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2" name="Line 354"/>
              <p:cNvSpPr>
                <a:spLocks noChangeShapeType="1"/>
              </p:cNvSpPr>
              <p:nvPr/>
            </p:nvSpPr>
            <p:spPr bwMode="auto">
              <a:xfrm>
                <a:off x="11815" y="834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3" name="Line 355"/>
              <p:cNvSpPr>
                <a:spLocks noChangeShapeType="1"/>
              </p:cNvSpPr>
              <p:nvPr/>
            </p:nvSpPr>
            <p:spPr bwMode="auto">
              <a:xfrm flipV="1">
                <a:off x="11889" y="8287"/>
                <a:ext cx="1" cy="23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4" name="Line 356"/>
              <p:cNvSpPr>
                <a:spLocks noChangeShapeType="1"/>
              </p:cNvSpPr>
              <p:nvPr/>
            </p:nvSpPr>
            <p:spPr bwMode="auto">
              <a:xfrm>
                <a:off x="11864" y="828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5" name="Line 357"/>
              <p:cNvSpPr>
                <a:spLocks noChangeShapeType="1"/>
              </p:cNvSpPr>
              <p:nvPr/>
            </p:nvSpPr>
            <p:spPr bwMode="auto">
              <a:xfrm flipV="1">
                <a:off x="11937" y="8203"/>
                <a:ext cx="1" cy="23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6" name="Line 358"/>
              <p:cNvSpPr>
                <a:spLocks noChangeShapeType="1"/>
              </p:cNvSpPr>
              <p:nvPr/>
            </p:nvSpPr>
            <p:spPr bwMode="auto">
              <a:xfrm>
                <a:off x="11912" y="820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7" name="Line 359"/>
              <p:cNvSpPr>
                <a:spLocks noChangeShapeType="1"/>
              </p:cNvSpPr>
              <p:nvPr/>
            </p:nvSpPr>
            <p:spPr bwMode="auto">
              <a:xfrm flipV="1">
                <a:off x="11988" y="8522"/>
                <a:ext cx="1" cy="16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8" name="Line 360"/>
              <p:cNvSpPr>
                <a:spLocks noChangeShapeType="1"/>
              </p:cNvSpPr>
              <p:nvPr/>
            </p:nvSpPr>
            <p:spPr bwMode="auto">
              <a:xfrm>
                <a:off x="11963" y="852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9" name="Line 361"/>
              <p:cNvSpPr>
                <a:spLocks noChangeShapeType="1"/>
              </p:cNvSpPr>
              <p:nvPr/>
            </p:nvSpPr>
            <p:spPr bwMode="auto">
              <a:xfrm flipV="1">
                <a:off x="12037" y="8728"/>
                <a:ext cx="1" cy="1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0" name="Line 362"/>
              <p:cNvSpPr>
                <a:spLocks noChangeShapeType="1"/>
              </p:cNvSpPr>
              <p:nvPr/>
            </p:nvSpPr>
            <p:spPr bwMode="auto">
              <a:xfrm>
                <a:off x="12011" y="872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1" name="Line 363"/>
              <p:cNvSpPr>
                <a:spLocks noChangeShapeType="1"/>
              </p:cNvSpPr>
              <p:nvPr/>
            </p:nvSpPr>
            <p:spPr bwMode="auto">
              <a:xfrm flipV="1">
                <a:off x="12085" y="8501"/>
                <a:ext cx="1" cy="10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2" name="Line 364"/>
              <p:cNvSpPr>
                <a:spLocks noChangeShapeType="1"/>
              </p:cNvSpPr>
              <p:nvPr/>
            </p:nvSpPr>
            <p:spPr bwMode="auto">
              <a:xfrm>
                <a:off x="12060" y="850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3" name="Line 365"/>
              <p:cNvSpPr>
                <a:spLocks noChangeShapeType="1"/>
              </p:cNvSpPr>
              <p:nvPr/>
            </p:nvSpPr>
            <p:spPr bwMode="auto">
              <a:xfrm flipV="1">
                <a:off x="12134" y="8458"/>
                <a:ext cx="1" cy="3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4" name="Line 366"/>
              <p:cNvSpPr>
                <a:spLocks noChangeShapeType="1"/>
              </p:cNvSpPr>
              <p:nvPr/>
            </p:nvSpPr>
            <p:spPr bwMode="auto">
              <a:xfrm>
                <a:off x="12108" y="845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5" name="Line 367"/>
              <p:cNvSpPr>
                <a:spLocks noChangeShapeType="1"/>
              </p:cNvSpPr>
              <p:nvPr/>
            </p:nvSpPr>
            <p:spPr bwMode="auto">
              <a:xfrm flipV="1">
                <a:off x="12184" y="8397"/>
                <a:ext cx="1" cy="1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6" name="Line 368"/>
              <p:cNvSpPr>
                <a:spLocks noChangeShapeType="1"/>
              </p:cNvSpPr>
              <p:nvPr/>
            </p:nvSpPr>
            <p:spPr bwMode="auto">
              <a:xfrm>
                <a:off x="12159" y="839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7" name="Line 369"/>
              <p:cNvSpPr>
                <a:spLocks noChangeShapeType="1"/>
              </p:cNvSpPr>
              <p:nvPr/>
            </p:nvSpPr>
            <p:spPr bwMode="auto">
              <a:xfrm flipV="1">
                <a:off x="12233" y="8214"/>
                <a:ext cx="1" cy="12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8" name="Line 370"/>
              <p:cNvSpPr>
                <a:spLocks noChangeShapeType="1"/>
              </p:cNvSpPr>
              <p:nvPr/>
            </p:nvSpPr>
            <p:spPr bwMode="auto">
              <a:xfrm>
                <a:off x="12207" y="821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9" name="Line 371"/>
              <p:cNvSpPr>
                <a:spLocks noChangeShapeType="1"/>
              </p:cNvSpPr>
              <p:nvPr/>
            </p:nvSpPr>
            <p:spPr bwMode="auto">
              <a:xfrm flipV="1">
                <a:off x="12281" y="8140"/>
                <a:ext cx="1" cy="19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0" name="Line 372"/>
              <p:cNvSpPr>
                <a:spLocks noChangeShapeType="1"/>
              </p:cNvSpPr>
              <p:nvPr/>
            </p:nvSpPr>
            <p:spPr bwMode="auto">
              <a:xfrm>
                <a:off x="12256" y="814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1" name="Line 373"/>
              <p:cNvSpPr>
                <a:spLocks noChangeShapeType="1"/>
              </p:cNvSpPr>
              <p:nvPr/>
            </p:nvSpPr>
            <p:spPr bwMode="auto">
              <a:xfrm flipV="1">
                <a:off x="12330" y="8275"/>
                <a:ext cx="1" cy="11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2" name="Line 374"/>
              <p:cNvSpPr>
                <a:spLocks noChangeShapeType="1"/>
              </p:cNvSpPr>
              <p:nvPr/>
            </p:nvSpPr>
            <p:spPr bwMode="auto">
              <a:xfrm>
                <a:off x="12304" y="827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3" name="Line 375"/>
              <p:cNvSpPr>
                <a:spLocks noChangeShapeType="1"/>
              </p:cNvSpPr>
              <p:nvPr/>
            </p:nvSpPr>
            <p:spPr bwMode="auto">
              <a:xfrm flipV="1">
                <a:off x="12381" y="8096"/>
                <a:ext cx="1" cy="23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4" name="Line 376"/>
              <p:cNvSpPr>
                <a:spLocks noChangeShapeType="1"/>
              </p:cNvSpPr>
              <p:nvPr/>
            </p:nvSpPr>
            <p:spPr bwMode="auto">
              <a:xfrm>
                <a:off x="12355" y="809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5" name="Line 377"/>
              <p:cNvSpPr>
                <a:spLocks noChangeShapeType="1"/>
              </p:cNvSpPr>
              <p:nvPr/>
            </p:nvSpPr>
            <p:spPr bwMode="auto">
              <a:xfrm flipV="1">
                <a:off x="12429" y="8504"/>
                <a:ext cx="1" cy="20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6" name="Line 378"/>
              <p:cNvSpPr>
                <a:spLocks noChangeShapeType="1"/>
              </p:cNvSpPr>
              <p:nvPr/>
            </p:nvSpPr>
            <p:spPr bwMode="auto">
              <a:xfrm>
                <a:off x="12403" y="850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7" name="Line 379"/>
              <p:cNvSpPr>
                <a:spLocks noChangeShapeType="1"/>
              </p:cNvSpPr>
              <p:nvPr/>
            </p:nvSpPr>
            <p:spPr bwMode="auto">
              <a:xfrm flipV="1">
                <a:off x="12477" y="8692"/>
                <a:ext cx="1" cy="13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8" name="Line 380"/>
              <p:cNvSpPr>
                <a:spLocks noChangeShapeType="1"/>
              </p:cNvSpPr>
              <p:nvPr/>
            </p:nvSpPr>
            <p:spPr bwMode="auto">
              <a:xfrm>
                <a:off x="12452" y="869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9" name="Line 381"/>
              <p:cNvSpPr>
                <a:spLocks noChangeShapeType="1"/>
              </p:cNvSpPr>
              <p:nvPr/>
            </p:nvSpPr>
            <p:spPr bwMode="auto">
              <a:xfrm flipV="1">
                <a:off x="12526" y="8509"/>
                <a:ext cx="1" cy="21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0" name="Line 382"/>
              <p:cNvSpPr>
                <a:spLocks noChangeShapeType="1"/>
              </p:cNvSpPr>
              <p:nvPr/>
            </p:nvSpPr>
            <p:spPr bwMode="auto">
              <a:xfrm>
                <a:off x="12500" y="850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1" name="Line 383"/>
              <p:cNvSpPr>
                <a:spLocks noChangeShapeType="1"/>
              </p:cNvSpPr>
              <p:nvPr/>
            </p:nvSpPr>
            <p:spPr bwMode="auto">
              <a:xfrm flipV="1">
                <a:off x="12577" y="8425"/>
                <a:ext cx="1" cy="1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2" name="Line 384"/>
              <p:cNvSpPr>
                <a:spLocks noChangeShapeType="1"/>
              </p:cNvSpPr>
              <p:nvPr/>
            </p:nvSpPr>
            <p:spPr bwMode="auto">
              <a:xfrm>
                <a:off x="12551" y="84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3" name="Line 385"/>
              <p:cNvSpPr>
                <a:spLocks noChangeShapeType="1"/>
              </p:cNvSpPr>
              <p:nvPr/>
            </p:nvSpPr>
            <p:spPr bwMode="auto">
              <a:xfrm flipV="1">
                <a:off x="12625" y="8303"/>
                <a:ext cx="1" cy="3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4" name="Line 386"/>
              <p:cNvSpPr>
                <a:spLocks noChangeShapeType="1"/>
              </p:cNvSpPr>
              <p:nvPr/>
            </p:nvSpPr>
            <p:spPr bwMode="auto">
              <a:xfrm>
                <a:off x="12600" y="830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5" name="Line 387"/>
              <p:cNvSpPr>
                <a:spLocks noChangeShapeType="1"/>
              </p:cNvSpPr>
              <p:nvPr/>
            </p:nvSpPr>
            <p:spPr bwMode="auto">
              <a:xfrm flipV="1">
                <a:off x="12673" y="8318"/>
                <a:ext cx="1" cy="21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6" name="Line 388"/>
              <p:cNvSpPr>
                <a:spLocks noChangeShapeType="1"/>
              </p:cNvSpPr>
              <p:nvPr/>
            </p:nvSpPr>
            <p:spPr bwMode="auto">
              <a:xfrm>
                <a:off x="12648" y="831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7" name="Line 389"/>
              <p:cNvSpPr>
                <a:spLocks noChangeShapeType="1"/>
              </p:cNvSpPr>
              <p:nvPr/>
            </p:nvSpPr>
            <p:spPr bwMode="auto">
              <a:xfrm flipV="1">
                <a:off x="12722" y="8486"/>
                <a:ext cx="1" cy="22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8" name="Line 390"/>
              <p:cNvSpPr>
                <a:spLocks noChangeShapeType="1"/>
              </p:cNvSpPr>
              <p:nvPr/>
            </p:nvSpPr>
            <p:spPr bwMode="auto">
              <a:xfrm>
                <a:off x="12696" y="848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9" name="Line 391"/>
              <p:cNvSpPr>
                <a:spLocks noChangeShapeType="1"/>
              </p:cNvSpPr>
              <p:nvPr/>
            </p:nvSpPr>
            <p:spPr bwMode="auto">
              <a:xfrm flipV="1">
                <a:off x="12773" y="8626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0" name="Line 392"/>
              <p:cNvSpPr>
                <a:spLocks noChangeShapeType="1"/>
              </p:cNvSpPr>
              <p:nvPr/>
            </p:nvSpPr>
            <p:spPr bwMode="auto">
              <a:xfrm>
                <a:off x="12747" y="862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1" name="Line 393"/>
              <p:cNvSpPr>
                <a:spLocks noChangeShapeType="1"/>
              </p:cNvSpPr>
              <p:nvPr/>
            </p:nvSpPr>
            <p:spPr bwMode="auto">
              <a:xfrm flipV="1">
                <a:off x="12821" y="8674"/>
                <a:ext cx="1" cy="29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2" name="Line 394"/>
              <p:cNvSpPr>
                <a:spLocks noChangeShapeType="1"/>
              </p:cNvSpPr>
              <p:nvPr/>
            </p:nvSpPr>
            <p:spPr bwMode="auto">
              <a:xfrm>
                <a:off x="12796" y="867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3" name="Line 395"/>
              <p:cNvSpPr>
                <a:spLocks noChangeShapeType="1"/>
              </p:cNvSpPr>
              <p:nvPr/>
            </p:nvSpPr>
            <p:spPr bwMode="auto">
              <a:xfrm flipV="1">
                <a:off x="12869" y="8677"/>
                <a:ext cx="1" cy="30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4" name="Line 396"/>
              <p:cNvSpPr>
                <a:spLocks noChangeShapeType="1"/>
              </p:cNvSpPr>
              <p:nvPr/>
            </p:nvSpPr>
            <p:spPr bwMode="auto">
              <a:xfrm>
                <a:off x="12844" y="867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5" name="Line 397"/>
              <p:cNvSpPr>
                <a:spLocks noChangeShapeType="1"/>
              </p:cNvSpPr>
              <p:nvPr/>
            </p:nvSpPr>
            <p:spPr bwMode="auto">
              <a:xfrm flipV="1">
                <a:off x="12918" y="8601"/>
                <a:ext cx="1" cy="27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6" name="Line 398"/>
              <p:cNvSpPr>
                <a:spLocks noChangeShapeType="1"/>
              </p:cNvSpPr>
              <p:nvPr/>
            </p:nvSpPr>
            <p:spPr bwMode="auto">
              <a:xfrm>
                <a:off x="12892" y="860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7" name="Line 399"/>
              <p:cNvSpPr>
                <a:spLocks noChangeShapeType="1"/>
              </p:cNvSpPr>
              <p:nvPr/>
            </p:nvSpPr>
            <p:spPr bwMode="auto">
              <a:xfrm flipV="1">
                <a:off x="12969" y="8649"/>
                <a:ext cx="1" cy="18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8" name="Line 400"/>
              <p:cNvSpPr>
                <a:spLocks noChangeShapeType="1"/>
              </p:cNvSpPr>
              <p:nvPr/>
            </p:nvSpPr>
            <p:spPr bwMode="auto">
              <a:xfrm>
                <a:off x="12943" y="864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9" name="Line 401"/>
              <p:cNvSpPr>
                <a:spLocks noChangeShapeType="1"/>
              </p:cNvSpPr>
              <p:nvPr/>
            </p:nvSpPr>
            <p:spPr bwMode="auto">
              <a:xfrm flipV="1">
                <a:off x="13017" y="8491"/>
                <a:ext cx="1" cy="17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0" name="Line 402"/>
              <p:cNvSpPr>
                <a:spLocks noChangeShapeType="1"/>
              </p:cNvSpPr>
              <p:nvPr/>
            </p:nvSpPr>
            <p:spPr bwMode="auto">
              <a:xfrm>
                <a:off x="12992" y="849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1" name="Line 403"/>
              <p:cNvSpPr>
                <a:spLocks noChangeShapeType="1"/>
              </p:cNvSpPr>
              <p:nvPr/>
            </p:nvSpPr>
            <p:spPr bwMode="auto">
              <a:xfrm flipV="1">
                <a:off x="13065" y="8084"/>
                <a:ext cx="1" cy="33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2" name="Line 404"/>
              <p:cNvSpPr>
                <a:spLocks noChangeShapeType="1"/>
              </p:cNvSpPr>
              <p:nvPr/>
            </p:nvSpPr>
            <p:spPr bwMode="auto">
              <a:xfrm>
                <a:off x="13040" y="808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3" name="Line 405"/>
              <p:cNvSpPr>
                <a:spLocks noChangeShapeType="1"/>
              </p:cNvSpPr>
              <p:nvPr/>
            </p:nvSpPr>
            <p:spPr bwMode="auto">
              <a:xfrm flipV="1">
                <a:off x="13116" y="8705"/>
                <a:ext cx="1" cy="30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4" name="Line 406"/>
              <p:cNvSpPr>
                <a:spLocks noChangeShapeType="1"/>
              </p:cNvSpPr>
              <p:nvPr/>
            </p:nvSpPr>
            <p:spPr bwMode="auto">
              <a:xfrm>
                <a:off x="13091" y="870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5" name="Line 407"/>
              <p:cNvSpPr>
                <a:spLocks noChangeShapeType="1"/>
              </p:cNvSpPr>
              <p:nvPr/>
            </p:nvSpPr>
            <p:spPr bwMode="auto">
              <a:xfrm flipV="1">
                <a:off x="13165" y="8682"/>
                <a:ext cx="1" cy="33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6" name="Line 408"/>
              <p:cNvSpPr>
                <a:spLocks noChangeShapeType="1"/>
              </p:cNvSpPr>
              <p:nvPr/>
            </p:nvSpPr>
            <p:spPr bwMode="auto">
              <a:xfrm>
                <a:off x="13139" y="868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7" name="Line 409"/>
              <p:cNvSpPr>
                <a:spLocks noChangeShapeType="1"/>
              </p:cNvSpPr>
              <p:nvPr/>
            </p:nvSpPr>
            <p:spPr bwMode="auto">
              <a:xfrm flipV="1">
                <a:off x="13213" y="8746"/>
                <a:ext cx="1" cy="34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8" name="Line 410"/>
              <p:cNvSpPr>
                <a:spLocks noChangeShapeType="1"/>
              </p:cNvSpPr>
              <p:nvPr/>
            </p:nvSpPr>
            <p:spPr bwMode="auto">
              <a:xfrm>
                <a:off x="13188" y="874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9" name="Line 411"/>
              <p:cNvSpPr>
                <a:spLocks noChangeShapeType="1"/>
              </p:cNvSpPr>
              <p:nvPr/>
            </p:nvSpPr>
            <p:spPr bwMode="auto">
              <a:xfrm flipV="1">
                <a:off x="13262" y="8687"/>
                <a:ext cx="1" cy="35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0" name="Line 412"/>
              <p:cNvSpPr>
                <a:spLocks noChangeShapeType="1"/>
              </p:cNvSpPr>
              <p:nvPr/>
            </p:nvSpPr>
            <p:spPr bwMode="auto">
              <a:xfrm>
                <a:off x="13236" y="868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1" name="Line 413"/>
              <p:cNvSpPr>
                <a:spLocks noChangeShapeType="1"/>
              </p:cNvSpPr>
              <p:nvPr/>
            </p:nvSpPr>
            <p:spPr bwMode="auto">
              <a:xfrm flipV="1">
                <a:off x="13312" y="8764"/>
                <a:ext cx="1" cy="35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2" name="Line 414"/>
              <p:cNvSpPr>
                <a:spLocks noChangeShapeType="1"/>
              </p:cNvSpPr>
              <p:nvPr/>
            </p:nvSpPr>
            <p:spPr bwMode="auto">
              <a:xfrm>
                <a:off x="13287" y="876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3" name="Line 415"/>
              <p:cNvSpPr>
                <a:spLocks noChangeShapeType="1"/>
              </p:cNvSpPr>
              <p:nvPr/>
            </p:nvSpPr>
            <p:spPr bwMode="auto">
              <a:xfrm flipV="1">
                <a:off x="13361" y="8654"/>
                <a:ext cx="1" cy="39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4" name="Line 416"/>
              <p:cNvSpPr>
                <a:spLocks noChangeShapeType="1"/>
              </p:cNvSpPr>
              <p:nvPr/>
            </p:nvSpPr>
            <p:spPr bwMode="auto">
              <a:xfrm>
                <a:off x="13335" y="865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5" name="Line 417"/>
              <p:cNvSpPr>
                <a:spLocks noChangeShapeType="1"/>
              </p:cNvSpPr>
              <p:nvPr/>
            </p:nvSpPr>
            <p:spPr bwMode="auto">
              <a:xfrm flipV="1">
                <a:off x="13409" y="8715"/>
                <a:ext cx="1" cy="32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6" name="Line 418"/>
              <p:cNvSpPr>
                <a:spLocks noChangeShapeType="1"/>
              </p:cNvSpPr>
              <p:nvPr/>
            </p:nvSpPr>
            <p:spPr bwMode="auto">
              <a:xfrm>
                <a:off x="13384" y="871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7" name="Line 419"/>
              <p:cNvSpPr>
                <a:spLocks noChangeShapeType="1"/>
              </p:cNvSpPr>
              <p:nvPr/>
            </p:nvSpPr>
            <p:spPr bwMode="auto">
              <a:xfrm flipV="1">
                <a:off x="13458" y="8527"/>
                <a:ext cx="1" cy="2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8" name="Line 420"/>
              <p:cNvSpPr>
                <a:spLocks noChangeShapeType="1"/>
              </p:cNvSpPr>
              <p:nvPr/>
            </p:nvSpPr>
            <p:spPr bwMode="auto">
              <a:xfrm>
                <a:off x="13432" y="852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9" name="Line 421"/>
              <p:cNvSpPr>
                <a:spLocks noChangeShapeType="1"/>
              </p:cNvSpPr>
              <p:nvPr/>
            </p:nvSpPr>
            <p:spPr bwMode="auto">
              <a:xfrm flipV="1">
                <a:off x="13508" y="8784"/>
                <a:ext cx="1" cy="23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10" name="Line 422"/>
              <p:cNvSpPr>
                <a:spLocks noChangeShapeType="1"/>
              </p:cNvSpPr>
              <p:nvPr/>
            </p:nvSpPr>
            <p:spPr bwMode="auto">
              <a:xfrm>
                <a:off x="13483" y="878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11" name="Line 423"/>
              <p:cNvSpPr>
                <a:spLocks noChangeShapeType="1"/>
              </p:cNvSpPr>
              <p:nvPr/>
            </p:nvSpPr>
            <p:spPr bwMode="auto">
              <a:xfrm flipV="1">
                <a:off x="13557" y="8764"/>
                <a:ext cx="1" cy="15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12" name="Line 424"/>
              <p:cNvSpPr>
                <a:spLocks noChangeShapeType="1"/>
              </p:cNvSpPr>
              <p:nvPr/>
            </p:nvSpPr>
            <p:spPr bwMode="auto">
              <a:xfrm>
                <a:off x="13531" y="876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13" name="Line 425"/>
              <p:cNvSpPr>
                <a:spLocks noChangeShapeType="1"/>
              </p:cNvSpPr>
              <p:nvPr/>
            </p:nvSpPr>
            <p:spPr bwMode="auto">
              <a:xfrm flipV="1">
                <a:off x="13605" y="8710"/>
                <a:ext cx="1" cy="28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14" name="Line 426"/>
              <p:cNvSpPr>
                <a:spLocks noChangeShapeType="1"/>
              </p:cNvSpPr>
              <p:nvPr/>
            </p:nvSpPr>
            <p:spPr bwMode="auto">
              <a:xfrm>
                <a:off x="13580" y="871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3828" name="Group 628"/>
            <p:cNvGrpSpPr>
              <a:grpSpLocks/>
            </p:cNvGrpSpPr>
            <p:nvPr/>
          </p:nvGrpSpPr>
          <p:grpSpPr bwMode="auto">
            <a:xfrm>
              <a:off x="1316119" y="2444905"/>
              <a:ext cx="7631113" cy="2033588"/>
              <a:chOff x="11767" y="8331"/>
              <a:chExt cx="4807" cy="1281"/>
            </a:xfrm>
          </p:grpSpPr>
          <p:sp>
            <p:nvSpPr>
              <p:cNvPr id="334559" name="Line 428"/>
              <p:cNvSpPr>
                <a:spLocks noChangeShapeType="1"/>
              </p:cNvSpPr>
              <p:nvPr/>
            </p:nvSpPr>
            <p:spPr bwMode="auto">
              <a:xfrm flipV="1">
                <a:off x="13654" y="8909"/>
                <a:ext cx="1" cy="20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0" name="Line 429"/>
              <p:cNvSpPr>
                <a:spLocks noChangeShapeType="1"/>
              </p:cNvSpPr>
              <p:nvPr/>
            </p:nvSpPr>
            <p:spPr bwMode="auto">
              <a:xfrm>
                <a:off x="13628" y="890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1" name="Line 430"/>
              <p:cNvSpPr>
                <a:spLocks noChangeShapeType="1"/>
              </p:cNvSpPr>
              <p:nvPr/>
            </p:nvSpPr>
            <p:spPr bwMode="auto">
              <a:xfrm flipV="1">
                <a:off x="13705" y="8687"/>
                <a:ext cx="1" cy="40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2" name="Line 431"/>
              <p:cNvSpPr>
                <a:spLocks noChangeShapeType="1"/>
              </p:cNvSpPr>
              <p:nvPr/>
            </p:nvSpPr>
            <p:spPr bwMode="auto">
              <a:xfrm>
                <a:off x="13679" y="868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3" name="Line 432"/>
              <p:cNvSpPr>
                <a:spLocks noChangeShapeType="1"/>
              </p:cNvSpPr>
              <p:nvPr/>
            </p:nvSpPr>
            <p:spPr bwMode="auto">
              <a:xfrm flipV="1">
                <a:off x="13753" y="8697"/>
                <a:ext cx="1" cy="36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4" name="Line 433"/>
              <p:cNvSpPr>
                <a:spLocks noChangeShapeType="1"/>
              </p:cNvSpPr>
              <p:nvPr/>
            </p:nvSpPr>
            <p:spPr bwMode="auto">
              <a:xfrm>
                <a:off x="13727" y="869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5" name="Line 434"/>
              <p:cNvSpPr>
                <a:spLocks noChangeShapeType="1"/>
              </p:cNvSpPr>
              <p:nvPr/>
            </p:nvSpPr>
            <p:spPr bwMode="auto">
              <a:xfrm flipV="1">
                <a:off x="13801" y="8827"/>
                <a:ext cx="1" cy="35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6" name="Line 435"/>
              <p:cNvSpPr>
                <a:spLocks noChangeShapeType="1"/>
              </p:cNvSpPr>
              <p:nvPr/>
            </p:nvSpPr>
            <p:spPr bwMode="auto">
              <a:xfrm>
                <a:off x="13776" y="882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7" name="Line 436"/>
              <p:cNvSpPr>
                <a:spLocks noChangeShapeType="1"/>
              </p:cNvSpPr>
              <p:nvPr/>
            </p:nvSpPr>
            <p:spPr bwMode="auto">
              <a:xfrm flipV="1">
                <a:off x="13850" y="8733"/>
                <a:ext cx="1" cy="35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8" name="Line 437"/>
              <p:cNvSpPr>
                <a:spLocks noChangeShapeType="1"/>
              </p:cNvSpPr>
              <p:nvPr/>
            </p:nvSpPr>
            <p:spPr bwMode="auto">
              <a:xfrm>
                <a:off x="13824" y="873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69" name="Line 438"/>
              <p:cNvSpPr>
                <a:spLocks noChangeShapeType="1"/>
              </p:cNvSpPr>
              <p:nvPr/>
            </p:nvSpPr>
            <p:spPr bwMode="auto">
              <a:xfrm flipV="1">
                <a:off x="13901" y="8713"/>
                <a:ext cx="1" cy="38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0" name="Line 439"/>
              <p:cNvSpPr>
                <a:spLocks noChangeShapeType="1"/>
              </p:cNvSpPr>
              <p:nvPr/>
            </p:nvSpPr>
            <p:spPr bwMode="auto">
              <a:xfrm>
                <a:off x="13875" y="871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1" name="Line 440"/>
              <p:cNvSpPr>
                <a:spLocks noChangeShapeType="1"/>
              </p:cNvSpPr>
              <p:nvPr/>
            </p:nvSpPr>
            <p:spPr bwMode="auto">
              <a:xfrm flipV="1">
                <a:off x="13949" y="8899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2" name="Line 441"/>
              <p:cNvSpPr>
                <a:spLocks noChangeShapeType="1"/>
              </p:cNvSpPr>
              <p:nvPr/>
            </p:nvSpPr>
            <p:spPr bwMode="auto">
              <a:xfrm>
                <a:off x="13924" y="889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3" name="Line 442"/>
              <p:cNvSpPr>
                <a:spLocks noChangeShapeType="1"/>
              </p:cNvSpPr>
              <p:nvPr/>
            </p:nvSpPr>
            <p:spPr bwMode="auto">
              <a:xfrm flipV="1">
                <a:off x="13997" y="8914"/>
                <a:ext cx="1" cy="35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4" name="Line 443"/>
              <p:cNvSpPr>
                <a:spLocks noChangeShapeType="1"/>
              </p:cNvSpPr>
              <p:nvPr/>
            </p:nvSpPr>
            <p:spPr bwMode="auto">
              <a:xfrm>
                <a:off x="13972" y="891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5" name="Line 444"/>
              <p:cNvSpPr>
                <a:spLocks noChangeShapeType="1"/>
              </p:cNvSpPr>
              <p:nvPr/>
            </p:nvSpPr>
            <p:spPr bwMode="auto">
              <a:xfrm flipV="1">
                <a:off x="14046" y="8985"/>
                <a:ext cx="1" cy="31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6" name="Line 445"/>
              <p:cNvSpPr>
                <a:spLocks noChangeShapeType="1"/>
              </p:cNvSpPr>
              <p:nvPr/>
            </p:nvSpPr>
            <p:spPr bwMode="auto">
              <a:xfrm>
                <a:off x="14020" y="898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7" name="Line 446"/>
              <p:cNvSpPr>
                <a:spLocks noChangeShapeType="1"/>
              </p:cNvSpPr>
              <p:nvPr/>
            </p:nvSpPr>
            <p:spPr bwMode="auto">
              <a:xfrm flipV="1">
                <a:off x="14097" y="8888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8" name="Line 447"/>
              <p:cNvSpPr>
                <a:spLocks noChangeShapeType="1"/>
              </p:cNvSpPr>
              <p:nvPr/>
            </p:nvSpPr>
            <p:spPr bwMode="auto">
              <a:xfrm>
                <a:off x="14071" y="888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79" name="Line 448"/>
              <p:cNvSpPr>
                <a:spLocks noChangeShapeType="1"/>
              </p:cNvSpPr>
              <p:nvPr/>
            </p:nvSpPr>
            <p:spPr bwMode="auto">
              <a:xfrm flipV="1">
                <a:off x="14145" y="8939"/>
                <a:ext cx="1" cy="25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0" name="Line 449"/>
              <p:cNvSpPr>
                <a:spLocks noChangeShapeType="1"/>
              </p:cNvSpPr>
              <p:nvPr/>
            </p:nvSpPr>
            <p:spPr bwMode="auto">
              <a:xfrm>
                <a:off x="14120" y="893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1" name="Line 450"/>
              <p:cNvSpPr>
                <a:spLocks noChangeShapeType="1"/>
              </p:cNvSpPr>
              <p:nvPr/>
            </p:nvSpPr>
            <p:spPr bwMode="auto">
              <a:xfrm flipV="1">
                <a:off x="14193" y="8771"/>
                <a:ext cx="1" cy="28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2" name="Line 451"/>
              <p:cNvSpPr>
                <a:spLocks noChangeShapeType="1"/>
              </p:cNvSpPr>
              <p:nvPr/>
            </p:nvSpPr>
            <p:spPr bwMode="auto">
              <a:xfrm>
                <a:off x="14168" y="877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3" name="Line 452"/>
              <p:cNvSpPr>
                <a:spLocks noChangeShapeType="1"/>
              </p:cNvSpPr>
              <p:nvPr/>
            </p:nvSpPr>
            <p:spPr bwMode="auto">
              <a:xfrm flipV="1">
                <a:off x="14242" y="8797"/>
                <a:ext cx="1" cy="33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4" name="Line 453"/>
              <p:cNvSpPr>
                <a:spLocks noChangeShapeType="1"/>
              </p:cNvSpPr>
              <p:nvPr/>
            </p:nvSpPr>
            <p:spPr bwMode="auto">
              <a:xfrm>
                <a:off x="14216" y="879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5" name="Line 454"/>
              <p:cNvSpPr>
                <a:spLocks noChangeShapeType="1"/>
              </p:cNvSpPr>
              <p:nvPr/>
            </p:nvSpPr>
            <p:spPr bwMode="auto">
              <a:xfrm flipV="1">
                <a:off x="14293" y="8868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6" name="Line 455"/>
              <p:cNvSpPr>
                <a:spLocks noChangeShapeType="1"/>
              </p:cNvSpPr>
              <p:nvPr/>
            </p:nvSpPr>
            <p:spPr bwMode="auto">
              <a:xfrm>
                <a:off x="14267" y="886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7" name="Line 456"/>
              <p:cNvSpPr>
                <a:spLocks noChangeShapeType="1"/>
              </p:cNvSpPr>
              <p:nvPr/>
            </p:nvSpPr>
            <p:spPr bwMode="auto">
              <a:xfrm flipV="1">
                <a:off x="14341" y="8980"/>
                <a:ext cx="1" cy="42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8" name="Line 457"/>
              <p:cNvSpPr>
                <a:spLocks noChangeShapeType="1"/>
              </p:cNvSpPr>
              <p:nvPr/>
            </p:nvSpPr>
            <p:spPr bwMode="auto">
              <a:xfrm>
                <a:off x="14316" y="898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89" name="Line 458"/>
              <p:cNvSpPr>
                <a:spLocks noChangeShapeType="1"/>
              </p:cNvSpPr>
              <p:nvPr/>
            </p:nvSpPr>
            <p:spPr bwMode="auto">
              <a:xfrm flipV="1">
                <a:off x="14389" y="9158"/>
                <a:ext cx="1" cy="25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0" name="Line 459"/>
              <p:cNvSpPr>
                <a:spLocks noChangeShapeType="1"/>
              </p:cNvSpPr>
              <p:nvPr/>
            </p:nvSpPr>
            <p:spPr bwMode="auto">
              <a:xfrm>
                <a:off x="14364" y="915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1" name="Line 460"/>
              <p:cNvSpPr>
                <a:spLocks noChangeShapeType="1"/>
              </p:cNvSpPr>
              <p:nvPr/>
            </p:nvSpPr>
            <p:spPr bwMode="auto">
              <a:xfrm flipV="1">
                <a:off x="14438" y="9123"/>
                <a:ext cx="1" cy="29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2" name="Line 461"/>
              <p:cNvSpPr>
                <a:spLocks noChangeShapeType="1"/>
              </p:cNvSpPr>
              <p:nvPr/>
            </p:nvSpPr>
            <p:spPr bwMode="auto">
              <a:xfrm>
                <a:off x="14412" y="912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3" name="Line 462"/>
              <p:cNvSpPr>
                <a:spLocks noChangeShapeType="1"/>
              </p:cNvSpPr>
              <p:nvPr/>
            </p:nvSpPr>
            <p:spPr bwMode="auto">
              <a:xfrm flipV="1">
                <a:off x="14489" y="9056"/>
                <a:ext cx="1" cy="23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4" name="Line 463"/>
              <p:cNvSpPr>
                <a:spLocks noChangeShapeType="1"/>
              </p:cNvSpPr>
              <p:nvPr/>
            </p:nvSpPr>
            <p:spPr bwMode="auto">
              <a:xfrm>
                <a:off x="14463" y="905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5" name="Line 464"/>
              <p:cNvSpPr>
                <a:spLocks noChangeShapeType="1"/>
              </p:cNvSpPr>
              <p:nvPr/>
            </p:nvSpPr>
            <p:spPr bwMode="auto">
              <a:xfrm flipV="1">
                <a:off x="14537" y="8993"/>
                <a:ext cx="1" cy="33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6" name="Line 465"/>
              <p:cNvSpPr>
                <a:spLocks noChangeShapeType="1"/>
              </p:cNvSpPr>
              <p:nvPr/>
            </p:nvSpPr>
            <p:spPr bwMode="auto">
              <a:xfrm>
                <a:off x="14512" y="899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7" name="Line 466"/>
              <p:cNvSpPr>
                <a:spLocks noChangeShapeType="1"/>
              </p:cNvSpPr>
              <p:nvPr/>
            </p:nvSpPr>
            <p:spPr bwMode="auto">
              <a:xfrm flipV="1">
                <a:off x="14586" y="9090"/>
                <a:ext cx="1" cy="34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8" name="Line 467"/>
              <p:cNvSpPr>
                <a:spLocks noChangeShapeType="1"/>
              </p:cNvSpPr>
              <p:nvPr/>
            </p:nvSpPr>
            <p:spPr bwMode="auto">
              <a:xfrm>
                <a:off x="14560" y="909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99" name="Line 468"/>
              <p:cNvSpPr>
                <a:spLocks noChangeShapeType="1"/>
              </p:cNvSpPr>
              <p:nvPr/>
            </p:nvSpPr>
            <p:spPr bwMode="auto">
              <a:xfrm flipV="1">
                <a:off x="14634" y="8965"/>
                <a:ext cx="1" cy="3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0" name="Line 469"/>
              <p:cNvSpPr>
                <a:spLocks noChangeShapeType="1"/>
              </p:cNvSpPr>
              <p:nvPr/>
            </p:nvSpPr>
            <p:spPr bwMode="auto">
              <a:xfrm>
                <a:off x="14608" y="896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1" name="Line 470"/>
              <p:cNvSpPr>
                <a:spLocks noChangeShapeType="1"/>
              </p:cNvSpPr>
              <p:nvPr/>
            </p:nvSpPr>
            <p:spPr bwMode="auto">
              <a:xfrm flipV="1">
                <a:off x="14685" y="8873"/>
                <a:ext cx="1" cy="3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2" name="Line 471"/>
              <p:cNvSpPr>
                <a:spLocks noChangeShapeType="1"/>
              </p:cNvSpPr>
              <p:nvPr/>
            </p:nvSpPr>
            <p:spPr bwMode="auto">
              <a:xfrm>
                <a:off x="14659" y="887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3" name="Line 472"/>
              <p:cNvSpPr>
                <a:spLocks noChangeShapeType="1"/>
              </p:cNvSpPr>
              <p:nvPr/>
            </p:nvSpPr>
            <p:spPr bwMode="auto">
              <a:xfrm flipV="1">
                <a:off x="14733" y="8957"/>
                <a:ext cx="1" cy="38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4" name="Line 473"/>
              <p:cNvSpPr>
                <a:spLocks noChangeShapeType="1"/>
              </p:cNvSpPr>
              <p:nvPr/>
            </p:nvSpPr>
            <p:spPr bwMode="auto">
              <a:xfrm>
                <a:off x="14708" y="895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5" name="Line 474"/>
              <p:cNvSpPr>
                <a:spLocks noChangeShapeType="1"/>
              </p:cNvSpPr>
              <p:nvPr/>
            </p:nvSpPr>
            <p:spPr bwMode="auto">
              <a:xfrm flipV="1">
                <a:off x="14782" y="8911"/>
                <a:ext cx="1" cy="4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6" name="Line 475"/>
              <p:cNvSpPr>
                <a:spLocks noChangeShapeType="1"/>
              </p:cNvSpPr>
              <p:nvPr/>
            </p:nvSpPr>
            <p:spPr bwMode="auto">
              <a:xfrm>
                <a:off x="14756" y="891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7" name="Line 476"/>
              <p:cNvSpPr>
                <a:spLocks noChangeShapeType="1"/>
              </p:cNvSpPr>
              <p:nvPr/>
            </p:nvSpPr>
            <p:spPr bwMode="auto">
              <a:xfrm flipV="1">
                <a:off x="14830" y="8980"/>
                <a:ext cx="1" cy="40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8" name="Line 477"/>
              <p:cNvSpPr>
                <a:spLocks noChangeShapeType="1"/>
              </p:cNvSpPr>
              <p:nvPr/>
            </p:nvSpPr>
            <p:spPr bwMode="auto">
              <a:xfrm>
                <a:off x="14805" y="898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09" name="Line 478"/>
              <p:cNvSpPr>
                <a:spLocks noChangeShapeType="1"/>
              </p:cNvSpPr>
              <p:nvPr/>
            </p:nvSpPr>
            <p:spPr bwMode="auto">
              <a:xfrm flipV="1">
                <a:off x="14881" y="8891"/>
                <a:ext cx="1" cy="41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0" name="Line 479"/>
              <p:cNvSpPr>
                <a:spLocks noChangeShapeType="1"/>
              </p:cNvSpPr>
              <p:nvPr/>
            </p:nvSpPr>
            <p:spPr bwMode="auto">
              <a:xfrm>
                <a:off x="14855" y="889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1" name="Line 480"/>
              <p:cNvSpPr>
                <a:spLocks noChangeShapeType="1"/>
              </p:cNvSpPr>
              <p:nvPr/>
            </p:nvSpPr>
            <p:spPr bwMode="auto">
              <a:xfrm flipV="1">
                <a:off x="14929" y="8685"/>
                <a:ext cx="1" cy="34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2" name="Line 481"/>
              <p:cNvSpPr>
                <a:spLocks noChangeShapeType="1"/>
              </p:cNvSpPr>
              <p:nvPr/>
            </p:nvSpPr>
            <p:spPr bwMode="auto">
              <a:xfrm>
                <a:off x="14904" y="868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3" name="Line 482"/>
              <p:cNvSpPr>
                <a:spLocks noChangeShapeType="1"/>
              </p:cNvSpPr>
              <p:nvPr/>
            </p:nvSpPr>
            <p:spPr bwMode="auto">
              <a:xfrm flipV="1">
                <a:off x="14978" y="8748"/>
                <a:ext cx="1" cy="34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4" name="Line 483"/>
              <p:cNvSpPr>
                <a:spLocks noChangeShapeType="1"/>
              </p:cNvSpPr>
              <p:nvPr/>
            </p:nvSpPr>
            <p:spPr bwMode="auto">
              <a:xfrm>
                <a:off x="14952" y="874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5" name="Line 484"/>
              <p:cNvSpPr>
                <a:spLocks noChangeShapeType="1"/>
              </p:cNvSpPr>
              <p:nvPr/>
            </p:nvSpPr>
            <p:spPr bwMode="auto">
              <a:xfrm flipV="1">
                <a:off x="15026" y="8896"/>
                <a:ext cx="1" cy="36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6" name="Line 485"/>
              <p:cNvSpPr>
                <a:spLocks noChangeShapeType="1"/>
              </p:cNvSpPr>
              <p:nvPr/>
            </p:nvSpPr>
            <p:spPr bwMode="auto">
              <a:xfrm>
                <a:off x="15001" y="889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7" name="Line 486"/>
              <p:cNvSpPr>
                <a:spLocks noChangeShapeType="1"/>
              </p:cNvSpPr>
              <p:nvPr/>
            </p:nvSpPr>
            <p:spPr bwMode="auto">
              <a:xfrm flipV="1">
                <a:off x="15077" y="8850"/>
                <a:ext cx="1" cy="4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8" name="Line 487"/>
              <p:cNvSpPr>
                <a:spLocks noChangeShapeType="1"/>
              </p:cNvSpPr>
              <p:nvPr/>
            </p:nvSpPr>
            <p:spPr bwMode="auto">
              <a:xfrm>
                <a:off x="15051" y="885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19" name="Line 488"/>
              <p:cNvSpPr>
                <a:spLocks noChangeShapeType="1"/>
              </p:cNvSpPr>
              <p:nvPr/>
            </p:nvSpPr>
            <p:spPr bwMode="auto">
              <a:xfrm flipV="1">
                <a:off x="15125" y="8843"/>
                <a:ext cx="1" cy="37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0" name="Line 489"/>
              <p:cNvSpPr>
                <a:spLocks noChangeShapeType="1"/>
              </p:cNvSpPr>
              <p:nvPr/>
            </p:nvSpPr>
            <p:spPr bwMode="auto">
              <a:xfrm>
                <a:off x="15100" y="884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1" name="Line 490"/>
              <p:cNvSpPr>
                <a:spLocks noChangeShapeType="1"/>
              </p:cNvSpPr>
              <p:nvPr/>
            </p:nvSpPr>
            <p:spPr bwMode="auto">
              <a:xfrm flipV="1">
                <a:off x="15174" y="8728"/>
                <a:ext cx="1" cy="40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2" name="Line 491"/>
              <p:cNvSpPr>
                <a:spLocks noChangeShapeType="1"/>
              </p:cNvSpPr>
              <p:nvPr/>
            </p:nvSpPr>
            <p:spPr bwMode="auto">
              <a:xfrm>
                <a:off x="15148" y="872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3" name="Line 492"/>
              <p:cNvSpPr>
                <a:spLocks noChangeShapeType="1"/>
              </p:cNvSpPr>
              <p:nvPr/>
            </p:nvSpPr>
            <p:spPr bwMode="auto">
              <a:xfrm flipV="1">
                <a:off x="15222" y="8812"/>
                <a:ext cx="1" cy="43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4" name="Line 493"/>
              <p:cNvSpPr>
                <a:spLocks noChangeShapeType="1"/>
              </p:cNvSpPr>
              <p:nvPr/>
            </p:nvSpPr>
            <p:spPr bwMode="auto">
              <a:xfrm>
                <a:off x="15197" y="881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5" name="Line 494"/>
              <p:cNvSpPr>
                <a:spLocks noChangeShapeType="1"/>
              </p:cNvSpPr>
              <p:nvPr/>
            </p:nvSpPr>
            <p:spPr bwMode="auto">
              <a:xfrm flipV="1">
                <a:off x="15273" y="8876"/>
                <a:ext cx="1" cy="42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6" name="Line 495"/>
              <p:cNvSpPr>
                <a:spLocks noChangeShapeType="1"/>
              </p:cNvSpPr>
              <p:nvPr/>
            </p:nvSpPr>
            <p:spPr bwMode="auto">
              <a:xfrm>
                <a:off x="15248" y="887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7" name="Line 496"/>
              <p:cNvSpPr>
                <a:spLocks noChangeShapeType="1"/>
              </p:cNvSpPr>
              <p:nvPr/>
            </p:nvSpPr>
            <p:spPr bwMode="auto">
              <a:xfrm flipV="1">
                <a:off x="15321" y="8812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8" name="Line 497"/>
              <p:cNvSpPr>
                <a:spLocks noChangeShapeType="1"/>
              </p:cNvSpPr>
              <p:nvPr/>
            </p:nvSpPr>
            <p:spPr bwMode="auto">
              <a:xfrm>
                <a:off x="15296" y="881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29" name="Line 498"/>
              <p:cNvSpPr>
                <a:spLocks noChangeShapeType="1"/>
              </p:cNvSpPr>
              <p:nvPr/>
            </p:nvSpPr>
            <p:spPr bwMode="auto">
              <a:xfrm flipV="1">
                <a:off x="15370" y="8934"/>
                <a:ext cx="1" cy="3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0" name="Line 499"/>
              <p:cNvSpPr>
                <a:spLocks noChangeShapeType="1"/>
              </p:cNvSpPr>
              <p:nvPr/>
            </p:nvSpPr>
            <p:spPr bwMode="auto">
              <a:xfrm>
                <a:off x="15344" y="893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1" name="Line 500"/>
              <p:cNvSpPr>
                <a:spLocks noChangeShapeType="1"/>
              </p:cNvSpPr>
              <p:nvPr/>
            </p:nvSpPr>
            <p:spPr bwMode="auto">
              <a:xfrm flipV="1">
                <a:off x="15421" y="8975"/>
                <a:ext cx="1" cy="35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2" name="Line 501"/>
              <p:cNvSpPr>
                <a:spLocks noChangeShapeType="1"/>
              </p:cNvSpPr>
              <p:nvPr/>
            </p:nvSpPr>
            <p:spPr bwMode="auto">
              <a:xfrm>
                <a:off x="15395" y="897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3" name="Line 502"/>
              <p:cNvSpPr>
                <a:spLocks noChangeShapeType="1"/>
              </p:cNvSpPr>
              <p:nvPr/>
            </p:nvSpPr>
            <p:spPr bwMode="auto">
              <a:xfrm flipV="1">
                <a:off x="15469" y="9051"/>
                <a:ext cx="1" cy="37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4" name="Line 503"/>
              <p:cNvSpPr>
                <a:spLocks noChangeShapeType="1"/>
              </p:cNvSpPr>
              <p:nvPr/>
            </p:nvSpPr>
            <p:spPr bwMode="auto">
              <a:xfrm>
                <a:off x="15444" y="905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5" name="Line 504"/>
              <p:cNvSpPr>
                <a:spLocks noChangeShapeType="1"/>
              </p:cNvSpPr>
              <p:nvPr/>
            </p:nvSpPr>
            <p:spPr bwMode="auto">
              <a:xfrm flipV="1">
                <a:off x="15517" y="8932"/>
                <a:ext cx="1" cy="31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6" name="Line 505"/>
              <p:cNvSpPr>
                <a:spLocks noChangeShapeType="1"/>
              </p:cNvSpPr>
              <p:nvPr/>
            </p:nvSpPr>
            <p:spPr bwMode="auto">
              <a:xfrm>
                <a:off x="15492" y="893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7" name="Line 506"/>
              <p:cNvSpPr>
                <a:spLocks noChangeShapeType="1"/>
              </p:cNvSpPr>
              <p:nvPr/>
            </p:nvSpPr>
            <p:spPr bwMode="auto">
              <a:xfrm flipV="1">
                <a:off x="15566" y="9003"/>
                <a:ext cx="1" cy="3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8" name="Line 507"/>
              <p:cNvSpPr>
                <a:spLocks noChangeShapeType="1"/>
              </p:cNvSpPr>
              <p:nvPr/>
            </p:nvSpPr>
            <p:spPr bwMode="auto">
              <a:xfrm>
                <a:off x="15540" y="900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39" name="Line 508"/>
              <p:cNvSpPr>
                <a:spLocks noChangeShapeType="1"/>
              </p:cNvSpPr>
              <p:nvPr/>
            </p:nvSpPr>
            <p:spPr bwMode="auto">
              <a:xfrm flipV="1">
                <a:off x="15617" y="8970"/>
                <a:ext cx="1" cy="4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0" name="Line 509"/>
              <p:cNvSpPr>
                <a:spLocks noChangeShapeType="1"/>
              </p:cNvSpPr>
              <p:nvPr/>
            </p:nvSpPr>
            <p:spPr bwMode="auto">
              <a:xfrm>
                <a:off x="15591" y="897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1" name="Line 510"/>
              <p:cNvSpPr>
                <a:spLocks noChangeShapeType="1"/>
              </p:cNvSpPr>
              <p:nvPr/>
            </p:nvSpPr>
            <p:spPr bwMode="auto">
              <a:xfrm flipV="1">
                <a:off x="15665" y="9034"/>
                <a:ext cx="1" cy="35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2" name="Line 511"/>
              <p:cNvSpPr>
                <a:spLocks noChangeShapeType="1"/>
              </p:cNvSpPr>
              <p:nvPr/>
            </p:nvSpPr>
            <p:spPr bwMode="auto">
              <a:xfrm>
                <a:off x="15640" y="903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3" name="Line 512"/>
              <p:cNvSpPr>
                <a:spLocks noChangeShapeType="1"/>
              </p:cNvSpPr>
              <p:nvPr/>
            </p:nvSpPr>
            <p:spPr bwMode="auto">
              <a:xfrm flipV="1">
                <a:off x="15713" y="8858"/>
                <a:ext cx="1" cy="38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4" name="Line 513"/>
              <p:cNvSpPr>
                <a:spLocks noChangeShapeType="1"/>
              </p:cNvSpPr>
              <p:nvPr/>
            </p:nvSpPr>
            <p:spPr bwMode="auto">
              <a:xfrm>
                <a:off x="15688" y="885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5" name="Line 514"/>
              <p:cNvSpPr>
                <a:spLocks noChangeShapeType="1"/>
              </p:cNvSpPr>
              <p:nvPr/>
            </p:nvSpPr>
            <p:spPr bwMode="auto">
              <a:xfrm flipV="1">
                <a:off x="15762" y="8899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6" name="Line 515"/>
              <p:cNvSpPr>
                <a:spLocks noChangeShapeType="1"/>
              </p:cNvSpPr>
              <p:nvPr/>
            </p:nvSpPr>
            <p:spPr bwMode="auto">
              <a:xfrm>
                <a:off x="15736" y="889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7" name="Line 516"/>
              <p:cNvSpPr>
                <a:spLocks noChangeShapeType="1"/>
              </p:cNvSpPr>
              <p:nvPr/>
            </p:nvSpPr>
            <p:spPr bwMode="auto">
              <a:xfrm flipV="1">
                <a:off x="15813" y="8906"/>
                <a:ext cx="1" cy="3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8" name="Line 517"/>
              <p:cNvSpPr>
                <a:spLocks noChangeShapeType="1"/>
              </p:cNvSpPr>
              <p:nvPr/>
            </p:nvSpPr>
            <p:spPr bwMode="auto">
              <a:xfrm>
                <a:off x="15787" y="890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49" name="Line 518"/>
              <p:cNvSpPr>
                <a:spLocks noChangeShapeType="1"/>
              </p:cNvSpPr>
              <p:nvPr/>
            </p:nvSpPr>
            <p:spPr bwMode="auto">
              <a:xfrm flipV="1">
                <a:off x="15861" y="8921"/>
                <a:ext cx="1" cy="45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0" name="Line 519"/>
              <p:cNvSpPr>
                <a:spLocks noChangeShapeType="1"/>
              </p:cNvSpPr>
              <p:nvPr/>
            </p:nvSpPr>
            <p:spPr bwMode="auto">
              <a:xfrm>
                <a:off x="15836" y="892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1" name="Line 520"/>
              <p:cNvSpPr>
                <a:spLocks noChangeShapeType="1"/>
              </p:cNvSpPr>
              <p:nvPr/>
            </p:nvSpPr>
            <p:spPr bwMode="auto">
              <a:xfrm flipV="1">
                <a:off x="15910" y="8723"/>
                <a:ext cx="1" cy="45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2" name="Line 521"/>
              <p:cNvSpPr>
                <a:spLocks noChangeShapeType="1"/>
              </p:cNvSpPr>
              <p:nvPr/>
            </p:nvSpPr>
            <p:spPr bwMode="auto">
              <a:xfrm>
                <a:off x="15884" y="872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3" name="Line 522"/>
              <p:cNvSpPr>
                <a:spLocks noChangeShapeType="1"/>
              </p:cNvSpPr>
              <p:nvPr/>
            </p:nvSpPr>
            <p:spPr bwMode="auto">
              <a:xfrm flipV="1">
                <a:off x="15958" y="9079"/>
                <a:ext cx="1" cy="38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4" name="Line 523"/>
              <p:cNvSpPr>
                <a:spLocks noChangeShapeType="1"/>
              </p:cNvSpPr>
              <p:nvPr/>
            </p:nvSpPr>
            <p:spPr bwMode="auto">
              <a:xfrm>
                <a:off x="15932" y="907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5" name="Line 524"/>
              <p:cNvSpPr>
                <a:spLocks noChangeShapeType="1"/>
              </p:cNvSpPr>
              <p:nvPr/>
            </p:nvSpPr>
            <p:spPr bwMode="auto">
              <a:xfrm flipV="1">
                <a:off x="16009" y="9171"/>
                <a:ext cx="1" cy="35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6" name="Line 525"/>
              <p:cNvSpPr>
                <a:spLocks noChangeShapeType="1"/>
              </p:cNvSpPr>
              <p:nvPr/>
            </p:nvSpPr>
            <p:spPr bwMode="auto">
              <a:xfrm>
                <a:off x="15983" y="917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7" name="Line 526"/>
              <p:cNvSpPr>
                <a:spLocks noChangeShapeType="1"/>
              </p:cNvSpPr>
              <p:nvPr/>
            </p:nvSpPr>
            <p:spPr bwMode="auto">
              <a:xfrm flipV="1">
                <a:off x="16057" y="9041"/>
                <a:ext cx="1" cy="36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8" name="Line 527"/>
              <p:cNvSpPr>
                <a:spLocks noChangeShapeType="1"/>
              </p:cNvSpPr>
              <p:nvPr/>
            </p:nvSpPr>
            <p:spPr bwMode="auto">
              <a:xfrm>
                <a:off x="16032" y="904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59" name="Line 528"/>
              <p:cNvSpPr>
                <a:spLocks noChangeShapeType="1"/>
              </p:cNvSpPr>
              <p:nvPr/>
            </p:nvSpPr>
            <p:spPr bwMode="auto">
              <a:xfrm flipV="1">
                <a:off x="16106" y="9087"/>
                <a:ext cx="1" cy="35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0" name="Line 529"/>
              <p:cNvSpPr>
                <a:spLocks noChangeShapeType="1"/>
              </p:cNvSpPr>
              <p:nvPr/>
            </p:nvSpPr>
            <p:spPr bwMode="auto">
              <a:xfrm>
                <a:off x="16080" y="908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1" name="Line 530"/>
              <p:cNvSpPr>
                <a:spLocks noChangeShapeType="1"/>
              </p:cNvSpPr>
              <p:nvPr/>
            </p:nvSpPr>
            <p:spPr bwMode="auto">
              <a:xfrm flipV="1">
                <a:off x="16154" y="9138"/>
                <a:ext cx="1" cy="43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2" name="Line 531"/>
              <p:cNvSpPr>
                <a:spLocks noChangeShapeType="1"/>
              </p:cNvSpPr>
              <p:nvPr/>
            </p:nvSpPr>
            <p:spPr bwMode="auto">
              <a:xfrm>
                <a:off x="16129" y="913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3" name="Line 532"/>
              <p:cNvSpPr>
                <a:spLocks noChangeShapeType="1"/>
              </p:cNvSpPr>
              <p:nvPr/>
            </p:nvSpPr>
            <p:spPr bwMode="auto">
              <a:xfrm flipV="1">
                <a:off x="16205" y="9163"/>
                <a:ext cx="1" cy="44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4" name="Line 533"/>
              <p:cNvSpPr>
                <a:spLocks noChangeShapeType="1"/>
              </p:cNvSpPr>
              <p:nvPr/>
            </p:nvSpPr>
            <p:spPr bwMode="auto">
              <a:xfrm>
                <a:off x="16179" y="916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5" name="Line 534"/>
              <p:cNvSpPr>
                <a:spLocks noChangeShapeType="1"/>
              </p:cNvSpPr>
              <p:nvPr/>
            </p:nvSpPr>
            <p:spPr bwMode="auto">
              <a:xfrm flipV="1">
                <a:off x="16253" y="9097"/>
                <a:ext cx="1" cy="41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6" name="Line 535"/>
              <p:cNvSpPr>
                <a:spLocks noChangeShapeType="1"/>
              </p:cNvSpPr>
              <p:nvPr/>
            </p:nvSpPr>
            <p:spPr bwMode="auto">
              <a:xfrm>
                <a:off x="16228" y="909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7" name="Line 536"/>
              <p:cNvSpPr>
                <a:spLocks noChangeShapeType="1"/>
              </p:cNvSpPr>
              <p:nvPr/>
            </p:nvSpPr>
            <p:spPr bwMode="auto">
              <a:xfrm flipV="1">
                <a:off x="16302" y="9240"/>
                <a:ext cx="1" cy="3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8" name="Line 537"/>
              <p:cNvSpPr>
                <a:spLocks noChangeShapeType="1"/>
              </p:cNvSpPr>
              <p:nvPr/>
            </p:nvSpPr>
            <p:spPr bwMode="auto">
              <a:xfrm>
                <a:off x="16276" y="924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69" name="Line 538"/>
              <p:cNvSpPr>
                <a:spLocks noChangeShapeType="1"/>
              </p:cNvSpPr>
              <p:nvPr/>
            </p:nvSpPr>
            <p:spPr bwMode="auto">
              <a:xfrm flipV="1">
                <a:off x="16350" y="9288"/>
                <a:ext cx="1" cy="30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0" name="Line 539"/>
              <p:cNvSpPr>
                <a:spLocks noChangeShapeType="1"/>
              </p:cNvSpPr>
              <p:nvPr/>
            </p:nvSpPr>
            <p:spPr bwMode="auto">
              <a:xfrm>
                <a:off x="16325" y="928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1" name="Line 540"/>
              <p:cNvSpPr>
                <a:spLocks noChangeShapeType="1"/>
              </p:cNvSpPr>
              <p:nvPr/>
            </p:nvSpPr>
            <p:spPr bwMode="auto">
              <a:xfrm flipV="1">
                <a:off x="16401" y="9138"/>
                <a:ext cx="1" cy="35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2" name="Line 541"/>
              <p:cNvSpPr>
                <a:spLocks noChangeShapeType="1"/>
              </p:cNvSpPr>
              <p:nvPr/>
            </p:nvSpPr>
            <p:spPr bwMode="auto">
              <a:xfrm>
                <a:off x="16376" y="913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3" name="Line 542"/>
              <p:cNvSpPr>
                <a:spLocks noChangeShapeType="1"/>
              </p:cNvSpPr>
              <p:nvPr/>
            </p:nvSpPr>
            <p:spPr bwMode="auto">
              <a:xfrm flipV="1">
                <a:off x="16449" y="9156"/>
                <a:ext cx="1" cy="34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4" name="Line 543"/>
              <p:cNvSpPr>
                <a:spLocks noChangeShapeType="1"/>
              </p:cNvSpPr>
              <p:nvPr/>
            </p:nvSpPr>
            <p:spPr bwMode="auto">
              <a:xfrm>
                <a:off x="16424" y="915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5" name="Line 544"/>
              <p:cNvSpPr>
                <a:spLocks noChangeShapeType="1"/>
              </p:cNvSpPr>
              <p:nvPr/>
            </p:nvSpPr>
            <p:spPr bwMode="auto">
              <a:xfrm flipV="1">
                <a:off x="16498" y="9227"/>
                <a:ext cx="1" cy="31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6" name="Line 545"/>
              <p:cNvSpPr>
                <a:spLocks noChangeShapeType="1"/>
              </p:cNvSpPr>
              <p:nvPr/>
            </p:nvSpPr>
            <p:spPr bwMode="auto">
              <a:xfrm>
                <a:off x="16472" y="922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7" name="Line 546"/>
              <p:cNvSpPr>
                <a:spLocks noChangeShapeType="1"/>
              </p:cNvSpPr>
              <p:nvPr/>
            </p:nvSpPr>
            <p:spPr bwMode="auto">
              <a:xfrm flipV="1">
                <a:off x="16546" y="9235"/>
                <a:ext cx="1" cy="31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8" name="Line 547"/>
              <p:cNvSpPr>
                <a:spLocks noChangeShapeType="1"/>
              </p:cNvSpPr>
              <p:nvPr/>
            </p:nvSpPr>
            <p:spPr bwMode="auto">
              <a:xfrm>
                <a:off x="16521" y="923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79" name="Line 548"/>
              <p:cNvSpPr>
                <a:spLocks noChangeShapeType="1"/>
              </p:cNvSpPr>
              <p:nvPr/>
            </p:nvSpPr>
            <p:spPr bwMode="auto">
              <a:xfrm>
                <a:off x="11792" y="8934"/>
                <a:ext cx="1" cy="49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0" name="Line 549"/>
              <p:cNvSpPr>
                <a:spLocks noChangeShapeType="1"/>
              </p:cNvSpPr>
              <p:nvPr/>
            </p:nvSpPr>
            <p:spPr bwMode="auto">
              <a:xfrm>
                <a:off x="11767" y="942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1" name="Line 550"/>
              <p:cNvSpPr>
                <a:spLocks noChangeShapeType="1"/>
              </p:cNvSpPr>
              <p:nvPr/>
            </p:nvSpPr>
            <p:spPr bwMode="auto">
              <a:xfrm>
                <a:off x="11841" y="8718"/>
                <a:ext cx="1" cy="3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2" name="Line 551"/>
              <p:cNvSpPr>
                <a:spLocks noChangeShapeType="1"/>
              </p:cNvSpPr>
              <p:nvPr/>
            </p:nvSpPr>
            <p:spPr bwMode="auto">
              <a:xfrm>
                <a:off x="11815" y="909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3" name="Line 552"/>
              <p:cNvSpPr>
                <a:spLocks noChangeShapeType="1"/>
              </p:cNvSpPr>
              <p:nvPr/>
            </p:nvSpPr>
            <p:spPr bwMode="auto">
              <a:xfrm>
                <a:off x="11889" y="8519"/>
                <a:ext cx="1" cy="22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4" name="Line 553"/>
              <p:cNvSpPr>
                <a:spLocks noChangeShapeType="1"/>
              </p:cNvSpPr>
              <p:nvPr/>
            </p:nvSpPr>
            <p:spPr bwMode="auto">
              <a:xfrm>
                <a:off x="11864" y="874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5" name="Line 554"/>
              <p:cNvSpPr>
                <a:spLocks noChangeShapeType="1"/>
              </p:cNvSpPr>
              <p:nvPr/>
            </p:nvSpPr>
            <p:spPr bwMode="auto">
              <a:xfrm>
                <a:off x="11937" y="8435"/>
                <a:ext cx="1" cy="23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6" name="Line 555"/>
              <p:cNvSpPr>
                <a:spLocks noChangeShapeType="1"/>
              </p:cNvSpPr>
              <p:nvPr/>
            </p:nvSpPr>
            <p:spPr bwMode="auto">
              <a:xfrm>
                <a:off x="11912" y="866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7" name="Line 556"/>
              <p:cNvSpPr>
                <a:spLocks noChangeShapeType="1"/>
              </p:cNvSpPr>
              <p:nvPr/>
            </p:nvSpPr>
            <p:spPr bwMode="auto">
              <a:xfrm>
                <a:off x="11988" y="8690"/>
                <a:ext cx="1" cy="16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8" name="Line 557"/>
              <p:cNvSpPr>
                <a:spLocks noChangeShapeType="1"/>
              </p:cNvSpPr>
              <p:nvPr/>
            </p:nvSpPr>
            <p:spPr bwMode="auto">
              <a:xfrm>
                <a:off x="11963" y="885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89" name="Line 558"/>
              <p:cNvSpPr>
                <a:spLocks noChangeShapeType="1"/>
              </p:cNvSpPr>
              <p:nvPr/>
            </p:nvSpPr>
            <p:spPr bwMode="auto">
              <a:xfrm>
                <a:off x="12037" y="8916"/>
                <a:ext cx="1" cy="19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0" name="Line 559"/>
              <p:cNvSpPr>
                <a:spLocks noChangeShapeType="1"/>
              </p:cNvSpPr>
              <p:nvPr/>
            </p:nvSpPr>
            <p:spPr bwMode="auto">
              <a:xfrm>
                <a:off x="12011" y="910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1" name="Line 560"/>
              <p:cNvSpPr>
                <a:spLocks noChangeShapeType="1"/>
              </p:cNvSpPr>
              <p:nvPr/>
            </p:nvSpPr>
            <p:spPr bwMode="auto">
              <a:xfrm>
                <a:off x="12085" y="8608"/>
                <a:ext cx="1" cy="1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2" name="Line 561"/>
              <p:cNvSpPr>
                <a:spLocks noChangeShapeType="1"/>
              </p:cNvSpPr>
              <p:nvPr/>
            </p:nvSpPr>
            <p:spPr bwMode="auto">
              <a:xfrm>
                <a:off x="12060" y="871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3" name="Line 562"/>
              <p:cNvSpPr>
                <a:spLocks noChangeShapeType="1"/>
              </p:cNvSpPr>
              <p:nvPr/>
            </p:nvSpPr>
            <p:spPr bwMode="auto">
              <a:xfrm>
                <a:off x="12134" y="8496"/>
                <a:ext cx="1" cy="3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4" name="Line 563"/>
              <p:cNvSpPr>
                <a:spLocks noChangeShapeType="1"/>
              </p:cNvSpPr>
              <p:nvPr/>
            </p:nvSpPr>
            <p:spPr bwMode="auto">
              <a:xfrm>
                <a:off x="12108" y="853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5" name="Line 564"/>
              <p:cNvSpPr>
                <a:spLocks noChangeShapeType="1"/>
              </p:cNvSpPr>
              <p:nvPr/>
            </p:nvSpPr>
            <p:spPr bwMode="auto">
              <a:xfrm>
                <a:off x="12184" y="8415"/>
                <a:ext cx="1" cy="1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6" name="Line 565"/>
              <p:cNvSpPr>
                <a:spLocks noChangeShapeType="1"/>
              </p:cNvSpPr>
              <p:nvPr/>
            </p:nvSpPr>
            <p:spPr bwMode="auto">
              <a:xfrm>
                <a:off x="12159" y="843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7" name="Line 566"/>
              <p:cNvSpPr>
                <a:spLocks noChangeShapeType="1"/>
              </p:cNvSpPr>
              <p:nvPr/>
            </p:nvSpPr>
            <p:spPr bwMode="auto">
              <a:xfrm>
                <a:off x="12233" y="8338"/>
                <a:ext cx="1" cy="1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8" name="Line 567"/>
              <p:cNvSpPr>
                <a:spLocks noChangeShapeType="1"/>
              </p:cNvSpPr>
              <p:nvPr/>
            </p:nvSpPr>
            <p:spPr bwMode="auto">
              <a:xfrm>
                <a:off x="12207" y="846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99" name="Line 568"/>
              <p:cNvSpPr>
                <a:spLocks noChangeShapeType="1"/>
              </p:cNvSpPr>
              <p:nvPr/>
            </p:nvSpPr>
            <p:spPr bwMode="auto">
              <a:xfrm>
                <a:off x="12281" y="8333"/>
                <a:ext cx="1" cy="19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0" name="Line 569"/>
              <p:cNvSpPr>
                <a:spLocks noChangeShapeType="1"/>
              </p:cNvSpPr>
              <p:nvPr/>
            </p:nvSpPr>
            <p:spPr bwMode="auto">
              <a:xfrm>
                <a:off x="12256" y="852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1" name="Line 570"/>
              <p:cNvSpPr>
                <a:spLocks noChangeShapeType="1"/>
              </p:cNvSpPr>
              <p:nvPr/>
            </p:nvSpPr>
            <p:spPr bwMode="auto">
              <a:xfrm>
                <a:off x="12330" y="8392"/>
                <a:ext cx="1" cy="11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2" name="Line 571"/>
              <p:cNvSpPr>
                <a:spLocks noChangeShapeType="1"/>
              </p:cNvSpPr>
              <p:nvPr/>
            </p:nvSpPr>
            <p:spPr bwMode="auto">
              <a:xfrm>
                <a:off x="12304" y="850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3" name="Line 572"/>
              <p:cNvSpPr>
                <a:spLocks noChangeShapeType="1"/>
              </p:cNvSpPr>
              <p:nvPr/>
            </p:nvSpPr>
            <p:spPr bwMode="auto">
              <a:xfrm>
                <a:off x="12381" y="8331"/>
                <a:ext cx="1" cy="2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4" name="Line 573"/>
              <p:cNvSpPr>
                <a:spLocks noChangeShapeType="1"/>
              </p:cNvSpPr>
              <p:nvPr/>
            </p:nvSpPr>
            <p:spPr bwMode="auto">
              <a:xfrm>
                <a:off x="12355" y="856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5" name="Line 574"/>
              <p:cNvSpPr>
                <a:spLocks noChangeShapeType="1"/>
              </p:cNvSpPr>
              <p:nvPr/>
            </p:nvSpPr>
            <p:spPr bwMode="auto">
              <a:xfrm>
                <a:off x="12429" y="8708"/>
                <a:ext cx="1" cy="20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6" name="Line 575"/>
              <p:cNvSpPr>
                <a:spLocks noChangeShapeType="1"/>
              </p:cNvSpPr>
              <p:nvPr/>
            </p:nvSpPr>
            <p:spPr bwMode="auto">
              <a:xfrm>
                <a:off x="12403" y="891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7" name="Line 576"/>
              <p:cNvSpPr>
                <a:spLocks noChangeShapeType="1"/>
              </p:cNvSpPr>
              <p:nvPr/>
            </p:nvSpPr>
            <p:spPr bwMode="auto">
              <a:xfrm>
                <a:off x="12477" y="8830"/>
                <a:ext cx="1" cy="13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8" name="Line 577"/>
              <p:cNvSpPr>
                <a:spLocks noChangeShapeType="1"/>
              </p:cNvSpPr>
              <p:nvPr/>
            </p:nvSpPr>
            <p:spPr bwMode="auto">
              <a:xfrm>
                <a:off x="12452" y="896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09" name="Line 578"/>
              <p:cNvSpPr>
                <a:spLocks noChangeShapeType="1"/>
              </p:cNvSpPr>
              <p:nvPr/>
            </p:nvSpPr>
            <p:spPr bwMode="auto">
              <a:xfrm>
                <a:off x="12526" y="8725"/>
                <a:ext cx="1" cy="21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0" name="Line 579"/>
              <p:cNvSpPr>
                <a:spLocks noChangeShapeType="1"/>
              </p:cNvSpPr>
              <p:nvPr/>
            </p:nvSpPr>
            <p:spPr bwMode="auto">
              <a:xfrm>
                <a:off x="12500" y="894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1" name="Line 580"/>
              <p:cNvSpPr>
                <a:spLocks noChangeShapeType="1"/>
              </p:cNvSpPr>
              <p:nvPr/>
            </p:nvSpPr>
            <p:spPr bwMode="auto">
              <a:xfrm>
                <a:off x="12577" y="8613"/>
                <a:ext cx="1" cy="18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2" name="Line 581"/>
              <p:cNvSpPr>
                <a:spLocks noChangeShapeType="1"/>
              </p:cNvSpPr>
              <p:nvPr/>
            </p:nvSpPr>
            <p:spPr bwMode="auto">
              <a:xfrm>
                <a:off x="12551" y="880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3" name="Line 582"/>
              <p:cNvSpPr>
                <a:spLocks noChangeShapeType="1"/>
              </p:cNvSpPr>
              <p:nvPr/>
            </p:nvSpPr>
            <p:spPr bwMode="auto">
              <a:xfrm>
                <a:off x="12625" y="8680"/>
                <a:ext cx="1" cy="37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4" name="Line 583"/>
              <p:cNvSpPr>
                <a:spLocks noChangeShapeType="1"/>
              </p:cNvSpPr>
              <p:nvPr/>
            </p:nvSpPr>
            <p:spPr bwMode="auto">
              <a:xfrm>
                <a:off x="12600" y="905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5" name="Line 584"/>
              <p:cNvSpPr>
                <a:spLocks noChangeShapeType="1"/>
              </p:cNvSpPr>
              <p:nvPr/>
            </p:nvSpPr>
            <p:spPr bwMode="auto">
              <a:xfrm>
                <a:off x="12673" y="8532"/>
                <a:ext cx="1" cy="21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6" name="Line 585"/>
              <p:cNvSpPr>
                <a:spLocks noChangeShapeType="1"/>
              </p:cNvSpPr>
              <p:nvPr/>
            </p:nvSpPr>
            <p:spPr bwMode="auto">
              <a:xfrm>
                <a:off x="12648" y="874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7" name="Line 586"/>
              <p:cNvSpPr>
                <a:spLocks noChangeShapeType="1"/>
              </p:cNvSpPr>
              <p:nvPr/>
            </p:nvSpPr>
            <p:spPr bwMode="auto">
              <a:xfrm>
                <a:off x="12722" y="8713"/>
                <a:ext cx="1" cy="2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8" name="Line 587"/>
              <p:cNvSpPr>
                <a:spLocks noChangeShapeType="1"/>
              </p:cNvSpPr>
              <p:nvPr/>
            </p:nvSpPr>
            <p:spPr bwMode="auto">
              <a:xfrm>
                <a:off x="12696" y="893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19" name="Line 588"/>
              <p:cNvSpPr>
                <a:spLocks noChangeShapeType="1"/>
              </p:cNvSpPr>
              <p:nvPr/>
            </p:nvSpPr>
            <p:spPr bwMode="auto">
              <a:xfrm>
                <a:off x="12773" y="8952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0" name="Line 589"/>
              <p:cNvSpPr>
                <a:spLocks noChangeShapeType="1"/>
              </p:cNvSpPr>
              <p:nvPr/>
            </p:nvSpPr>
            <p:spPr bwMode="auto">
              <a:xfrm>
                <a:off x="12747" y="927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1" name="Line 590"/>
              <p:cNvSpPr>
                <a:spLocks noChangeShapeType="1"/>
              </p:cNvSpPr>
              <p:nvPr/>
            </p:nvSpPr>
            <p:spPr bwMode="auto">
              <a:xfrm>
                <a:off x="12821" y="8967"/>
                <a:ext cx="1" cy="29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2" name="Line 591"/>
              <p:cNvSpPr>
                <a:spLocks noChangeShapeType="1"/>
              </p:cNvSpPr>
              <p:nvPr/>
            </p:nvSpPr>
            <p:spPr bwMode="auto">
              <a:xfrm>
                <a:off x="12796" y="926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3" name="Line 592"/>
              <p:cNvSpPr>
                <a:spLocks noChangeShapeType="1"/>
              </p:cNvSpPr>
              <p:nvPr/>
            </p:nvSpPr>
            <p:spPr bwMode="auto">
              <a:xfrm>
                <a:off x="12869" y="8985"/>
                <a:ext cx="1" cy="30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4" name="Line 593"/>
              <p:cNvSpPr>
                <a:spLocks noChangeShapeType="1"/>
              </p:cNvSpPr>
              <p:nvPr/>
            </p:nvSpPr>
            <p:spPr bwMode="auto">
              <a:xfrm>
                <a:off x="12844" y="929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5" name="Line 594"/>
              <p:cNvSpPr>
                <a:spLocks noChangeShapeType="1"/>
              </p:cNvSpPr>
              <p:nvPr/>
            </p:nvSpPr>
            <p:spPr bwMode="auto">
              <a:xfrm>
                <a:off x="12918" y="8876"/>
                <a:ext cx="1" cy="27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6" name="Line 595"/>
              <p:cNvSpPr>
                <a:spLocks noChangeShapeType="1"/>
              </p:cNvSpPr>
              <p:nvPr/>
            </p:nvSpPr>
            <p:spPr bwMode="auto">
              <a:xfrm>
                <a:off x="12892" y="915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7" name="Line 596"/>
              <p:cNvSpPr>
                <a:spLocks noChangeShapeType="1"/>
              </p:cNvSpPr>
              <p:nvPr/>
            </p:nvSpPr>
            <p:spPr bwMode="auto">
              <a:xfrm>
                <a:off x="12969" y="8832"/>
                <a:ext cx="1" cy="18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8" name="Line 597"/>
              <p:cNvSpPr>
                <a:spLocks noChangeShapeType="1"/>
              </p:cNvSpPr>
              <p:nvPr/>
            </p:nvSpPr>
            <p:spPr bwMode="auto">
              <a:xfrm>
                <a:off x="12943" y="901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29" name="Line 598"/>
              <p:cNvSpPr>
                <a:spLocks noChangeShapeType="1"/>
              </p:cNvSpPr>
              <p:nvPr/>
            </p:nvSpPr>
            <p:spPr bwMode="auto">
              <a:xfrm>
                <a:off x="13017" y="8669"/>
                <a:ext cx="1" cy="17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0" name="Line 599"/>
              <p:cNvSpPr>
                <a:spLocks noChangeShapeType="1"/>
              </p:cNvSpPr>
              <p:nvPr/>
            </p:nvSpPr>
            <p:spPr bwMode="auto">
              <a:xfrm>
                <a:off x="12992" y="884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1" name="Line 600"/>
              <p:cNvSpPr>
                <a:spLocks noChangeShapeType="1"/>
              </p:cNvSpPr>
              <p:nvPr/>
            </p:nvSpPr>
            <p:spPr bwMode="auto">
              <a:xfrm>
                <a:off x="13065" y="8422"/>
                <a:ext cx="1" cy="33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2" name="Line 601"/>
              <p:cNvSpPr>
                <a:spLocks noChangeShapeType="1"/>
              </p:cNvSpPr>
              <p:nvPr/>
            </p:nvSpPr>
            <p:spPr bwMode="auto">
              <a:xfrm>
                <a:off x="13040" y="876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3" name="Line 602"/>
              <p:cNvSpPr>
                <a:spLocks noChangeShapeType="1"/>
              </p:cNvSpPr>
              <p:nvPr/>
            </p:nvSpPr>
            <p:spPr bwMode="auto">
              <a:xfrm>
                <a:off x="13116" y="9013"/>
                <a:ext cx="1" cy="30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4" name="Line 603"/>
              <p:cNvSpPr>
                <a:spLocks noChangeShapeType="1"/>
              </p:cNvSpPr>
              <p:nvPr/>
            </p:nvSpPr>
            <p:spPr bwMode="auto">
              <a:xfrm>
                <a:off x="13091" y="932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5" name="Line 604"/>
              <p:cNvSpPr>
                <a:spLocks noChangeShapeType="1"/>
              </p:cNvSpPr>
              <p:nvPr/>
            </p:nvSpPr>
            <p:spPr bwMode="auto">
              <a:xfrm>
                <a:off x="13165" y="9021"/>
                <a:ext cx="1" cy="33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6" name="Line 605"/>
              <p:cNvSpPr>
                <a:spLocks noChangeShapeType="1"/>
              </p:cNvSpPr>
              <p:nvPr/>
            </p:nvSpPr>
            <p:spPr bwMode="auto">
              <a:xfrm>
                <a:off x="13139" y="935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7" name="Line 606"/>
              <p:cNvSpPr>
                <a:spLocks noChangeShapeType="1"/>
              </p:cNvSpPr>
              <p:nvPr/>
            </p:nvSpPr>
            <p:spPr bwMode="auto">
              <a:xfrm>
                <a:off x="13213" y="9087"/>
                <a:ext cx="1" cy="34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8" name="Line 607"/>
              <p:cNvSpPr>
                <a:spLocks noChangeShapeType="1"/>
              </p:cNvSpPr>
              <p:nvPr/>
            </p:nvSpPr>
            <p:spPr bwMode="auto">
              <a:xfrm>
                <a:off x="13188" y="942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39" name="Line 608"/>
              <p:cNvSpPr>
                <a:spLocks noChangeShapeType="1"/>
              </p:cNvSpPr>
              <p:nvPr/>
            </p:nvSpPr>
            <p:spPr bwMode="auto">
              <a:xfrm>
                <a:off x="13262" y="9044"/>
                <a:ext cx="1" cy="35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0" name="Line 609"/>
              <p:cNvSpPr>
                <a:spLocks noChangeShapeType="1"/>
              </p:cNvSpPr>
              <p:nvPr/>
            </p:nvSpPr>
            <p:spPr bwMode="auto">
              <a:xfrm>
                <a:off x="13236" y="940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1" name="Line 610"/>
              <p:cNvSpPr>
                <a:spLocks noChangeShapeType="1"/>
              </p:cNvSpPr>
              <p:nvPr/>
            </p:nvSpPr>
            <p:spPr bwMode="auto">
              <a:xfrm>
                <a:off x="13312" y="9115"/>
                <a:ext cx="1" cy="35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2" name="Line 611"/>
              <p:cNvSpPr>
                <a:spLocks noChangeShapeType="1"/>
              </p:cNvSpPr>
              <p:nvPr/>
            </p:nvSpPr>
            <p:spPr bwMode="auto">
              <a:xfrm>
                <a:off x="13287" y="946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3" name="Line 612"/>
              <p:cNvSpPr>
                <a:spLocks noChangeShapeType="1"/>
              </p:cNvSpPr>
              <p:nvPr/>
            </p:nvSpPr>
            <p:spPr bwMode="auto">
              <a:xfrm>
                <a:off x="13361" y="9044"/>
                <a:ext cx="1" cy="38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4" name="Line 613"/>
              <p:cNvSpPr>
                <a:spLocks noChangeShapeType="1"/>
              </p:cNvSpPr>
              <p:nvPr/>
            </p:nvSpPr>
            <p:spPr bwMode="auto">
              <a:xfrm>
                <a:off x="13335" y="943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5" name="Line 614"/>
              <p:cNvSpPr>
                <a:spLocks noChangeShapeType="1"/>
              </p:cNvSpPr>
              <p:nvPr/>
            </p:nvSpPr>
            <p:spPr bwMode="auto">
              <a:xfrm>
                <a:off x="13409" y="9036"/>
                <a:ext cx="1" cy="31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6" name="Line 615"/>
              <p:cNvSpPr>
                <a:spLocks noChangeShapeType="1"/>
              </p:cNvSpPr>
              <p:nvPr/>
            </p:nvSpPr>
            <p:spPr bwMode="auto">
              <a:xfrm>
                <a:off x="13384" y="935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7" name="Line 616"/>
              <p:cNvSpPr>
                <a:spLocks noChangeShapeType="1"/>
              </p:cNvSpPr>
              <p:nvPr/>
            </p:nvSpPr>
            <p:spPr bwMode="auto">
              <a:xfrm>
                <a:off x="13458" y="8804"/>
                <a:ext cx="1" cy="27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8" name="Line 617"/>
              <p:cNvSpPr>
                <a:spLocks noChangeShapeType="1"/>
              </p:cNvSpPr>
              <p:nvPr/>
            </p:nvSpPr>
            <p:spPr bwMode="auto">
              <a:xfrm>
                <a:off x="13432" y="907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49" name="Line 618"/>
              <p:cNvSpPr>
                <a:spLocks noChangeShapeType="1"/>
              </p:cNvSpPr>
              <p:nvPr/>
            </p:nvSpPr>
            <p:spPr bwMode="auto">
              <a:xfrm>
                <a:off x="13508" y="9023"/>
                <a:ext cx="1" cy="23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0" name="Line 619"/>
              <p:cNvSpPr>
                <a:spLocks noChangeShapeType="1"/>
              </p:cNvSpPr>
              <p:nvPr/>
            </p:nvSpPr>
            <p:spPr bwMode="auto">
              <a:xfrm>
                <a:off x="13483" y="926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1" name="Line 620"/>
              <p:cNvSpPr>
                <a:spLocks noChangeShapeType="1"/>
              </p:cNvSpPr>
              <p:nvPr/>
            </p:nvSpPr>
            <p:spPr bwMode="auto">
              <a:xfrm>
                <a:off x="13557" y="8919"/>
                <a:ext cx="1" cy="15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2" name="Line 621"/>
              <p:cNvSpPr>
                <a:spLocks noChangeShapeType="1"/>
              </p:cNvSpPr>
              <p:nvPr/>
            </p:nvSpPr>
            <p:spPr bwMode="auto">
              <a:xfrm>
                <a:off x="13531" y="907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3" name="Line 622"/>
              <p:cNvSpPr>
                <a:spLocks noChangeShapeType="1"/>
              </p:cNvSpPr>
              <p:nvPr/>
            </p:nvSpPr>
            <p:spPr bwMode="auto">
              <a:xfrm>
                <a:off x="13605" y="8993"/>
                <a:ext cx="1" cy="28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4" name="Line 623"/>
              <p:cNvSpPr>
                <a:spLocks noChangeShapeType="1"/>
              </p:cNvSpPr>
              <p:nvPr/>
            </p:nvSpPr>
            <p:spPr bwMode="auto">
              <a:xfrm>
                <a:off x="13580" y="927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5" name="Line 624"/>
              <p:cNvSpPr>
                <a:spLocks noChangeShapeType="1"/>
              </p:cNvSpPr>
              <p:nvPr/>
            </p:nvSpPr>
            <p:spPr bwMode="auto">
              <a:xfrm>
                <a:off x="13654" y="9115"/>
                <a:ext cx="1" cy="20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6" name="Line 625"/>
              <p:cNvSpPr>
                <a:spLocks noChangeShapeType="1"/>
              </p:cNvSpPr>
              <p:nvPr/>
            </p:nvSpPr>
            <p:spPr bwMode="auto">
              <a:xfrm>
                <a:off x="13628" y="932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7" name="Line 626"/>
              <p:cNvSpPr>
                <a:spLocks noChangeShapeType="1"/>
              </p:cNvSpPr>
              <p:nvPr/>
            </p:nvSpPr>
            <p:spPr bwMode="auto">
              <a:xfrm>
                <a:off x="13705" y="9087"/>
                <a:ext cx="1" cy="40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58" name="Line 627"/>
              <p:cNvSpPr>
                <a:spLocks noChangeShapeType="1"/>
              </p:cNvSpPr>
              <p:nvPr/>
            </p:nvSpPr>
            <p:spPr bwMode="auto">
              <a:xfrm>
                <a:off x="13679" y="948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3829" name="Group 829"/>
            <p:cNvGrpSpPr>
              <a:grpSpLocks/>
            </p:cNvGrpSpPr>
            <p:nvPr/>
          </p:nvGrpSpPr>
          <p:grpSpPr bwMode="auto">
            <a:xfrm>
              <a:off x="1316119" y="2314730"/>
              <a:ext cx="7631113" cy="2868613"/>
              <a:chOff x="11767" y="8249"/>
              <a:chExt cx="4807" cy="1807"/>
            </a:xfrm>
          </p:grpSpPr>
          <p:sp>
            <p:nvSpPr>
              <p:cNvPr id="334359" name="Line 629"/>
              <p:cNvSpPr>
                <a:spLocks noChangeShapeType="1"/>
              </p:cNvSpPr>
              <p:nvPr/>
            </p:nvSpPr>
            <p:spPr bwMode="auto">
              <a:xfrm>
                <a:off x="13753" y="9062"/>
                <a:ext cx="1" cy="36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0" name="Line 630"/>
              <p:cNvSpPr>
                <a:spLocks noChangeShapeType="1"/>
              </p:cNvSpPr>
              <p:nvPr/>
            </p:nvSpPr>
            <p:spPr bwMode="auto">
              <a:xfrm>
                <a:off x="13727" y="942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1" name="Line 631"/>
              <p:cNvSpPr>
                <a:spLocks noChangeShapeType="1"/>
              </p:cNvSpPr>
              <p:nvPr/>
            </p:nvSpPr>
            <p:spPr bwMode="auto">
              <a:xfrm>
                <a:off x="13801" y="9184"/>
                <a:ext cx="1" cy="35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2" name="Line 632"/>
              <p:cNvSpPr>
                <a:spLocks noChangeShapeType="1"/>
              </p:cNvSpPr>
              <p:nvPr/>
            </p:nvSpPr>
            <p:spPr bwMode="auto">
              <a:xfrm>
                <a:off x="13776" y="954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3" name="Line 633"/>
              <p:cNvSpPr>
                <a:spLocks noChangeShapeType="1"/>
              </p:cNvSpPr>
              <p:nvPr/>
            </p:nvSpPr>
            <p:spPr bwMode="auto">
              <a:xfrm>
                <a:off x="13850" y="9090"/>
                <a:ext cx="1" cy="35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4" name="Line 634"/>
              <p:cNvSpPr>
                <a:spLocks noChangeShapeType="1"/>
              </p:cNvSpPr>
              <p:nvPr/>
            </p:nvSpPr>
            <p:spPr bwMode="auto">
              <a:xfrm>
                <a:off x="13824" y="944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5" name="Line 635"/>
              <p:cNvSpPr>
                <a:spLocks noChangeShapeType="1"/>
              </p:cNvSpPr>
              <p:nvPr/>
            </p:nvSpPr>
            <p:spPr bwMode="auto">
              <a:xfrm>
                <a:off x="13901" y="9102"/>
                <a:ext cx="1" cy="39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6" name="Line 636"/>
              <p:cNvSpPr>
                <a:spLocks noChangeShapeType="1"/>
              </p:cNvSpPr>
              <p:nvPr/>
            </p:nvSpPr>
            <p:spPr bwMode="auto">
              <a:xfrm>
                <a:off x="13875" y="949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7" name="Line 637"/>
              <p:cNvSpPr>
                <a:spLocks noChangeShapeType="1"/>
              </p:cNvSpPr>
              <p:nvPr/>
            </p:nvSpPr>
            <p:spPr bwMode="auto">
              <a:xfrm>
                <a:off x="13949" y="9309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8" name="Line 638"/>
              <p:cNvSpPr>
                <a:spLocks noChangeShapeType="1"/>
              </p:cNvSpPr>
              <p:nvPr/>
            </p:nvSpPr>
            <p:spPr bwMode="auto">
              <a:xfrm>
                <a:off x="13924" y="971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9" name="Line 639"/>
              <p:cNvSpPr>
                <a:spLocks noChangeShapeType="1"/>
              </p:cNvSpPr>
              <p:nvPr/>
            </p:nvSpPr>
            <p:spPr bwMode="auto">
              <a:xfrm>
                <a:off x="13997" y="9268"/>
                <a:ext cx="1" cy="35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0" name="Line 640"/>
              <p:cNvSpPr>
                <a:spLocks noChangeShapeType="1"/>
              </p:cNvSpPr>
              <p:nvPr/>
            </p:nvSpPr>
            <p:spPr bwMode="auto">
              <a:xfrm>
                <a:off x="13972" y="962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1" name="Line 641"/>
              <p:cNvSpPr>
                <a:spLocks noChangeShapeType="1"/>
              </p:cNvSpPr>
              <p:nvPr/>
            </p:nvSpPr>
            <p:spPr bwMode="auto">
              <a:xfrm>
                <a:off x="14046" y="9301"/>
                <a:ext cx="1" cy="31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2" name="Line 642"/>
              <p:cNvSpPr>
                <a:spLocks noChangeShapeType="1"/>
              </p:cNvSpPr>
              <p:nvPr/>
            </p:nvSpPr>
            <p:spPr bwMode="auto">
              <a:xfrm>
                <a:off x="14020" y="961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3" name="Line 643"/>
              <p:cNvSpPr>
                <a:spLocks noChangeShapeType="1"/>
              </p:cNvSpPr>
              <p:nvPr/>
            </p:nvSpPr>
            <p:spPr bwMode="auto">
              <a:xfrm>
                <a:off x="14097" y="9214"/>
                <a:ext cx="1" cy="32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4" name="Line 644"/>
              <p:cNvSpPr>
                <a:spLocks noChangeShapeType="1"/>
              </p:cNvSpPr>
              <p:nvPr/>
            </p:nvSpPr>
            <p:spPr bwMode="auto">
              <a:xfrm>
                <a:off x="14071" y="954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5" name="Line 645"/>
              <p:cNvSpPr>
                <a:spLocks noChangeShapeType="1"/>
              </p:cNvSpPr>
              <p:nvPr/>
            </p:nvSpPr>
            <p:spPr bwMode="auto">
              <a:xfrm>
                <a:off x="14145" y="9194"/>
                <a:ext cx="1" cy="25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6" name="Line 646"/>
              <p:cNvSpPr>
                <a:spLocks noChangeShapeType="1"/>
              </p:cNvSpPr>
              <p:nvPr/>
            </p:nvSpPr>
            <p:spPr bwMode="auto">
              <a:xfrm>
                <a:off x="14120" y="944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7" name="Line 647"/>
              <p:cNvSpPr>
                <a:spLocks noChangeShapeType="1"/>
              </p:cNvSpPr>
              <p:nvPr/>
            </p:nvSpPr>
            <p:spPr bwMode="auto">
              <a:xfrm>
                <a:off x="14193" y="9051"/>
                <a:ext cx="1" cy="28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8" name="Line 648"/>
              <p:cNvSpPr>
                <a:spLocks noChangeShapeType="1"/>
              </p:cNvSpPr>
              <p:nvPr/>
            </p:nvSpPr>
            <p:spPr bwMode="auto">
              <a:xfrm>
                <a:off x="14168" y="933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9" name="Line 649"/>
              <p:cNvSpPr>
                <a:spLocks noChangeShapeType="1"/>
              </p:cNvSpPr>
              <p:nvPr/>
            </p:nvSpPr>
            <p:spPr bwMode="auto">
              <a:xfrm>
                <a:off x="14242" y="9135"/>
                <a:ext cx="1" cy="34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0" name="Line 650"/>
              <p:cNvSpPr>
                <a:spLocks noChangeShapeType="1"/>
              </p:cNvSpPr>
              <p:nvPr/>
            </p:nvSpPr>
            <p:spPr bwMode="auto">
              <a:xfrm>
                <a:off x="14216" y="947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1" name="Line 651"/>
              <p:cNvSpPr>
                <a:spLocks noChangeShapeType="1"/>
              </p:cNvSpPr>
              <p:nvPr/>
            </p:nvSpPr>
            <p:spPr bwMode="auto">
              <a:xfrm>
                <a:off x="14293" y="9194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2" name="Line 652"/>
              <p:cNvSpPr>
                <a:spLocks noChangeShapeType="1"/>
              </p:cNvSpPr>
              <p:nvPr/>
            </p:nvSpPr>
            <p:spPr bwMode="auto">
              <a:xfrm>
                <a:off x="14267" y="952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3" name="Line 653"/>
              <p:cNvSpPr>
                <a:spLocks noChangeShapeType="1"/>
              </p:cNvSpPr>
              <p:nvPr/>
            </p:nvSpPr>
            <p:spPr bwMode="auto">
              <a:xfrm>
                <a:off x="14341" y="9400"/>
                <a:ext cx="1" cy="4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4" name="Line 654"/>
              <p:cNvSpPr>
                <a:spLocks noChangeShapeType="1"/>
              </p:cNvSpPr>
              <p:nvPr/>
            </p:nvSpPr>
            <p:spPr bwMode="auto">
              <a:xfrm>
                <a:off x="14316" y="982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5" name="Line 655"/>
              <p:cNvSpPr>
                <a:spLocks noChangeShapeType="1"/>
              </p:cNvSpPr>
              <p:nvPr/>
            </p:nvSpPr>
            <p:spPr bwMode="auto">
              <a:xfrm>
                <a:off x="14389" y="9408"/>
                <a:ext cx="1" cy="25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6" name="Line 656"/>
              <p:cNvSpPr>
                <a:spLocks noChangeShapeType="1"/>
              </p:cNvSpPr>
              <p:nvPr/>
            </p:nvSpPr>
            <p:spPr bwMode="auto">
              <a:xfrm>
                <a:off x="14364" y="966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7" name="Line 657"/>
              <p:cNvSpPr>
                <a:spLocks noChangeShapeType="1"/>
              </p:cNvSpPr>
              <p:nvPr/>
            </p:nvSpPr>
            <p:spPr bwMode="auto">
              <a:xfrm>
                <a:off x="14438" y="9415"/>
                <a:ext cx="1" cy="29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8" name="Line 658"/>
              <p:cNvSpPr>
                <a:spLocks noChangeShapeType="1"/>
              </p:cNvSpPr>
              <p:nvPr/>
            </p:nvSpPr>
            <p:spPr bwMode="auto">
              <a:xfrm>
                <a:off x="14412" y="970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9" name="Line 659"/>
              <p:cNvSpPr>
                <a:spLocks noChangeShapeType="1"/>
              </p:cNvSpPr>
              <p:nvPr/>
            </p:nvSpPr>
            <p:spPr bwMode="auto">
              <a:xfrm>
                <a:off x="14489" y="9288"/>
                <a:ext cx="1" cy="23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0" name="Line 660"/>
              <p:cNvSpPr>
                <a:spLocks noChangeShapeType="1"/>
              </p:cNvSpPr>
              <p:nvPr/>
            </p:nvSpPr>
            <p:spPr bwMode="auto">
              <a:xfrm>
                <a:off x="14463" y="952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1" name="Line 661"/>
              <p:cNvSpPr>
                <a:spLocks noChangeShapeType="1"/>
              </p:cNvSpPr>
              <p:nvPr/>
            </p:nvSpPr>
            <p:spPr bwMode="auto">
              <a:xfrm>
                <a:off x="14537" y="9329"/>
                <a:ext cx="1" cy="33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2" name="Line 662"/>
              <p:cNvSpPr>
                <a:spLocks noChangeShapeType="1"/>
              </p:cNvSpPr>
              <p:nvPr/>
            </p:nvSpPr>
            <p:spPr bwMode="auto">
              <a:xfrm>
                <a:off x="14512" y="966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3" name="Line 663"/>
              <p:cNvSpPr>
                <a:spLocks noChangeShapeType="1"/>
              </p:cNvSpPr>
              <p:nvPr/>
            </p:nvSpPr>
            <p:spPr bwMode="auto">
              <a:xfrm>
                <a:off x="14586" y="9438"/>
                <a:ext cx="1" cy="34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4" name="Line 664"/>
              <p:cNvSpPr>
                <a:spLocks noChangeShapeType="1"/>
              </p:cNvSpPr>
              <p:nvPr/>
            </p:nvSpPr>
            <p:spPr bwMode="auto">
              <a:xfrm>
                <a:off x="14560" y="978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5" name="Line 665"/>
              <p:cNvSpPr>
                <a:spLocks noChangeShapeType="1"/>
              </p:cNvSpPr>
              <p:nvPr/>
            </p:nvSpPr>
            <p:spPr bwMode="auto">
              <a:xfrm>
                <a:off x="14634" y="9329"/>
                <a:ext cx="1" cy="3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6" name="Line 666"/>
              <p:cNvSpPr>
                <a:spLocks noChangeShapeType="1"/>
              </p:cNvSpPr>
              <p:nvPr/>
            </p:nvSpPr>
            <p:spPr bwMode="auto">
              <a:xfrm>
                <a:off x="14608" y="969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7" name="Line 667"/>
              <p:cNvSpPr>
                <a:spLocks noChangeShapeType="1"/>
              </p:cNvSpPr>
              <p:nvPr/>
            </p:nvSpPr>
            <p:spPr bwMode="auto">
              <a:xfrm>
                <a:off x="14685" y="9245"/>
                <a:ext cx="1" cy="3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8" name="Line 668"/>
              <p:cNvSpPr>
                <a:spLocks noChangeShapeType="1"/>
              </p:cNvSpPr>
              <p:nvPr/>
            </p:nvSpPr>
            <p:spPr bwMode="auto">
              <a:xfrm>
                <a:off x="14659" y="961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9" name="Line 669"/>
              <p:cNvSpPr>
                <a:spLocks noChangeShapeType="1"/>
              </p:cNvSpPr>
              <p:nvPr/>
            </p:nvSpPr>
            <p:spPr bwMode="auto">
              <a:xfrm>
                <a:off x="14733" y="9339"/>
                <a:ext cx="1" cy="38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0" name="Line 670"/>
              <p:cNvSpPr>
                <a:spLocks noChangeShapeType="1"/>
              </p:cNvSpPr>
              <p:nvPr/>
            </p:nvSpPr>
            <p:spPr bwMode="auto">
              <a:xfrm>
                <a:off x="14708" y="971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1" name="Line 671"/>
              <p:cNvSpPr>
                <a:spLocks noChangeShapeType="1"/>
              </p:cNvSpPr>
              <p:nvPr/>
            </p:nvSpPr>
            <p:spPr bwMode="auto">
              <a:xfrm>
                <a:off x="14782" y="9316"/>
                <a:ext cx="1" cy="4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2" name="Line 672"/>
              <p:cNvSpPr>
                <a:spLocks noChangeShapeType="1"/>
              </p:cNvSpPr>
              <p:nvPr/>
            </p:nvSpPr>
            <p:spPr bwMode="auto">
              <a:xfrm>
                <a:off x="14756" y="972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3" name="Line 673"/>
              <p:cNvSpPr>
                <a:spLocks noChangeShapeType="1"/>
              </p:cNvSpPr>
              <p:nvPr/>
            </p:nvSpPr>
            <p:spPr bwMode="auto">
              <a:xfrm>
                <a:off x="14830" y="9387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4" name="Line 674"/>
              <p:cNvSpPr>
                <a:spLocks noChangeShapeType="1"/>
              </p:cNvSpPr>
              <p:nvPr/>
            </p:nvSpPr>
            <p:spPr bwMode="auto">
              <a:xfrm>
                <a:off x="14805" y="979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5" name="Line 675"/>
              <p:cNvSpPr>
                <a:spLocks noChangeShapeType="1"/>
              </p:cNvSpPr>
              <p:nvPr/>
            </p:nvSpPr>
            <p:spPr bwMode="auto">
              <a:xfrm>
                <a:off x="14881" y="9306"/>
                <a:ext cx="1" cy="41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6" name="Line 676"/>
              <p:cNvSpPr>
                <a:spLocks noChangeShapeType="1"/>
              </p:cNvSpPr>
              <p:nvPr/>
            </p:nvSpPr>
            <p:spPr bwMode="auto">
              <a:xfrm>
                <a:off x="14855" y="972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7" name="Line 677"/>
              <p:cNvSpPr>
                <a:spLocks noChangeShapeType="1"/>
              </p:cNvSpPr>
              <p:nvPr/>
            </p:nvSpPr>
            <p:spPr bwMode="auto">
              <a:xfrm>
                <a:off x="14929" y="9026"/>
                <a:ext cx="1" cy="34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8" name="Line 678"/>
              <p:cNvSpPr>
                <a:spLocks noChangeShapeType="1"/>
              </p:cNvSpPr>
              <p:nvPr/>
            </p:nvSpPr>
            <p:spPr bwMode="auto">
              <a:xfrm>
                <a:off x="14904" y="936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9" name="Line 679"/>
              <p:cNvSpPr>
                <a:spLocks noChangeShapeType="1"/>
              </p:cNvSpPr>
              <p:nvPr/>
            </p:nvSpPr>
            <p:spPr bwMode="auto">
              <a:xfrm>
                <a:off x="14978" y="9095"/>
                <a:ext cx="1" cy="34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0" name="Line 680"/>
              <p:cNvSpPr>
                <a:spLocks noChangeShapeType="1"/>
              </p:cNvSpPr>
              <p:nvPr/>
            </p:nvSpPr>
            <p:spPr bwMode="auto">
              <a:xfrm>
                <a:off x="14952" y="944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1" name="Line 681"/>
              <p:cNvSpPr>
                <a:spLocks noChangeShapeType="1"/>
              </p:cNvSpPr>
              <p:nvPr/>
            </p:nvSpPr>
            <p:spPr bwMode="auto">
              <a:xfrm>
                <a:off x="15026" y="9263"/>
                <a:ext cx="1" cy="36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2" name="Line 682"/>
              <p:cNvSpPr>
                <a:spLocks noChangeShapeType="1"/>
              </p:cNvSpPr>
              <p:nvPr/>
            </p:nvSpPr>
            <p:spPr bwMode="auto">
              <a:xfrm>
                <a:off x="15001" y="962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3" name="Line 683"/>
              <p:cNvSpPr>
                <a:spLocks noChangeShapeType="1"/>
              </p:cNvSpPr>
              <p:nvPr/>
            </p:nvSpPr>
            <p:spPr bwMode="auto">
              <a:xfrm>
                <a:off x="15077" y="9281"/>
                <a:ext cx="1" cy="43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4" name="Line 684"/>
              <p:cNvSpPr>
                <a:spLocks noChangeShapeType="1"/>
              </p:cNvSpPr>
              <p:nvPr/>
            </p:nvSpPr>
            <p:spPr bwMode="auto">
              <a:xfrm>
                <a:off x="15051" y="971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5" name="Line 685"/>
              <p:cNvSpPr>
                <a:spLocks noChangeShapeType="1"/>
              </p:cNvSpPr>
              <p:nvPr/>
            </p:nvSpPr>
            <p:spPr bwMode="auto">
              <a:xfrm>
                <a:off x="15125" y="9219"/>
                <a:ext cx="1" cy="37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6" name="Line 686"/>
              <p:cNvSpPr>
                <a:spLocks noChangeShapeType="1"/>
              </p:cNvSpPr>
              <p:nvPr/>
            </p:nvSpPr>
            <p:spPr bwMode="auto">
              <a:xfrm>
                <a:off x="15100" y="959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7" name="Line 687"/>
              <p:cNvSpPr>
                <a:spLocks noChangeShapeType="1"/>
              </p:cNvSpPr>
              <p:nvPr/>
            </p:nvSpPr>
            <p:spPr bwMode="auto">
              <a:xfrm>
                <a:off x="15174" y="9128"/>
                <a:ext cx="1" cy="40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8" name="Line 688"/>
              <p:cNvSpPr>
                <a:spLocks noChangeShapeType="1"/>
              </p:cNvSpPr>
              <p:nvPr/>
            </p:nvSpPr>
            <p:spPr bwMode="auto">
              <a:xfrm>
                <a:off x="15148" y="953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9" name="Line 689"/>
              <p:cNvSpPr>
                <a:spLocks noChangeShapeType="1"/>
              </p:cNvSpPr>
              <p:nvPr/>
            </p:nvSpPr>
            <p:spPr bwMode="auto">
              <a:xfrm>
                <a:off x="15222" y="9247"/>
                <a:ext cx="1" cy="43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0" name="Line 690"/>
              <p:cNvSpPr>
                <a:spLocks noChangeShapeType="1"/>
              </p:cNvSpPr>
              <p:nvPr/>
            </p:nvSpPr>
            <p:spPr bwMode="auto">
              <a:xfrm>
                <a:off x="15197" y="968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1" name="Line 691"/>
              <p:cNvSpPr>
                <a:spLocks noChangeShapeType="1"/>
              </p:cNvSpPr>
              <p:nvPr/>
            </p:nvSpPr>
            <p:spPr bwMode="auto">
              <a:xfrm>
                <a:off x="15273" y="9301"/>
                <a:ext cx="1" cy="42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2" name="Line 692"/>
              <p:cNvSpPr>
                <a:spLocks noChangeShapeType="1"/>
              </p:cNvSpPr>
              <p:nvPr/>
            </p:nvSpPr>
            <p:spPr bwMode="auto">
              <a:xfrm>
                <a:off x="15248" y="972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3" name="Line 693"/>
              <p:cNvSpPr>
                <a:spLocks noChangeShapeType="1"/>
              </p:cNvSpPr>
              <p:nvPr/>
            </p:nvSpPr>
            <p:spPr bwMode="auto">
              <a:xfrm>
                <a:off x="15321" y="9222"/>
                <a:ext cx="1" cy="41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4" name="Line 694"/>
              <p:cNvSpPr>
                <a:spLocks noChangeShapeType="1"/>
              </p:cNvSpPr>
              <p:nvPr/>
            </p:nvSpPr>
            <p:spPr bwMode="auto">
              <a:xfrm>
                <a:off x="15296" y="963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5" name="Line 695"/>
              <p:cNvSpPr>
                <a:spLocks noChangeShapeType="1"/>
              </p:cNvSpPr>
              <p:nvPr/>
            </p:nvSpPr>
            <p:spPr bwMode="auto">
              <a:xfrm>
                <a:off x="15370" y="9306"/>
                <a:ext cx="1" cy="36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6" name="Line 696"/>
              <p:cNvSpPr>
                <a:spLocks noChangeShapeType="1"/>
              </p:cNvSpPr>
              <p:nvPr/>
            </p:nvSpPr>
            <p:spPr bwMode="auto">
              <a:xfrm>
                <a:off x="15344" y="967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7" name="Line 697"/>
              <p:cNvSpPr>
                <a:spLocks noChangeShapeType="1"/>
              </p:cNvSpPr>
              <p:nvPr/>
            </p:nvSpPr>
            <p:spPr bwMode="auto">
              <a:xfrm>
                <a:off x="15421" y="9334"/>
                <a:ext cx="1" cy="36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8" name="Line 698"/>
              <p:cNvSpPr>
                <a:spLocks noChangeShapeType="1"/>
              </p:cNvSpPr>
              <p:nvPr/>
            </p:nvSpPr>
            <p:spPr bwMode="auto">
              <a:xfrm>
                <a:off x="15395" y="969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9" name="Line 699"/>
              <p:cNvSpPr>
                <a:spLocks noChangeShapeType="1"/>
              </p:cNvSpPr>
              <p:nvPr/>
            </p:nvSpPr>
            <p:spPr bwMode="auto">
              <a:xfrm>
                <a:off x="15469" y="9426"/>
                <a:ext cx="1" cy="37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0" name="Line 700"/>
              <p:cNvSpPr>
                <a:spLocks noChangeShapeType="1"/>
              </p:cNvSpPr>
              <p:nvPr/>
            </p:nvSpPr>
            <p:spPr bwMode="auto">
              <a:xfrm>
                <a:off x="15444" y="980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1" name="Line 701"/>
              <p:cNvSpPr>
                <a:spLocks noChangeShapeType="1"/>
              </p:cNvSpPr>
              <p:nvPr/>
            </p:nvSpPr>
            <p:spPr bwMode="auto">
              <a:xfrm>
                <a:off x="15517" y="9250"/>
                <a:ext cx="1" cy="31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2" name="Line 702"/>
              <p:cNvSpPr>
                <a:spLocks noChangeShapeType="1"/>
              </p:cNvSpPr>
              <p:nvPr/>
            </p:nvSpPr>
            <p:spPr bwMode="auto">
              <a:xfrm>
                <a:off x="15492" y="956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3" name="Line 703"/>
              <p:cNvSpPr>
                <a:spLocks noChangeShapeType="1"/>
              </p:cNvSpPr>
              <p:nvPr/>
            </p:nvSpPr>
            <p:spPr bwMode="auto">
              <a:xfrm>
                <a:off x="15566" y="9367"/>
                <a:ext cx="1" cy="36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4" name="Line 704"/>
              <p:cNvSpPr>
                <a:spLocks noChangeShapeType="1"/>
              </p:cNvSpPr>
              <p:nvPr/>
            </p:nvSpPr>
            <p:spPr bwMode="auto">
              <a:xfrm>
                <a:off x="15540" y="972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5" name="Line 705"/>
              <p:cNvSpPr>
                <a:spLocks noChangeShapeType="1"/>
              </p:cNvSpPr>
              <p:nvPr/>
            </p:nvSpPr>
            <p:spPr bwMode="auto">
              <a:xfrm>
                <a:off x="15617" y="9375"/>
                <a:ext cx="1" cy="4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6" name="Line 706"/>
              <p:cNvSpPr>
                <a:spLocks noChangeShapeType="1"/>
              </p:cNvSpPr>
              <p:nvPr/>
            </p:nvSpPr>
            <p:spPr bwMode="auto">
              <a:xfrm>
                <a:off x="15591" y="978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7" name="Line 707"/>
              <p:cNvSpPr>
                <a:spLocks noChangeShapeType="1"/>
              </p:cNvSpPr>
              <p:nvPr/>
            </p:nvSpPr>
            <p:spPr bwMode="auto">
              <a:xfrm>
                <a:off x="15665" y="9390"/>
                <a:ext cx="1" cy="35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8" name="Line 708"/>
              <p:cNvSpPr>
                <a:spLocks noChangeShapeType="1"/>
              </p:cNvSpPr>
              <p:nvPr/>
            </p:nvSpPr>
            <p:spPr bwMode="auto">
              <a:xfrm>
                <a:off x="15640" y="974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9" name="Line 709"/>
              <p:cNvSpPr>
                <a:spLocks noChangeShapeType="1"/>
              </p:cNvSpPr>
              <p:nvPr/>
            </p:nvSpPr>
            <p:spPr bwMode="auto">
              <a:xfrm>
                <a:off x="15713" y="9245"/>
                <a:ext cx="1" cy="38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0" name="Line 710"/>
              <p:cNvSpPr>
                <a:spLocks noChangeShapeType="1"/>
              </p:cNvSpPr>
              <p:nvPr/>
            </p:nvSpPr>
            <p:spPr bwMode="auto">
              <a:xfrm>
                <a:off x="15688" y="963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1" name="Line 711"/>
              <p:cNvSpPr>
                <a:spLocks noChangeShapeType="1"/>
              </p:cNvSpPr>
              <p:nvPr/>
            </p:nvSpPr>
            <p:spPr bwMode="auto">
              <a:xfrm>
                <a:off x="15762" y="9309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2" name="Line 712"/>
              <p:cNvSpPr>
                <a:spLocks noChangeShapeType="1"/>
              </p:cNvSpPr>
              <p:nvPr/>
            </p:nvSpPr>
            <p:spPr bwMode="auto">
              <a:xfrm>
                <a:off x="15736" y="971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3" name="Line 713"/>
              <p:cNvSpPr>
                <a:spLocks noChangeShapeType="1"/>
              </p:cNvSpPr>
              <p:nvPr/>
            </p:nvSpPr>
            <p:spPr bwMode="auto">
              <a:xfrm>
                <a:off x="15813" y="9283"/>
                <a:ext cx="1" cy="37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4" name="Line 714"/>
              <p:cNvSpPr>
                <a:spLocks noChangeShapeType="1"/>
              </p:cNvSpPr>
              <p:nvPr/>
            </p:nvSpPr>
            <p:spPr bwMode="auto">
              <a:xfrm>
                <a:off x="15787" y="965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5" name="Line 715"/>
              <p:cNvSpPr>
                <a:spLocks noChangeShapeType="1"/>
              </p:cNvSpPr>
              <p:nvPr/>
            </p:nvSpPr>
            <p:spPr bwMode="auto">
              <a:xfrm>
                <a:off x="15861" y="9375"/>
                <a:ext cx="1" cy="45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6" name="Line 716"/>
              <p:cNvSpPr>
                <a:spLocks noChangeShapeType="1"/>
              </p:cNvSpPr>
              <p:nvPr/>
            </p:nvSpPr>
            <p:spPr bwMode="auto">
              <a:xfrm>
                <a:off x="15836" y="982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7" name="Line 717"/>
              <p:cNvSpPr>
                <a:spLocks noChangeShapeType="1"/>
              </p:cNvSpPr>
              <p:nvPr/>
            </p:nvSpPr>
            <p:spPr bwMode="auto">
              <a:xfrm>
                <a:off x="15910" y="9181"/>
                <a:ext cx="1" cy="46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8" name="Line 718"/>
              <p:cNvSpPr>
                <a:spLocks noChangeShapeType="1"/>
              </p:cNvSpPr>
              <p:nvPr/>
            </p:nvSpPr>
            <p:spPr bwMode="auto">
              <a:xfrm>
                <a:off x="15884" y="964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9" name="Line 719"/>
              <p:cNvSpPr>
                <a:spLocks noChangeShapeType="1"/>
              </p:cNvSpPr>
              <p:nvPr/>
            </p:nvSpPr>
            <p:spPr bwMode="auto">
              <a:xfrm>
                <a:off x="15958" y="9466"/>
                <a:ext cx="1" cy="38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0" name="Line 720"/>
              <p:cNvSpPr>
                <a:spLocks noChangeShapeType="1"/>
              </p:cNvSpPr>
              <p:nvPr/>
            </p:nvSpPr>
            <p:spPr bwMode="auto">
              <a:xfrm>
                <a:off x="15932" y="985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1" name="Line 721"/>
              <p:cNvSpPr>
                <a:spLocks noChangeShapeType="1"/>
              </p:cNvSpPr>
              <p:nvPr/>
            </p:nvSpPr>
            <p:spPr bwMode="auto">
              <a:xfrm>
                <a:off x="16009" y="9530"/>
                <a:ext cx="1" cy="35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2" name="Line 722"/>
              <p:cNvSpPr>
                <a:spLocks noChangeShapeType="1"/>
              </p:cNvSpPr>
              <p:nvPr/>
            </p:nvSpPr>
            <p:spPr bwMode="auto">
              <a:xfrm>
                <a:off x="15983" y="988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3" name="Line 723"/>
              <p:cNvSpPr>
                <a:spLocks noChangeShapeType="1"/>
              </p:cNvSpPr>
              <p:nvPr/>
            </p:nvSpPr>
            <p:spPr bwMode="auto">
              <a:xfrm>
                <a:off x="16057" y="9408"/>
                <a:ext cx="1" cy="3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4" name="Line 724"/>
              <p:cNvSpPr>
                <a:spLocks noChangeShapeType="1"/>
              </p:cNvSpPr>
              <p:nvPr/>
            </p:nvSpPr>
            <p:spPr bwMode="auto">
              <a:xfrm>
                <a:off x="16032" y="977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5" name="Line 725"/>
              <p:cNvSpPr>
                <a:spLocks noChangeShapeType="1"/>
              </p:cNvSpPr>
              <p:nvPr/>
            </p:nvSpPr>
            <p:spPr bwMode="auto">
              <a:xfrm>
                <a:off x="16106" y="9446"/>
                <a:ext cx="1" cy="36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6" name="Line 726"/>
              <p:cNvSpPr>
                <a:spLocks noChangeShapeType="1"/>
              </p:cNvSpPr>
              <p:nvPr/>
            </p:nvSpPr>
            <p:spPr bwMode="auto">
              <a:xfrm>
                <a:off x="16080" y="980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7" name="Line 727"/>
              <p:cNvSpPr>
                <a:spLocks noChangeShapeType="1"/>
              </p:cNvSpPr>
              <p:nvPr/>
            </p:nvSpPr>
            <p:spPr bwMode="auto">
              <a:xfrm>
                <a:off x="16154" y="9571"/>
                <a:ext cx="1" cy="43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8" name="Line 728"/>
              <p:cNvSpPr>
                <a:spLocks noChangeShapeType="1"/>
              </p:cNvSpPr>
              <p:nvPr/>
            </p:nvSpPr>
            <p:spPr bwMode="auto">
              <a:xfrm>
                <a:off x="16129" y="1000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9" name="Line 729"/>
              <p:cNvSpPr>
                <a:spLocks noChangeShapeType="1"/>
              </p:cNvSpPr>
              <p:nvPr/>
            </p:nvSpPr>
            <p:spPr bwMode="auto">
              <a:xfrm>
                <a:off x="16205" y="9609"/>
                <a:ext cx="1" cy="44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0" name="Line 730"/>
              <p:cNvSpPr>
                <a:spLocks noChangeShapeType="1"/>
              </p:cNvSpPr>
              <p:nvPr/>
            </p:nvSpPr>
            <p:spPr bwMode="auto">
              <a:xfrm>
                <a:off x="16179" y="1005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1" name="Line 731"/>
              <p:cNvSpPr>
                <a:spLocks noChangeShapeType="1"/>
              </p:cNvSpPr>
              <p:nvPr/>
            </p:nvSpPr>
            <p:spPr bwMode="auto">
              <a:xfrm>
                <a:off x="16253" y="9512"/>
                <a:ext cx="1" cy="41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2" name="Line 732"/>
              <p:cNvSpPr>
                <a:spLocks noChangeShapeType="1"/>
              </p:cNvSpPr>
              <p:nvPr/>
            </p:nvSpPr>
            <p:spPr bwMode="auto">
              <a:xfrm>
                <a:off x="16228" y="992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3" name="Line 733"/>
              <p:cNvSpPr>
                <a:spLocks noChangeShapeType="1"/>
              </p:cNvSpPr>
              <p:nvPr/>
            </p:nvSpPr>
            <p:spPr bwMode="auto">
              <a:xfrm>
                <a:off x="16302" y="9612"/>
                <a:ext cx="1" cy="37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4" name="Line 734"/>
              <p:cNvSpPr>
                <a:spLocks noChangeShapeType="1"/>
              </p:cNvSpPr>
              <p:nvPr/>
            </p:nvSpPr>
            <p:spPr bwMode="auto">
              <a:xfrm>
                <a:off x="16276" y="998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5" name="Line 735"/>
              <p:cNvSpPr>
                <a:spLocks noChangeShapeType="1"/>
              </p:cNvSpPr>
              <p:nvPr/>
            </p:nvSpPr>
            <p:spPr bwMode="auto">
              <a:xfrm>
                <a:off x="16350" y="9594"/>
                <a:ext cx="1" cy="3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6" name="Line 736"/>
              <p:cNvSpPr>
                <a:spLocks noChangeShapeType="1"/>
              </p:cNvSpPr>
              <p:nvPr/>
            </p:nvSpPr>
            <p:spPr bwMode="auto">
              <a:xfrm>
                <a:off x="16325" y="989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7" name="Line 737"/>
              <p:cNvSpPr>
                <a:spLocks noChangeShapeType="1"/>
              </p:cNvSpPr>
              <p:nvPr/>
            </p:nvSpPr>
            <p:spPr bwMode="auto">
              <a:xfrm>
                <a:off x="16401" y="9489"/>
                <a:ext cx="1" cy="35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8" name="Line 738"/>
              <p:cNvSpPr>
                <a:spLocks noChangeShapeType="1"/>
              </p:cNvSpPr>
              <p:nvPr/>
            </p:nvSpPr>
            <p:spPr bwMode="auto">
              <a:xfrm>
                <a:off x="16376" y="984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9" name="Line 739"/>
              <p:cNvSpPr>
                <a:spLocks noChangeShapeType="1"/>
              </p:cNvSpPr>
              <p:nvPr/>
            </p:nvSpPr>
            <p:spPr bwMode="auto">
              <a:xfrm>
                <a:off x="16449" y="9497"/>
                <a:ext cx="1" cy="34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0" name="Line 740"/>
              <p:cNvSpPr>
                <a:spLocks noChangeShapeType="1"/>
              </p:cNvSpPr>
              <p:nvPr/>
            </p:nvSpPr>
            <p:spPr bwMode="auto">
              <a:xfrm>
                <a:off x="16424" y="984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1" name="Line 741"/>
              <p:cNvSpPr>
                <a:spLocks noChangeShapeType="1"/>
              </p:cNvSpPr>
              <p:nvPr/>
            </p:nvSpPr>
            <p:spPr bwMode="auto">
              <a:xfrm>
                <a:off x="16498" y="9540"/>
                <a:ext cx="1" cy="31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2" name="Line 742"/>
              <p:cNvSpPr>
                <a:spLocks noChangeShapeType="1"/>
              </p:cNvSpPr>
              <p:nvPr/>
            </p:nvSpPr>
            <p:spPr bwMode="auto">
              <a:xfrm>
                <a:off x="16472" y="985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3" name="Line 743"/>
              <p:cNvSpPr>
                <a:spLocks noChangeShapeType="1"/>
              </p:cNvSpPr>
              <p:nvPr/>
            </p:nvSpPr>
            <p:spPr bwMode="auto">
              <a:xfrm>
                <a:off x="16546" y="9550"/>
                <a:ext cx="1" cy="31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4" name="Line 744"/>
              <p:cNvSpPr>
                <a:spLocks noChangeShapeType="1"/>
              </p:cNvSpPr>
              <p:nvPr/>
            </p:nvSpPr>
            <p:spPr bwMode="auto">
              <a:xfrm>
                <a:off x="16521" y="986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5" name="Line 745"/>
              <p:cNvSpPr>
                <a:spLocks noChangeShapeType="1"/>
              </p:cNvSpPr>
              <p:nvPr/>
            </p:nvSpPr>
            <p:spPr bwMode="auto">
              <a:xfrm flipV="1">
                <a:off x="11792" y="8496"/>
                <a:ext cx="1" cy="16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6" name="Line 746"/>
              <p:cNvSpPr>
                <a:spLocks noChangeShapeType="1"/>
              </p:cNvSpPr>
              <p:nvPr/>
            </p:nvSpPr>
            <p:spPr bwMode="auto">
              <a:xfrm>
                <a:off x="11767" y="849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7" name="Line 747"/>
              <p:cNvSpPr>
                <a:spLocks noChangeShapeType="1"/>
              </p:cNvSpPr>
              <p:nvPr/>
            </p:nvSpPr>
            <p:spPr bwMode="auto">
              <a:xfrm flipV="1">
                <a:off x="11841" y="8349"/>
                <a:ext cx="1" cy="26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8" name="Line 748"/>
              <p:cNvSpPr>
                <a:spLocks noChangeShapeType="1"/>
              </p:cNvSpPr>
              <p:nvPr/>
            </p:nvSpPr>
            <p:spPr bwMode="auto">
              <a:xfrm>
                <a:off x="11815" y="834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9" name="Line 749"/>
              <p:cNvSpPr>
                <a:spLocks noChangeShapeType="1"/>
              </p:cNvSpPr>
              <p:nvPr/>
            </p:nvSpPr>
            <p:spPr bwMode="auto">
              <a:xfrm flipV="1">
                <a:off x="11889" y="8420"/>
                <a:ext cx="1" cy="27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0" name="Line 750"/>
              <p:cNvSpPr>
                <a:spLocks noChangeShapeType="1"/>
              </p:cNvSpPr>
              <p:nvPr/>
            </p:nvSpPr>
            <p:spPr bwMode="auto">
              <a:xfrm>
                <a:off x="11864" y="842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1" name="Line 751"/>
              <p:cNvSpPr>
                <a:spLocks noChangeShapeType="1"/>
              </p:cNvSpPr>
              <p:nvPr/>
            </p:nvSpPr>
            <p:spPr bwMode="auto">
              <a:xfrm flipV="1">
                <a:off x="11937" y="8542"/>
                <a:ext cx="1" cy="21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2" name="Line 752"/>
              <p:cNvSpPr>
                <a:spLocks noChangeShapeType="1"/>
              </p:cNvSpPr>
              <p:nvPr/>
            </p:nvSpPr>
            <p:spPr bwMode="auto">
              <a:xfrm>
                <a:off x="11912" y="854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3" name="Line 753"/>
              <p:cNvSpPr>
                <a:spLocks noChangeShapeType="1"/>
              </p:cNvSpPr>
              <p:nvPr/>
            </p:nvSpPr>
            <p:spPr bwMode="auto">
              <a:xfrm flipV="1">
                <a:off x="11988" y="8580"/>
                <a:ext cx="1" cy="27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4" name="Line 754"/>
              <p:cNvSpPr>
                <a:spLocks noChangeShapeType="1"/>
              </p:cNvSpPr>
              <p:nvPr/>
            </p:nvSpPr>
            <p:spPr bwMode="auto">
              <a:xfrm>
                <a:off x="11963" y="858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5" name="Line 755"/>
              <p:cNvSpPr>
                <a:spLocks noChangeShapeType="1"/>
              </p:cNvSpPr>
              <p:nvPr/>
            </p:nvSpPr>
            <p:spPr bwMode="auto">
              <a:xfrm flipV="1">
                <a:off x="12037" y="8453"/>
                <a:ext cx="1" cy="22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6" name="Line 756"/>
              <p:cNvSpPr>
                <a:spLocks noChangeShapeType="1"/>
              </p:cNvSpPr>
              <p:nvPr/>
            </p:nvSpPr>
            <p:spPr bwMode="auto">
              <a:xfrm>
                <a:off x="12011" y="845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7" name="Line 757"/>
              <p:cNvSpPr>
                <a:spLocks noChangeShapeType="1"/>
              </p:cNvSpPr>
              <p:nvPr/>
            </p:nvSpPr>
            <p:spPr bwMode="auto">
              <a:xfrm flipV="1">
                <a:off x="12085" y="8369"/>
                <a:ext cx="1" cy="22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8" name="Line 758"/>
              <p:cNvSpPr>
                <a:spLocks noChangeShapeType="1"/>
              </p:cNvSpPr>
              <p:nvPr/>
            </p:nvSpPr>
            <p:spPr bwMode="auto">
              <a:xfrm>
                <a:off x="12060" y="836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9" name="Line 759"/>
              <p:cNvSpPr>
                <a:spLocks noChangeShapeType="1"/>
              </p:cNvSpPr>
              <p:nvPr/>
            </p:nvSpPr>
            <p:spPr bwMode="auto">
              <a:xfrm flipV="1">
                <a:off x="12134" y="8506"/>
                <a:ext cx="1" cy="23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0" name="Line 760"/>
              <p:cNvSpPr>
                <a:spLocks noChangeShapeType="1"/>
              </p:cNvSpPr>
              <p:nvPr/>
            </p:nvSpPr>
            <p:spPr bwMode="auto">
              <a:xfrm>
                <a:off x="12108" y="850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1" name="Line 761"/>
              <p:cNvSpPr>
                <a:spLocks noChangeShapeType="1"/>
              </p:cNvSpPr>
              <p:nvPr/>
            </p:nvSpPr>
            <p:spPr bwMode="auto">
              <a:xfrm flipV="1">
                <a:off x="12184" y="8603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2" name="Line 762"/>
              <p:cNvSpPr>
                <a:spLocks noChangeShapeType="1"/>
              </p:cNvSpPr>
              <p:nvPr/>
            </p:nvSpPr>
            <p:spPr bwMode="auto">
              <a:xfrm>
                <a:off x="12159" y="860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3" name="Line 763"/>
              <p:cNvSpPr>
                <a:spLocks noChangeShapeType="1"/>
              </p:cNvSpPr>
              <p:nvPr/>
            </p:nvSpPr>
            <p:spPr bwMode="auto">
              <a:xfrm flipV="1">
                <a:off x="12233" y="8506"/>
                <a:ext cx="1" cy="30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4" name="Line 764"/>
              <p:cNvSpPr>
                <a:spLocks noChangeShapeType="1"/>
              </p:cNvSpPr>
              <p:nvPr/>
            </p:nvSpPr>
            <p:spPr bwMode="auto">
              <a:xfrm>
                <a:off x="12207" y="850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5" name="Line 765"/>
              <p:cNvSpPr>
                <a:spLocks noChangeShapeType="1"/>
              </p:cNvSpPr>
              <p:nvPr/>
            </p:nvSpPr>
            <p:spPr bwMode="auto">
              <a:xfrm flipV="1">
                <a:off x="12281" y="8407"/>
                <a:ext cx="1" cy="31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6" name="Line 766"/>
              <p:cNvSpPr>
                <a:spLocks noChangeShapeType="1"/>
              </p:cNvSpPr>
              <p:nvPr/>
            </p:nvSpPr>
            <p:spPr bwMode="auto">
              <a:xfrm>
                <a:off x="12256" y="840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7" name="Line 767"/>
              <p:cNvSpPr>
                <a:spLocks noChangeShapeType="1"/>
              </p:cNvSpPr>
              <p:nvPr/>
            </p:nvSpPr>
            <p:spPr bwMode="auto">
              <a:xfrm flipV="1">
                <a:off x="12330" y="8455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8" name="Line 768"/>
              <p:cNvSpPr>
                <a:spLocks noChangeShapeType="1"/>
              </p:cNvSpPr>
              <p:nvPr/>
            </p:nvSpPr>
            <p:spPr bwMode="auto">
              <a:xfrm>
                <a:off x="12304" y="845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9" name="Line 769"/>
              <p:cNvSpPr>
                <a:spLocks noChangeShapeType="1"/>
              </p:cNvSpPr>
              <p:nvPr/>
            </p:nvSpPr>
            <p:spPr bwMode="auto">
              <a:xfrm flipV="1">
                <a:off x="12381" y="8568"/>
                <a:ext cx="1" cy="28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0" name="Line 770"/>
              <p:cNvSpPr>
                <a:spLocks noChangeShapeType="1"/>
              </p:cNvSpPr>
              <p:nvPr/>
            </p:nvSpPr>
            <p:spPr bwMode="auto">
              <a:xfrm>
                <a:off x="12355" y="856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1" name="Line 771"/>
              <p:cNvSpPr>
                <a:spLocks noChangeShapeType="1"/>
              </p:cNvSpPr>
              <p:nvPr/>
            </p:nvSpPr>
            <p:spPr bwMode="auto">
              <a:xfrm flipV="1">
                <a:off x="12429" y="8471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2" name="Line 772"/>
              <p:cNvSpPr>
                <a:spLocks noChangeShapeType="1"/>
              </p:cNvSpPr>
              <p:nvPr/>
            </p:nvSpPr>
            <p:spPr bwMode="auto">
              <a:xfrm>
                <a:off x="12403" y="847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3" name="Line 773"/>
              <p:cNvSpPr>
                <a:spLocks noChangeShapeType="1"/>
              </p:cNvSpPr>
              <p:nvPr/>
            </p:nvSpPr>
            <p:spPr bwMode="auto">
              <a:xfrm flipV="1">
                <a:off x="12477" y="8641"/>
                <a:ext cx="1" cy="28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4" name="Line 774"/>
              <p:cNvSpPr>
                <a:spLocks noChangeShapeType="1"/>
              </p:cNvSpPr>
              <p:nvPr/>
            </p:nvSpPr>
            <p:spPr bwMode="auto">
              <a:xfrm>
                <a:off x="12452" y="864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5" name="Line 775"/>
              <p:cNvSpPr>
                <a:spLocks noChangeShapeType="1"/>
              </p:cNvSpPr>
              <p:nvPr/>
            </p:nvSpPr>
            <p:spPr bwMode="auto">
              <a:xfrm flipV="1">
                <a:off x="12526" y="8445"/>
                <a:ext cx="1" cy="31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6" name="Line 776"/>
              <p:cNvSpPr>
                <a:spLocks noChangeShapeType="1"/>
              </p:cNvSpPr>
              <p:nvPr/>
            </p:nvSpPr>
            <p:spPr bwMode="auto">
              <a:xfrm>
                <a:off x="12500" y="844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7" name="Line 777"/>
              <p:cNvSpPr>
                <a:spLocks noChangeShapeType="1"/>
              </p:cNvSpPr>
              <p:nvPr/>
            </p:nvSpPr>
            <p:spPr bwMode="auto">
              <a:xfrm flipV="1">
                <a:off x="12577" y="8463"/>
                <a:ext cx="1" cy="30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8" name="Line 778"/>
              <p:cNvSpPr>
                <a:spLocks noChangeShapeType="1"/>
              </p:cNvSpPr>
              <p:nvPr/>
            </p:nvSpPr>
            <p:spPr bwMode="auto">
              <a:xfrm>
                <a:off x="12551" y="846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9" name="Line 779"/>
              <p:cNvSpPr>
                <a:spLocks noChangeShapeType="1"/>
              </p:cNvSpPr>
              <p:nvPr/>
            </p:nvSpPr>
            <p:spPr bwMode="auto">
              <a:xfrm flipV="1">
                <a:off x="12625" y="8540"/>
                <a:ext cx="1" cy="3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0" name="Line 780"/>
              <p:cNvSpPr>
                <a:spLocks noChangeShapeType="1"/>
              </p:cNvSpPr>
              <p:nvPr/>
            </p:nvSpPr>
            <p:spPr bwMode="auto">
              <a:xfrm>
                <a:off x="12600" y="854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1" name="Line 781"/>
              <p:cNvSpPr>
                <a:spLocks noChangeShapeType="1"/>
              </p:cNvSpPr>
              <p:nvPr/>
            </p:nvSpPr>
            <p:spPr bwMode="auto">
              <a:xfrm flipV="1">
                <a:off x="12673" y="8443"/>
                <a:ext cx="1" cy="31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2" name="Line 782"/>
              <p:cNvSpPr>
                <a:spLocks noChangeShapeType="1"/>
              </p:cNvSpPr>
              <p:nvPr/>
            </p:nvSpPr>
            <p:spPr bwMode="auto">
              <a:xfrm>
                <a:off x="12648" y="844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3" name="Line 783"/>
              <p:cNvSpPr>
                <a:spLocks noChangeShapeType="1"/>
              </p:cNvSpPr>
              <p:nvPr/>
            </p:nvSpPr>
            <p:spPr bwMode="auto">
              <a:xfrm flipV="1">
                <a:off x="12722" y="8542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4" name="Line 784"/>
              <p:cNvSpPr>
                <a:spLocks noChangeShapeType="1"/>
              </p:cNvSpPr>
              <p:nvPr/>
            </p:nvSpPr>
            <p:spPr bwMode="auto">
              <a:xfrm>
                <a:off x="12696" y="854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5" name="Line 785"/>
              <p:cNvSpPr>
                <a:spLocks noChangeShapeType="1"/>
              </p:cNvSpPr>
              <p:nvPr/>
            </p:nvSpPr>
            <p:spPr bwMode="auto">
              <a:xfrm flipV="1">
                <a:off x="12773" y="8349"/>
                <a:ext cx="1" cy="3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6" name="Line 786"/>
              <p:cNvSpPr>
                <a:spLocks noChangeShapeType="1"/>
              </p:cNvSpPr>
              <p:nvPr/>
            </p:nvSpPr>
            <p:spPr bwMode="auto">
              <a:xfrm>
                <a:off x="12747" y="834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7" name="Line 787"/>
              <p:cNvSpPr>
                <a:spLocks noChangeShapeType="1"/>
              </p:cNvSpPr>
              <p:nvPr/>
            </p:nvSpPr>
            <p:spPr bwMode="auto">
              <a:xfrm flipV="1">
                <a:off x="12821" y="8387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8" name="Line 788"/>
              <p:cNvSpPr>
                <a:spLocks noChangeShapeType="1"/>
              </p:cNvSpPr>
              <p:nvPr/>
            </p:nvSpPr>
            <p:spPr bwMode="auto">
              <a:xfrm>
                <a:off x="12796" y="838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9" name="Line 789"/>
              <p:cNvSpPr>
                <a:spLocks noChangeShapeType="1"/>
              </p:cNvSpPr>
              <p:nvPr/>
            </p:nvSpPr>
            <p:spPr bwMode="auto">
              <a:xfrm flipV="1">
                <a:off x="12869" y="8455"/>
                <a:ext cx="1" cy="28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0" name="Line 790"/>
              <p:cNvSpPr>
                <a:spLocks noChangeShapeType="1"/>
              </p:cNvSpPr>
              <p:nvPr/>
            </p:nvSpPr>
            <p:spPr bwMode="auto">
              <a:xfrm>
                <a:off x="12844" y="845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1" name="Line 791"/>
              <p:cNvSpPr>
                <a:spLocks noChangeShapeType="1"/>
              </p:cNvSpPr>
              <p:nvPr/>
            </p:nvSpPr>
            <p:spPr bwMode="auto">
              <a:xfrm flipV="1">
                <a:off x="12918" y="8565"/>
                <a:ext cx="1" cy="27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2" name="Line 792"/>
              <p:cNvSpPr>
                <a:spLocks noChangeShapeType="1"/>
              </p:cNvSpPr>
              <p:nvPr/>
            </p:nvSpPr>
            <p:spPr bwMode="auto">
              <a:xfrm>
                <a:off x="12892" y="856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3" name="Line 793"/>
              <p:cNvSpPr>
                <a:spLocks noChangeShapeType="1"/>
              </p:cNvSpPr>
              <p:nvPr/>
            </p:nvSpPr>
            <p:spPr bwMode="auto">
              <a:xfrm flipV="1">
                <a:off x="12969" y="8585"/>
                <a:ext cx="1" cy="29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4" name="Line 794"/>
              <p:cNvSpPr>
                <a:spLocks noChangeShapeType="1"/>
              </p:cNvSpPr>
              <p:nvPr/>
            </p:nvSpPr>
            <p:spPr bwMode="auto">
              <a:xfrm>
                <a:off x="12943" y="858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5" name="Line 795"/>
              <p:cNvSpPr>
                <a:spLocks noChangeShapeType="1"/>
              </p:cNvSpPr>
              <p:nvPr/>
            </p:nvSpPr>
            <p:spPr bwMode="auto">
              <a:xfrm flipV="1">
                <a:off x="13017" y="8453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6" name="Line 796"/>
              <p:cNvSpPr>
                <a:spLocks noChangeShapeType="1"/>
              </p:cNvSpPr>
              <p:nvPr/>
            </p:nvSpPr>
            <p:spPr bwMode="auto">
              <a:xfrm>
                <a:off x="12992" y="845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7" name="Line 797"/>
              <p:cNvSpPr>
                <a:spLocks noChangeShapeType="1"/>
              </p:cNvSpPr>
              <p:nvPr/>
            </p:nvSpPr>
            <p:spPr bwMode="auto">
              <a:xfrm flipV="1">
                <a:off x="13065" y="8450"/>
                <a:ext cx="1" cy="3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8" name="Line 798"/>
              <p:cNvSpPr>
                <a:spLocks noChangeShapeType="1"/>
              </p:cNvSpPr>
              <p:nvPr/>
            </p:nvSpPr>
            <p:spPr bwMode="auto">
              <a:xfrm>
                <a:off x="13040" y="845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9" name="Line 799"/>
              <p:cNvSpPr>
                <a:spLocks noChangeShapeType="1"/>
              </p:cNvSpPr>
              <p:nvPr/>
            </p:nvSpPr>
            <p:spPr bwMode="auto">
              <a:xfrm flipV="1">
                <a:off x="13116" y="8468"/>
                <a:ext cx="1" cy="30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0" name="Line 800"/>
              <p:cNvSpPr>
                <a:spLocks noChangeShapeType="1"/>
              </p:cNvSpPr>
              <p:nvPr/>
            </p:nvSpPr>
            <p:spPr bwMode="auto">
              <a:xfrm>
                <a:off x="13091" y="846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1" name="Line 801"/>
              <p:cNvSpPr>
                <a:spLocks noChangeShapeType="1"/>
              </p:cNvSpPr>
              <p:nvPr/>
            </p:nvSpPr>
            <p:spPr bwMode="auto">
              <a:xfrm flipV="1">
                <a:off x="13165" y="8425"/>
                <a:ext cx="1" cy="28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2" name="Line 802"/>
              <p:cNvSpPr>
                <a:spLocks noChangeShapeType="1"/>
              </p:cNvSpPr>
              <p:nvPr/>
            </p:nvSpPr>
            <p:spPr bwMode="auto">
              <a:xfrm>
                <a:off x="13139" y="84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3" name="Line 803"/>
              <p:cNvSpPr>
                <a:spLocks noChangeShapeType="1"/>
              </p:cNvSpPr>
              <p:nvPr/>
            </p:nvSpPr>
            <p:spPr bwMode="auto">
              <a:xfrm flipV="1">
                <a:off x="13213" y="8458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4" name="Line 804"/>
              <p:cNvSpPr>
                <a:spLocks noChangeShapeType="1"/>
              </p:cNvSpPr>
              <p:nvPr/>
            </p:nvSpPr>
            <p:spPr bwMode="auto">
              <a:xfrm>
                <a:off x="13188" y="845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5" name="Line 805"/>
              <p:cNvSpPr>
                <a:spLocks noChangeShapeType="1"/>
              </p:cNvSpPr>
              <p:nvPr/>
            </p:nvSpPr>
            <p:spPr bwMode="auto">
              <a:xfrm flipV="1">
                <a:off x="13262" y="8481"/>
                <a:ext cx="1" cy="29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6" name="Line 806"/>
              <p:cNvSpPr>
                <a:spLocks noChangeShapeType="1"/>
              </p:cNvSpPr>
              <p:nvPr/>
            </p:nvSpPr>
            <p:spPr bwMode="auto">
              <a:xfrm>
                <a:off x="13236" y="848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7" name="Line 807"/>
              <p:cNvSpPr>
                <a:spLocks noChangeShapeType="1"/>
              </p:cNvSpPr>
              <p:nvPr/>
            </p:nvSpPr>
            <p:spPr bwMode="auto">
              <a:xfrm flipV="1">
                <a:off x="13312" y="8379"/>
                <a:ext cx="1" cy="27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8" name="Line 808"/>
              <p:cNvSpPr>
                <a:spLocks noChangeShapeType="1"/>
              </p:cNvSpPr>
              <p:nvPr/>
            </p:nvSpPr>
            <p:spPr bwMode="auto">
              <a:xfrm>
                <a:off x="13287" y="837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9" name="Line 809"/>
              <p:cNvSpPr>
                <a:spLocks noChangeShapeType="1"/>
              </p:cNvSpPr>
              <p:nvPr/>
            </p:nvSpPr>
            <p:spPr bwMode="auto">
              <a:xfrm flipV="1">
                <a:off x="13361" y="8293"/>
                <a:ext cx="1" cy="2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0" name="Line 810"/>
              <p:cNvSpPr>
                <a:spLocks noChangeShapeType="1"/>
              </p:cNvSpPr>
              <p:nvPr/>
            </p:nvSpPr>
            <p:spPr bwMode="auto">
              <a:xfrm>
                <a:off x="13335" y="829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1" name="Line 811"/>
              <p:cNvSpPr>
                <a:spLocks noChangeShapeType="1"/>
              </p:cNvSpPr>
              <p:nvPr/>
            </p:nvSpPr>
            <p:spPr bwMode="auto">
              <a:xfrm flipV="1">
                <a:off x="13409" y="8402"/>
                <a:ext cx="1" cy="27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2" name="Line 812"/>
              <p:cNvSpPr>
                <a:spLocks noChangeShapeType="1"/>
              </p:cNvSpPr>
              <p:nvPr/>
            </p:nvSpPr>
            <p:spPr bwMode="auto">
              <a:xfrm>
                <a:off x="13384" y="840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3" name="Line 813"/>
              <p:cNvSpPr>
                <a:spLocks noChangeShapeType="1"/>
              </p:cNvSpPr>
              <p:nvPr/>
            </p:nvSpPr>
            <p:spPr bwMode="auto">
              <a:xfrm flipV="1">
                <a:off x="13458" y="8522"/>
                <a:ext cx="1" cy="2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4" name="Line 814"/>
              <p:cNvSpPr>
                <a:spLocks noChangeShapeType="1"/>
              </p:cNvSpPr>
              <p:nvPr/>
            </p:nvSpPr>
            <p:spPr bwMode="auto">
              <a:xfrm>
                <a:off x="13432" y="852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5" name="Line 815"/>
              <p:cNvSpPr>
                <a:spLocks noChangeShapeType="1"/>
              </p:cNvSpPr>
              <p:nvPr/>
            </p:nvSpPr>
            <p:spPr bwMode="auto">
              <a:xfrm flipV="1">
                <a:off x="13508" y="8410"/>
                <a:ext cx="1" cy="3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6" name="Line 816"/>
              <p:cNvSpPr>
                <a:spLocks noChangeShapeType="1"/>
              </p:cNvSpPr>
              <p:nvPr/>
            </p:nvSpPr>
            <p:spPr bwMode="auto">
              <a:xfrm>
                <a:off x="13483" y="841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7" name="Line 817"/>
              <p:cNvSpPr>
                <a:spLocks noChangeShapeType="1"/>
              </p:cNvSpPr>
              <p:nvPr/>
            </p:nvSpPr>
            <p:spPr bwMode="auto">
              <a:xfrm flipV="1">
                <a:off x="13557" y="8249"/>
                <a:ext cx="1" cy="29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8" name="Line 818"/>
              <p:cNvSpPr>
                <a:spLocks noChangeShapeType="1"/>
              </p:cNvSpPr>
              <p:nvPr/>
            </p:nvSpPr>
            <p:spPr bwMode="auto">
              <a:xfrm>
                <a:off x="13531" y="824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9" name="Line 819"/>
              <p:cNvSpPr>
                <a:spLocks noChangeShapeType="1"/>
              </p:cNvSpPr>
              <p:nvPr/>
            </p:nvSpPr>
            <p:spPr bwMode="auto">
              <a:xfrm flipV="1">
                <a:off x="13605" y="8361"/>
                <a:ext cx="1" cy="26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0" name="Line 820"/>
              <p:cNvSpPr>
                <a:spLocks noChangeShapeType="1"/>
              </p:cNvSpPr>
              <p:nvPr/>
            </p:nvSpPr>
            <p:spPr bwMode="auto">
              <a:xfrm>
                <a:off x="13580" y="836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1" name="Line 821"/>
              <p:cNvSpPr>
                <a:spLocks noChangeShapeType="1"/>
              </p:cNvSpPr>
              <p:nvPr/>
            </p:nvSpPr>
            <p:spPr bwMode="auto">
              <a:xfrm flipV="1">
                <a:off x="13654" y="8399"/>
                <a:ext cx="1" cy="27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2" name="Line 822"/>
              <p:cNvSpPr>
                <a:spLocks noChangeShapeType="1"/>
              </p:cNvSpPr>
              <p:nvPr/>
            </p:nvSpPr>
            <p:spPr bwMode="auto">
              <a:xfrm>
                <a:off x="13628" y="839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3" name="Line 823"/>
              <p:cNvSpPr>
                <a:spLocks noChangeShapeType="1"/>
              </p:cNvSpPr>
              <p:nvPr/>
            </p:nvSpPr>
            <p:spPr bwMode="auto">
              <a:xfrm flipV="1">
                <a:off x="13705" y="8285"/>
                <a:ext cx="1" cy="27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4" name="Line 824"/>
              <p:cNvSpPr>
                <a:spLocks noChangeShapeType="1"/>
              </p:cNvSpPr>
              <p:nvPr/>
            </p:nvSpPr>
            <p:spPr bwMode="auto">
              <a:xfrm>
                <a:off x="13679" y="828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5" name="Line 825"/>
              <p:cNvSpPr>
                <a:spLocks noChangeShapeType="1"/>
              </p:cNvSpPr>
              <p:nvPr/>
            </p:nvSpPr>
            <p:spPr bwMode="auto">
              <a:xfrm flipV="1">
                <a:off x="13753" y="8275"/>
                <a:ext cx="1" cy="29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6" name="Line 826"/>
              <p:cNvSpPr>
                <a:spLocks noChangeShapeType="1"/>
              </p:cNvSpPr>
              <p:nvPr/>
            </p:nvSpPr>
            <p:spPr bwMode="auto">
              <a:xfrm>
                <a:off x="13727" y="827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7" name="Line 827"/>
              <p:cNvSpPr>
                <a:spLocks noChangeShapeType="1"/>
              </p:cNvSpPr>
              <p:nvPr/>
            </p:nvSpPr>
            <p:spPr bwMode="auto">
              <a:xfrm flipV="1">
                <a:off x="13801" y="8252"/>
                <a:ext cx="1" cy="28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8" name="Line 828"/>
              <p:cNvSpPr>
                <a:spLocks noChangeShapeType="1"/>
              </p:cNvSpPr>
              <p:nvPr/>
            </p:nvSpPr>
            <p:spPr bwMode="auto">
              <a:xfrm>
                <a:off x="13776" y="825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3830" name="Group 2054"/>
            <p:cNvGrpSpPr>
              <a:grpSpLocks/>
            </p:cNvGrpSpPr>
            <p:nvPr/>
          </p:nvGrpSpPr>
          <p:grpSpPr bwMode="auto">
            <a:xfrm>
              <a:off x="1316119" y="2275043"/>
              <a:ext cx="7631113" cy="2122488"/>
              <a:chOff x="11767" y="8224"/>
              <a:chExt cx="4807" cy="1337"/>
            </a:xfrm>
          </p:grpSpPr>
          <p:sp>
            <p:nvSpPr>
              <p:cNvPr id="334159" name="Line 830"/>
              <p:cNvSpPr>
                <a:spLocks noChangeShapeType="1"/>
              </p:cNvSpPr>
              <p:nvPr/>
            </p:nvSpPr>
            <p:spPr bwMode="auto">
              <a:xfrm flipV="1">
                <a:off x="13850" y="8272"/>
                <a:ext cx="1" cy="25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0" name="Line 831"/>
              <p:cNvSpPr>
                <a:spLocks noChangeShapeType="1"/>
              </p:cNvSpPr>
              <p:nvPr/>
            </p:nvSpPr>
            <p:spPr bwMode="auto">
              <a:xfrm>
                <a:off x="13824" y="827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1" name="Line 832"/>
              <p:cNvSpPr>
                <a:spLocks noChangeShapeType="1"/>
              </p:cNvSpPr>
              <p:nvPr/>
            </p:nvSpPr>
            <p:spPr bwMode="auto">
              <a:xfrm flipV="1">
                <a:off x="13901" y="8224"/>
                <a:ext cx="1" cy="28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2" name="Line 833"/>
              <p:cNvSpPr>
                <a:spLocks noChangeShapeType="1"/>
              </p:cNvSpPr>
              <p:nvPr/>
            </p:nvSpPr>
            <p:spPr bwMode="auto">
              <a:xfrm>
                <a:off x="13875" y="822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3" name="Line 834"/>
              <p:cNvSpPr>
                <a:spLocks noChangeShapeType="1"/>
              </p:cNvSpPr>
              <p:nvPr/>
            </p:nvSpPr>
            <p:spPr bwMode="auto">
              <a:xfrm flipV="1">
                <a:off x="13949" y="8295"/>
                <a:ext cx="1" cy="27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4" name="Line 835"/>
              <p:cNvSpPr>
                <a:spLocks noChangeShapeType="1"/>
              </p:cNvSpPr>
              <p:nvPr/>
            </p:nvSpPr>
            <p:spPr bwMode="auto">
              <a:xfrm>
                <a:off x="13924" y="829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5" name="Line 836"/>
              <p:cNvSpPr>
                <a:spLocks noChangeShapeType="1"/>
              </p:cNvSpPr>
              <p:nvPr/>
            </p:nvSpPr>
            <p:spPr bwMode="auto">
              <a:xfrm flipV="1">
                <a:off x="13997" y="8262"/>
                <a:ext cx="1" cy="2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6" name="Line 837"/>
              <p:cNvSpPr>
                <a:spLocks noChangeShapeType="1"/>
              </p:cNvSpPr>
              <p:nvPr/>
            </p:nvSpPr>
            <p:spPr bwMode="auto">
              <a:xfrm>
                <a:off x="13972" y="826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7" name="Line 838"/>
              <p:cNvSpPr>
                <a:spLocks noChangeShapeType="1"/>
              </p:cNvSpPr>
              <p:nvPr/>
            </p:nvSpPr>
            <p:spPr bwMode="auto">
              <a:xfrm flipV="1">
                <a:off x="14046" y="8435"/>
                <a:ext cx="1" cy="27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8" name="Line 839"/>
              <p:cNvSpPr>
                <a:spLocks noChangeShapeType="1"/>
              </p:cNvSpPr>
              <p:nvPr/>
            </p:nvSpPr>
            <p:spPr bwMode="auto">
              <a:xfrm>
                <a:off x="14020" y="843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9" name="Line 840"/>
              <p:cNvSpPr>
                <a:spLocks noChangeShapeType="1"/>
              </p:cNvSpPr>
              <p:nvPr/>
            </p:nvSpPr>
            <p:spPr bwMode="auto">
              <a:xfrm flipV="1">
                <a:off x="14097" y="8425"/>
                <a:ext cx="1" cy="29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0" name="Line 841"/>
              <p:cNvSpPr>
                <a:spLocks noChangeShapeType="1"/>
              </p:cNvSpPr>
              <p:nvPr/>
            </p:nvSpPr>
            <p:spPr bwMode="auto">
              <a:xfrm>
                <a:off x="14071" y="84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1" name="Line 842"/>
              <p:cNvSpPr>
                <a:spLocks noChangeShapeType="1"/>
              </p:cNvSpPr>
              <p:nvPr/>
            </p:nvSpPr>
            <p:spPr bwMode="auto">
              <a:xfrm flipV="1">
                <a:off x="14145" y="8483"/>
                <a:ext cx="1" cy="26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2" name="Line 843"/>
              <p:cNvSpPr>
                <a:spLocks noChangeShapeType="1"/>
              </p:cNvSpPr>
              <p:nvPr/>
            </p:nvSpPr>
            <p:spPr bwMode="auto">
              <a:xfrm>
                <a:off x="14120" y="848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3" name="Line 844"/>
              <p:cNvSpPr>
                <a:spLocks noChangeShapeType="1"/>
              </p:cNvSpPr>
              <p:nvPr/>
            </p:nvSpPr>
            <p:spPr bwMode="auto">
              <a:xfrm flipV="1">
                <a:off x="14193" y="8473"/>
                <a:ext cx="1" cy="26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4" name="Line 845"/>
              <p:cNvSpPr>
                <a:spLocks noChangeShapeType="1"/>
              </p:cNvSpPr>
              <p:nvPr/>
            </p:nvSpPr>
            <p:spPr bwMode="auto">
              <a:xfrm>
                <a:off x="14168" y="847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5" name="Line 846"/>
              <p:cNvSpPr>
                <a:spLocks noChangeShapeType="1"/>
              </p:cNvSpPr>
              <p:nvPr/>
            </p:nvSpPr>
            <p:spPr bwMode="auto">
              <a:xfrm flipV="1">
                <a:off x="14242" y="8519"/>
                <a:ext cx="1" cy="26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6" name="Line 847"/>
              <p:cNvSpPr>
                <a:spLocks noChangeShapeType="1"/>
              </p:cNvSpPr>
              <p:nvPr/>
            </p:nvSpPr>
            <p:spPr bwMode="auto">
              <a:xfrm>
                <a:off x="14216" y="851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7" name="Line 848"/>
              <p:cNvSpPr>
                <a:spLocks noChangeShapeType="1"/>
              </p:cNvSpPr>
              <p:nvPr/>
            </p:nvSpPr>
            <p:spPr bwMode="auto">
              <a:xfrm flipV="1">
                <a:off x="14293" y="8636"/>
                <a:ext cx="1" cy="25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8" name="Line 849"/>
              <p:cNvSpPr>
                <a:spLocks noChangeShapeType="1"/>
              </p:cNvSpPr>
              <p:nvPr/>
            </p:nvSpPr>
            <p:spPr bwMode="auto">
              <a:xfrm>
                <a:off x="14267" y="863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9" name="Line 850"/>
              <p:cNvSpPr>
                <a:spLocks noChangeShapeType="1"/>
              </p:cNvSpPr>
              <p:nvPr/>
            </p:nvSpPr>
            <p:spPr bwMode="auto">
              <a:xfrm flipV="1">
                <a:off x="14341" y="8593"/>
                <a:ext cx="1" cy="26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0" name="Line 851"/>
              <p:cNvSpPr>
                <a:spLocks noChangeShapeType="1"/>
              </p:cNvSpPr>
              <p:nvPr/>
            </p:nvSpPr>
            <p:spPr bwMode="auto">
              <a:xfrm>
                <a:off x="14316" y="859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1" name="Line 852"/>
              <p:cNvSpPr>
                <a:spLocks noChangeShapeType="1"/>
              </p:cNvSpPr>
              <p:nvPr/>
            </p:nvSpPr>
            <p:spPr bwMode="auto">
              <a:xfrm flipV="1">
                <a:off x="14389" y="8570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2" name="Line 853"/>
              <p:cNvSpPr>
                <a:spLocks noChangeShapeType="1"/>
              </p:cNvSpPr>
              <p:nvPr/>
            </p:nvSpPr>
            <p:spPr bwMode="auto">
              <a:xfrm>
                <a:off x="14364" y="857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3" name="Line 854"/>
              <p:cNvSpPr>
                <a:spLocks noChangeShapeType="1"/>
              </p:cNvSpPr>
              <p:nvPr/>
            </p:nvSpPr>
            <p:spPr bwMode="auto">
              <a:xfrm flipV="1">
                <a:off x="14438" y="8527"/>
                <a:ext cx="1" cy="2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4" name="Line 855"/>
              <p:cNvSpPr>
                <a:spLocks noChangeShapeType="1"/>
              </p:cNvSpPr>
              <p:nvPr/>
            </p:nvSpPr>
            <p:spPr bwMode="auto">
              <a:xfrm>
                <a:off x="14412" y="852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5" name="Line 856"/>
              <p:cNvSpPr>
                <a:spLocks noChangeShapeType="1"/>
              </p:cNvSpPr>
              <p:nvPr/>
            </p:nvSpPr>
            <p:spPr bwMode="auto">
              <a:xfrm flipV="1">
                <a:off x="14489" y="8481"/>
                <a:ext cx="1" cy="30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6" name="Line 857"/>
              <p:cNvSpPr>
                <a:spLocks noChangeShapeType="1"/>
              </p:cNvSpPr>
              <p:nvPr/>
            </p:nvSpPr>
            <p:spPr bwMode="auto">
              <a:xfrm>
                <a:off x="14463" y="848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7" name="Line 858"/>
              <p:cNvSpPr>
                <a:spLocks noChangeShapeType="1"/>
              </p:cNvSpPr>
              <p:nvPr/>
            </p:nvSpPr>
            <p:spPr bwMode="auto">
              <a:xfrm flipV="1">
                <a:off x="14537" y="8613"/>
                <a:ext cx="1" cy="28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8" name="Line 859"/>
              <p:cNvSpPr>
                <a:spLocks noChangeShapeType="1"/>
              </p:cNvSpPr>
              <p:nvPr/>
            </p:nvSpPr>
            <p:spPr bwMode="auto">
              <a:xfrm>
                <a:off x="14512" y="861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9" name="Line 860"/>
              <p:cNvSpPr>
                <a:spLocks noChangeShapeType="1"/>
              </p:cNvSpPr>
              <p:nvPr/>
            </p:nvSpPr>
            <p:spPr bwMode="auto">
              <a:xfrm flipV="1">
                <a:off x="14586" y="8519"/>
                <a:ext cx="1" cy="31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0" name="Line 861"/>
              <p:cNvSpPr>
                <a:spLocks noChangeShapeType="1"/>
              </p:cNvSpPr>
              <p:nvPr/>
            </p:nvSpPr>
            <p:spPr bwMode="auto">
              <a:xfrm>
                <a:off x="14560" y="851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1" name="Line 862"/>
              <p:cNvSpPr>
                <a:spLocks noChangeShapeType="1"/>
              </p:cNvSpPr>
              <p:nvPr/>
            </p:nvSpPr>
            <p:spPr bwMode="auto">
              <a:xfrm flipV="1">
                <a:off x="14634" y="8461"/>
                <a:ext cx="1" cy="31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2" name="Line 863"/>
              <p:cNvSpPr>
                <a:spLocks noChangeShapeType="1"/>
              </p:cNvSpPr>
              <p:nvPr/>
            </p:nvSpPr>
            <p:spPr bwMode="auto">
              <a:xfrm>
                <a:off x="14608" y="846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3" name="Line 864"/>
              <p:cNvSpPr>
                <a:spLocks noChangeShapeType="1"/>
              </p:cNvSpPr>
              <p:nvPr/>
            </p:nvSpPr>
            <p:spPr bwMode="auto">
              <a:xfrm flipV="1">
                <a:off x="14685" y="8545"/>
                <a:ext cx="1" cy="30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4" name="Line 865"/>
              <p:cNvSpPr>
                <a:spLocks noChangeShapeType="1"/>
              </p:cNvSpPr>
              <p:nvPr/>
            </p:nvSpPr>
            <p:spPr bwMode="auto">
              <a:xfrm>
                <a:off x="14659" y="854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5" name="Line 866"/>
              <p:cNvSpPr>
                <a:spLocks noChangeShapeType="1"/>
              </p:cNvSpPr>
              <p:nvPr/>
            </p:nvSpPr>
            <p:spPr bwMode="auto">
              <a:xfrm flipV="1">
                <a:off x="14733" y="8611"/>
                <a:ext cx="1" cy="29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6" name="Line 867"/>
              <p:cNvSpPr>
                <a:spLocks noChangeShapeType="1"/>
              </p:cNvSpPr>
              <p:nvPr/>
            </p:nvSpPr>
            <p:spPr bwMode="auto">
              <a:xfrm>
                <a:off x="14708" y="861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7" name="Line 868"/>
              <p:cNvSpPr>
                <a:spLocks noChangeShapeType="1"/>
              </p:cNvSpPr>
              <p:nvPr/>
            </p:nvSpPr>
            <p:spPr bwMode="auto">
              <a:xfrm flipV="1">
                <a:off x="14782" y="8557"/>
                <a:ext cx="1" cy="31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8" name="Line 869"/>
              <p:cNvSpPr>
                <a:spLocks noChangeShapeType="1"/>
              </p:cNvSpPr>
              <p:nvPr/>
            </p:nvSpPr>
            <p:spPr bwMode="auto">
              <a:xfrm>
                <a:off x="14756" y="855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9" name="Line 870"/>
              <p:cNvSpPr>
                <a:spLocks noChangeShapeType="1"/>
              </p:cNvSpPr>
              <p:nvPr/>
            </p:nvSpPr>
            <p:spPr bwMode="auto">
              <a:xfrm flipV="1">
                <a:off x="14830" y="8593"/>
                <a:ext cx="1" cy="2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0" name="Line 871"/>
              <p:cNvSpPr>
                <a:spLocks noChangeShapeType="1"/>
              </p:cNvSpPr>
              <p:nvPr/>
            </p:nvSpPr>
            <p:spPr bwMode="auto">
              <a:xfrm>
                <a:off x="14805" y="859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1" name="Line 872"/>
              <p:cNvSpPr>
                <a:spLocks noChangeShapeType="1"/>
              </p:cNvSpPr>
              <p:nvPr/>
            </p:nvSpPr>
            <p:spPr bwMode="auto">
              <a:xfrm flipV="1">
                <a:off x="14881" y="8606"/>
                <a:ext cx="1" cy="29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2" name="Line 873"/>
              <p:cNvSpPr>
                <a:spLocks noChangeShapeType="1"/>
              </p:cNvSpPr>
              <p:nvPr/>
            </p:nvSpPr>
            <p:spPr bwMode="auto">
              <a:xfrm>
                <a:off x="14855" y="860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3" name="Line 874"/>
              <p:cNvSpPr>
                <a:spLocks noChangeShapeType="1"/>
              </p:cNvSpPr>
              <p:nvPr/>
            </p:nvSpPr>
            <p:spPr bwMode="auto">
              <a:xfrm flipV="1">
                <a:off x="14929" y="8509"/>
                <a:ext cx="1" cy="32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4" name="Line 875"/>
              <p:cNvSpPr>
                <a:spLocks noChangeShapeType="1"/>
              </p:cNvSpPr>
              <p:nvPr/>
            </p:nvSpPr>
            <p:spPr bwMode="auto">
              <a:xfrm>
                <a:off x="14904" y="850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5" name="Line 876"/>
              <p:cNvSpPr>
                <a:spLocks noChangeShapeType="1"/>
              </p:cNvSpPr>
              <p:nvPr/>
            </p:nvSpPr>
            <p:spPr bwMode="auto">
              <a:xfrm flipV="1">
                <a:off x="14978" y="8540"/>
                <a:ext cx="1" cy="3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6" name="Line 877"/>
              <p:cNvSpPr>
                <a:spLocks noChangeShapeType="1"/>
              </p:cNvSpPr>
              <p:nvPr/>
            </p:nvSpPr>
            <p:spPr bwMode="auto">
              <a:xfrm>
                <a:off x="14952" y="854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7" name="Line 878"/>
              <p:cNvSpPr>
                <a:spLocks noChangeShapeType="1"/>
              </p:cNvSpPr>
              <p:nvPr/>
            </p:nvSpPr>
            <p:spPr bwMode="auto">
              <a:xfrm flipV="1">
                <a:off x="15026" y="8450"/>
                <a:ext cx="1" cy="34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8" name="Line 879"/>
              <p:cNvSpPr>
                <a:spLocks noChangeShapeType="1"/>
              </p:cNvSpPr>
              <p:nvPr/>
            </p:nvSpPr>
            <p:spPr bwMode="auto">
              <a:xfrm>
                <a:off x="15001" y="845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9" name="Line 880"/>
              <p:cNvSpPr>
                <a:spLocks noChangeShapeType="1"/>
              </p:cNvSpPr>
              <p:nvPr/>
            </p:nvSpPr>
            <p:spPr bwMode="auto">
              <a:xfrm flipV="1">
                <a:off x="15077" y="8537"/>
                <a:ext cx="1" cy="3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0" name="Line 881"/>
              <p:cNvSpPr>
                <a:spLocks noChangeShapeType="1"/>
              </p:cNvSpPr>
              <p:nvPr/>
            </p:nvSpPr>
            <p:spPr bwMode="auto">
              <a:xfrm>
                <a:off x="15051" y="853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1" name="Line 882"/>
              <p:cNvSpPr>
                <a:spLocks noChangeShapeType="1"/>
              </p:cNvSpPr>
              <p:nvPr/>
            </p:nvSpPr>
            <p:spPr bwMode="auto">
              <a:xfrm flipV="1">
                <a:off x="15125" y="8522"/>
                <a:ext cx="1" cy="33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2" name="Line 883"/>
              <p:cNvSpPr>
                <a:spLocks noChangeShapeType="1"/>
              </p:cNvSpPr>
              <p:nvPr/>
            </p:nvSpPr>
            <p:spPr bwMode="auto">
              <a:xfrm>
                <a:off x="15100" y="852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3" name="Line 884"/>
              <p:cNvSpPr>
                <a:spLocks noChangeShapeType="1"/>
              </p:cNvSpPr>
              <p:nvPr/>
            </p:nvSpPr>
            <p:spPr bwMode="auto">
              <a:xfrm flipV="1">
                <a:off x="15174" y="8501"/>
                <a:ext cx="1" cy="34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4" name="Line 885"/>
              <p:cNvSpPr>
                <a:spLocks noChangeShapeType="1"/>
              </p:cNvSpPr>
              <p:nvPr/>
            </p:nvSpPr>
            <p:spPr bwMode="auto">
              <a:xfrm>
                <a:off x="15148" y="850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5" name="Line 886"/>
              <p:cNvSpPr>
                <a:spLocks noChangeShapeType="1"/>
              </p:cNvSpPr>
              <p:nvPr/>
            </p:nvSpPr>
            <p:spPr bwMode="auto">
              <a:xfrm flipV="1">
                <a:off x="15222" y="8527"/>
                <a:ext cx="1" cy="3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6" name="Line 887"/>
              <p:cNvSpPr>
                <a:spLocks noChangeShapeType="1"/>
              </p:cNvSpPr>
              <p:nvPr/>
            </p:nvSpPr>
            <p:spPr bwMode="auto">
              <a:xfrm>
                <a:off x="15197" y="852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7" name="Line 888"/>
              <p:cNvSpPr>
                <a:spLocks noChangeShapeType="1"/>
              </p:cNvSpPr>
              <p:nvPr/>
            </p:nvSpPr>
            <p:spPr bwMode="auto">
              <a:xfrm flipV="1">
                <a:off x="15273" y="8550"/>
                <a:ext cx="1" cy="32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8" name="Line 889"/>
              <p:cNvSpPr>
                <a:spLocks noChangeShapeType="1"/>
              </p:cNvSpPr>
              <p:nvPr/>
            </p:nvSpPr>
            <p:spPr bwMode="auto">
              <a:xfrm>
                <a:off x="15248" y="855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9" name="Line 890"/>
              <p:cNvSpPr>
                <a:spLocks noChangeShapeType="1"/>
              </p:cNvSpPr>
              <p:nvPr/>
            </p:nvSpPr>
            <p:spPr bwMode="auto">
              <a:xfrm flipV="1">
                <a:off x="15321" y="8486"/>
                <a:ext cx="1" cy="35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0" name="Line 891"/>
              <p:cNvSpPr>
                <a:spLocks noChangeShapeType="1"/>
              </p:cNvSpPr>
              <p:nvPr/>
            </p:nvSpPr>
            <p:spPr bwMode="auto">
              <a:xfrm>
                <a:off x="15296" y="848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1" name="Line 892"/>
              <p:cNvSpPr>
                <a:spLocks noChangeShapeType="1"/>
              </p:cNvSpPr>
              <p:nvPr/>
            </p:nvSpPr>
            <p:spPr bwMode="auto">
              <a:xfrm flipV="1">
                <a:off x="15370" y="8435"/>
                <a:ext cx="1" cy="34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2" name="Line 893"/>
              <p:cNvSpPr>
                <a:spLocks noChangeShapeType="1"/>
              </p:cNvSpPr>
              <p:nvPr/>
            </p:nvSpPr>
            <p:spPr bwMode="auto">
              <a:xfrm>
                <a:off x="15344" y="843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3" name="Line 894"/>
              <p:cNvSpPr>
                <a:spLocks noChangeShapeType="1"/>
              </p:cNvSpPr>
              <p:nvPr/>
            </p:nvSpPr>
            <p:spPr bwMode="auto">
              <a:xfrm flipV="1">
                <a:off x="15421" y="8725"/>
                <a:ext cx="1" cy="28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4" name="Line 895"/>
              <p:cNvSpPr>
                <a:spLocks noChangeShapeType="1"/>
              </p:cNvSpPr>
              <p:nvPr/>
            </p:nvSpPr>
            <p:spPr bwMode="auto">
              <a:xfrm>
                <a:off x="15395" y="87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5" name="Line 896"/>
              <p:cNvSpPr>
                <a:spLocks noChangeShapeType="1"/>
              </p:cNvSpPr>
              <p:nvPr/>
            </p:nvSpPr>
            <p:spPr bwMode="auto">
              <a:xfrm flipV="1">
                <a:off x="15469" y="8774"/>
                <a:ext cx="1" cy="3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6" name="Line 897"/>
              <p:cNvSpPr>
                <a:spLocks noChangeShapeType="1"/>
              </p:cNvSpPr>
              <p:nvPr/>
            </p:nvSpPr>
            <p:spPr bwMode="auto">
              <a:xfrm>
                <a:off x="15444" y="877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7" name="Line 898"/>
              <p:cNvSpPr>
                <a:spLocks noChangeShapeType="1"/>
              </p:cNvSpPr>
              <p:nvPr/>
            </p:nvSpPr>
            <p:spPr bwMode="auto">
              <a:xfrm flipV="1">
                <a:off x="15517" y="8779"/>
                <a:ext cx="1" cy="37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8" name="Line 899"/>
              <p:cNvSpPr>
                <a:spLocks noChangeShapeType="1"/>
              </p:cNvSpPr>
              <p:nvPr/>
            </p:nvSpPr>
            <p:spPr bwMode="auto">
              <a:xfrm>
                <a:off x="15492" y="877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9" name="Line 900"/>
              <p:cNvSpPr>
                <a:spLocks noChangeShapeType="1"/>
              </p:cNvSpPr>
              <p:nvPr/>
            </p:nvSpPr>
            <p:spPr bwMode="auto">
              <a:xfrm flipV="1">
                <a:off x="15566" y="8690"/>
                <a:ext cx="1" cy="33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0" name="Line 901"/>
              <p:cNvSpPr>
                <a:spLocks noChangeShapeType="1"/>
              </p:cNvSpPr>
              <p:nvPr/>
            </p:nvSpPr>
            <p:spPr bwMode="auto">
              <a:xfrm>
                <a:off x="15540" y="869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1" name="Line 902"/>
              <p:cNvSpPr>
                <a:spLocks noChangeShapeType="1"/>
              </p:cNvSpPr>
              <p:nvPr/>
            </p:nvSpPr>
            <p:spPr bwMode="auto">
              <a:xfrm flipV="1">
                <a:off x="15617" y="8662"/>
                <a:ext cx="1" cy="35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2" name="Line 903"/>
              <p:cNvSpPr>
                <a:spLocks noChangeShapeType="1"/>
              </p:cNvSpPr>
              <p:nvPr/>
            </p:nvSpPr>
            <p:spPr bwMode="auto">
              <a:xfrm>
                <a:off x="15591" y="866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3" name="Line 904"/>
              <p:cNvSpPr>
                <a:spLocks noChangeShapeType="1"/>
              </p:cNvSpPr>
              <p:nvPr/>
            </p:nvSpPr>
            <p:spPr bwMode="auto">
              <a:xfrm flipV="1">
                <a:off x="15665" y="8769"/>
                <a:ext cx="1" cy="34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4" name="Line 905"/>
              <p:cNvSpPr>
                <a:spLocks noChangeShapeType="1"/>
              </p:cNvSpPr>
              <p:nvPr/>
            </p:nvSpPr>
            <p:spPr bwMode="auto">
              <a:xfrm>
                <a:off x="15640" y="876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5" name="Line 906"/>
              <p:cNvSpPr>
                <a:spLocks noChangeShapeType="1"/>
              </p:cNvSpPr>
              <p:nvPr/>
            </p:nvSpPr>
            <p:spPr bwMode="auto">
              <a:xfrm flipV="1">
                <a:off x="15713" y="8720"/>
                <a:ext cx="1" cy="33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6" name="Line 907"/>
              <p:cNvSpPr>
                <a:spLocks noChangeShapeType="1"/>
              </p:cNvSpPr>
              <p:nvPr/>
            </p:nvSpPr>
            <p:spPr bwMode="auto">
              <a:xfrm>
                <a:off x="15688" y="872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7" name="Line 908"/>
              <p:cNvSpPr>
                <a:spLocks noChangeShapeType="1"/>
              </p:cNvSpPr>
              <p:nvPr/>
            </p:nvSpPr>
            <p:spPr bwMode="auto">
              <a:xfrm flipV="1">
                <a:off x="15762" y="8756"/>
                <a:ext cx="1" cy="34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8" name="Line 909"/>
              <p:cNvSpPr>
                <a:spLocks noChangeShapeType="1"/>
              </p:cNvSpPr>
              <p:nvPr/>
            </p:nvSpPr>
            <p:spPr bwMode="auto">
              <a:xfrm>
                <a:off x="15736" y="875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9" name="Line 910"/>
              <p:cNvSpPr>
                <a:spLocks noChangeShapeType="1"/>
              </p:cNvSpPr>
              <p:nvPr/>
            </p:nvSpPr>
            <p:spPr bwMode="auto">
              <a:xfrm flipV="1">
                <a:off x="15813" y="8761"/>
                <a:ext cx="1" cy="33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0" name="Line 911"/>
              <p:cNvSpPr>
                <a:spLocks noChangeShapeType="1"/>
              </p:cNvSpPr>
              <p:nvPr/>
            </p:nvSpPr>
            <p:spPr bwMode="auto">
              <a:xfrm>
                <a:off x="15787" y="876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1" name="Line 912"/>
              <p:cNvSpPr>
                <a:spLocks noChangeShapeType="1"/>
              </p:cNvSpPr>
              <p:nvPr/>
            </p:nvSpPr>
            <p:spPr bwMode="auto">
              <a:xfrm flipV="1">
                <a:off x="15861" y="8741"/>
                <a:ext cx="1" cy="3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2" name="Line 913"/>
              <p:cNvSpPr>
                <a:spLocks noChangeShapeType="1"/>
              </p:cNvSpPr>
              <p:nvPr/>
            </p:nvSpPr>
            <p:spPr bwMode="auto">
              <a:xfrm>
                <a:off x="15836" y="874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3" name="Line 914"/>
              <p:cNvSpPr>
                <a:spLocks noChangeShapeType="1"/>
              </p:cNvSpPr>
              <p:nvPr/>
            </p:nvSpPr>
            <p:spPr bwMode="auto">
              <a:xfrm flipV="1">
                <a:off x="15910" y="8662"/>
                <a:ext cx="1" cy="35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4" name="Line 915"/>
              <p:cNvSpPr>
                <a:spLocks noChangeShapeType="1"/>
              </p:cNvSpPr>
              <p:nvPr/>
            </p:nvSpPr>
            <p:spPr bwMode="auto">
              <a:xfrm>
                <a:off x="15884" y="866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5" name="Line 916"/>
              <p:cNvSpPr>
                <a:spLocks noChangeShapeType="1"/>
              </p:cNvSpPr>
              <p:nvPr/>
            </p:nvSpPr>
            <p:spPr bwMode="auto">
              <a:xfrm flipV="1">
                <a:off x="15958" y="8825"/>
                <a:ext cx="1" cy="3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6" name="Line 917"/>
              <p:cNvSpPr>
                <a:spLocks noChangeShapeType="1"/>
              </p:cNvSpPr>
              <p:nvPr/>
            </p:nvSpPr>
            <p:spPr bwMode="auto">
              <a:xfrm>
                <a:off x="15932" y="88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7" name="Line 918"/>
              <p:cNvSpPr>
                <a:spLocks noChangeShapeType="1"/>
              </p:cNvSpPr>
              <p:nvPr/>
            </p:nvSpPr>
            <p:spPr bwMode="auto">
              <a:xfrm flipV="1">
                <a:off x="16009" y="8725"/>
                <a:ext cx="1" cy="35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8" name="Line 919"/>
              <p:cNvSpPr>
                <a:spLocks noChangeShapeType="1"/>
              </p:cNvSpPr>
              <p:nvPr/>
            </p:nvSpPr>
            <p:spPr bwMode="auto">
              <a:xfrm>
                <a:off x="15983" y="87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9" name="Line 920"/>
              <p:cNvSpPr>
                <a:spLocks noChangeShapeType="1"/>
              </p:cNvSpPr>
              <p:nvPr/>
            </p:nvSpPr>
            <p:spPr bwMode="auto">
              <a:xfrm flipV="1">
                <a:off x="16057" y="8708"/>
                <a:ext cx="1" cy="39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0" name="Line 921"/>
              <p:cNvSpPr>
                <a:spLocks noChangeShapeType="1"/>
              </p:cNvSpPr>
              <p:nvPr/>
            </p:nvSpPr>
            <p:spPr bwMode="auto">
              <a:xfrm>
                <a:off x="16032" y="870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1" name="Line 922"/>
              <p:cNvSpPr>
                <a:spLocks noChangeShapeType="1"/>
              </p:cNvSpPr>
              <p:nvPr/>
            </p:nvSpPr>
            <p:spPr bwMode="auto">
              <a:xfrm flipV="1">
                <a:off x="16106" y="8725"/>
                <a:ext cx="1" cy="37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2" name="Line 923"/>
              <p:cNvSpPr>
                <a:spLocks noChangeShapeType="1"/>
              </p:cNvSpPr>
              <p:nvPr/>
            </p:nvSpPr>
            <p:spPr bwMode="auto">
              <a:xfrm>
                <a:off x="16080" y="87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3" name="Line 924"/>
              <p:cNvSpPr>
                <a:spLocks noChangeShapeType="1"/>
              </p:cNvSpPr>
              <p:nvPr/>
            </p:nvSpPr>
            <p:spPr bwMode="auto">
              <a:xfrm flipV="1">
                <a:off x="16154" y="8697"/>
                <a:ext cx="1" cy="38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4" name="Line 925"/>
              <p:cNvSpPr>
                <a:spLocks noChangeShapeType="1"/>
              </p:cNvSpPr>
              <p:nvPr/>
            </p:nvSpPr>
            <p:spPr bwMode="auto">
              <a:xfrm>
                <a:off x="16129" y="869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5" name="Line 926"/>
              <p:cNvSpPr>
                <a:spLocks noChangeShapeType="1"/>
              </p:cNvSpPr>
              <p:nvPr/>
            </p:nvSpPr>
            <p:spPr bwMode="auto">
              <a:xfrm flipV="1">
                <a:off x="16205" y="8547"/>
                <a:ext cx="1" cy="42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6" name="Line 927"/>
              <p:cNvSpPr>
                <a:spLocks noChangeShapeType="1"/>
              </p:cNvSpPr>
              <p:nvPr/>
            </p:nvSpPr>
            <p:spPr bwMode="auto">
              <a:xfrm>
                <a:off x="16179" y="854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7" name="Line 928"/>
              <p:cNvSpPr>
                <a:spLocks noChangeShapeType="1"/>
              </p:cNvSpPr>
              <p:nvPr/>
            </p:nvSpPr>
            <p:spPr bwMode="auto">
              <a:xfrm flipV="1">
                <a:off x="16253" y="8562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8" name="Line 929"/>
              <p:cNvSpPr>
                <a:spLocks noChangeShapeType="1"/>
              </p:cNvSpPr>
              <p:nvPr/>
            </p:nvSpPr>
            <p:spPr bwMode="auto">
              <a:xfrm>
                <a:off x="16228" y="856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9" name="Line 930"/>
              <p:cNvSpPr>
                <a:spLocks noChangeShapeType="1"/>
              </p:cNvSpPr>
              <p:nvPr/>
            </p:nvSpPr>
            <p:spPr bwMode="auto">
              <a:xfrm flipV="1">
                <a:off x="16302" y="8759"/>
                <a:ext cx="1" cy="38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0" name="Line 931"/>
              <p:cNvSpPr>
                <a:spLocks noChangeShapeType="1"/>
              </p:cNvSpPr>
              <p:nvPr/>
            </p:nvSpPr>
            <p:spPr bwMode="auto">
              <a:xfrm>
                <a:off x="16276" y="875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1" name="Line 932"/>
              <p:cNvSpPr>
                <a:spLocks noChangeShapeType="1"/>
              </p:cNvSpPr>
              <p:nvPr/>
            </p:nvSpPr>
            <p:spPr bwMode="auto">
              <a:xfrm flipV="1">
                <a:off x="16350" y="8848"/>
                <a:ext cx="1" cy="40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2" name="Line 933"/>
              <p:cNvSpPr>
                <a:spLocks noChangeShapeType="1"/>
              </p:cNvSpPr>
              <p:nvPr/>
            </p:nvSpPr>
            <p:spPr bwMode="auto">
              <a:xfrm>
                <a:off x="16325" y="884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3" name="Line 934"/>
              <p:cNvSpPr>
                <a:spLocks noChangeShapeType="1"/>
              </p:cNvSpPr>
              <p:nvPr/>
            </p:nvSpPr>
            <p:spPr bwMode="auto">
              <a:xfrm flipV="1">
                <a:off x="16401" y="8776"/>
                <a:ext cx="1" cy="4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4" name="Line 935"/>
              <p:cNvSpPr>
                <a:spLocks noChangeShapeType="1"/>
              </p:cNvSpPr>
              <p:nvPr/>
            </p:nvSpPr>
            <p:spPr bwMode="auto">
              <a:xfrm>
                <a:off x="16376" y="877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5" name="Line 936"/>
              <p:cNvSpPr>
                <a:spLocks noChangeShapeType="1"/>
              </p:cNvSpPr>
              <p:nvPr/>
            </p:nvSpPr>
            <p:spPr bwMode="auto">
              <a:xfrm flipV="1">
                <a:off x="16449" y="8865"/>
                <a:ext cx="1" cy="36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6" name="Line 937"/>
              <p:cNvSpPr>
                <a:spLocks noChangeShapeType="1"/>
              </p:cNvSpPr>
              <p:nvPr/>
            </p:nvSpPr>
            <p:spPr bwMode="auto">
              <a:xfrm>
                <a:off x="16424" y="886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7" name="Line 938"/>
              <p:cNvSpPr>
                <a:spLocks noChangeShapeType="1"/>
              </p:cNvSpPr>
              <p:nvPr/>
            </p:nvSpPr>
            <p:spPr bwMode="auto">
              <a:xfrm flipV="1">
                <a:off x="16498" y="8804"/>
                <a:ext cx="1" cy="39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8" name="Line 939"/>
              <p:cNvSpPr>
                <a:spLocks noChangeShapeType="1"/>
              </p:cNvSpPr>
              <p:nvPr/>
            </p:nvSpPr>
            <p:spPr bwMode="auto">
              <a:xfrm>
                <a:off x="16472" y="8804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9" name="Line 940"/>
              <p:cNvSpPr>
                <a:spLocks noChangeShapeType="1"/>
              </p:cNvSpPr>
              <p:nvPr/>
            </p:nvSpPr>
            <p:spPr bwMode="auto">
              <a:xfrm flipV="1">
                <a:off x="16546" y="9207"/>
                <a:ext cx="1" cy="35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0" name="Line 941"/>
              <p:cNvSpPr>
                <a:spLocks noChangeShapeType="1"/>
              </p:cNvSpPr>
              <p:nvPr/>
            </p:nvSpPr>
            <p:spPr bwMode="auto">
              <a:xfrm>
                <a:off x="16521" y="920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1" name="Line 942"/>
              <p:cNvSpPr>
                <a:spLocks noChangeShapeType="1"/>
              </p:cNvSpPr>
              <p:nvPr/>
            </p:nvSpPr>
            <p:spPr bwMode="auto">
              <a:xfrm>
                <a:off x="11792" y="8657"/>
                <a:ext cx="1" cy="15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2" name="Line 943"/>
              <p:cNvSpPr>
                <a:spLocks noChangeShapeType="1"/>
              </p:cNvSpPr>
              <p:nvPr/>
            </p:nvSpPr>
            <p:spPr bwMode="auto">
              <a:xfrm>
                <a:off x="11767" y="881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3" name="Line 944"/>
              <p:cNvSpPr>
                <a:spLocks noChangeShapeType="1"/>
              </p:cNvSpPr>
              <p:nvPr/>
            </p:nvSpPr>
            <p:spPr bwMode="auto">
              <a:xfrm>
                <a:off x="11841" y="8618"/>
                <a:ext cx="1" cy="27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4" name="Line 945"/>
              <p:cNvSpPr>
                <a:spLocks noChangeShapeType="1"/>
              </p:cNvSpPr>
              <p:nvPr/>
            </p:nvSpPr>
            <p:spPr bwMode="auto">
              <a:xfrm>
                <a:off x="11815" y="888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5" name="Line 946"/>
              <p:cNvSpPr>
                <a:spLocks noChangeShapeType="1"/>
              </p:cNvSpPr>
              <p:nvPr/>
            </p:nvSpPr>
            <p:spPr bwMode="auto">
              <a:xfrm>
                <a:off x="11889" y="8690"/>
                <a:ext cx="1" cy="27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6" name="Line 947"/>
              <p:cNvSpPr>
                <a:spLocks noChangeShapeType="1"/>
              </p:cNvSpPr>
              <p:nvPr/>
            </p:nvSpPr>
            <p:spPr bwMode="auto">
              <a:xfrm>
                <a:off x="11864" y="896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7" name="Line 948"/>
              <p:cNvSpPr>
                <a:spLocks noChangeShapeType="1"/>
              </p:cNvSpPr>
              <p:nvPr/>
            </p:nvSpPr>
            <p:spPr bwMode="auto">
              <a:xfrm>
                <a:off x="11937" y="8759"/>
                <a:ext cx="1" cy="21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8" name="Line 949"/>
              <p:cNvSpPr>
                <a:spLocks noChangeShapeType="1"/>
              </p:cNvSpPr>
              <p:nvPr/>
            </p:nvSpPr>
            <p:spPr bwMode="auto">
              <a:xfrm>
                <a:off x="11912" y="897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9" name="Line 950"/>
              <p:cNvSpPr>
                <a:spLocks noChangeShapeType="1"/>
              </p:cNvSpPr>
              <p:nvPr/>
            </p:nvSpPr>
            <p:spPr bwMode="auto">
              <a:xfrm>
                <a:off x="11988" y="8855"/>
                <a:ext cx="1" cy="27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0" name="Line 951"/>
              <p:cNvSpPr>
                <a:spLocks noChangeShapeType="1"/>
              </p:cNvSpPr>
              <p:nvPr/>
            </p:nvSpPr>
            <p:spPr bwMode="auto">
              <a:xfrm>
                <a:off x="11963" y="913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1" name="Line 952"/>
              <p:cNvSpPr>
                <a:spLocks noChangeShapeType="1"/>
              </p:cNvSpPr>
              <p:nvPr/>
            </p:nvSpPr>
            <p:spPr bwMode="auto">
              <a:xfrm>
                <a:off x="12037" y="8674"/>
                <a:ext cx="1" cy="22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2" name="Line 953"/>
              <p:cNvSpPr>
                <a:spLocks noChangeShapeType="1"/>
              </p:cNvSpPr>
              <p:nvPr/>
            </p:nvSpPr>
            <p:spPr bwMode="auto">
              <a:xfrm>
                <a:off x="12011" y="889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3" name="Line 954"/>
              <p:cNvSpPr>
                <a:spLocks noChangeShapeType="1"/>
              </p:cNvSpPr>
              <p:nvPr/>
            </p:nvSpPr>
            <p:spPr bwMode="auto">
              <a:xfrm>
                <a:off x="12085" y="8598"/>
                <a:ext cx="1" cy="23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4" name="Line 955"/>
              <p:cNvSpPr>
                <a:spLocks noChangeShapeType="1"/>
              </p:cNvSpPr>
              <p:nvPr/>
            </p:nvSpPr>
            <p:spPr bwMode="auto">
              <a:xfrm>
                <a:off x="12060" y="883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5" name="Line 956"/>
              <p:cNvSpPr>
                <a:spLocks noChangeShapeType="1"/>
              </p:cNvSpPr>
              <p:nvPr/>
            </p:nvSpPr>
            <p:spPr bwMode="auto">
              <a:xfrm>
                <a:off x="12134" y="8743"/>
                <a:ext cx="1" cy="23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6" name="Line 957"/>
              <p:cNvSpPr>
                <a:spLocks noChangeShapeType="1"/>
              </p:cNvSpPr>
              <p:nvPr/>
            </p:nvSpPr>
            <p:spPr bwMode="auto">
              <a:xfrm>
                <a:off x="12108" y="898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7" name="Line 958"/>
              <p:cNvSpPr>
                <a:spLocks noChangeShapeType="1"/>
              </p:cNvSpPr>
              <p:nvPr/>
            </p:nvSpPr>
            <p:spPr bwMode="auto">
              <a:xfrm>
                <a:off x="12184" y="8901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8" name="Line 959"/>
              <p:cNvSpPr>
                <a:spLocks noChangeShapeType="1"/>
              </p:cNvSpPr>
              <p:nvPr/>
            </p:nvSpPr>
            <p:spPr bwMode="auto">
              <a:xfrm>
                <a:off x="12159" y="919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9" name="Line 960"/>
              <p:cNvSpPr>
                <a:spLocks noChangeShapeType="1"/>
              </p:cNvSpPr>
              <p:nvPr/>
            </p:nvSpPr>
            <p:spPr bwMode="auto">
              <a:xfrm>
                <a:off x="12233" y="8812"/>
                <a:ext cx="1" cy="30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0" name="Line 961"/>
              <p:cNvSpPr>
                <a:spLocks noChangeShapeType="1"/>
              </p:cNvSpPr>
              <p:nvPr/>
            </p:nvSpPr>
            <p:spPr bwMode="auto">
              <a:xfrm>
                <a:off x="12207" y="911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1" name="Line 962"/>
              <p:cNvSpPr>
                <a:spLocks noChangeShapeType="1"/>
              </p:cNvSpPr>
              <p:nvPr/>
            </p:nvSpPr>
            <p:spPr bwMode="auto">
              <a:xfrm>
                <a:off x="12281" y="8718"/>
                <a:ext cx="1" cy="30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2" name="Line 963"/>
              <p:cNvSpPr>
                <a:spLocks noChangeShapeType="1"/>
              </p:cNvSpPr>
              <p:nvPr/>
            </p:nvSpPr>
            <p:spPr bwMode="auto">
              <a:xfrm>
                <a:off x="12256" y="902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3" name="Line 964"/>
              <p:cNvSpPr>
                <a:spLocks noChangeShapeType="1"/>
              </p:cNvSpPr>
              <p:nvPr/>
            </p:nvSpPr>
            <p:spPr bwMode="auto">
              <a:xfrm>
                <a:off x="12330" y="8753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4" name="Line 965"/>
              <p:cNvSpPr>
                <a:spLocks noChangeShapeType="1"/>
              </p:cNvSpPr>
              <p:nvPr/>
            </p:nvSpPr>
            <p:spPr bwMode="auto">
              <a:xfrm>
                <a:off x="12304" y="905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5" name="Line 966"/>
              <p:cNvSpPr>
                <a:spLocks noChangeShapeType="1"/>
              </p:cNvSpPr>
              <p:nvPr/>
            </p:nvSpPr>
            <p:spPr bwMode="auto">
              <a:xfrm>
                <a:off x="12381" y="8855"/>
                <a:ext cx="1" cy="28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6" name="Line 967"/>
              <p:cNvSpPr>
                <a:spLocks noChangeShapeType="1"/>
              </p:cNvSpPr>
              <p:nvPr/>
            </p:nvSpPr>
            <p:spPr bwMode="auto">
              <a:xfrm>
                <a:off x="12355" y="914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7" name="Line 968"/>
              <p:cNvSpPr>
                <a:spLocks noChangeShapeType="1"/>
              </p:cNvSpPr>
              <p:nvPr/>
            </p:nvSpPr>
            <p:spPr bwMode="auto">
              <a:xfrm>
                <a:off x="12429" y="8769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8" name="Line 969"/>
              <p:cNvSpPr>
                <a:spLocks noChangeShapeType="1"/>
              </p:cNvSpPr>
              <p:nvPr/>
            </p:nvSpPr>
            <p:spPr bwMode="auto">
              <a:xfrm>
                <a:off x="12403" y="906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9" name="Line 970"/>
              <p:cNvSpPr>
                <a:spLocks noChangeShapeType="1"/>
              </p:cNvSpPr>
              <p:nvPr/>
            </p:nvSpPr>
            <p:spPr bwMode="auto">
              <a:xfrm>
                <a:off x="12477" y="8921"/>
                <a:ext cx="1" cy="28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0" name="Line 971"/>
              <p:cNvSpPr>
                <a:spLocks noChangeShapeType="1"/>
              </p:cNvSpPr>
              <p:nvPr/>
            </p:nvSpPr>
            <p:spPr bwMode="auto">
              <a:xfrm>
                <a:off x="12452" y="920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1" name="Line 972"/>
              <p:cNvSpPr>
                <a:spLocks noChangeShapeType="1"/>
              </p:cNvSpPr>
              <p:nvPr/>
            </p:nvSpPr>
            <p:spPr bwMode="auto">
              <a:xfrm>
                <a:off x="12526" y="8756"/>
                <a:ext cx="1" cy="31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2" name="Line 973"/>
              <p:cNvSpPr>
                <a:spLocks noChangeShapeType="1"/>
              </p:cNvSpPr>
              <p:nvPr/>
            </p:nvSpPr>
            <p:spPr bwMode="auto">
              <a:xfrm>
                <a:off x="12500" y="906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3" name="Line 974"/>
              <p:cNvSpPr>
                <a:spLocks noChangeShapeType="1"/>
              </p:cNvSpPr>
              <p:nvPr/>
            </p:nvSpPr>
            <p:spPr bwMode="auto">
              <a:xfrm>
                <a:off x="12577" y="8766"/>
                <a:ext cx="1" cy="30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4" name="Line 975"/>
              <p:cNvSpPr>
                <a:spLocks noChangeShapeType="1"/>
              </p:cNvSpPr>
              <p:nvPr/>
            </p:nvSpPr>
            <p:spPr bwMode="auto">
              <a:xfrm>
                <a:off x="12551" y="906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5" name="Line 976"/>
              <p:cNvSpPr>
                <a:spLocks noChangeShapeType="1"/>
              </p:cNvSpPr>
              <p:nvPr/>
            </p:nvSpPr>
            <p:spPr bwMode="auto">
              <a:xfrm>
                <a:off x="12625" y="8850"/>
                <a:ext cx="1" cy="31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6" name="Line 977"/>
              <p:cNvSpPr>
                <a:spLocks noChangeShapeType="1"/>
              </p:cNvSpPr>
              <p:nvPr/>
            </p:nvSpPr>
            <p:spPr bwMode="auto">
              <a:xfrm>
                <a:off x="12600" y="916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7" name="Line 978"/>
              <p:cNvSpPr>
                <a:spLocks noChangeShapeType="1"/>
              </p:cNvSpPr>
              <p:nvPr/>
            </p:nvSpPr>
            <p:spPr bwMode="auto">
              <a:xfrm>
                <a:off x="12673" y="8756"/>
                <a:ext cx="1" cy="31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8" name="Line 979"/>
              <p:cNvSpPr>
                <a:spLocks noChangeShapeType="1"/>
              </p:cNvSpPr>
              <p:nvPr/>
            </p:nvSpPr>
            <p:spPr bwMode="auto">
              <a:xfrm>
                <a:off x="12648" y="906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9" name="Line 980"/>
              <p:cNvSpPr>
                <a:spLocks noChangeShapeType="1"/>
              </p:cNvSpPr>
              <p:nvPr/>
            </p:nvSpPr>
            <p:spPr bwMode="auto">
              <a:xfrm>
                <a:off x="12722" y="8868"/>
                <a:ext cx="1" cy="3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0" name="Line 981"/>
              <p:cNvSpPr>
                <a:spLocks noChangeShapeType="1"/>
              </p:cNvSpPr>
              <p:nvPr/>
            </p:nvSpPr>
            <p:spPr bwMode="auto">
              <a:xfrm>
                <a:off x="12696" y="919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1" name="Line 982"/>
              <p:cNvSpPr>
                <a:spLocks noChangeShapeType="1"/>
              </p:cNvSpPr>
              <p:nvPr/>
            </p:nvSpPr>
            <p:spPr bwMode="auto">
              <a:xfrm>
                <a:off x="12773" y="8654"/>
                <a:ext cx="1" cy="30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2" name="Line 983"/>
              <p:cNvSpPr>
                <a:spLocks noChangeShapeType="1"/>
              </p:cNvSpPr>
              <p:nvPr/>
            </p:nvSpPr>
            <p:spPr bwMode="auto">
              <a:xfrm>
                <a:off x="12747" y="895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3" name="Line 984"/>
              <p:cNvSpPr>
                <a:spLocks noChangeShapeType="1"/>
              </p:cNvSpPr>
              <p:nvPr/>
            </p:nvSpPr>
            <p:spPr bwMode="auto">
              <a:xfrm>
                <a:off x="12821" y="8685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4" name="Line 985"/>
              <p:cNvSpPr>
                <a:spLocks noChangeShapeType="1"/>
              </p:cNvSpPr>
              <p:nvPr/>
            </p:nvSpPr>
            <p:spPr bwMode="auto">
              <a:xfrm>
                <a:off x="12796" y="898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5" name="Line 986"/>
              <p:cNvSpPr>
                <a:spLocks noChangeShapeType="1"/>
              </p:cNvSpPr>
              <p:nvPr/>
            </p:nvSpPr>
            <p:spPr bwMode="auto">
              <a:xfrm>
                <a:off x="12869" y="8741"/>
                <a:ext cx="1" cy="28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6" name="Line 987"/>
              <p:cNvSpPr>
                <a:spLocks noChangeShapeType="1"/>
              </p:cNvSpPr>
              <p:nvPr/>
            </p:nvSpPr>
            <p:spPr bwMode="auto">
              <a:xfrm>
                <a:off x="12844" y="902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7" name="Line 988"/>
              <p:cNvSpPr>
                <a:spLocks noChangeShapeType="1"/>
              </p:cNvSpPr>
              <p:nvPr/>
            </p:nvSpPr>
            <p:spPr bwMode="auto">
              <a:xfrm>
                <a:off x="12918" y="8835"/>
                <a:ext cx="1" cy="2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8" name="Line 989"/>
              <p:cNvSpPr>
                <a:spLocks noChangeShapeType="1"/>
              </p:cNvSpPr>
              <p:nvPr/>
            </p:nvSpPr>
            <p:spPr bwMode="auto">
              <a:xfrm>
                <a:off x="12892" y="910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9" name="Line 990"/>
              <p:cNvSpPr>
                <a:spLocks noChangeShapeType="1"/>
              </p:cNvSpPr>
              <p:nvPr/>
            </p:nvSpPr>
            <p:spPr bwMode="auto">
              <a:xfrm>
                <a:off x="12969" y="8876"/>
                <a:ext cx="1" cy="29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0" name="Line 991"/>
              <p:cNvSpPr>
                <a:spLocks noChangeShapeType="1"/>
              </p:cNvSpPr>
              <p:nvPr/>
            </p:nvSpPr>
            <p:spPr bwMode="auto">
              <a:xfrm>
                <a:off x="12943" y="916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1" name="Line 992"/>
              <p:cNvSpPr>
                <a:spLocks noChangeShapeType="1"/>
              </p:cNvSpPr>
              <p:nvPr/>
            </p:nvSpPr>
            <p:spPr bwMode="auto">
              <a:xfrm>
                <a:off x="13017" y="8779"/>
                <a:ext cx="1" cy="32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2" name="Line 993"/>
              <p:cNvSpPr>
                <a:spLocks noChangeShapeType="1"/>
              </p:cNvSpPr>
              <p:nvPr/>
            </p:nvSpPr>
            <p:spPr bwMode="auto">
              <a:xfrm>
                <a:off x="12992" y="910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3" name="Line 994"/>
              <p:cNvSpPr>
                <a:spLocks noChangeShapeType="1"/>
              </p:cNvSpPr>
              <p:nvPr/>
            </p:nvSpPr>
            <p:spPr bwMode="auto">
              <a:xfrm>
                <a:off x="13065" y="8781"/>
                <a:ext cx="1" cy="32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4" name="Line 995"/>
              <p:cNvSpPr>
                <a:spLocks noChangeShapeType="1"/>
              </p:cNvSpPr>
              <p:nvPr/>
            </p:nvSpPr>
            <p:spPr bwMode="auto">
              <a:xfrm>
                <a:off x="13040" y="911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5" name="Line 996"/>
              <p:cNvSpPr>
                <a:spLocks noChangeShapeType="1"/>
              </p:cNvSpPr>
              <p:nvPr/>
            </p:nvSpPr>
            <p:spPr bwMode="auto">
              <a:xfrm>
                <a:off x="13116" y="8771"/>
                <a:ext cx="1" cy="30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6" name="Line 997"/>
              <p:cNvSpPr>
                <a:spLocks noChangeShapeType="1"/>
              </p:cNvSpPr>
              <p:nvPr/>
            </p:nvSpPr>
            <p:spPr bwMode="auto">
              <a:xfrm>
                <a:off x="13091" y="907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7" name="Line 998"/>
              <p:cNvSpPr>
                <a:spLocks noChangeShapeType="1"/>
              </p:cNvSpPr>
              <p:nvPr/>
            </p:nvSpPr>
            <p:spPr bwMode="auto">
              <a:xfrm>
                <a:off x="13165" y="8708"/>
                <a:ext cx="1" cy="28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8" name="Line 999"/>
              <p:cNvSpPr>
                <a:spLocks noChangeShapeType="1"/>
              </p:cNvSpPr>
              <p:nvPr/>
            </p:nvSpPr>
            <p:spPr bwMode="auto">
              <a:xfrm>
                <a:off x="13139" y="899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9" name="Line 1000"/>
              <p:cNvSpPr>
                <a:spLocks noChangeShapeType="1"/>
              </p:cNvSpPr>
              <p:nvPr/>
            </p:nvSpPr>
            <p:spPr bwMode="auto">
              <a:xfrm>
                <a:off x="13213" y="8756"/>
                <a:ext cx="1" cy="29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0" name="Line 1001"/>
              <p:cNvSpPr>
                <a:spLocks noChangeShapeType="1"/>
              </p:cNvSpPr>
              <p:nvPr/>
            </p:nvSpPr>
            <p:spPr bwMode="auto">
              <a:xfrm>
                <a:off x="13188" y="905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1" name="Line 1002"/>
              <p:cNvSpPr>
                <a:spLocks noChangeShapeType="1"/>
              </p:cNvSpPr>
              <p:nvPr/>
            </p:nvSpPr>
            <p:spPr bwMode="auto">
              <a:xfrm>
                <a:off x="13262" y="8771"/>
                <a:ext cx="1" cy="2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2" name="Line 1003"/>
              <p:cNvSpPr>
                <a:spLocks noChangeShapeType="1"/>
              </p:cNvSpPr>
              <p:nvPr/>
            </p:nvSpPr>
            <p:spPr bwMode="auto">
              <a:xfrm>
                <a:off x="13236" y="905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3" name="Line 1004"/>
              <p:cNvSpPr>
                <a:spLocks noChangeShapeType="1"/>
              </p:cNvSpPr>
              <p:nvPr/>
            </p:nvSpPr>
            <p:spPr bwMode="auto">
              <a:xfrm>
                <a:off x="13312" y="8652"/>
                <a:ext cx="1" cy="27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4" name="Line 1005"/>
              <p:cNvSpPr>
                <a:spLocks noChangeShapeType="1"/>
              </p:cNvSpPr>
              <p:nvPr/>
            </p:nvSpPr>
            <p:spPr bwMode="auto">
              <a:xfrm>
                <a:off x="13287" y="892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5" name="Line 1006"/>
              <p:cNvSpPr>
                <a:spLocks noChangeShapeType="1"/>
              </p:cNvSpPr>
              <p:nvPr/>
            </p:nvSpPr>
            <p:spPr bwMode="auto">
              <a:xfrm>
                <a:off x="13361" y="8557"/>
                <a:ext cx="1" cy="26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6" name="Line 1007"/>
              <p:cNvSpPr>
                <a:spLocks noChangeShapeType="1"/>
              </p:cNvSpPr>
              <p:nvPr/>
            </p:nvSpPr>
            <p:spPr bwMode="auto">
              <a:xfrm>
                <a:off x="13335" y="882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7" name="Line 1008"/>
              <p:cNvSpPr>
                <a:spLocks noChangeShapeType="1"/>
              </p:cNvSpPr>
              <p:nvPr/>
            </p:nvSpPr>
            <p:spPr bwMode="auto">
              <a:xfrm>
                <a:off x="13409" y="8680"/>
                <a:ext cx="1" cy="2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8" name="Line 1009"/>
              <p:cNvSpPr>
                <a:spLocks noChangeShapeType="1"/>
              </p:cNvSpPr>
              <p:nvPr/>
            </p:nvSpPr>
            <p:spPr bwMode="auto">
              <a:xfrm>
                <a:off x="13384" y="895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9" name="Line 1010"/>
              <p:cNvSpPr>
                <a:spLocks noChangeShapeType="1"/>
              </p:cNvSpPr>
              <p:nvPr/>
            </p:nvSpPr>
            <p:spPr bwMode="auto">
              <a:xfrm>
                <a:off x="13458" y="8799"/>
                <a:ext cx="1" cy="28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0" name="Line 1011"/>
              <p:cNvSpPr>
                <a:spLocks noChangeShapeType="1"/>
              </p:cNvSpPr>
              <p:nvPr/>
            </p:nvSpPr>
            <p:spPr bwMode="auto">
              <a:xfrm>
                <a:off x="13432" y="907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1" name="Line 1012"/>
              <p:cNvSpPr>
                <a:spLocks noChangeShapeType="1"/>
              </p:cNvSpPr>
              <p:nvPr/>
            </p:nvSpPr>
            <p:spPr bwMode="auto">
              <a:xfrm>
                <a:off x="13508" y="8720"/>
                <a:ext cx="1" cy="31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2" name="Line 1013"/>
              <p:cNvSpPr>
                <a:spLocks noChangeShapeType="1"/>
              </p:cNvSpPr>
              <p:nvPr/>
            </p:nvSpPr>
            <p:spPr bwMode="auto">
              <a:xfrm>
                <a:off x="13483" y="903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3" name="Line 1014"/>
              <p:cNvSpPr>
                <a:spLocks noChangeShapeType="1"/>
              </p:cNvSpPr>
              <p:nvPr/>
            </p:nvSpPr>
            <p:spPr bwMode="auto">
              <a:xfrm>
                <a:off x="13557" y="8545"/>
                <a:ext cx="1" cy="29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4" name="Line 1015"/>
              <p:cNvSpPr>
                <a:spLocks noChangeShapeType="1"/>
              </p:cNvSpPr>
              <p:nvPr/>
            </p:nvSpPr>
            <p:spPr bwMode="auto">
              <a:xfrm>
                <a:off x="13531" y="883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5" name="Line 1016"/>
              <p:cNvSpPr>
                <a:spLocks noChangeShapeType="1"/>
              </p:cNvSpPr>
              <p:nvPr/>
            </p:nvSpPr>
            <p:spPr bwMode="auto">
              <a:xfrm>
                <a:off x="13605" y="8624"/>
                <a:ext cx="1" cy="2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6" name="Line 1017"/>
              <p:cNvSpPr>
                <a:spLocks noChangeShapeType="1"/>
              </p:cNvSpPr>
              <p:nvPr/>
            </p:nvSpPr>
            <p:spPr bwMode="auto">
              <a:xfrm>
                <a:off x="13580" y="888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7" name="Line 1018"/>
              <p:cNvSpPr>
                <a:spLocks noChangeShapeType="1"/>
              </p:cNvSpPr>
              <p:nvPr/>
            </p:nvSpPr>
            <p:spPr bwMode="auto">
              <a:xfrm>
                <a:off x="13654" y="8677"/>
                <a:ext cx="1" cy="27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8" name="Line 1019"/>
              <p:cNvSpPr>
                <a:spLocks noChangeShapeType="1"/>
              </p:cNvSpPr>
              <p:nvPr/>
            </p:nvSpPr>
            <p:spPr bwMode="auto">
              <a:xfrm>
                <a:off x="13628" y="895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9" name="Line 1020"/>
              <p:cNvSpPr>
                <a:spLocks noChangeShapeType="1"/>
              </p:cNvSpPr>
              <p:nvPr/>
            </p:nvSpPr>
            <p:spPr bwMode="auto">
              <a:xfrm>
                <a:off x="13705" y="8555"/>
                <a:ext cx="1" cy="2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0" name="Line 1021"/>
              <p:cNvSpPr>
                <a:spLocks noChangeShapeType="1"/>
              </p:cNvSpPr>
              <p:nvPr/>
            </p:nvSpPr>
            <p:spPr bwMode="auto">
              <a:xfrm>
                <a:off x="13679" y="882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1" name="Line 1022"/>
              <p:cNvSpPr>
                <a:spLocks noChangeShapeType="1"/>
              </p:cNvSpPr>
              <p:nvPr/>
            </p:nvSpPr>
            <p:spPr bwMode="auto">
              <a:xfrm>
                <a:off x="13753" y="8570"/>
                <a:ext cx="1" cy="29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2" name="Line 1023"/>
              <p:cNvSpPr>
                <a:spLocks noChangeShapeType="1"/>
              </p:cNvSpPr>
              <p:nvPr/>
            </p:nvSpPr>
            <p:spPr bwMode="auto">
              <a:xfrm>
                <a:off x="13727" y="886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3" name="Line 2048"/>
              <p:cNvSpPr>
                <a:spLocks noChangeShapeType="1"/>
              </p:cNvSpPr>
              <p:nvPr/>
            </p:nvSpPr>
            <p:spPr bwMode="auto">
              <a:xfrm>
                <a:off x="13801" y="8537"/>
                <a:ext cx="1" cy="2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4" name="Line 2049"/>
              <p:cNvSpPr>
                <a:spLocks noChangeShapeType="1"/>
              </p:cNvSpPr>
              <p:nvPr/>
            </p:nvSpPr>
            <p:spPr bwMode="auto">
              <a:xfrm>
                <a:off x="13776" y="882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5" name="Line 2050"/>
              <p:cNvSpPr>
                <a:spLocks noChangeShapeType="1"/>
              </p:cNvSpPr>
              <p:nvPr/>
            </p:nvSpPr>
            <p:spPr bwMode="auto">
              <a:xfrm>
                <a:off x="13850" y="8524"/>
                <a:ext cx="1" cy="25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6" name="Line 2051"/>
              <p:cNvSpPr>
                <a:spLocks noChangeShapeType="1"/>
              </p:cNvSpPr>
              <p:nvPr/>
            </p:nvSpPr>
            <p:spPr bwMode="auto">
              <a:xfrm>
                <a:off x="13824" y="877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7" name="Line 2052"/>
              <p:cNvSpPr>
                <a:spLocks noChangeShapeType="1"/>
              </p:cNvSpPr>
              <p:nvPr/>
            </p:nvSpPr>
            <p:spPr bwMode="auto">
              <a:xfrm>
                <a:off x="13901" y="8509"/>
                <a:ext cx="1" cy="28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8" name="Line 2053"/>
              <p:cNvSpPr>
                <a:spLocks noChangeShapeType="1"/>
              </p:cNvSpPr>
              <p:nvPr/>
            </p:nvSpPr>
            <p:spPr bwMode="auto">
              <a:xfrm>
                <a:off x="13875" y="879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3831" name="Group 2255"/>
            <p:cNvGrpSpPr>
              <a:grpSpLocks/>
            </p:cNvGrpSpPr>
            <p:nvPr/>
          </p:nvGrpSpPr>
          <p:grpSpPr bwMode="auto">
            <a:xfrm>
              <a:off x="1316119" y="2403630"/>
              <a:ext cx="7631113" cy="2560638"/>
              <a:chOff x="11767" y="8305"/>
              <a:chExt cx="4807" cy="1613"/>
            </a:xfrm>
          </p:grpSpPr>
          <p:sp>
            <p:nvSpPr>
              <p:cNvPr id="333959" name="Line 2055"/>
              <p:cNvSpPr>
                <a:spLocks noChangeShapeType="1"/>
              </p:cNvSpPr>
              <p:nvPr/>
            </p:nvSpPr>
            <p:spPr bwMode="auto">
              <a:xfrm>
                <a:off x="13949" y="8573"/>
                <a:ext cx="1" cy="27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0" name="Line 2056"/>
              <p:cNvSpPr>
                <a:spLocks noChangeShapeType="1"/>
              </p:cNvSpPr>
              <p:nvPr/>
            </p:nvSpPr>
            <p:spPr bwMode="auto">
              <a:xfrm>
                <a:off x="13924" y="885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1" name="Line 2057"/>
              <p:cNvSpPr>
                <a:spLocks noChangeShapeType="1"/>
              </p:cNvSpPr>
              <p:nvPr/>
            </p:nvSpPr>
            <p:spPr bwMode="auto">
              <a:xfrm>
                <a:off x="13997" y="8550"/>
                <a:ext cx="1" cy="28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2" name="Line 2058"/>
              <p:cNvSpPr>
                <a:spLocks noChangeShapeType="1"/>
              </p:cNvSpPr>
              <p:nvPr/>
            </p:nvSpPr>
            <p:spPr bwMode="auto">
              <a:xfrm>
                <a:off x="13972" y="883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3" name="Line 2059"/>
              <p:cNvSpPr>
                <a:spLocks noChangeShapeType="1"/>
              </p:cNvSpPr>
              <p:nvPr/>
            </p:nvSpPr>
            <p:spPr bwMode="auto">
              <a:xfrm>
                <a:off x="14046" y="8708"/>
                <a:ext cx="1" cy="2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4" name="Line 2060"/>
              <p:cNvSpPr>
                <a:spLocks noChangeShapeType="1"/>
              </p:cNvSpPr>
              <p:nvPr/>
            </p:nvSpPr>
            <p:spPr bwMode="auto">
              <a:xfrm>
                <a:off x="14020" y="898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5" name="Line 2061"/>
              <p:cNvSpPr>
                <a:spLocks noChangeShapeType="1"/>
              </p:cNvSpPr>
              <p:nvPr/>
            </p:nvSpPr>
            <p:spPr bwMode="auto">
              <a:xfrm>
                <a:off x="14097" y="8718"/>
                <a:ext cx="1" cy="29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6" name="Line 2062"/>
              <p:cNvSpPr>
                <a:spLocks noChangeShapeType="1"/>
              </p:cNvSpPr>
              <p:nvPr/>
            </p:nvSpPr>
            <p:spPr bwMode="auto">
              <a:xfrm>
                <a:off x="14071" y="901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7" name="Line 2063"/>
              <p:cNvSpPr>
                <a:spLocks noChangeShapeType="1"/>
              </p:cNvSpPr>
              <p:nvPr/>
            </p:nvSpPr>
            <p:spPr bwMode="auto">
              <a:xfrm>
                <a:off x="14145" y="8743"/>
                <a:ext cx="1" cy="26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8" name="Line 2064"/>
              <p:cNvSpPr>
                <a:spLocks noChangeShapeType="1"/>
              </p:cNvSpPr>
              <p:nvPr/>
            </p:nvSpPr>
            <p:spPr bwMode="auto">
              <a:xfrm>
                <a:off x="14120" y="900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9" name="Line 2065"/>
              <p:cNvSpPr>
                <a:spLocks noChangeShapeType="1"/>
              </p:cNvSpPr>
              <p:nvPr/>
            </p:nvSpPr>
            <p:spPr bwMode="auto">
              <a:xfrm>
                <a:off x="14193" y="8733"/>
                <a:ext cx="1" cy="26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0" name="Line 2066"/>
              <p:cNvSpPr>
                <a:spLocks noChangeShapeType="1"/>
              </p:cNvSpPr>
              <p:nvPr/>
            </p:nvSpPr>
            <p:spPr bwMode="auto">
              <a:xfrm>
                <a:off x="14168" y="899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1" name="Line 2067"/>
              <p:cNvSpPr>
                <a:spLocks noChangeShapeType="1"/>
              </p:cNvSpPr>
              <p:nvPr/>
            </p:nvSpPr>
            <p:spPr bwMode="auto">
              <a:xfrm>
                <a:off x="14242" y="8781"/>
                <a:ext cx="1" cy="26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2" name="Line 2068"/>
              <p:cNvSpPr>
                <a:spLocks noChangeShapeType="1"/>
              </p:cNvSpPr>
              <p:nvPr/>
            </p:nvSpPr>
            <p:spPr bwMode="auto">
              <a:xfrm>
                <a:off x="14216" y="904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3" name="Line 2069"/>
              <p:cNvSpPr>
                <a:spLocks noChangeShapeType="1"/>
              </p:cNvSpPr>
              <p:nvPr/>
            </p:nvSpPr>
            <p:spPr bwMode="auto">
              <a:xfrm>
                <a:off x="14293" y="8888"/>
                <a:ext cx="1" cy="25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4" name="Line 2070"/>
              <p:cNvSpPr>
                <a:spLocks noChangeShapeType="1"/>
              </p:cNvSpPr>
              <p:nvPr/>
            </p:nvSpPr>
            <p:spPr bwMode="auto">
              <a:xfrm>
                <a:off x="14267" y="913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5" name="Line 2071"/>
              <p:cNvSpPr>
                <a:spLocks noChangeShapeType="1"/>
              </p:cNvSpPr>
              <p:nvPr/>
            </p:nvSpPr>
            <p:spPr bwMode="auto">
              <a:xfrm>
                <a:off x="14341" y="8858"/>
                <a:ext cx="1" cy="26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6" name="Line 2072"/>
              <p:cNvSpPr>
                <a:spLocks noChangeShapeType="1"/>
              </p:cNvSpPr>
              <p:nvPr/>
            </p:nvSpPr>
            <p:spPr bwMode="auto">
              <a:xfrm>
                <a:off x="14316" y="912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7" name="Line 2073"/>
              <p:cNvSpPr>
                <a:spLocks noChangeShapeType="1"/>
              </p:cNvSpPr>
              <p:nvPr/>
            </p:nvSpPr>
            <p:spPr bwMode="auto">
              <a:xfrm>
                <a:off x="14389" y="8896"/>
                <a:ext cx="1" cy="3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8" name="Line 2074"/>
              <p:cNvSpPr>
                <a:spLocks noChangeShapeType="1"/>
              </p:cNvSpPr>
              <p:nvPr/>
            </p:nvSpPr>
            <p:spPr bwMode="auto">
              <a:xfrm>
                <a:off x="14364" y="921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9" name="Line 2075"/>
              <p:cNvSpPr>
                <a:spLocks noChangeShapeType="1"/>
              </p:cNvSpPr>
              <p:nvPr/>
            </p:nvSpPr>
            <p:spPr bwMode="auto">
              <a:xfrm>
                <a:off x="14438" y="8815"/>
                <a:ext cx="1" cy="29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0" name="Line 2076"/>
              <p:cNvSpPr>
                <a:spLocks noChangeShapeType="1"/>
              </p:cNvSpPr>
              <p:nvPr/>
            </p:nvSpPr>
            <p:spPr bwMode="auto">
              <a:xfrm>
                <a:off x="14412" y="910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1" name="Line 2077"/>
              <p:cNvSpPr>
                <a:spLocks noChangeShapeType="1"/>
              </p:cNvSpPr>
              <p:nvPr/>
            </p:nvSpPr>
            <p:spPr bwMode="auto">
              <a:xfrm>
                <a:off x="14489" y="8787"/>
                <a:ext cx="1" cy="30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2" name="Line 2078"/>
              <p:cNvSpPr>
                <a:spLocks noChangeShapeType="1"/>
              </p:cNvSpPr>
              <p:nvPr/>
            </p:nvSpPr>
            <p:spPr bwMode="auto">
              <a:xfrm>
                <a:off x="14463" y="909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3" name="Line 2079"/>
              <p:cNvSpPr>
                <a:spLocks noChangeShapeType="1"/>
              </p:cNvSpPr>
              <p:nvPr/>
            </p:nvSpPr>
            <p:spPr bwMode="auto">
              <a:xfrm>
                <a:off x="14537" y="8899"/>
                <a:ext cx="1" cy="28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4" name="Line 2080"/>
              <p:cNvSpPr>
                <a:spLocks noChangeShapeType="1"/>
              </p:cNvSpPr>
              <p:nvPr/>
            </p:nvSpPr>
            <p:spPr bwMode="auto">
              <a:xfrm>
                <a:off x="14512" y="918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5" name="Line 2081"/>
              <p:cNvSpPr>
                <a:spLocks noChangeShapeType="1"/>
              </p:cNvSpPr>
              <p:nvPr/>
            </p:nvSpPr>
            <p:spPr bwMode="auto">
              <a:xfrm>
                <a:off x="14586" y="8830"/>
                <a:ext cx="1" cy="30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6" name="Line 2082"/>
              <p:cNvSpPr>
                <a:spLocks noChangeShapeType="1"/>
              </p:cNvSpPr>
              <p:nvPr/>
            </p:nvSpPr>
            <p:spPr bwMode="auto">
              <a:xfrm>
                <a:off x="14560" y="913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7" name="Line 2083"/>
              <p:cNvSpPr>
                <a:spLocks noChangeShapeType="1"/>
              </p:cNvSpPr>
              <p:nvPr/>
            </p:nvSpPr>
            <p:spPr bwMode="auto">
              <a:xfrm>
                <a:off x="14634" y="8779"/>
                <a:ext cx="1" cy="318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8" name="Line 2084"/>
              <p:cNvSpPr>
                <a:spLocks noChangeShapeType="1"/>
              </p:cNvSpPr>
              <p:nvPr/>
            </p:nvSpPr>
            <p:spPr bwMode="auto">
              <a:xfrm>
                <a:off x="14608" y="909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9" name="Line 2085"/>
              <p:cNvSpPr>
                <a:spLocks noChangeShapeType="1"/>
              </p:cNvSpPr>
              <p:nvPr/>
            </p:nvSpPr>
            <p:spPr bwMode="auto">
              <a:xfrm>
                <a:off x="14685" y="8845"/>
                <a:ext cx="1" cy="30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0" name="Line 2086"/>
              <p:cNvSpPr>
                <a:spLocks noChangeShapeType="1"/>
              </p:cNvSpPr>
              <p:nvPr/>
            </p:nvSpPr>
            <p:spPr bwMode="auto">
              <a:xfrm>
                <a:off x="14659" y="9148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1" name="Line 2087"/>
              <p:cNvSpPr>
                <a:spLocks noChangeShapeType="1"/>
              </p:cNvSpPr>
              <p:nvPr/>
            </p:nvSpPr>
            <p:spPr bwMode="auto">
              <a:xfrm>
                <a:off x="14733" y="8904"/>
                <a:ext cx="1" cy="29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2" name="Line 2088"/>
              <p:cNvSpPr>
                <a:spLocks noChangeShapeType="1"/>
              </p:cNvSpPr>
              <p:nvPr/>
            </p:nvSpPr>
            <p:spPr bwMode="auto">
              <a:xfrm>
                <a:off x="14708" y="919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3" name="Line 2089"/>
              <p:cNvSpPr>
                <a:spLocks noChangeShapeType="1"/>
              </p:cNvSpPr>
              <p:nvPr/>
            </p:nvSpPr>
            <p:spPr bwMode="auto">
              <a:xfrm>
                <a:off x="14782" y="8873"/>
                <a:ext cx="1" cy="31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4" name="Line 2090"/>
              <p:cNvSpPr>
                <a:spLocks noChangeShapeType="1"/>
              </p:cNvSpPr>
              <p:nvPr/>
            </p:nvSpPr>
            <p:spPr bwMode="auto">
              <a:xfrm>
                <a:off x="14756" y="9189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5" name="Line 2091"/>
              <p:cNvSpPr>
                <a:spLocks noChangeShapeType="1"/>
              </p:cNvSpPr>
              <p:nvPr/>
            </p:nvSpPr>
            <p:spPr bwMode="auto">
              <a:xfrm>
                <a:off x="14830" y="8881"/>
                <a:ext cx="1" cy="28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6" name="Line 2092"/>
              <p:cNvSpPr>
                <a:spLocks noChangeShapeType="1"/>
              </p:cNvSpPr>
              <p:nvPr/>
            </p:nvSpPr>
            <p:spPr bwMode="auto">
              <a:xfrm>
                <a:off x="14805" y="916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7" name="Line 2093"/>
              <p:cNvSpPr>
                <a:spLocks noChangeShapeType="1"/>
              </p:cNvSpPr>
              <p:nvPr/>
            </p:nvSpPr>
            <p:spPr bwMode="auto">
              <a:xfrm>
                <a:off x="14881" y="8899"/>
                <a:ext cx="1" cy="29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8" name="Line 2094"/>
              <p:cNvSpPr>
                <a:spLocks noChangeShapeType="1"/>
              </p:cNvSpPr>
              <p:nvPr/>
            </p:nvSpPr>
            <p:spPr bwMode="auto">
              <a:xfrm>
                <a:off x="14855" y="919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9" name="Line 2095"/>
              <p:cNvSpPr>
                <a:spLocks noChangeShapeType="1"/>
              </p:cNvSpPr>
              <p:nvPr/>
            </p:nvSpPr>
            <p:spPr bwMode="auto">
              <a:xfrm>
                <a:off x="14929" y="8830"/>
                <a:ext cx="1" cy="3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0" name="Line 2096"/>
              <p:cNvSpPr>
                <a:spLocks noChangeShapeType="1"/>
              </p:cNvSpPr>
              <p:nvPr/>
            </p:nvSpPr>
            <p:spPr bwMode="auto">
              <a:xfrm>
                <a:off x="14904" y="9153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1" name="Line 2097"/>
              <p:cNvSpPr>
                <a:spLocks noChangeShapeType="1"/>
              </p:cNvSpPr>
              <p:nvPr/>
            </p:nvSpPr>
            <p:spPr bwMode="auto">
              <a:xfrm>
                <a:off x="14978" y="8871"/>
                <a:ext cx="1" cy="3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2" name="Line 2098"/>
              <p:cNvSpPr>
                <a:spLocks noChangeShapeType="1"/>
              </p:cNvSpPr>
              <p:nvPr/>
            </p:nvSpPr>
            <p:spPr bwMode="auto">
              <a:xfrm>
                <a:off x="14952" y="9202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3" name="Line 2099"/>
              <p:cNvSpPr>
                <a:spLocks noChangeShapeType="1"/>
              </p:cNvSpPr>
              <p:nvPr/>
            </p:nvSpPr>
            <p:spPr bwMode="auto">
              <a:xfrm>
                <a:off x="15026" y="8794"/>
                <a:ext cx="1" cy="34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4" name="Line 2100"/>
              <p:cNvSpPr>
                <a:spLocks noChangeShapeType="1"/>
              </p:cNvSpPr>
              <p:nvPr/>
            </p:nvSpPr>
            <p:spPr bwMode="auto">
              <a:xfrm>
                <a:off x="15001" y="9138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5" name="Line 2101"/>
              <p:cNvSpPr>
                <a:spLocks noChangeShapeType="1"/>
              </p:cNvSpPr>
              <p:nvPr/>
            </p:nvSpPr>
            <p:spPr bwMode="auto">
              <a:xfrm>
                <a:off x="15077" y="8868"/>
                <a:ext cx="1" cy="32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6" name="Line 2102"/>
              <p:cNvSpPr>
                <a:spLocks noChangeShapeType="1"/>
              </p:cNvSpPr>
              <p:nvPr/>
            </p:nvSpPr>
            <p:spPr bwMode="auto">
              <a:xfrm>
                <a:off x="15051" y="9197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7" name="Line 2103"/>
              <p:cNvSpPr>
                <a:spLocks noChangeShapeType="1"/>
              </p:cNvSpPr>
              <p:nvPr/>
            </p:nvSpPr>
            <p:spPr bwMode="auto">
              <a:xfrm>
                <a:off x="15125" y="8858"/>
                <a:ext cx="1" cy="33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8" name="Line 2104"/>
              <p:cNvSpPr>
                <a:spLocks noChangeShapeType="1"/>
              </p:cNvSpPr>
              <p:nvPr/>
            </p:nvSpPr>
            <p:spPr bwMode="auto">
              <a:xfrm>
                <a:off x="15100" y="919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9" name="Line 2105"/>
              <p:cNvSpPr>
                <a:spLocks noChangeShapeType="1"/>
              </p:cNvSpPr>
              <p:nvPr/>
            </p:nvSpPr>
            <p:spPr bwMode="auto">
              <a:xfrm>
                <a:off x="15174" y="8845"/>
                <a:ext cx="1" cy="34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0" name="Line 2106"/>
              <p:cNvSpPr>
                <a:spLocks noChangeShapeType="1"/>
              </p:cNvSpPr>
              <p:nvPr/>
            </p:nvSpPr>
            <p:spPr bwMode="auto">
              <a:xfrm>
                <a:off x="15148" y="919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1" name="Line 2107"/>
              <p:cNvSpPr>
                <a:spLocks noChangeShapeType="1"/>
              </p:cNvSpPr>
              <p:nvPr/>
            </p:nvSpPr>
            <p:spPr bwMode="auto">
              <a:xfrm>
                <a:off x="15222" y="8858"/>
                <a:ext cx="1" cy="33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2" name="Line 2108"/>
              <p:cNvSpPr>
                <a:spLocks noChangeShapeType="1"/>
              </p:cNvSpPr>
              <p:nvPr/>
            </p:nvSpPr>
            <p:spPr bwMode="auto">
              <a:xfrm>
                <a:off x="15197" y="919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3" name="Line 2109"/>
              <p:cNvSpPr>
                <a:spLocks noChangeShapeType="1"/>
              </p:cNvSpPr>
              <p:nvPr/>
            </p:nvSpPr>
            <p:spPr bwMode="auto">
              <a:xfrm>
                <a:off x="15273" y="8878"/>
                <a:ext cx="1" cy="3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4" name="Line 2110"/>
              <p:cNvSpPr>
                <a:spLocks noChangeShapeType="1"/>
              </p:cNvSpPr>
              <p:nvPr/>
            </p:nvSpPr>
            <p:spPr bwMode="auto">
              <a:xfrm>
                <a:off x="15248" y="9209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5" name="Line 2111"/>
              <p:cNvSpPr>
                <a:spLocks noChangeShapeType="1"/>
              </p:cNvSpPr>
              <p:nvPr/>
            </p:nvSpPr>
            <p:spPr bwMode="auto">
              <a:xfrm>
                <a:off x="15321" y="8845"/>
                <a:ext cx="1" cy="35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6" name="Line 2112"/>
              <p:cNvSpPr>
                <a:spLocks noChangeShapeType="1"/>
              </p:cNvSpPr>
              <p:nvPr/>
            </p:nvSpPr>
            <p:spPr bwMode="auto">
              <a:xfrm>
                <a:off x="15296" y="920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7" name="Line 2113"/>
              <p:cNvSpPr>
                <a:spLocks noChangeShapeType="1"/>
              </p:cNvSpPr>
              <p:nvPr/>
            </p:nvSpPr>
            <p:spPr bwMode="auto">
              <a:xfrm>
                <a:off x="15370" y="8779"/>
                <a:ext cx="1" cy="34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8" name="Line 2114"/>
              <p:cNvSpPr>
                <a:spLocks noChangeShapeType="1"/>
              </p:cNvSpPr>
              <p:nvPr/>
            </p:nvSpPr>
            <p:spPr bwMode="auto">
              <a:xfrm>
                <a:off x="15344" y="912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9" name="Line 2115"/>
              <p:cNvSpPr>
                <a:spLocks noChangeShapeType="1"/>
              </p:cNvSpPr>
              <p:nvPr/>
            </p:nvSpPr>
            <p:spPr bwMode="auto">
              <a:xfrm>
                <a:off x="15421" y="9006"/>
                <a:ext cx="1" cy="28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0" name="Line 2116"/>
              <p:cNvSpPr>
                <a:spLocks noChangeShapeType="1"/>
              </p:cNvSpPr>
              <p:nvPr/>
            </p:nvSpPr>
            <p:spPr bwMode="auto">
              <a:xfrm>
                <a:off x="15395" y="928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1" name="Line 2117"/>
              <p:cNvSpPr>
                <a:spLocks noChangeShapeType="1"/>
              </p:cNvSpPr>
              <p:nvPr/>
            </p:nvSpPr>
            <p:spPr bwMode="auto">
              <a:xfrm>
                <a:off x="15469" y="9097"/>
                <a:ext cx="1" cy="32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2" name="Line 2118"/>
              <p:cNvSpPr>
                <a:spLocks noChangeShapeType="1"/>
              </p:cNvSpPr>
              <p:nvPr/>
            </p:nvSpPr>
            <p:spPr bwMode="auto">
              <a:xfrm>
                <a:off x="15444" y="9421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3" name="Line 2119"/>
              <p:cNvSpPr>
                <a:spLocks noChangeShapeType="1"/>
              </p:cNvSpPr>
              <p:nvPr/>
            </p:nvSpPr>
            <p:spPr bwMode="auto">
              <a:xfrm>
                <a:off x="15517" y="9153"/>
                <a:ext cx="1" cy="37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4" name="Line 2120"/>
              <p:cNvSpPr>
                <a:spLocks noChangeShapeType="1"/>
              </p:cNvSpPr>
              <p:nvPr/>
            </p:nvSpPr>
            <p:spPr bwMode="auto">
              <a:xfrm>
                <a:off x="15492" y="9525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5" name="Line 2121"/>
              <p:cNvSpPr>
                <a:spLocks noChangeShapeType="1"/>
              </p:cNvSpPr>
              <p:nvPr/>
            </p:nvSpPr>
            <p:spPr bwMode="auto">
              <a:xfrm>
                <a:off x="15566" y="9026"/>
                <a:ext cx="1" cy="33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6" name="Line 2122"/>
              <p:cNvSpPr>
                <a:spLocks noChangeShapeType="1"/>
              </p:cNvSpPr>
              <p:nvPr/>
            </p:nvSpPr>
            <p:spPr bwMode="auto">
              <a:xfrm>
                <a:off x="15540" y="936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7" name="Line 2123"/>
              <p:cNvSpPr>
                <a:spLocks noChangeShapeType="1"/>
              </p:cNvSpPr>
              <p:nvPr/>
            </p:nvSpPr>
            <p:spPr bwMode="auto">
              <a:xfrm>
                <a:off x="15617" y="9013"/>
                <a:ext cx="1" cy="352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8" name="Line 2124"/>
              <p:cNvSpPr>
                <a:spLocks noChangeShapeType="1"/>
              </p:cNvSpPr>
              <p:nvPr/>
            </p:nvSpPr>
            <p:spPr bwMode="auto">
              <a:xfrm>
                <a:off x="15591" y="936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9" name="Line 2125"/>
              <p:cNvSpPr>
                <a:spLocks noChangeShapeType="1"/>
              </p:cNvSpPr>
              <p:nvPr/>
            </p:nvSpPr>
            <p:spPr bwMode="auto">
              <a:xfrm>
                <a:off x="15665" y="9110"/>
                <a:ext cx="1" cy="34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0" name="Line 2126"/>
              <p:cNvSpPr>
                <a:spLocks noChangeShapeType="1"/>
              </p:cNvSpPr>
              <p:nvPr/>
            </p:nvSpPr>
            <p:spPr bwMode="auto">
              <a:xfrm>
                <a:off x="15640" y="945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1" name="Line 2127"/>
              <p:cNvSpPr>
                <a:spLocks noChangeShapeType="1"/>
              </p:cNvSpPr>
              <p:nvPr/>
            </p:nvSpPr>
            <p:spPr bwMode="auto">
              <a:xfrm>
                <a:off x="15713" y="9054"/>
                <a:ext cx="1" cy="33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2" name="Line 2128"/>
              <p:cNvSpPr>
                <a:spLocks noChangeShapeType="1"/>
              </p:cNvSpPr>
              <p:nvPr/>
            </p:nvSpPr>
            <p:spPr bwMode="auto">
              <a:xfrm>
                <a:off x="15688" y="939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3" name="Line 2129"/>
              <p:cNvSpPr>
                <a:spLocks noChangeShapeType="1"/>
              </p:cNvSpPr>
              <p:nvPr/>
            </p:nvSpPr>
            <p:spPr bwMode="auto">
              <a:xfrm>
                <a:off x="15762" y="9100"/>
                <a:ext cx="1" cy="34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4" name="Line 2130"/>
              <p:cNvSpPr>
                <a:spLocks noChangeShapeType="1"/>
              </p:cNvSpPr>
              <p:nvPr/>
            </p:nvSpPr>
            <p:spPr bwMode="auto">
              <a:xfrm>
                <a:off x="15736" y="9441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5" name="Line 2131"/>
              <p:cNvSpPr>
                <a:spLocks noChangeShapeType="1"/>
              </p:cNvSpPr>
              <p:nvPr/>
            </p:nvSpPr>
            <p:spPr bwMode="auto">
              <a:xfrm>
                <a:off x="15813" y="9095"/>
                <a:ext cx="1" cy="33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6" name="Line 2132"/>
              <p:cNvSpPr>
                <a:spLocks noChangeShapeType="1"/>
              </p:cNvSpPr>
              <p:nvPr/>
            </p:nvSpPr>
            <p:spPr bwMode="auto">
              <a:xfrm>
                <a:off x="15787" y="942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7" name="Line 2133"/>
              <p:cNvSpPr>
                <a:spLocks noChangeShapeType="1"/>
              </p:cNvSpPr>
              <p:nvPr/>
            </p:nvSpPr>
            <p:spPr bwMode="auto">
              <a:xfrm>
                <a:off x="15861" y="9118"/>
                <a:ext cx="1" cy="37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8" name="Line 2134"/>
              <p:cNvSpPr>
                <a:spLocks noChangeShapeType="1"/>
              </p:cNvSpPr>
              <p:nvPr/>
            </p:nvSpPr>
            <p:spPr bwMode="auto">
              <a:xfrm>
                <a:off x="15836" y="949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9" name="Line 2135"/>
              <p:cNvSpPr>
                <a:spLocks noChangeShapeType="1"/>
              </p:cNvSpPr>
              <p:nvPr/>
            </p:nvSpPr>
            <p:spPr bwMode="auto">
              <a:xfrm>
                <a:off x="15910" y="9016"/>
                <a:ext cx="1" cy="35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0" name="Line 2136"/>
              <p:cNvSpPr>
                <a:spLocks noChangeShapeType="1"/>
              </p:cNvSpPr>
              <p:nvPr/>
            </p:nvSpPr>
            <p:spPr bwMode="auto">
              <a:xfrm>
                <a:off x="15884" y="937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1" name="Line 2137"/>
              <p:cNvSpPr>
                <a:spLocks noChangeShapeType="1"/>
              </p:cNvSpPr>
              <p:nvPr/>
            </p:nvSpPr>
            <p:spPr bwMode="auto">
              <a:xfrm>
                <a:off x="15958" y="9189"/>
                <a:ext cx="1" cy="364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2" name="Line 2138"/>
              <p:cNvSpPr>
                <a:spLocks noChangeShapeType="1"/>
              </p:cNvSpPr>
              <p:nvPr/>
            </p:nvSpPr>
            <p:spPr bwMode="auto">
              <a:xfrm>
                <a:off x="15932" y="9553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3" name="Line 2139"/>
              <p:cNvSpPr>
                <a:spLocks noChangeShapeType="1"/>
              </p:cNvSpPr>
              <p:nvPr/>
            </p:nvSpPr>
            <p:spPr bwMode="auto">
              <a:xfrm>
                <a:off x="16009" y="9077"/>
                <a:ext cx="1" cy="349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4" name="Line 2140"/>
              <p:cNvSpPr>
                <a:spLocks noChangeShapeType="1"/>
              </p:cNvSpPr>
              <p:nvPr/>
            </p:nvSpPr>
            <p:spPr bwMode="auto">
              <a:xfrm>
                <a:off x="15983" y="942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5" name="Line 2141"/>
              <p:cNvSpPr>
                <a:spLocks noChangeShapeType="1"/>
              </p:cNvSpPr>
              <p:nvPr/>
            </p:nvSpPr>
            <p:spPr bwMode="auto">
              <a:xfrm>
                <a:off x="16057" y="9105"/>
                <a:ext cx="1" cy="39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6" name="Line 2142"/>
              <p:cNvSpPr>
                <a:spLocks noChangeShapeType="1"/>
              </p:cNvSpPr>
              <p:nvPr/>
            </p:nvSpPr>
            <p:spPr bwMode="auto">
              <a:xfrm>
                <a:off x="16032" y="950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7" name="Line 2143"/>
              <p:cNvSpPr>
                <a:spLocks noChangeShapeType="1"/>
              </p:cNvSpPr>
              <p:nvPr/>
            </p:nvSpPr>
            <p:spPr bwMode="auto">
              <a:xfrm>
                <a:off x="16106" y="9095"/>
                <a:ext cx="1" cy="37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8" name="Line 2144"/>
              <p:cNvSpPr>
                <a:spLocks noChangeShapeType="1"/>
              </p:cNvSpPr>
              <p:nvPr/>
            </p:nvSpPr>
            <p:spPr bwMode="auto">
              <a:xfrm>
                <a:off x="16080" y="946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9" name="Line 2145"/>
              <p:cNvSpPr>
                <a:spLocks noChangeShapeType="1"/>
              </p:cNvSpPr>
              <p:nvPr/>
            </p:nvSpPr>
            <p:spPr bwMode="auto">
              <a:xfrm>
                <a:off x="16154" y="9079"/>
                <a:ext cx="1" cy="38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0" name="Line 2146"/>
              <p:cNvSpPr>
                <a:spLocks noChangeShapeType="1"/>
              </p:cNvSpPr>
              <p:nvPr/>
            </p:nvSpPr>
            <p:spPr bwMode="auto">
              <a:xfrm>
                <a:off x="16129" y="946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1" name="Line 2147"/>
              <p:cNvSpPr>
                <a:spLocks noChangeShapeType="1"/>
              </p:cNvSpPr>
              <p:nvPr/>
            </p:nvSpPr>
            <p:spPr bwMode="auto">
              <a:xfrm>
                <a:off x="16205" y="8967"/>
                <a:ext cx="1" cy="423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2" name="Line 2148"/>
              <p:cNvSpPr>
                <a:spLocks noChangeShapeType="1"/>
              </p:cNvSpPr>
              <p:nvPr/>
            </p:nvSpPr>
            <p:spPr bwMode="auto">
              <a:xfrm>
                <a:off x="16179" y="9390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3" name="Line 2149"/>
              <p:cNvSpPr>
                <a:spLocks noChangeShapeType="1"/>
              </p:cNvSpPr>
              <p:nvPr/>
            </p:nvSpPr>
            <p:spPr bwMode="auto">
              <a:xfrm>
                <a:off x="16253" y="8972"/>
                <a:ext cx="1" cy="41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4" name="Line 2150"/>
              <p:cNvSpPr>
                <a:spLocks noChangeShapeType="1"/>
              </p:cNvSpPr>
              <p:nvPr/>
            </p:nvSpPr>
            <p:spPr bwMode="auto">
              <a:xfrm>
                <a:off x="16228" y="9382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5" name="Line 2151"/>
              <p:cNvSpPr>
                <a:spLocks noChangeShapeType="1"/>
              </p:cNvSpPr>
              <p:nvPr/>
            </p:nvSpPr>
            <p:spPr bwMode="auto">
              <a:xfrm>
                <a:off x="16302" y="9148"/>
                <a:ext cx="1" cy="38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6" name="Line 2152"/>
              <p:cNvSpPr>
                <a:spLocks noChangeShapeType="1"/>
              </p:cNvSpPr>
              <p:nvPr/>
            </p:nvSpPr>
            <p:spPr bwMode="auto">
              <a:xfrm>
                <a:off x="16276" y="9535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7" name="Line 2153"/>
              <p:cNvSpPr>
                <a:spLocks noChangeShapeType="1"/>
              </p:cNvSpPr>
              <p:nvPr/>
            </p:nvSpPr>
            <p:spPr bwMode="auto">
              <a:xfrm>
                <a:off x="16350" y="9250"/>
                <a:ext cx="1" cy="400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8" name="Line 2154"/>
              <p:cNvSpPr>
                <a:spLocks noChangeShapeType="1"/>
              </p:cNvSpPr>
              <p:nvPr/>
            </p:nvSpPr>
            <p:spPr bwMode="auto">
              <a:xfrm>
                <a:off x="16325" y="9650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9" name="Line 2155"/>
              <p:cNvSpPr>
                <a:spLocks noChangeShapeType="1"/>
              </p:cNvSpPr>
              <p:nvPr/>
            </p:nvSpPr>
            <p:spPr bwMode="auto">
              <a:xfrm>
                <a:off x="16401" y="9199"/>
                <a:ext cx="1" cy="42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0" name="Line 2156"/>
              <p:cNvSpPr>
                <a:spLocks noChangeShapeType="1"/>
              </p:cNvSpPr>
              <p:nvPr/>
            </p:nvSpPr>
            <p:spPr bwMode="auto">
              <a:xfrm>
                <a:off x="16376" y="9624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1" name="Line 2157"/>
              <p:cNvSpPr>
                <a:spLocks noChangeShapeType="1"/>
              </p:cNvSpPr>
              <p:nvPr/>
            </p:nvSpPr>
            <p:spPr bwMode="auto">
              <a:xfrm>
                <a:off x="16449" y="9230"/>
                <a:ext cx="1" cy="36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2" name="Line 2158"/>
              <p:cNvSpPr>
                <a:spLocks noChangeShapeType="1"/>
              </p:cNvSpPr>
              <p:nvPr/>
            </p:nvSpPr>
            <p:spPr bwMode="auto">
              <a:xfrm>
                <a:off x="16424" y="9596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3" name="Line 2159"/>
              <p:cNvSpPr>
                <a:spLocks noChangeShapeType="1"/>
              </p:cNvSpPr>
              <p:nvPr/>
            </p:nvSpPr>
            <p:spPr bwMode="auto">
              <a:xfrm>
                <a:off x="16498" y="9199"/>
                <a:ext cx="1" cy="397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4" name="Line 2160"/>
              <p:cNvSpPr>
                <a:spLocks noChangeShapeType="1"/>
              </p:cNvSpPr>
              <p:nvPr/>
            </p:nvSpPr>
            <p:spPr bwMode="auto">
              <a:xfrm>
                <a:off x="16472" y="9596"/>
                <a:ext cx="54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5" name="Line 2161"/>
              <p:cNvSpPr>
                <a:spLocks noChangeShapeType="1"/>
              </p:cNvSpPr>
              <p:nvPr/>
            </p:nvSpPr>
            <p:spPr bwMode="auto">
              <a:xfrm>
                <a:off x="16546" y="9561"/>
                <a:ext cx="1" cy="356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6" name="Line 2162"/>
              <p:cNvSpPr>
                <a:spLocks noChangeShapeType="1"/>
              </p:cNvSpPr>
              <p:nvPr/>
            </p:nvSpPr>
            <p:spPr bwMode="auto">
              <a:xfrm>
                <a:off x="16521" y="991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7" name="Oval 2163"/>
              <p:cNvSpPr>
                <a:spLocks noChangeArrowheads="1"/>
              </p:cNvSpPr>
              <p:nvPr/>
            </p:nvSpPr>
            <p:spPr bwMode="auto">
              <a:xfrm>
                <a:off x="11767" y="8909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68" name="Oval 2164"/>
              <p:cNvSpPr>
                <a:spLocks noChangeArrowheads="1"/>
              </p:cNvSpPr>
              <p:nvPr/>
            </p:nvSpPr>
            <p:spPr bwMode="auto">
              <a:xfrm>
                <a:off x="11815" y="8692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69" name="Oval 2165"/>
              <p:cNvSpPr>
                <a:spLocks noChangeArrowheads="1"/>
              </p:cNvSpPr>
              <p:nvPr/>
            </p:nvSpPr>
            <p:spPr bwMode="auto">
              <a:xfrm>
                <a:off x="11864" y="8494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0" name="Oval 2166"/>
              <p:cNvSpPr>
                <a:spLocks noChangeArrowheads="1"/>
              </p:cNvSpPr>
              <p:nvPr/>
            </p:nvSpPr>
            <p:spPr bwMode="auto">
              <a:xfrm>
                <a:off x="11912" y="8410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1" name="Oval 2167"/>
              <p:cNvSpPr>
                <a:spLocks noChangeArrowheads="1"/>
              </p:cNvSpPr>
              <p:nvPr/>
            </p:nvSpPr>
            <p:spPr bwMode="auto">
              <a:xfrm>
                <a:off x="11963" y="8664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2" name="Oval 2168"/>
              <p:cNvSpPr>
                <a:spLocks noChangeArrowheads="1"/>
              </p:cNvSpPr>
              <p:nvPr/>
            </p:nvSpPr>
            <p:spPr bwMode="auto">
              <a:xfrm>
                <a:off x="12011" y="8891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3" name="Oval 2169"/>
              <p:cNvSpPr>
                <a:spLocks noChangeArrowheads="1"/>
              </p:cNvSpPr>
              <p:nvPr/>
            </p:nvSpPr>
            <p:spPr bwMode="auto">
              <a:xfrm>
                <a:off x="12060" y="8583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4" name="Oval 2170"/>
              <p:cNvSpPr>
                <a:spLocks noChangeArrowheads="1"/>
              </p:cNvSpPr>
              <p:nvPr/>
            </p:nvSpPr>
            <p:spPr bwMode="auto">
              <a:xfrm>
                <a:off x="12108" y="8471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5" name="Oval 2171"/>
              <p:cNvSpPr>
                <a:spLocks noChangeArrowheads="1"/>
              </p:cNvSpPr>
              <p:nvPr/>
            </p:nvSpPr>
            <p:spPr bwMode="auto">
              <a:xfrm>
                <a:off x="12159" y="8389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6" name="Oval 2172"/>
              <p:cNvSpPr>
                <a:spLocks noChangeArrowheads="1"/>
              </p:cNvSpPr>
              <p:nvPr/>
            </p:nvSpPr>
            <p:spPr bwMode="auto">
              <a:xfrm>
                <a:off x="12207" y="8313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7" name="Oval 2173"/>
              <p:cNvSpPr>
                <a:spLocks noChangeArrowheads="1"/>
              </p:cNvSpPr>
              <p:nvPr/>
            </p:nvSpPr>
            <p:spPr bwMode="auto">
              <a:xfrm>
                <a:off x="12256" y="8308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8" name="Oval 2174"/>
              <p:cNvSpPr>
                <a:spLocks noChangeArrowheads="1"/>
              </p:cNvSpPr>
              <p:nvPr/>
            </p:nvSpPr>
            <p:spPr bwMode="auto">
              <a:xfrm>
                <a:off x="12304" y="8366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79" name="Oval 2175"/>
              <p:cNvSpPr>
                <a:spLocks noChangeArrowheads="1"/>
              </p:cNvSpPr>
              <p:nvPr/>
            </p:nvSpPr>
            <p:spPr bwMode="auto">
              <a:xfrm>
                <a:off x="12355" y="8305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0" name="Oval 2176"/>
              <p:cNvSpPr>
                <a:spLocks noChangeArrowheads="1"/>
              </p:cNvSpPr>
              <p:nvPr/>
            </p:nvSpPr>
            <p:spPr bwMode="auto">
              <a:xfrm>
                <a:off x="12403" y="8682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1" name="Oval 2177"/>
              <p:cNvSpPr>
                <a:spLocks noChangeArrowheads="1"/>
              </p:cNvSpPr>
              <p:nvPr/>
            </p:nvSpPr>
            <p:spPr bwMode="auto">
              <a:xfrm>
                <a:off x="12452" y="8804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2" name="Oval 2178"/>
              <p:cNvSpPr>
                <a:spLocks noChangeArrowheads="1"/>
              </p:cNvSpPr>
              <p:nvPr/>
            </p:nvSpPr>
            <p:spPr bwMode="auto">
              <a:xfrm>
                <a:off x="12500" y="8700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3" name="Oval 2179"/>
              <p:cNvSpPr>
                <a:spLocks noChangeArrowheads="1"/>
              </p:cNvSpPr>
              <p:nvPr/>
            </p:nvSpPr>
            <p:spPr bwMode="auto">
              <a:xfrm>
                <a:off x="12551" y="8588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4" name="Oval 2180"/>
              <p:cNvSpPr>
                <a:spLocks noChangeArrowheads="1"/>
              </p:cNvSpPr>
              <p:nvPr/>
            </p:nvSpPr>
            <p:spPr bwMode="auto">
              <a:xfrm>
                <a:off x="12600" y="8654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5" name="Oval 2181"/>
              <p:cNvSpPr>
                <a:spLocks noChangeArrowheads="1"/>
              </p:cNvSpPr>
              <p:nvPr/>
            </p:nvSpPr>
            <p:spPr bwMode="auto">
              <a:xfrm>
                <a:off x="12648" y="8506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6" name="Oval 2182"/>
              <p:cNvSpPr>
                <a:spLocks noChangeArrowheads="1"/>
              </p:cNvSpPr>
              <p:nvPr/>
            </p:nvSpPr>
            <p:spPr bwMode="auto">
              <a:xfrm>
                <a:off x="12696" y="8687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7" name="Oval 2183"/>
              <p:cNvSpPr>
                <a:spLocks noChangeArrowheads="1"/>
              </p:cNvSpPr>
              <p:nvPr/>
            </p:nvSpPr>
            <p:spPr bwMode="auto">
              <a:xfrm>
                <a:off x="12747" y="8927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8" name="Oval 2184"/>
              <p:cNvSpPr>
                <a:spLocks noChangeArrowheads="1"/>
              </p:cNvSpPr>
              <p:nvPr/>
            </p:nvSpPr>
            <p:spPr bwMode="auto">
              <a:xfrm>
                <a:off x="12796" y="8942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89" name="Oval 2185"/>
              <p:cNvSpPr>
                <a:spLocks noChangeArrowheads="1"/>
              </p:cNvSpPr>
              <p:nvPr/>
            </p:nvSpPr>
            <p:spPr bwMode="auto">
              <a:xfrm>
                <a:off x="12844" y="8960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0" name="Oval 2186"/>
              <p:cNvSpPr>
                <a:spLocks noChangeArrowheads="1"/>
              </p:cNvSpPr>
              <p:nvPr/>
            </p:nvSpPr>
            <p:spPr bwMode="auto">
              <a:xfrm>
                <a:off x="12892" y="8850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1" name="Oval 2187"/>
              <p:cNvSpPr>
                <a:spLocks noChangeArrowheads="1"/>
              </p:cNvSpPr>
              <p:nvPr/>
            </p:nvSpPr>
            <p:spPr bwMode="auto">
              <a:xfrm>
                <a:off x="12943" y="8807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2" name="Oval 2188"/>
              <p:cNvSpPr>
                <a:spLocks noChangeArrowheads="1"/>
              </p:cNvSpPr>
              <p:nvPr/>
            </p:nvSpPr>
            <p:spPr bwMode="auto">
              <a:xfrm>
                <a:off x="12992" y="8644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3" name="Oval 2189"/>
              <p:cNvSpPr>
                <a:spLocks noChangeArrowheads="1"/>
              </p:cNvSpPr>
              <p:nvPr/>
            </p:nvSpPr>
            <p:spPr bwMode="auto">
              <a:xfrm>
                <a:off x="13040" y="8397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4" name="Oval 2190"/>
              <p:cNvSpPr>
                <a:spLocks noChangeArrowheads="1"/>
              </p:cNvSpPr>
              <p:nvPr/>
            </p:nvSpPr>
            <p:spPr bwMode="auto">
              <a:xfrm>
                <a:off x="13091" y="8988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5" name="Oval 2191"/>
              <p:cNvSpPr>
                <a:spLocks noChangeArrowheads="1"/>
              </p:cNvSpPr>
              <p:nvPr/>
            </p:nvSpPr>
            <p:spPr bwMode="auto">
              <a:xfrm>
                <a:off x="13139" y="8995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6" name="Oval 2192"/>
              <p:cNvSpPr>
                <a:spLocks noChangeArrowheads="1"/>
              </p:cNvSpPr>
              <p:nvPr/>
            </p:nvSpPr>
            <p:spPr bwMode="auto">
              <a:xfrm>
                <a:off x="13188" y="9062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7" name="Oval 2193"/>
              <p:cNvSpPr>
                <a:spLocks noChangeArrowheads="1"/>
              </p:cNvSpPr>
              <p:nvPr/>
            </p:nvSpPr>
            <p:spPr bwMode="auto">
              <a:xfrm>
                <a:off x="13236" y="9018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8" name="Oval 2194"/>
              <p:cNvSpPr>
                <a:spLocks noChangeArrowheads="1"/>
              </p:cNvSpPr>
              <p:nvPr/>
            </p:nvSpPr>
            <p:spPr bwMode="auto">
              <a:xfrm>
                <a:off x="13287" y="9090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099" name="Oval 2195"/>
              <p:cNvSpPr>
                <a:spLocks noChangeArrowheads="1"/>
              </p:cNvSpPr>
              <p:nvPr/>
            </p:nvSpPr>
            <p:spPr bwMode="auto">
              <a:xfrm>
                <a:off x="13335" y="9018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0" name="Oval 2196"/>
              <p:cNvSpPr>
                <a:spLocks noChangeArrowheads="1"/>
              </p:cNvSpPr>
              <p:nvPr/>
            </p:nvSpPr>
            <p:spPr bwMode="auto">
              <a:xfrm>
                <a:off x="13384" y="9011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1" name="Oval 2197"/>
              <p:cNvSpPr>
                <a:spLocks noChangeArrowheads="1"/>
              </p:cNvSpPr>
              <p:nvPr/>
            </p:nvSpPr>
            <p:spPr bwMode="auto">
              <a:xfrm>
                <a:off x="13432" y="8779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2" name="Oval 2198"/>
              <p:cNvSpPr>
                <a:spLocks noChangeArrowheads="1"/>
              </p:cNvSpPr>
              <p:nvPr/>
            </p:nvSpPr>
            <p:spPr bwMode="auto">
              <a:xfrm>
                <a:off x="13483" y="8998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3" name="Oval 2199"/>
              <p:cNvSpPr>
                <a:spLocks noChangeArrowheads="1"/>
              </p:cNvSpPr>
              <p:nvPr/>
            </p:nvSpPr>
            <p:spPr bwMode="auto">
              <a:xfrm>
                <a:off x="13531" y="8893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4" name="Oval 2200"/>
              <p:cNvSpPr>
                <a:spLocks noChangeArrowheads="1"/>
              </p:cNvSpPr>
              <p:nvPr/>
            </p:nvSpPr>
            <p:spPr bwMode="auto">
              <a:xfrm>
                <a:off x="13580" y="8967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5" name="Oval 2201"/>
              <p:cNvSpPr>
                <a:spLocks noChangeArrowheads="1"/>
              </p:cNvSpPr>
              <p:nvPr/>
            </p:nvSpPr>
            <p:spPr bwMode="auto">
              <a:xfrm>
                <a:off x="13628" y="9090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6" name="Oval 2202"/>
              <p:cNvSpPr>
                <a:spLocks noChangeArrowheads="1"/>
              </p:cNvSpPr>
              <p:nvPr/>
            </p:nvSpPr>
            <p:spPr bwMode="auto">
              <a:xfrm>
                <a:off x="13679" y="9062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7" name="Oval 2203"/>
              <p:cNvSpPr>
                <a:spLocks noChangeArrowheads="1"/>
              </p:cNvSpPr>
              <p:nvPr/>
            </p:nvSpPr>
            <p:spPr bwMode="auto">
              <a:xfrm>
                <a:off x="13727" y="9036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8" name="Oval 2204"/>
              <p:cNvSpPr>
                <a:spLocks noChangeArrowheads="1"/>
              </p:cNvSpPr>
              <p:nvPr/>
            </p:nvSpPr>
            <p:spPr bwMode="auto">
              <a:xfrm>
                <a:off x="13776" y="9158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09" name="Oval 2205"/>
              <p:cNvSpPr>
                <a:spLocks noChangeArrowheads="1"/>
              </p:cNvSpPr>
              <p:nvPr/>
            </p:nvSpPr>
            <p:spPr bwMode="auto">
              <a:xfrm>
                <a:off x="13824" y="9064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0" name="Oval 2206"/>
              <p:cNvSpPr>
                <a:spLocks noChangeArrowheads="1"/>
              </p:cNvSpPr>
              <p:nvPr/>
            </p:nvSpPr>
            <p:spPr bwMode="auto">
              <a:xfrm>
                <a:off x="13875" y="9077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1" name="Oval 2207"/>
              <p:cNvSpPr>
                <a:spLocks noChangeArrowheads="1"/>
              </p:cNvSpPr>
              <p:nvPr/>
            </p:nvSpPr>
            <p:spPr bwMode="auto">
              <a:xfrm>
                <a:off x="13924" y="9283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2" name="Oval 2208"/>
              <p:cNvSpPr>
                <a:spLocks noChangeArrowheads="1"/>
              </p:cNvSpPr>
              <p:nvPr/>
            </p:nvSpPr>
            <p:spPr bwMode="auto">
              <a:xfrm>
                <a:off x="13972" y="9242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3" name="Oval 2209"/>
              <p:cNvSpPr>
                <a:spLocks noChangeArrowheads="1"/>
              </p:cNvSpPr>
              <p:nvPr/>
            </p:nvSpPr>
            <p:spPr bwMode="auto">
              <a:xfrm>
                <a:off x="14020" y="9275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4" name="Oval 2210"/>
              <p:cNvSpPr>
                <a:spLocks noChangeArrowheads="1"/>
              </p:cNvSpPr>
              <p:nvPr/>
            </p:nvSpPr>
            <p:spPr bwMode="auto">
              <a:xfrm>
                <a:off x="14071" y="9189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5" name="Oval 2211"/>
              <p:cNvSpPr>
                <a:spLocks noChangeArrowheads="1"/>
              </p:cNvSpPr>
              <p:nvPr/>
            </p:nvSpPr>
            <p:spPr bwMode="auto">
              <a:xfrm>
                <a:off x="14120" y="9168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6" name="Oval 2212"/>
              <p:cNvSpPr>
                <a:spLocks noChangeArrowheads="1"/>
              </p:cNvSpPr>
              <p:nvPr/>
            </p:nvSpPr>
            <p:spPr bwMode="auto">
              <a:xfrm>
                <a:off x="14168" y="9026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7" name="Oval 2213"/>
              <p:cNvSpPr>
                <a:spLocks noChangeArrowheads="1"/>
              </p:cNvSpPr>
              <p:nvPr/>
            </p:nvSpPr>
            <p:spPr bwMode="auto">
              <a:xfrm>
                <a:off x="14216" y="9110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8" name="Oval 2214"/>
              <p:cNvSpPr>
                <a:spLocks noChangeArrowheads="1"/>
              </p:cNvSpPr>
              <p:nvPr/>
            </p:nvSpPr>
            <p:spPr bwMode="auto">
              <a:xfrm>
                <a:off x="14267" y="9168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19" name="Oval 2215"/>
              <p:cNvSpPr>
                <a:spLocks noChangeArrowheads="1"/>
              </p:cNvSpPr>
              <p:nvPr/>
            </p:nvSpPr>
            <p:spPr bwMode="auto">
              <a:xfrm>
                <a:off x="14316" y="9375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0" name="Oval 2216"/>
              <p:cNvSpPr>
                <a:spLocks noChangeArrowheads="1"/>
              </p:cNvSpPr>
              <p:nvPr/>
            </p:nvSpPr>
            <p:spPr bwMode="auto">
              <a:xfrm>
                <a:off x="14364" y="9382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1" name="Oval 2217"/>
              <p:cNvSpPr>
                <a:spLocks noChangeArrowheads="1"/>
              </p:cNvSpPr>
              <p:nvPr/>
            </p:nvSpPr>
            <p:spPr bwMode="auto">
              <a:xfrm>
                <a:off x="14412" y="9390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2" name="Oval 2218"/>
              <p:cNvSpPr>
                <a:spLocks noChangeArrowheads="1"/>
              </p:cNvSpPr>
              <p:nvPr/>
            </p:nvSpPr>
            <p:spPr bwMode="auto">
              <a:xfrm>
                <a:off x="14463" y="9263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3" name="Oval 2219"/>
              <p:cNvSpPr>
                <a:spLocks noChangeArrowheads="1"/>
              </p:cNvSpPr>
              <p:nvPr/>
            </p:nvSpPr>
            <p:spPr bwMode="auto">
              <a:xfrm>
                <a:off x="14512" y="9303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4" name="Oval 2220"/>
              <p:cNvSpPr>
                <a:spLocks noChangeArrowheads="1"/>
              </p:cNvSpPr>
              <p:nvPr/>
            </p:nvSpPr>
            <p:spPr bwMode="auto">
              <a:xfrm>
                <a:off x="14560" y="9413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5" name="Oval 2221"/>
              <p:cNvSpPr>
                <a:spLocks noChangeArrowheads="1"/>
              </p:cNvSpPr>
              <p:nvPr/>
            </p:nvSpPr>
            <p:spPr bwMode="auto">
              <a:xfrm>
                <a:off x="14608" y="9303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6" name="Oval 2222"/>
              <p:cNvSpPr>
                <a:spLocks noChangeArrowheads="1"/>
              </p:cNvSpPr>
              <p:nvPr/>
            </p:nvSpPr>
            <p:spPr bwMode="auto">
              <a:xfrm>
                <a:off x="14659" y="9219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7" name="Oval 2223"/>
              <p:cNvSpPr>
                <a:spLocks noChangeArrowheads="1"/>
              </p:cNvSpPr>
              <p:nvPr/>
            </p:nvSpPr>
            <p:spPr bwMode="auto">
              <a:xfrm>
                <a:off x="14708" y="9314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8" name="Oval 2224"/>
              <p:cNvSpPr>
                <a:spLocks noChangeArrowheads="1"/>
              </p:cNvSpPr>
              <p:nvPr/>
            </p:nvSpPr>
            <p:spPr bwMode="auto">
              <a:xfrm>
                <a:off x="14756" y="9291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29" name="Oval 2225"/>
              <p:cNvSpPr>
                <a:spLocks noChangeArrowheads="1"/>
              </p:cNvSpPr>
              <p:nvPr/>
            </p:nvSpPr>
            <p:spPr bwMode="auto">
              <a:xfrm>
                <a:off x="14805" y="9362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0" name="Oval 2226"/>
              <p:cNvSpPr>
                <a:spLocks noChangeArrowheads="1"/>
              </p:cNvSpPr>
              <p:nvPr/>
            </p:nvSpPr>
            <p:spPr bwMode="auto">
              <a:xfrm>
                <a:off x="14855" y="9281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1" name="Oval 2227"/>
              <p:cNvSpPr>
                <a:spLocks noChangeArrowheads="1"/>
              </p:cNvSpPr>
              <p:nvPr/>
            </p:nvSpPr>
            <p:spPr bwMode="auto">
              <a:xfrm>
                <a:off x="14904" y="9000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2" name="Oval 2228"/>
              <p:cNvSpPr>
                <a:spLocks noChangeArrowheads="1"/>
              </p:cNvSpPr>
              <p:nvPr/>
            </p:nvSpPr>
            <p:spPr bwMode="auto">
              <a:xfrm>
                <a:off x="14952" y="9069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3" name="Oval 2229"/>
              <p:cNvSpPr>
                <a:spLocks noChangeArrowheads="1"/>
              </p:cNvSpPr>
              <p:nvPr/>
            </p:nvSpPr>
            <p:spPr bwMode="auto">
              <a:xfrm>
                <a:off x="15001" y="9237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4" name="Oval 2230"/>
              <p:cNvSpPr>
                <a:spLocks noChangeArrowheads="1"/>
              </p:cNvSpPr>
              <p:nvPr/>
            </p:nvSpPr>
            <p:spPr bwMode="auto">
              <a:xfrm>
                <a:off x="15051" y="9255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5" name="Oval 2231"/>
              <p:cNvSpPr>
                <a:spLocks noChangeArrowheads="1"/>
              </p:cNvSpPr>
              <p:nvPr/>
            </p:nvSpPr>
            <p:spPr bwMode="auto">
              <a:xfrm>
                <a:off x="15100" y="9194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6" name="Oval 2232"/>
              <p:cNvSpPr>
                <a:spLocks noChangeArrowheads="1"/>
              </p:cNvSpPr>
              <p:nvPr/>
            </p:nvSpPr>
            <p:spPr bwMode="auto">
              <a:xfrm>
                <a:off x="15148" y="9102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7" name="Oval 2233"/>
              <p:cNvSpPr>
                <a:spLocks noChangeArrowheads="1"/>
              </p:cNvSpPr>
              <p:nvPr/>
            </p:nvSpPr>
            <p:spPr bwMode="auto">
              <a:xfrm>
                <a:off x="15197" y="9222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8" name="Oval 2234"/>
              <p:cNvSpPr>
                <a:spLocks noChangeArrowheads="1"/>
              </p:cNvSpPr>
              <p:nvPr/>
            </p:nvSpPr>
            <p:spPr bwMode="auto">
              <a:xfrm>
                <a:off x="15248" y="9275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39" name="Oval 2235"/>
              <p:cNvSpPr>
                <a:spLocks noChangeArrowheads="1"/>
              </p:cNvSpPr>
              <p:nvPr/>
            </p:nvSpPr>
            <p:spPr bwMode="auto">
              <a:xfrm>
                <a:off x="15296" y="9197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0" name="Oval 2236"/>
              <p:cNvSpPr>
                <a:spLocks noChangeArrowheads="1"/>
              </p:cNvSpPr>
              <p:nvPr/>
            </p:nvSpPr>
            <p:spPr bwMode="auto">
              <a:xfrm>
                <a:off x="15344" y="9281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1" name="Oval 2237"/>
              <p:cNvSpPr>
                <a:spLocks noChangeArrowheads="1"/>
              </p:cNvSpPr>
              <p:nvPr/>
            </p:nvSpPr>
            <p:spPr bwMode="auto">
              <a:xfrm>
                <a:off x="15395" y="9309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2" name="Oval 2238"/>
              <p:cNvSpPr>
                <a:spLocks noChangeArrowheads="1"/>
              </p:cNvSpPr>
              <p:nvPr/>
            </p:nvSpPr>
            <p:spPr bwMode="auto">
              <a:xfrm>
                <a:off x="15444" y="9400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3" name="Oval 2239"/>
              <p:cNvSpPr>
                <a:spLocks noChangeArrowheads="1"/>
              </p:cNvSpPr>
              <p:nvPr/>
            </p:nvSpPr>
            <p:spPr bwMode="auto">
              <a:xfrm>
                <a:off x="15492" y="9225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4" name="Oval 2240"/>
              <p:cNvSpPr>
                <a:spLocks noChangeArrowheads="1"/>
              </p:cNvSpPr>
              <p:nvPr/>
            </p:nvSpPr>
            <p:spPr bwMode="auto">
              <a:xfrm>
                <a:off x="15540" y="9342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5" name="Oval 2241"/>
              <p:cNvSpPr>
                <a:spLocks noChangeArrowheads="1"/>
              </p:cNvSpPr>
              <p:nvPr/>
            </p:nvSpPr>
            <p:spPr bwMode="auto">
              <a:xfrm>
                <a:off x="15591" y="9349"/>
                <a:ext cx="49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6" name="Oval 2242"/>
              <p:cNvSpPr>
                <a:spLocks noChangeArrowheads="1"/>
              </p:cNvSpPr>
              <p:nvPr/>
            </p:nvSpPr>
            <p:spPr bwMode="auto">
              <a:xfrm>
                <a:off x="15640" y="9365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7" name="Oval 2243"/>
              <p:cNvSpPr>
                <a:spLocks noChangeArrowheads="1"/>
              </p:cNvSpPr>
              <p:nvPr/>
            </p:nvSpPr>
            <p:spPr bwMode="auto">
              <a:xfrm>
                <a:off x="15688" y="9219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8" name="Oval 2244"/>
              <p:cNvSpPr>
                <a:spLocks noChangeArrowheads="1"/>
              </p:cNvSpPr>
              <p:nvPr/>
            </p:nvSpPr>
            <p:spPr bwMode="auto">
              <a:xfrm>
                <a:off x="15736" y="9283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49" name="Oval 2245"/>
              <p:cNvSpPr>
                <a:spLocks noChangeArrowheads="1"/>
              </p:cNvSpPr>
              <p:nvPr/>
            </p:nvSpPr>
            <p:spPr bwMode="auto">
              <a:xfrm>
                <a:off x="15787" y="9258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0" name="Oval 2246"/>
              <p:cNvSpPr>
                <a:spLocks noChangeArrowheads="1"/>
              </p:cNvSpPr>
              <p:nvPr/>
            </p:nvSpPr>
            <p:spPr bwMode="auto">
              <a:xfrm>
                <a:off x="15836" y="9349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1" name="Oval 2247"/>
              <p:cNvSpPr>
                <a:spLocks noChangeArrowheads="1"/>
              </p:cNvSpPr>
              <p:nvPr/>
            </p:nvSpPr>
            <p:spPr bwMode="auto">
              <a:xfrm>
                <a:off x="15884" y="9156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2" name="Oval 2248"/>
              <p:cNvSpPr>
                <a:spLocks noChangeArrowheads="1"/>
              </p:cNvSpPr>
              <p:nvPr/>
            </p:nvSpPr>
            <p:spPr bwMode="auto">
              <a:xfrm>
                <a:off x="15932" y="9441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3" name="Oval 2249"/>
              <p:cNvSpPr>
                <a:spLocks noChangeArrowheads="1"/>
              </p:cNvSpPr>
              <p:nvPr/>
            </p:nvSpPr>
            <p:spPr bwMode="auto">
              <a:xfrm>
                <a:off x="15983" y="9505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4" name="Oval 2250"/>
              <p:cNvSpPr>
                <a:spLocks noChangeArrowheads="1"/>
              </p:cNvSpPr>
              <p:nvPr/>
            </p:nvSpPr>
            <p:spPr bwMode="auto">
              <a:xfrm>
                <a:off x="16032" y="9382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5" name="Oval 2251"/>
              <p:cNvSpPr>
                <a:spLocks noChangeArrowheads="1"/>
              </p:cNvSpPr>
              <p:nvPr/>
            </p:nvSpPr>
            <p:spPr bwMode="auto">
              <a:xfrm>
                <a:off x="16080" y="9421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6" name="Oval 2252"/>
              <p:cNvSpPr>
                <a:spLocks noChangeArrowheads="1"/>
              </p:cNvSpPr>
              <p:nvPr/>
            </p:nvSpPr>
            <p:spPr bwMode="auto">
              <a:xfrm>
                <a:off x="16129" y="9545"/>
                <a:ext cx="48" cy="49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7" name="Oval 2253"/>
              <p:cNvSpPr>
                <a:spLocks noChangeArrowheads="1"/>
              </p:cNvSpPr>
              <p:nvPr/>
            </p:nvSpPr>
            <p:spPr bwMode="auto">
              <a:xfrm>
                <a:off x="16179" y="9584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  <p:sp>
            <p:nvSpPr>
              <p:cNvPr id="334158" name="Oval 2254"/>
              <p:cNvSpPr>
                <a:spLocks noChangeArrowheads="1"/>
              </p:cNvSpPr>
              <p:nvPr/>
            </p:nvSpPr>
            <p:spPr bwMode="auto">
              <a:xfrm>
                <a:off x="16228" y="9487"/>
                <a:ext cx="48" cy="48"/>
              </a:xfrm>
              <a:prstGeom prst="ellipse">
                <a:avLst/>
              </a:prstGeom>
              <a:solidFill>
                <a:srgbClr val="808080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Rdg Vesta"/>
                </a:endParaRPr>
              </a:p>
            </p:txBody>
          </p:sp>
        </p:grpSp>
        <p:sp>
          <p:nvSpPr>
            <p:cNvPr id="333832" name="Oval 2256"/>
            <p:cNvSpPr>
              <a:spLocks noChangeArrowheads="1"/>
            </p:cNvSpPr>
            <p:nvPr/>
          </p:nvSpPr>
          <p:spPr bwMode="auto">
            <a:xfrm>
              <a:off x="8474157" y="4437218"/>
              <a:ext cx="77788" cy="76200"/>
            </a:xfrm>
            <a:prstGeom prst="ellipse">
              <a:avLst/>
            </a:prstGeom>
            <a:solidFill>
              <a:srgbClr val="808080"/>
            </a:solidFill>
            <a:ln w="158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3833" name="Oval 2257"/>
            <p:cNvSpPr>
              <a:spLocks noChangeArrowheads="1"/>
            </p:cNvSpPr>
            <p:nvPr/>
          </p:nvSpPr>
          <p:spPr bwMode="auto">
            <a:xfrm>
              <a:off x="8551944" y="4408643"/>
              <a:ext cx="76200" cy="77788"/>
            </a:xfrm>
            <a:prstGeom prst="ellipse">
              <a:avLst/>
            </a:prstGeom>
            <a:solidFill>
              <a:srgbClr val="808080"/>
            </a:solidFill>
            <a:ln w="158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3834" name="Oval 2258"/>
            <p:cNvSpPr>
              <a:spLocks noChangeArrowheads="1"/>
            </p:cNvSpPr>
            <p:nvPr/>
          </p:nvSpPr>
          <p:spPr bwMode="auto">
            <a:xfrm>
              <a:off x="8632907" y="4243543"/>
              <a:ext cx="76200" cy="76200"/>
            </a:xfrm>
            <a:prstGeom prst="ellipse">
              <a:avLst/>
            </a:prstGeom>
            <a:solidFill>
              <a:srgbClr val="808080"/>
            </a:solidFill>
            <a:ln w="158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3835" name="Oval 2259"/>
            <p:cNvSpPr>
              <a:spLocks noChangeArrowheads="1"/>
            </p:cNvSpPr>
            <p:nvPr/>
          </p:nvSpPr>
          <p:spPr bwMode="auto">
            <a:xfrm>
              <a:off x="8709107" y="4256243"/>
              <a:ext cx="76200" cy="76200"/>
            </a:xfrm>
            <a:prstGeom prst="ellipse">
              <a:avLst/>
            </a:prstGeom>
            <a:solidFill>
              <a:srgbClr val="808080"/>
            </a:solidFill>
            <a:ln w="158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3836" name="Oval 2260"/>
            <p:cNvSpPr>
              <a:spLocks noChangeArrowheads="1"/>
            </p:cNvSpPr>
            <p:nvPr/>
          </p:nvSpPr>
          <p:spPr bwMode="auto">
            <a:xfrm>
              <a:off x="8785307" y="4324505"/>
              <a:ext cx="77788" cy="76200"/>
            </a:xfrm>
            <a:prstGeom prst="ellipse">
              <a:avLst/>
            </a:prstGeom>
            <a:solidFill>
              <a:srgbClr val="808080"/>
            </a:solidFill>
            <a:ln w="158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3837" name="Oval 2261"/>
            <p:cNvSpPr>
              <a:spLocks noChangeArrowheads="1"/>
            </p:cNvSpPr>
            <p:nvPr/>
          </p:nvSpPr>
          <p:spPr bwMode="auto">
            <a:xfrm>
              <a:off x="8863094" y="4340380"/>
              <a:ext cx="76200" cy="76200"/>
            </a:xfrm>
            <a:prstGeom prst="ellipse">
              <a:avLst/>
            </a:prstGeom>
            <a:solidFill>
              <a:srgbClr val="808080"/>
            </a:solidFill>
            <a:ln w="158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3838" name="Freeform 2262"/>
            <p:cNvSpPr>
              <a:spLocks/>
            </p:cNvSpPr>
            <p:nvPr/>
          </p:nvSpPr>
          <p:spPr bwMode="auto">
            <a:xfrm>
              <a:off x="1316119" y="292115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39" name="Freeform 2263"/>
            <p:cNvSpPr>
              <a:spLocks/>
            </p:cNvSpPr>
            <p:nvPr/>
          </p:nvSpPr>
          <p:spPr bwMode="auto">
            <a:xfrm>
              <a:off x="1392319" y="28608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0" name="Freeform 2264"/>
            <p:cNvSpPr>
              <a:spLocks/>
            </p:cNvSpPr>
            <p:nvPr/>
          </p:nvSpPr>
          <p:spPr bwMode="auto">
            <a:xfrm>
              <a:off x="1470107" y="29735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1" name="Freeform 2265"/>
            <p:cNvSpPr>
              <a:spLocks/>
            </p:cNvSpPr>
            <p:nvPr/>
          </p:nvSpPr>
          <p:spPr bwMode="auto">
            <a:xfrm>
              <a:off x="1546307" y="30830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2" name="Freeform 2266"/>
            <p:cNvSpPr>
              <a:spLocks/>
            </p:cNvSpPr>
            <p:nvPr/>
          </p:nvSpPr>
          <p:spPr bwMode="auto">
            <a:xfrm>
              <a:off x="1627269" y="32370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3" name="Freeform 2267"/>
            <p:cNvSpPr>
              <a:spLocks/>
            </p:cNvSpPr>
            <p:nvPr/>
          </p:nvSpPr>
          <p:spPr bwMode="auto">
            <a:xfrm>
              <a:off x="1703469" y="29497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4" name="Freeform 2268"/>
            <p:cNvSpPr>
              <a:spLocks/>
            </p:cNvSpPr>
            <p:nvPr/>
          </p:nvSpPr>
          <p:spPr bwMode="auto">
            <a:xfrm>
              <a:off x="1781257" y="28290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5" name="Freeform 2269"/>
            <p:cNvSpPr>
              <a:spLocks/>
            </p:cNvSpPr>
            <p:nvPr/>
          </p:nvSpPr>
          <p:spPr bwMode="auto">
            <a:xfrm>
              <a:off x="1857457" y="30592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6" name="Freeform 2270"/>
            <p:cNvSpPr>
              <a:spLocks/>
            </p:cNvSpPr>
            <p:nvPr/>
          </p:nvSpPr>
          <p:spPr bwMode="auto">
            <a:xfrm>
              <a:off x="1938419" y="33100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7" name="Freeform 2271"/>
            <p:cNvSpPr>
              <a:spLocks/>
            </p:cNvSpPr>
            <p:nvPr/>
          </p:nvSpPr>
          <p:spPr bwMode="auto">
            <a:xfrm>
              <a:off x="2014619" y="3168805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8" name="Freeform 2272"/>
            <p:cNvSpPr>
              <a:spLocks/>
            </p:cNvSpPr>
            <p:nvPr/>
          </p:nvSpPr>
          <p:spPr bwMode="auto">
            <a:xfrm>
              <a:off x="2092407" y="30179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49" name="Freeform 2273"/>
            <p:cNvSpPr>
              <a:spLocks/>
            </p:cNvSpPr>
            <p:nvPr/>
          </p:nvSpPr>
          <p:spPr bwMode="auto">
            <a:xfrm>
              <a:off x="2168607" y="30751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0" name="Freeform 2274"/>
            <p:cNvSpPr>
              <a:spLocks/>
            </p:cNvSpPr>
            <p:nvPr/>
          </p:nvSpPr>
          <p:spPr bwMode="auto">
            <a:xfrm>
              <a:off x="2249569" y="32370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1" name="Freeform 2275"/>
            <p:cNvSpPr>
              <a:spLocks/>
            </p:cNvSpPr>
            <p:nvPr/>
          </p:nvSpPr>
          <p:spPr bwMode="auto">
            <a:xfrm>
              <a:off x="2325769" y="309895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2" name="Freeform 2276"/>
            <p:cNvSpPr>
              <a:spLocks/>
            </p:cNvSpPr>
            <p:nvPr/>
          </p:nvSpPr>
          <p:spPr bwMode="auto">
            <a:xfrm>
              <a:off x="2403557" y="33418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3" name="Freeform 2277"/>
            <p:cNvSpPr>
              <a:spLocks/>
            </p:cNvSpPr>
            <p:nvPr/>
          </p:nvSpPr>
          <p:spPr bwMode="auto">
            <a:xfrm>
              <a:off x="2479757" y="3079905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4" name="Freeform 2278"/>
            <p:cNvSpPr>
              <a:spLocks/>
            </p:cNvSpPr>
            <p:nvPr/>
          </p:nvSpPr>
          <p:spPr bwMode="auto">
            <a:xfrm>
              <a:off x="2560719" y="30957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5" name="Freeform 2279"/>
            <p:cNvSpPr>
              <a:spLocks/>
            </p:cNvSpPr>
            <p:nvPr/>
          </p:nvSpPr>
          <p:spPr bwMode="auto">
            <a:xfrm>
              <a:off x="2638507" y="3229130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6" name="Freeform 2280"/>
            <p:cNvSpPr>
              <a:spLocks/>
            </p:cNvSpPr>
            <p:nvPr/>
          </p:nvSpPr>
          <p:spPr bwMode="auto">
            <a:xfrm>
              <a:off x="2714707" y="3079905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7" name="Freeform 2281"/>
            <p:cNvSpPr>
              <a:spLocks/>
            </p:cNvSpPr>
            <p:nvPr/>
          </p:nvSpPr>
          <p:spPr bwMode="auto">
            <a:xfrm>
              <a:off x="2790907" y="3257705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8" name="Freeform 2282"/>
            <p:cNvSpPr>
              <a:spLocks/>
            </p:cNvSpPr>
            <p:nvPr/>
          </p:nvSpPr>
          <p:spPr bwMode="auto">
            <a:xfrm>
              <a:off x="2871869" y="29179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59" name="Freeform 2283"/>
            <p:cNvSpPr>
              <a:spLocks/>
            </p:cNvSpPr>
            <p:nvPr/>
          </p:nvSpPr>
          <p:spPr bwMode="auto">
            <a:xfrm>
              <a:off x="2949657" y="2965605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0" name="Freeform 2284"/>
            <p:cNvSpPr>
              <a:spLocks/>
            </p:cNvSpPr>
            <p:nvPr/>
          </p:nvSpPr>
          <p:spPr bwMode="auto">
            <a:xfrm>
              <a:off x="3025857" y="305450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1" name="Freeform 2285"/>
            <p:cNvSpPr>
              <a:spLocks/>
            </p:cNvSpPr>
            <p:nvPr/>
          </p:nvSpPr>
          <p:spPr bwMode="auto">
            <a:xfrm>
              <a:off x="3102057" y="32037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2" name="Freeform 2286"/>
            <p:cNvSpPr>
              <a:spLocks/>
            </p:cNvSpPr>
            <p:nvPr/>
          </p:nvSpPr>
          <p:spPr bwMode="auto">
            <a:xfrm>
              <a:off x="3183019" y="326881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3" name="Freeform 2287"/>
            <p:cNvSpPr>
              <a:spLocks/>
            </p:cNvSpPr>
            <p:nvPr/>
          </p:nvSpPr>
          <p:spPr bwMode="auto">
            <a:xfrm>
              <a:off x="3260807" y="31148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4" name="Freeform 2288"/>
            <p:cNvSpPr>
              <a:spLocks/>
            </p:cNvSpPr>
            <p:nvPr/>
          </p:nvSpPr>
          <p:spPr bwMode="auto">
            <a:xfrm>
              <a:off x="3337007" y="31195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5" name="Freeform 2289"/>
            <p:cNvSpPr>
              <a:spLocks/>
            </p:cNvSpPr>
            <p:nvPr/>
          </p:nvSpPr>
          <p:spPr bwMode="auto">
            <a:xfrm>
              <a:off x="3417969" y="310371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6" name="Freeform 2290"/>
            <p:cNvSpPr>
              <a:spLocks/>
            </p:cNvSpPr>
            <p:nvPr/>
          </p:nvSpPr>
          <p:spPr bwMode="auto">
            <a:xfrm>
              <a:off x="3494169" y="300211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7" name="Freeform 2291"/>
            <p:cNvSpPr>
              <a:spLocks/>
            </p:cNvSpPr>
            <p:nvPr/>
          </p:nvSpPr>
          <p:spPr bwMode="auto">
            <a:xfrm>
              <a:off x="3571957" y="3079905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8" name="Freeform 2292"/>
            <p:cNvSpPr>
              <a:spLocks/>
            </p:cNvSpPr>
            <p:nvPr/>
          </p:nvSpPr>
          <p:spPr bwMode="auto">
            <a:xfrm>
              <a:off x="3648157" y="310371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69" name="Freeform 2293"/>
            <p:cNvSpPr>
              <a:spLocks/>
            </p:cNvSpPr>
            <p:nvPr/>
          </p:nvSpPr>
          <p:spPr bwMode="auto">
            <a:xfrm>
              <a:off x="3729119" y="291321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0" name="Freeform 2294"/>
            <p:cNvSpPr>
              <a:spLocks/>
            </p:cNvSpPr>
            <p:nvPr/>
          </p:nvSpPr>
          <p:spPr bwMode="auto">
            <a:xfrm>
              <a:off x="3805319" y="27639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1" name="Freeform 2295"/>
            <p:cNvSpPr>
              <a:spLocks/>
            </p:cNvSpPr>
            <p:nvPr/>
          </p:nvSpPr>
          <p:spPr bwMode="auto">
            <a:xfrm>
              <a:off x="3883107" y="29576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2" name="Freeform 2296"/>
            <p:cNvSpPr>
              <a:spLocks/>
            </p:cNvSpPr>
            <p:nvPr/>
          </p:nvSpPr>
          <p:spPr bwMode="auto">
            <a:xfrm>
              <a:off x="3959307" y="31481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3" name="Freeform 2297"/>
            <p:cNvSpPr>
              <a:spLocks/>
            </p:cNvSpPr>
            <p:nvPr/>
          </p:nvSpPr>
          <p:spPr bwMode="auto">
            <a:xfrm>
              <a:off x="4040269" y="302275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4" name="Freeform 2298"/>
            <p:cNvSpPr>
              <a:spLocks/>
            </p:cNvSpPr>
            <p:nvPr/>
          </p:nvSpPr>
          <p:spPr bwMode="auto">
            <a:xfrm>
              <a:off x="4116469" y="274335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5" name="Freeform 2299"/>
            <p:cNvSpPr>
              <a:spLocks/>
            </p:cNvSpPr>
            <p:nvPr/>
          </p:nvSpPr>
          <p:spPr bwMode="auto">
            <a:xfrm>
              <a:off x="4194257" y="28687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6" name="Freeform 2300"/>
            <p:cNvSpPr>
              <a:spLocks/>
            </p:cNvSpPr>
            <p:nvPr/>
          </p:nvSpPr>
          <p:spPr bwMode="auto">
            <a:xfrm>
              <a:off x="4270457" y="2954493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7" name="Freeform 2301"/>
            <p:cNvSpPr>
              <a:spLocks/>
            </p:cNvSpPr>
            <p:nvPr/>
          </p:nvSpPr>
          <p:spPr bwMode="auto">
            <a:xfrm>
              <a:off x="4351419" y="27592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8" name="Freeform 2302"/>
            <p:cNvSpPr>
              <a:spLocks/>
            </p:cNvSpPr>
            <p:nvPr/>
          </p:nvSpPr>
          <p:spPr bwMode="auto">
            <a:xfrm>
              <a:off x="4427619" y="27846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79" name="Freeform 2303"/>
            <p:cNvSpPr>
              <a:spLocks/>
            </p:cNvSpPr>
            <p:nvPr/>
          </p:nvSpPr>
          <p:spPr bwMode="auto">
            <a:xfrm>
              <a:off x="4505407" y="2732243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0" name="Freeform 2304"/>
            <p:cNvSpPr>
              <a:spLocks/>
            </p:cNvSpPr>
            <p:nvPr/>
          </p:nvSpPr>
          <p:spPr bwMode="auto">
            <a:xfrm>
              <a:off x="4581607" y="271160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1" name="Freeform 2305"/>
            <p:cNvSpPr>
              <a:spLocks/>
            </p:cNvSpPr>
            <p:nvPr/>
          </p:nvSpPr>
          <p:spPr bwMode="auto">
            <a:xfrm>
              <a:off x="4662569" y="268620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2" name="Freeform 2306"/>
            <p:cNvSpPr>
              <a:spLocks/>
            </p:cNvSpPr>
            <p:nvPr/>
          </p:nvSpPr>
          <p:spPr bwMode="auto">
            <a:xfrm>
              <a:off x="4740357" y="2787805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3" name="Freeform 2307"/>
            <p:cNvSpPr>
              <a:spLocks/>
            </p:cNvSpPr>
            <p:nvPr/>
          </p:nvSpPr>
          <p:spPr bwMode="auto">
            <a:xfrm>
              <a:off x="4816557" y="27512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4" name="Freeform 2308"/>
            <p:cNvSpPr>
              <a:spLocks/>
            </p:cNvSpPr>
            <p:nvPr/>
          </p:nvSpPr>
          <p:spPr bwMode="auto">
            <a:xfrm>
              <a:off x="4892757" y="300211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5" name="Freeform 2309"/>
            <p:cNvSpPr>
              <a:spLocks/>
            </p:cNvSpPr>
            <p:nvPr/>
          </p:nvSpPr>
          <p:spPr bwMode="auto">
            <a:xfrm>
              <a:off x="4973719" y="30179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6" name="Freeform 2310"/>
            <p:cNvSpPr>
              <a:spLocks/>
            </p:cNvSpPr>
            <p:nvPr/>
          </p:nvSpPr>
          <p:spPr bwMode="auto">
            <a:xfrm>
              <a:off x="5051507" y="30592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7" name="Freeform 2311"/>
            <p:cNvSpPr>
              <a:spLocks/>
            </p:cNvSpPr>
            <p:nvPr/>
          </p:nvSpPr>
          <p:spPr bwMode="auto">
            <a:xfrm>
              <a:off x="5127707" y="30433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8" name="Freeform 2312"/>
            <p:cNvSpPr>
              <a:spLocks/>
            </p:cNvSpPr>
            <p:nvPr/>
          </p:nvSpPr>
          <p:spPr bwMode="auto">
            <a:xfrm>
              <a:off x="5203907" y="31195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89" name="Freeform 2313"/>
            <p:cNvSpPr>
              <a:spLocks/>
            </p:cNvSpPr>
            <p:nvPr/>
          </p:nvSpPr>
          <p:spPr bwMode="auto">
            <a:xfrm>
              <a:off x="5284869" y="328945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0" name="Freeform 2314"/>
            <p:cNvSpPr>
              <a:spLocks/>
            </p:cNvSpPr>
            <p:nvPr/>
          </p:nvSpPr>
          <p:spPr bwMode="auto">
            <a:xfrm>
              <a:off x="5362657" y="32402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1" name="Freeform 2315"/>
            <p:cNvSpPr>
              <a:spLocks/>
            </p:cNvSpPr>
            <p:nvPr/>
          </p:nvSpPr>
          <p:spPr bwMode="auto">
            <a:xfrm>
              <a:off x="5438857" y="3302155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2" name="Freeform 2316"/>
            <p:cNvSpPr>
              <a:spLocks/>
            </p:cNvSpPr>
            <p:nvPr/>
          </p:nvSpPr>
          <p:spPr bwMode="auto">
            <a:xfrm>
              <a:off x="5515057" y="31719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3" name="Freeform 2317"/>
            <p:cNvSpPr>
              <a:spLocks/>
            </p:cNvSpPr>
            <p:nvPr/>
          </p:nvSpPr>
          <p:spPr bwMode="auto">
            <a:xfrm>
              <a:off x="5596019" y="31275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4" name="Freeform 2318"/>
            <p:cNvSpPr>
              <a:spLocks/>
            </p:cNvSpPr>
            <p:nvPr/>
          </p:nvSpPr>
          <p:spPr bwMode="auto">
            <a:xfrm>
              <a:off x="5673807" y="33053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5" name="Freeform 2319"/>
            <p:cNvSpPr>
              <a:spLocks/>
            </p:cNvSpPr>
            <p:nvPr/>
          </p:nvSpPr>
          <p:spPr bwMode="auto">
            <a:xfrm>
              <a:off x="5750007" y="31957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6" name="Freeform 2320"/>
            <p:cNvSpPr>
              <a:spLocks/>
            </p:cNvSpPr>
            <p:nvPr/>
          </p:nvSpPr>
          <p:spPr bwMode="auto">
            <a:xfrm>
              <a:off x="5826207" y="31148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7" name="Freeform 2321"/>
            <p:cNvSpPr>
              <a:spLocks/>
            </p:cNvSpPr>
            <p:nvPr/>
          </p:nvSpPr>
          <p:spPr bwMode="auto">
            <a:xfrm>
              <a:off x="5907169" y="32211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8" name="Freeform 2322"/>
            <p:cNvSpPr>
              <a:spLocks/>
            </p:cNvSpPr>
            <p:nvPr/>
          </p:nvSpPr>
          <p:spPr bwMode="auto">
            <a:xfrm>
              <a:off x="5984957" y="33132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99" name="Freeform 2323"/>
            <p:cNvSpPr>
              <a:spLocks/>
            </p:cNvSpPr>
            <p:nvPr/>
          </p:nvSpPr>
          <p:spPr bwMode="auto">
            <a:xfrm>
              <a:off x="6061157" y="32656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0" name="Freeform 2324"/>
            <p:cNvSpPr>
              <a:spLocks/>
            </p:cNvSpPr>
            <p:nvPr/>
          </p:nvSpPr>
          <p:spPr bwMode="auto">
            <a:xfrm>
              <a:off x="6138944" y="3276755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1" name="Freeform 2325"/>
            <p:cNvSpPr>
              <a:spLocks/>
            </p:cNvSpPr>
            <p:nvPr/>
          </p:nvSpPr>
          <p:spPr bwMode="auto">
            <a:xfrm>
              <a:off x="6218319" y="33053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2" name="Freeform 2326"/>
            <p:cNvSpPr>
              <a:spLocks/>
            </p:cNvSpPr>
            <p:nvPr/>
          </p:nvSpPr>
          <p:spPr bwMode="auto">
            <a:xfrm>
              <a:off x="6296107" y="31957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3" name="Freeform 2327"/>
            <p:cNvSpPr>
              <a:spLocks/>
            </p:cNvSpPr>
            <p:nvPr/>
          </p:nvSpPr>
          <p:spPr bwMode="auto">
            <a:xfrm>
              <a:off x="6372307" y="32608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4" name="Freeform 2328"/>
            <p:cNvSpPr>
              <a:spLocks/>
            </p:cNvSpPr>
            <p:nvPr/>
          </p:nvSpPr>
          <p:spPr bwMode="auto">
            <a:xfrm>
              <a:off x="6450094" y="3140230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5" name="Freeform 2329"/>
            <p:cNvSpPr>
              <a:spLocks/>
            </p:cNvSpPr>
            <p:nvPr/>
          </p:nvSpPr>
          <p:spPr bwMode="auto">
            <a:xfrm>
              <a:off x="6529469" y="3257705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6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6" name="Freeform 2330"/>
            <p:cNvSpPr>
              <a:spLocks/>
            </p:cNvSpPr>
            <p:nvPr/>
          </p:nvSpPr>
          <p:spPr bwMode="auto">
            <a:xfrm>
              <a:off x="6607257" y="32402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7" name="Freeform 2331"/>
            <p:cNvSpPr>
              <a:spLocks/>
            </p:cNvSpPr>
            <p:nvPr/>
          </p:nvSpPr>
          <p:spPr bwMode="auto">
            <a:xfrm>
              <a:off x="6683457" y="32211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8" name="Freeform 2332"/>
            <p:cNvSpPr>
              <a:spLocks/>
            </p:cNvSpPr>
            <p:nvPr/>
          </p:nvSpPr>
          <p:spPr bwMode="auto">
            <a:xfrm>
              <a:off x="6761244" y="32402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09" name="Freeform 2333"/>
            <p:cNvSpPr>
              <a:spLocks/>
            </p:cNvSpPr>
            <p:nvPr/>
          </p:nvSpPr>
          <p:spPr bwMode="auto">
            <a:xfrm>
              <a:off x="6842207" y="3273580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0" name="Freeform 2334"/>
            <p:cNvSpPr>
              <a:spLocks/>
            </p:cNvSpPr>
            <p:nvPr/>
          </p:nvSpPr>
          <p:spPr bwMode="auto">
            <a:xfrm>
              <a:off x="6918407" y="32211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1" name="Freeform 2335"/>
            <p:cNvSpPr>
              <a:spLocks/>
            </p:cNvSpPr>
            <p:nvPr/>
          </p:nvSpPr>
          <p:spPr bwMode="auto">
            <a:xfrm>
              <a:off x="6994607" y="311483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2" name="Freeform 2336"/>
            <p:cNvSpPr>
              <a:spLocks/>
            </p:cNvSpPr>
            <p:nvPr/>
          </p:nvSpPr>
          <p:spPr bwMode="auto">
            <a:xfrm>
              <a:off x="7075569" y="34751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3" name="Freeform 2337"/>
            <p:cNvSpPr>
              <a:spLocks/>
            </p:cNvSpPr>
            <p:nvPr/>
          </p:nvSpPr>
          <p:spPr bwMode="auto">
            <a:xfrm>
              <a:off x="7153357" y="36212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4" name="Freeform 2338"/>
            <p:cNvSpPr>
              <a:spLocks/>
            </p:cNvSpPr>
            <p:nvPr/>
          </p:nvSpPr>
          <p:spPr bwMode="auto">
            <a:xfrm>
              <a:off x="7229557" y="37101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5" name="Freeform 2339"/>
            <p:cNvSpPr>
              <a:spLocks/>
            </p:cNvSpPr>
            <p:nvPr/>
          </p:nvSpPr>
          <p:spPr bwMode="auto">
            <a:xfrm>
              <a:off x="7305757" y="350694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6" name="Freeform 2340"/>
            <p:cNvSpPr>
              <a:spLocks/>
            </p:cNvSpPr>
            <p:nvPr/>
          </p:nvSpPr>
          <p:spPr bwMode="auto">
            <a:xfrm>
              <a:off x="7386719" y="34878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7" name="Freeform 2341"/>
            <p:cNvSpPr>
              <a:spLocks/>
            </p:cNvSpPr>
            <p:nvPr/>
          </p:nvSpPr>
          <p:spPr bwMode="auto">
            <a:xfrm>
              <a:off x="7464507" y="36402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8" name="Freeform 2342"/>
            <p:cNvSpPr>
              <a:spLocks/>
            </p:cNvSpPr>
            <p:nvPr/>
          </p:nvSpPr>
          <p:spPr bwMode="auto">
            <a:xfrm>
              <a:off x="7540707" y="35513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19" name="Freeform 2343"/>
            <p:cNvSpPr>
              <a:spLocks/>
            </p:cNvSpPr>
            <p:nvPr/>
          </p:nvSpPr>
          <p:spPr bwMode="auto">
            <a:xfrm>
              <a:off x="7616907" y="362441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0" name="Freeform 2344"/>
            <p:cNvSpPr>
              <a:spLocks/>
            </p:cNvSpPr>
            <p:nvPr/>
          </p:nvSpPr>
          <p:spPr bwMode="auto">
            <a:xfrm>
              <a:off x="7697869" y="36164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1" name="Freeform 2345"/>
            <p:cNvSpPr>
              <a:spLocks/>
            </p:cNvSpPr>
            <p:nvPr/>
          </p:nvSpPr>
          <p:spPr bwMode="auto">
            <a:xfrm>
              <a:off x="7775657" y="36529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2" name="Freeform 2346"/>
            <p:cNvSpPr>
              <a:spLocks/>
            </p:cNvSpPr>
            <p:nvPr/>
          </p:nvSpPr>
          <p:spPr bwMode="auto">
            <a:xfrm>
              <a:off x="7851857" y="34910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3" name="Freeform 2347"/>
            <p:cNvSpPr>
              <a:spLocks/>
            </p:cNvSpPr>
            <p:nvPr/>
          </p:nvSpPr>
          <p:spPr bwMode="auto">
            <a:xfrm>
              <a:off x="7928057" y="376570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4" name="Freeform 2348"/>
            <p:cNvSpPr>
              <a:spLocks/>
            </p:cNvSpPr>
            <p:nvPr/>
          </p:nvSpPr>
          <p:spPr bwMode="auto">
            <a:xfrm>
              <a:off x="8009019" y="358790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5" name="Freeform 2349"/>
            <p:cNvSpPr>
              <a:spLocks/>
            </p:cNvSpPr>
            <p:nvPr/>
          </p:nvSpPr>
          <p:spPr bwMode="auto">
            <a:xfrm>
              <a:off x="8086807" y="363235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6" name="Freeform 2350"/>
            <p:cNvSpPr>
              <a:spLocks/>
            </p:cNvSpPr>
            <p:nvPr/>
          </p:nvSpPr>
          <p:spPr bwMode="auto">
            <a:xfrm>
              <a:off x="8163007" y="3616480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7" name="Freeform 2351"/>
            <p:cNvSpPr>
              <a:spLocks/>
            </p:cNvSpPr>
            <p:nvPr/>
          </p:nvSpPr>
          <p:spPr bwMode="auto">
            <a:xfrm>
              <a:off x="8240794" y="3592668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8" name="Freeform 2352"/>
            <p:cNvSpPr>
              <a:spLocks/>
            </p:cNvSpPr>
            <p:nvPr/>
          </p:nvSpPr>
          <p:spPr bwMode="auto">
            <a:xfrm>
              <a:off x="8320169" y="34148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29" name="Freeform 2353"/>
            <p:cNvSpPr>
              <a:spLocks/>
            </p:cNvSpPr>
            <p:nvPr/>
          </p:nvSpPr>
          <p:spPr bwMode="auto">
            <a:xfrm>
              <a:off x="8397957" y="342280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0" name="Freeform 2354"/>
            <p:cNvSpPr>
              <a:spLocks/>
            </p:cNvSpPr>
            <p:nvPr/>
          </p:nvSpPr>
          <p:spPr bwMode="auto">
            <a:xfrm>
              <a:off x="8474157" y="370220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1" name="Freeform 2355"/>
            <p:cNvSpPr>
              <a:spLocks/>
            </p:cNvSpPr>
            <p:nvPr/>
          </p:nvSpPr>
          <p:spPr bwMode="auto">
            <a:xfrm>
              <a:off x="8551944" y="3864130"/>
              <a:ext cx="80963" cy="79375"/>
            </a:xfrm>
            <a:custGeom>
              <a:avLst/>
              <a:gdLst>
                <a:gd name="T0" fmla="*/ 2147483647 w 51"/>
                <a:gd name="T1" fmla="*/ 0 h 50"/>
                <a:gd name="T2" fmla="*/ 2147483647 w 51"/>
                <a:gd name="T3" fmla="*/ 2147483647 h 50"/>
                <a:gd name="T4" fmla="*/ 0 w 51"/>
                <a:gd name="T5" fmla="*/ 2147483647 h 50"/>
                <a:gd name="T6" fmla="*/ 2147483647 w 5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0"/>
                <a:gd name="T14" fmla="*/ 51 w 5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0">
                  <a:moveTo>
                    <a:pt x="25" y="0"/>
                  </a:moveTo>
                  <a:lnTo>
                    <a:pt x="51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2" name="Freeform 2356"/>
            <p:cNvSpPr>
              <a:spLocks/>
            </p:cNvSpPr>
            <p:nvPr/>
          </p:nvSpPr>
          <p:spPr bwMode="auto">
            <a:xfrm>
              <a:off x="8632907" y="3783168"/>
              <a:ext cx="79375" cy="80963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2147483647 h 51"/>
                <a:gd name="T4" fmla="*/ 0 w 50"/>
                <a:gd name="T5" fmla="*/ 2147483647 h 51"/>
                <a:gd name="T6" fmla="*/ 2147483647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50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3" name="Freeform 2357"/>
            <p:cNvSpPr>
              <a:spLocks/>
            </p:cNvSpPr>
            <p:nvPr/>
          </p:nvSpPr>
          <p:spPr bwMode="auto">
            <a:xfrm>
              <a:off x="8709107" y="3830793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4" name="Freeform 2358"/>
            <p:cNvSpPr>
              <a:spLocks/>
            </p:cNvSpPr>
            <p:nvPr/>
          </p:nvSpPr>
          <p:spPr bwMode="auto">
            <a:xfrm>
              <a:off x="8785307" y="3783168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6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5" name="Freeform 2359"/>
            <p:cNvSpPr>
              <a:spLocks/>
            </p:cNvSpPr>
            <p:nvPr/>
          </p:nvSpPr>
          <p:spPr bwMode="auto">
            <a:xfrm>
              <a:off x="8863094" y="4356255"/>
              <a:ext cx="80963" cy="80963"/>
            </a:xfrm>
            <a:custGeom>
              <a:avLst/>
              <a:gdLst>
                <a:gd name="T0" fmla="*/ 2147483647 w 51"/>
                <a:gd name="T1" fmla="*/ 0 h 51"/>
                <a:gd name="T2" fmla="*/ 2147483647 w 51"/>
                <a:gd name="T3" fmla="*/ 2147483647 h 51"/>
                <a:gd name="T4" fmla="*/ 0 w 51"/>
                <a:gd name="T5" fmla="*/ 2147483647 h 51"/>
                <a:gd name="T6" fmla="*/ 2147483647 w 51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51"/>
                <a:gd name="T14" fmla="*/ 51 w 5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51">
                  <a:moveTo>
                    <a:pt x="25" y="0"/>
                  </a:moveTo>
                  <a:lnTo>
                    <a:pt x="51" y="51"/>
                  </a:lnTo>
                  <a:lnTo>
                    <a:pt x="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36" name="Rectangle 2360"/>
            <p:cNvSpPr>
              <a:spLocks noChangeArrowheads="1"/>
            </p:cNvSpPr>
            <p:nvPr/>
          </p:nvSpPr>
          <p:spPr bwMode="auto">
            <a:xfrm>
              <a:off x="916069" y="5521480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37" name="Rectangle 2361"/>
            <p:cNvSpPr>
              <a:spLocks noChangeArrowheads="1"/>
            </p:cNvSpPr>
            <p:nvPr/>
          </p:nvSpPr>
          <p:spPr bwMode="auto">
            <a:xfrm>
              <a:off x="746207" y="5119843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10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38" name="Rectangle 2362"/>
            <p:cNvSpPr>
              <a:spLocks noChangeArrowheads="1"/>
            </p:cNvSpPr>
            <p:nvPr/>
          </p:nvSpPr>
          <p:spPr bwMode="auto">
            <a:xfrm>
              <a:off x="746207" y="4724555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20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39" name="Rectangle 2363"/>
            <p:cNvSpPr>
              <a:spLocks noChangeArrowheads="1"/>
            </p:cNvSpPr>
            <p:nvPr/>
          </p:nvSpPr>
          <p:spPr bwMode="auto">
            <a:xfrm>
              <a:off x="746207" y="4324505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30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0" name="Rectangle 2364"/>
            <p:cNvSpPr>
              <a:spLocks noChangeArrowheads="1"/>
            </p:cNvSpPr>
            <p:nvPr/>
          </p:nvSpPr>
          <p:spPr bwMode="auto">
            <a:xfrm>
              <a:off x="746207" y="3924455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40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1" name="Rectangle 2365"/>
            <p:cNvSpPr>
              <a:spLocks noChangeArrowheads="1"/>
            </p:cNvSpPr>
            <p:nvPr/>
          </p:nvSpPr>
          <p:spPr bwMode="auto">
            <a:xfrm>
              <a:off x="746207" y="3527580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50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2" name="Rectangle 2366"/>
            <p:cNvSpPr>
              <a:spLocks noChangeArrowheads="1"/>
            </p:cNvSpPr>
            <p:nvPr/>
          </p:nvSpPr>
          <p:spPr bwMode="auto">
            <a:xfrm>
              <a:off x="746207" y="3127530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60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3" name="Rectangle 2367"/>
            <p:cNvSpPr>
              <a:spLocks noChangeArrowheads="1"/>
            </p:cNvSpPr>
            <p:nvPr/>
          </p:nvSpPr>
          <p:spPr bwMode="auto">
            <a:xfrm>
              <a:off x="746207" y="2727480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70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4" name="Rectangle 2368"/>
            <p:cNvSpPr>
              <a:spLocks noChangeArrowheads="1"/>
            </p:cNvSpPr>
            <p:nvPr/>
          </p:nvSpPr>
          <p:spPr bwMode="auto">
            <a:xfrm>
              <a:off x="746207" y="2327430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80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5" name="Rectangle 2369"/>
            <p:cNvSpPr>
              <a:spLocks noChangeArrowheads="1"/>
            </p:cNvSpPr>
            <p:nvPr/>
          </p:nvSpPr>
          <p:spPr bwMode="auto">
            <a:xfrm>
              <a:off x="746207" y="1930555"/>
              <a:ext cx="3397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90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6" name="Rectangle 2370"/>
            <p:cNvSpPr>
              <a:spLocks noChangeArrowheads="1"/>
            </p:cNvSpPr>
            <p:nvPr/>
          </p:nvSpPr>
          <p:spPr bwMode="auto">
            <a:xfrm>
              <a:off x="576344" y="1530505"/>
              <a:ext cx="50958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100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47" name="Rectangle 2371"/>
            <p:cNvSpPr>
              <a:spLocks noChangeArrowheads="1"/>
            </p:cNvSpPr>
            <p:nvPr/>
          </p:nvSpPr>
          <p:spPr bwMode="auto">
            <a:xfrm>
              <a:off x="1271669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</a:t>
              </a:r>
              <a:endParaRPr lang="en-GB">
                <a:latin typeface="Rdg Vesta"/>
              </a:endParaRPr>
            </a:p>
          </p:txBody>
        </p:sp>
        <p:sp>
          <p:nvSpPr>
            <p:cNvPr id="333948" name="Rectangle 2372"/>
            <p:cNvSpPr>
              <a:spLocks noChangeArrowheads="1"/>
            </p:cNvSpPr>
            <p:nvPr/>
          </p:nvSpPr>
          <p:spPr bwMode="auto">
            <a:xfrm>
              <a:off x="2205119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1</a:t>
              </a:r>
              <a:endParaRPr lang="en-GB">
                <a:latin typeface="Rdg Vesta"/>
              </a:endParaRPr>
            </a:p>
          </p:txBody>
        </p:sp>
        <p:sp>
          <p:nvSpPr>
            <p:cNvPr id="333949" name="Rectangle 2373"/>
            <p:cNvSpPr>
              <a:spLocks noChangeArrowheads="1"/>
            </p:cNvSpPr>
            <p:nvPr/>
          </p:nvSpPr>
          <p:spPr bwMode="auto">
            <a:xfrm>
              <a:off x="3138569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2</a:t>
              </a:r>
              <a:endParaRPr lang="en-GB">
                <a:latin typeface="Rdg Vesta"/>
              </a:endParaRPr>
            </a:p>
          </p:txBody>
        </p:sp>
        <p:sp>
          <p:nvSpPr>
            <p:cNvPr id="333950" name="Rectangle 2374"/>
            <p:cNvSpPr>
              <a:spLocks noChangeArrowheads="1"/>
            </p:cNvSpPr>
            <p:nvPr/>
          </p:nvSpPr>
          <p:spPr bwMode="auto">
            <a:xfrm>
              <a:off x="4072019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3</a:t>
              </a:r>
              <a:endParaRPr lang="en-GB">
                <a:latin typeface="Rdg Vesta"/>
              </a:endParaRPr>
            </a:p>
          </p:txBody>
        </p:sp>
        <p:sp>
          <p:nvSpPr>
            <p:cNvPr id="333951" name="Rectangle 2375"/>
            <p:cNvSpPr>
              <a:spLocks noChangeArrowheads="1"/>
            </p:cNvSpPr>
            <p:nvPr/>
          </p:nvSpPr>
          <p:spPr bwMode="auto">
            <a:xfrm>
              <a:off x="5007057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4</a:t>
              </a:r>
              <a:endParaRPr lang="en-GB">
                <a:latin typeface="Rdg Vesta"/>
              </a:endParaRPr>
            </a:p>
          </p:txBody>
        </p:sp>
        <p:sp>
          <p:nvSpPr>
            <p:cNvPr id="333952" name="Rectangle 2376"/>
            <p:cNvSpPr>
              <a:spLocks noChangeArrowheads="1"/>
            </p:cNvSpPr>
            <p:nvPr/>
          </p:nvSpPr>
          <p:spPr bwMode="auto">
            <a:xfrm>
              <a:off x="5940507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5</a:t>
              </a:r>
              <a:endParaRPr lang="en-GB">
                <a:latin typeface="Rdg Vesta"/>
              </a:endParaRPr>
            </a:p>
          </p:txBody>
        </p:sp>
        <p:sp>
          <p:nvSpPr>
            <p:cNvPr id="333953" name="Rectangle 2377"/>
            <p:cNvSpPr>
              <a:spLocks noChangeArrowheads="1"/>
            </p:cNvSpPr>
            <p:nvPr/>
          </p:nvSpPr>
          <p:spPr bwMode="auto">
            <a:xfrm>
              <a:off x="6873957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6</a:t>
              </a:r>
              <a:endParaRPr lang="en-GB">
                <a:latin typeface="Rdg Vesta"/>
              </a:endParaRPr>
            </a:p>
          </p:txBody>
        </p:sp>
        <p:sp>
          <p:nvSpPr>
            <p:cNvPr id="333954" name="Rectangle 2378"/>
            <p:cNvSpPr>
              <a:spLocks noChangeArrowheads="1"/>
            </p:cNvSpPr>
            <p:nvPr/>
          </p:nvSpPr>
          <p:spPr bwMode="auto">
            <a:xfrm>
              <a:off x="7807407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7</a:t>
              </a:r>
              <a:endParaRPr lang="en-GB">
                <a:latin typeface="Rdg Vesta"/>
              </a:endParaRPr>
            </a:p>
          </p:txBody>
        </p:sp>
        <p:sp>
          <p:nvSpPr>
            <p:cNvPr id="333955" name="Rectangle 2379"/>
            <p:cNvSpPr>
              <a:spLocks noChangeArrowheads="1"/>
            </p:cNvSpPr>
            <p:nvPr/>
          </p:nvSpPr>
          <p:spPr bwMode="auto">
            <a:xfrm>
              <a:off x="8740857" y="5948518"/>
              <a:ext cx="1698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8</a:t>
              </a:r>
              <a:endParaRPr lang="en-GB">
                <a:latin typeface="Rdg Vesta"/>
              </a:endParaRPr>
            </a:p>
          </p:txBody>
        </p:sp>
        <p:sp>
          <p:nvSpPr>
            <p:cNvPr id="333956" name="Rectangle 2380"/>
            <p:cNvSpPr>
              <a:spLocks noChangeArrowheads="1"/>
            </p:cNvSpPr>
            <p:nvPr/>
          </p:nvSpPr>
          <p:spPr bwMode="auto">
            <a:xfrm>
              <a:off x="4681619" y="6466043"/>
              <a:ext cx="81438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Hours</a:t>
              </a:r>
              <a:endParaRPr lang="en-GB" sz="2400">
                <a:latin typeface="Rdg Vesta"/>
              </a:endParaRPr>
            </a:p>
          </p:txBody>
        </p:sp>
        <p:sp>
          <p:nvSpPr>
            <p:cNvPr id="333957" name="Rectangle 2381"/>
            <p:cNvSpPr>
              <a:spLocks noChangeArrowheads="1"/>
            </p:cNvSpPr>
            <p:nvPr/>
          </p:nvSpPr>
          <p:spPr bwMode="auto">
            <a:xfrm rot="-5400000">
              <a:off x="-1615994" y="3649818"/>
              <a:ext cx="354171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% max ASDR (5 min bins)</a:t>
              </a:r>
              <a:endParaRPr lang="en-GB" sz="2400">
                <a:latin typeface="Rdg Vesta"/>
              </a:endParaRPr>
            </a:p>
          </p:txBody>
        </p:sp>
        <p:pic>
          <p:nvPicPr>
            <p:cNvPr id="333958" name="Picture 178" descr="C:\Documents and Settings\comet\My Documents\work documents\poster\modifiedpotterring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53996" y="4132241"/>
              <a:ext cx="1616152" cy="146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Infrastructure building: evaporation</a:t>
            </a:r>
          </a:p>
        </p:txBody>
      </p:sp>
      <p:grpSp>
        <p:nvGrpSpPr>
          <p:cNvPr id="334850" name="Group 3754"/>
          <p:cNvGrpSpPr>
            <a:grpSpLocks/>
          </p:cNvGrpSpPr>
          <p:nvPr/>
        </p:nvGrpSpPr>
        <p:grpSpPr bwMode="auto">
          <a:xfrm>
            <a:off x="196850" y="1933575"/>
            <a:ext cx="8434388" cy="4437063"/>
            <a:chOff x="12109" y="12948"/>
            <a:chExt cx="5313" cy="2795"/>
          </a:xfrm>
        </p:grpSpPr>
        <p:sp>
          <p:nvSpPr>
            <p:cNvPr id="334854" name="Rectangle 181"/>
            <p:cNvSpPr>
              <a:spLocks noChangeArrowheads="1"/>
            </p:cNvSpPr>
            <p:nvPr/>
          </p:nvSpPr>
          <p:spPr bwMode="auto">
            <a:xfrm>
              <a:off x="13265" y="13075"/>
              <a:ext cx="4156" cy="20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4855" name="Line 182"/>
            <p:cNvSpPr>
              <a:spLocks noChangeShapeType="1"/>
            </p:cNvSpPr>
            <p:nvPr/>
          </p:nvSpPr>
          <p:spPr bwMode="auto">
            <a:xfrm>
              <a:off x="13265" y="14789"/>
              <a:ext cx="41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56" name="Line 183"/>
            <p:cNvSpPr>
              <a:spLocks noChangeShapeType="1"/>
            </p:cNvSpPr>
            <p:nvPr/>
          </p:nvSpPr>
          <p:spPr bwMode="auto">
            <a:xfrm>
              <a:off x="13265" y="14446"/>
              <a:ext cx="41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57" name="Line 184"/>
            <p:cNvSpPr>
              <a:spLocks noChangeShapeType="1"/>
            </p:cNvSpPr>
            <p:nvPr/>
          </p:nvSpPr>
          <p:spPr bwMode="auto">
            <a:xfrm>
              <a:off x="13265" y="14103"/>
              <a:ext cx="41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58" name="Line 185"/>
            <p:cNvSpPr>
              <a:spLocks noChangeShapeType="1"/>
            </p:cNvSpPr>
            <p:nvPr/>
          </p:nvSpPr>
          <p:spPr bwMode="auto">
            <a:xfrm>
              <a:off x="13265" y="13761"/>
              <a:ext cx="41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59" name="Line 186"/>
            <p:cNvSpPr>
              <a:spLocks noChangeShapeType="1"/>
            </p:cNvSpPr>
            <p:nvPr/>
          </p:nvSpPr>
          <p:spPr bwMode="auto">
            <a:xfrm>
              <a:off x="13265" y="13418"/>
              <a:ext cx="41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0" name="Line 187"/>
            <p:cNvSpPr>
              <a:spLocks noChangeShapeType="1"/>
            </p:cNvSpPr>
            <p:nvPr/>
          </p:nvSpPr>
          <p:spPr bwMode="auto">
            <a:xfrm>
              <a:off x="13265" y="13075"/>
              <a:ext cx="41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1" name="Rectangle 188"/>
            <p:cNvSpPr>
              <a:spLocks noChangeArrowheads="1"/>
            </p:cNvSpPr>
            <p:nvPr/>
          </p:nvSpPr>
          <p:spPr bwMode="auto">
            <a:xfrm>
              <a:off x="13265" y="13075"/>
              <a:ext cx="4156" cy="2056"/>
            </a:xfrm>
            <a:prstGeom prst="rect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4862" name="Rectangle 189"/>
            <p:cNvSpPr>
              <a:spLocks noChangeArrowheads="1"/>
            </p:cNvSpPr>
            <p:nvPr/>
          </p:nvSpPr>
          <p:spPr bwMode="auto">
            <a:xfrm>
              <a:off x="13680" y="13642"/>
              <a:ext cx="552" cy="1489"/>
            </a:xfrm>
            <a:prstGeom prst="rect">
              <a:avLst/>
            </a:prstGeom>
            <a:solidFill>
              <a:srgbClr val="808080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4863" name="Rectangle 190"/>
            <p:cNvSpPr>
              <a:spLocks noChangeArrowheads="1"/>
            </p:cNvSpPr>
            <p:nvPr/>
          </p:nvSpPr>
          <p:spPr bwMode="auto">
            <a:xfrm>
              <a:off x="15064" y="14056"/>
              <a:ext cx="555" cy="1075"/>
            </a:xfrm>
            <a:prstGeom prst="rect">
              <a:avLst/>
            </a:prstGeom>
            <a:solidFill>
              <a:srgbClr val="808080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4864" name="Rectangle 191"/>
            <p:cNvSpPr>
              <a:spLocks noChangeArrowheads="1"/>
            </p:cNvSpPr>
            <p:nvPr/>
          </p:nvSpPr>
          <p:spPr bwMode="auto">
            <a:xfrm>
              <a:off x="16451" y="14739"/>
              <a:ext cx="553" cy="392"/>
            </a:xfrm>
            <a:prstGeom prst="rect">
              <a:avLst/>
            </a:prstGeom>
            <a:solidFill>
              <a:srgbClr val="808080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Rdg Vesta"/>
              </a:endParaRPr>
            </a:p>
          </p:txBody>
        </p:sp>
        <p:sp>
          <p:nvSpPr>
            <p:cNvPr id="334865" name="Line 192"/>
            <p:cNvSpPr>
              <a:spLocks noChangeShapeType="1"/>
            </p:cNvSpPr>
            <p:nvPr/>
          </p:nvSpPr>
          <p:spPr bwMode="auto">
            <a:xfrm flipV="1">
              <a:off x="13956" y="13291"/>
              <a:ext cx="1" cy="35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6" name="Line 193"/>
            <p:cNvSpPr>
              <a:spLocks noChangeShapeType="1"/>
            </p:cNvSpPr>
            <p:nvPr/>
          </p:nvSpPr>
          <p:spPr bwMode="auto">
            <a:xfrm>
              <a:off x="13929" y="13291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7" name="Line 194"/>
            <p:cNvSpPr>
              <a:spLocks noChangeShapeType="1"/>
            </p:cNvSpPr>
            <p:nvPr/>
          </p:nvSpPr>
          <p:spPr bwMode="auto">
            <a:xfrm flipV="1">
              <a:off x="15340" y="14001"/>
              <a:ext cx="1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8" name="Line 195"/>
            <p:cNvSpPr>
              <a:spLocks noChangeShapeType="1"/>
            </p:cNvSpPr>
            <p:nvPr/>
          </p:nvSpPr>
          <p:spPr bwMode="auto">
            <a:xfrm>
              <a:off x="15313" y="14001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69" name="Line 196"/>
            <p:cNvSpPr>
              <a:spLocks noChangeShapeType="1"/>
            </p:cNvSpPr>
            <p:nvPr/>
          </p:nvSpPr>
          <p:spPr bwMode="auto">
            <a:xfrm flipV="1">
              <a:off x="16725" y="14673"/>
              <a:ext cx="1" cy="6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0" name="Line 197"/>
            <p:cNvSpPr>
              <a:spLocks noChangeShapeType="1"/>
            </p:cNvSpPr>
            <p:nvPr/>
          </p:nvSpPr>
          <p:spPr bwMode="auto">
            <a:xfrm>
              <a:off x="16697" y="14673"/>
              <a:ext cx="5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1" name="Line 198"/>
            <p:cNvSpPr>
              <a:spLocks noChangeShapeType="1"/>
            </p:cNvSpPr>
            <p:nvPr/>
          </p:nvSpPr>
          <p:spPr bwMode="auto">
            <a:xfrm>
              <a:off x="13265" y="13075"/>
              <a:ext cx="1" cy="20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2" name="Line 199"/>
            <p:cNvSpPr>
              <a:spLocks noChangeShapeType="1"/>
            </p:cNvSpPr>
            <p:nvPr/>
          </p:nvSpPr>
          <p:spPr bwMode="auto">
            <a:xfrm>
              <a:off x="13196" y="15131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3" name="Line 200"/>
            <p:cNvSpPr>
              <a:spLocks noChangeShapeType="1"/>
            </p:cNvSpPr>
            <p:nvPr/>
          </p:nvSpPr>
          <p:spPr bwMode="auto">
            <a:xfrm>
              <a:off x="13196" y="14789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4" name="Line 201"/>
            <p:cNvSpPr>
              <a:spLocks noChangeShapeType="1"/>
            </p:cNvSpPr>
            <p:nvPr/>
          </p:nvSpPr>
          <p:spPr bwMode="auto">
            <a:xfrm>
              <a:off x="13196" y="14446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5" name="Line 202"/>
            <p:cNvSpPr>
              <a:spLocks noChangeShapeType="1"/>
            </p:cNvSpPr>
            <p:nvPr/>
          </p:nvSpPr>
          <p:spPr bwMode="auto">
            <a:xfrm>
              <a:off x="13196" y="14103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6" name="Line 203"/>
            <p:cNvSpPr>
              <a:spLocks noChangeShapeType="1"/>
            </p:cNvSpPr>
            <p:nvPr/>
          </p:nvSpPr>
          <p:spPr bwMode="auto">
            <a:xfrm>
              <a:off x="13196" y="13761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7" name="Line 204"/>
            <p:cNvSpPr>
              <a:spLocks noChangeShapeType="1"/>
            </p:cNvSpPr>
            <p:nvPr/>
          </p:nvSpPr>
          <p:spPr bwMode="auto">
            <a:xfrm>
              <a:off x="13196" y="13418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8" name="Line 205"/>
            <p:cNvSpPr>
              <a:spLocks noChangeShapeType="1"/>
            </p:cNvSpPr>
            <p:nvPr/>
          </p:nvSpPr>
          <p:spPr bwMode="auto">
            <a:xfrm>
              <a:off x="13196" y="13075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79" name="Line 206"/>
            <p:cNvSpPr>
              <a:spLocks noChangeShapeType="1"/>
            </p:cNvSpPr>
            <p:nvPr/>
          </p:nvSpPr>
          <p:spPr bwMode="auto">
            <a:xfrm>
              <a:off x="13265" y="15131"/>
              <a:ext cx="41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80" name="Line 207"/>
            <p:cNvSpPr>
              <a:spLocks noChangeShapeType="1"/>
            </p:cNvSpPr>
            <p:nvPr/>
          </p:nvSpPr>
          <p:spPr bwMode="auto">
            <a:xfrm flipV="1">
              <a:off x="13265" y="1513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81" name="Line 208"/>
            <p:cNvSpPr>
              <a:spLocks noChangeShapeType="1"/>
            </p:cNvSpPr>
            <p:nvPr/>
          </p:nvSpPr>
          <p:spPr bwMode="auto">
            <a:xfrm flipV="1">
              <a:off x="14650" y="1513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82" name="Line 209"/>
            <p:cNvSpPr>
              <a:spLocks noChangeShapeType="1"/>
            </p:cNvSpPr>
            <p:nvPr/>
          </p:nvSpPr>
          <p:spPr bwMode="auto">
            <a:xfrm flipV="1">
              <a:off x="16037" y="1513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83" name="Line 210"/>
            <p:cNvSpPr>
              <a:spLocks noChangeShapeType="1"/>
            </p:cNvSpPr>
            <p:nvPr/>
          </p:nvSpPr>
          <p:spPr bwMode="auto">
            <a:xfrm flipV="1">
              <a:off x="17421" y="1513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84" name="Rectangle 211"/>
            <p:cNvSpPr>
              <a:spLocks noChangeArrowheads="1"/>
            </p:cNvSpPr>
            <p:nvPr/>
          </p:nvSpPr>
          <p:spPr bwMode="auto">
            <a:xfrm>
              <a:off x="12967" y="1500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85" name="Rectangle 212"/>
            <p:cNvSpPr>
              <a:spLocks noChangeArrowheads="1"/>
            </p:cNvSpPr>
            <p:nvPr/>
          </p:nvSpPr>
          <p:spPr bwMode="auto">
            <a:xfrm>
              <a:off x="12522" y="14661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0.001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86" name="Rectangle 213"/>
            <p:cNvSpPr>
              <a:spLocks noChangeArrowheads="1"/>
            </p:cNvSpPr>
            <p:nvPr/>
          </p:nvSpPr>
          <p:spPr bwMode="auto">
            <a:xfrm>
              <a:off x="12522" y="14319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0.002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87" name="Rectangle 214"/>
            <p:cNvSpPr>
              <a:spLocks noChangeArrowheads="1"/>
            </p:cNvSpPr>
            <p:nvPr/>
          </p:nvSpPr>
          <p:spPr bwMode="auto">
            <a:xfrm>
              <a:off x="12522" y="13976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0.003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88" name="Rectangle 215"/>
            <p:cNvSpPr>
              <a:spLocks noChangeArrowheads="1"/>
            </p:cNvSpPr>
            <p:nvPr/>
          </p:nvSpPr>
          <p:spPr bwMode="auto">
            <a:xfrm>
              <a:off x="12522" y="13633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0.004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89" name="Rectangle 216"/>
            <p:cNvSpPr>
              <a:spLocks noChangeArrowheads="1"/>
            </p:cNvSpPr>
            <p:nvPr/>
          </p:nvSpPr>
          <p:spPr bwMode="auto">
            <a:xfrm>
              <a:off x="12522" y="13291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0.005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0" name="Rectangle 217"/>
            <p:cNvSpPr>
              <a:spLocks noChangeArrowheads="1"/>
            </p:cNvSpPr>
            <p:nvPr/>
          </p:nvSpPr>
          <p:spPr bwMode="auto">
            <a:xfrm>
              <a:off x="12522" y="12948"/>
              <a:ext cx="4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0.006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1" name="Rectangle 218"/>
            <p:cNvSpPr>
              <a:spLocks noChangeArrowheads="1"/>
            </p:cNvSpPr>
            <p:nvPr/>
          </p:nvSpPr>
          <p:spPr bwMode="auto">
            <a:xfrm>
              <a:off x="13368" y="15289"/>
              <a:ext cx="12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Original Potter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2" name="Rectangle 219"/>
            <p:cNvSpPr>
              <a:spLocks noChangeArrowheads="1"/>
            </p:cNvSpPr>
            <p:nvPr/>
          </p:nvSpPr>
          <p:spPr bwMode="auto">
            <a:xfrm>
              <a:off x="13724" y="15513"/>
              <a:ext cx="4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Rings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3" name="Rectangle 220"/>
            <p:cNvSpPr>
              <a:spLocks noChangeArrowheads="1"/>
            </p:cNvSpPr>
            <p:nvPr/>
          </p:nvSpPr>
          <p:spPr bwMode="auto">
            <a:xfrm>
              <a:off x="14777" y="15289"/>
              <a:ext cx="11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Potter Rings -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4" name="Rectangle 221"/>
            <p:cNvSpPr>
              <a:spLocks noChangeArrowheads="1"/>
            </p:cNvSpPr>
            <p:nvPr/>
          </p:nvSpPr>
          <p:spPr bwMode="auto">
            <a:xfrm>
              <a:off x="14998" y="15513"/>
              <a:ext cx="7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no inlets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5" name="Rectangle 222"/>
            <p:cNvSpPr>
              <a:spLocks noChangeArrowheads="1"/>
            </p:cNvSpPr>
            <p:nvPr/>
          </p:nvSpPr>
          <p:spPr bwMode="auto">
            <a:xfrm>
              <a:off x="16106" y="15289"/>
              <a:ext cx="12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Modified Potter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6" name="Rectangle 223"/>
            <p:cNvSpPr>
              <a:spLocks noChangeArrowheads="1"/>
            </p:cNvSpPr>
            <p:nvPr/>
          </p:nvSpPr>
          <p:spPr bwMode="auto">
            <a:xfrm>
              <a:off x="16492" y="15513"/>
              <a:ext cx="4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Rings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7" name="Rectangle 224"/>
            <p:cNvSpPr>
              <a:spLocks noChangeArrowheads="1"/>
            </p:cNvSpPr>
            <p:nvPr/>
          </p:nvSpPr>
          <p:spPr bwMode="auto">
            <a:xfrm rot="-5400000">
              <a:off x="12168" y="14149"/>
              <a:ext cx="11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endParaRPr lang="en-GB" sz="2400">
                <a:latin typeface="Rdg Vesta"/>
              </a:endParaRPr>
            </a:p>
          </p:txBody>
        </p:sp>
        <p:sp>
          <p:nvSpPr>
            <p:cNvPr id="334898" name="Rectangle 225"/>
            <p:cNvSpPr>
              <a:spLocks noChangeArrowheads="1"/>
            </p:cNvSpPr>
            <p:nvPr/>
          </p:nvSpPr>
          <p:spPr bwMode="auto">
            <a:xfrm rot="-5400000">
              <a:off x="11921" y="13747"/>
              <a:ext cx="65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g / hour</a:t>
              </a:r>
              <a:endParaRPr lang="en-GB" sz="2400">
                <a:latin typeface="Rdg Vesta"/>
              </a:endParaRPr>
            </a:p>
          </p:txBody>
        </p:sp>
      </p:grpSp>
      <p:sp>
        <p:nvSpPr>
          <p:cNvPr id="334851" name="TextBox 49"/>
          <p:cNvSpPr txBox="1">
            <a:spLocks noChangeArrowheads="1"/>
          </p:cNvSpPr>
          <p:nvPr/>
        </p:nvSpPr>
        <p:spPr bwMode="auto">
          <a:xfrm flipV="1">
            <a:off x="5176838" y="3189288"/>
            <a:ext cx="296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dg Vesta"/>
              </a:rPr>
              <a:t>*</a:t>
            </a:r>
          </a:p>
        </p:txBody>
      </p:sp>
      <p:sp>
        <p:nvSpPr>
          <p:cNvPr id="334852" name="TextBox 50"/>
          <p:cNvSpPr txBox="1">
            <a:spLocks noChangeArrowheads="1"/>
          </p:cNvSpPr>
          <p:nvPr/>
        </p:nvSpPr>
        <p:spPr bwMode="auto">
          <a:xfrm flipV="1">
            <a:off x="7378700" y="4314825"/>
            <a:ext cx="296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dg Vesta"/>
              </a:rPr>
              <a:t>*</a:t>
            </a:r>
          </a:p>
        </p:txBody>
      </p:sp>
      <p:sp>
        <p:nvSpPr>
          <p:cNvPr id="334853" name="TextBox 51"/>
          <p:cNvSpPr txBox="1">
            <a:spLocks noChangeArrowheads="1"/>
          </p:cNvSpPr>
          <p:nvPr/>
        </p:nvSpPr>
        <p:spPr bwMode="auto">
          <a:xfrm rot="10800000" flipV="1">
            <a:off x="493713" y="6075363"/>
            <a:ext cx="2676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dg Vesta"/>
              </a:rPr>
              <a:t> * P&lt;0.05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2"/>
          <p:cNvSpPr>
            <a:spLocks noGrp="1"/>
          </p:cNvSpPr>
          <p:nvPr>
            <p:ph type="title" idx="4294967295"/>
          </p:nvPr>
        </p:nvSpPr>
        <p:spPr>
          <a:xfrm>
            <a:off x="755650" y="-338138"/>
            <a:ext cx="6192838" cy="1143001"/>
          </a:xfrm>
        </p:spPr>
        <p:txBody>
          <a:bodyPr wrap="none" anchor="b"/>
          <a:lstStyle/>
          <a:p>
            <a:pPr algn="l"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Infrastructure building: stimulation</a:t>
            </a:r>
          </a:p>
        </p:txBody>
      </p:sp>
      <p:pic>
        <p:nvPicPr>
          <p:cNvPr id="335874" name="Picture 7" descr="C:\My Documents\Research\Reading\READING-WORK\12MonthReport\Presentation\titleDiagramWithTi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1157288"/>
            <a:ext cx="54975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5" name="Picture 10" descr="C:\My Documents\Research\Reading\READING-WORK\12MonthReport\Presentation\cycleStimScop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3398838"/>
            <a:ext cx="557053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6" name="TextBox 6"/>
          <p:cNvSpPr txBox="1">
            <a:spLocks noChangeArrowheads="1"/>
          </p:cNvSpPr>
          <p:nvPr/>
        </p:nvSpPr>
        <p:spPr bwMode="auto">
          <a:xfrm>
            <a:off x="6127750" y="3856038"/>
            <a:ext cx="3016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>
                <a:latin typeface="Rdg Vesta"/>
              </a:rPr>
              <a:t> Linux based</a:t>
            </a:r>
          </a:p>
          <a:p>
            <a:pPr>
              <a:buFont typeface="Arial" charset="0"/>
              <a:buChar char="•"/>
            </a:pPr>
            <a:endParaRPr lang="en-US">
              <a:latin typeface="Rdg Vesta"/>
            </a:endParaRP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>
                <a:latin typeface="Rdg Vesta"/>
              </a:rPr>
              <a:t> Open Source (GPL2)</a:t>
            </a:r>
          </a:p>
          <a:p>
            <a:pPr>
              <a:buFont typeface="Arial" charset="0"/>
              <a:buChar char="•"/>
            </a:pPr>
            <a:endParaRPr lang="en-US">
              <a:latin typeface="Rdg Vesta"/>
            </a:endParaRP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>
                <a:latin typeface="Rdg Vesta"/>
              </a:rPr>
              <a:t> Hardware driver and GUI available and tested</a:t>
            </a:r>
          </a:p>
          <a:p>
            <a:pPr>
              <a:buFont typeface="Arial" charset="0"/>
              <a:buChar char="•"/>
            </a:pPr>
            <a:endParaRPr lang="en-US">
              <a:latin typeface="Rdg Vesta"/>
            </a:endParaRP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>
                <a:latin typeface="Rdg Vesta"/>
              </a:rPr>
              <a:t> Test, live and user modes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endParaRPr lang="en-US">
              <a:latin typeface="Rdg Vesta"/>
            </a:endParaRP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en-US">
                <a:latin typeface="Rdg Vesta"/>
              </a:rPr>
              <a:t>Integrated with MEABench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  <a:effectLst/>
              </a:rPr>
              <a:t>Growing Brains</a:t>
            </a:r>
            <a:endParaRPr lang="en-US" smtClean="0">
              <a:solidFill>
                <a:schemeClr val="hlink"/>
              </a:solidFill>
              <a:effectLst/>
            </a:endParaRPr>
          </a:p>
        </p:txBody>
      </p:sp>
      <p:sp>
        <p:nvSpPr>
          <p:cNvPr id="27443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08175"/>
            <a:ext cx="8540750" cy="4191000"/>
          </a:xfrm>
        </p:spPr>
        <p:txBody>
          <a:bodyPr/>
          <a:lstStyle/>
          <a:p>
            <a:r>
              <a:rPr lang="en-GB" smtClean="0">
                <a:effectLst/>
              </a:rPr>
              <a:t>Biological AI</a:t>
            </a:r>
          </a:p>
          <a:p>
            <a:r>
              <a:rPr lang="en-GB" smtClean="0">
                <a:effectLst/>
              </a:rPr>
              <a:t>Cultured Neural Networks</a:t>
            </a:r>
          </a:p>
          <a:p>
            <a:r>
              <a:rPr lang="en-GB" smtClean="0">
                <a:effectLst/>
              </a:rPr>
              <a:t>Technical Aspects</a:t>
            </a:r>
          </a:p>
          <a:p>
            <a:r>
              <a:rPr lang="en-GB" smtClean="0">
                <a:effectLst/>
              </a:rPr>
              <a:t>What does it involve?</a:t>
            </a:r>
          </a:p>
          <a:p>
            <a:r>
              <a:rPr lang="en-GB" smtClean="0">
                <a:effectLst/>
              </a:rPr>
              <a:t>Where does it stand?</a:t>
            </a:r>
          </a:p>
          <a:p>
            <a:r>
              <a:rPr lang="en-GB" smtClean="0">
                <a:effectLst/>
              </a:rPr>
              <a:t>Where is it heading?</a:t>
            </a:r>
          </a:p>
          <a:p>
            <a:r>
              <a:rPr lang="en-GB" smtClean="0">
                <a:effectLst/>
              </a:rPr>
              <a:t>Problems/issues?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Infrastructure building: simulation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42875" y="1668463"/>
            <a:ext cx="3643313" cy="2239962"/>
          </a:xfrm>
        </p:spPr>
        <p:txBody>
          <a:bodyPr>
            <a:normAutofit/>
          </a:bodyPr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A simulated counterpart is useful for many reasons</a:t>
            </a:r>
          </a:p>
          <a:p>
            <a:pPr lvl="1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No physical constrictions</a:t>
            </a:r>
          </a:p>
          <a:p>
            <a:pPr lvl="1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Faster development</a:t>
            </a:r>
          </a:p>
          <a:p>
            <a:pPr lvl="1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More efficient control</a:t>
            </a:r>
          </a:p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VRML 3D Model</a:t>
            </a:r>
          </a:p>
          <a:p>
            <a:pPr lvl="1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Imported into Webots robot development software</a:t>
            </a:r>
          </a:p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Linked with closed loop</a:t>
            </a:r>
          </a:p>
          <a:p>
            <a:pPr lvl="1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fi-FI" sz="2000" smtClean="0"/>
              <a:t>Ideal experimental platform for RL</a:t>
            </a:r>
            <a:endParaRPr lang="en-GB" sz="2000" smtClean="0"/>
          </a:p>
          <a:p>
            <a:pPr lvl="1"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fi-FI" smtClean="0"/>
          </a:p>
        </p:txBody>
      </p:sp>
      <p:pic>
        <p:nvPicPr>
          <p:cNvPr id="6" name="Picture 4" descr="D:\Personal\Phd\Documents\Report_Documents\DX_First_Year_Report\Report_LaTeX_Docs\images\Miabot.png"/>
          <p:cNvPicPr>
            <a:picLocks noChangeAspect="1" noChangeArrowheads="1"/>
          </p:cNvPicPr>
          <p:nvPr/>
        </p:nvPicPr>
        <p:blipFill>
          <a:blip r:embed="rId2"/>
          <a:srcRect b="8842"/>
          <a:stretch>
            <a:fillRect/>
          </a:stretch>
        </p:blipFill>
        <p:spPr bwMode="auto">
          <a:xfrm>
            <a:off x="3902075" y="1582738"/>
            <a:ext cx="50752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Personal\Phd\Images\Webots Sim\Si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187700"/>
            <a:ext cx="50720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1" name="Picture 7" descr="Pinky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8" y="4995863"/>
            <a:ext cx="22336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3 years:</a:t>
            </a:r>
          </a:p>
          <a:p>
            <a:pPr lvl="1" eaLnBrk="1" hangingPunct="1"/>
            <a:r>
              <a:rPr lang="en-US" smtClean="0"/>
              <a:t>Stable environment</a:t>
            </a:r>
          </a:p>
          <a:p>
            <a:pPr lvl="1" eaLnBrk="1" hangingPunct="1"/>
            <a:r>
              <a:rPr lang="en-US" smtClean="0"/>
              <a:t>Variability controlled </a:t>
            </a:r>
          </a:p>
          <a:p>
            <a:pPr lvl="1" eaLnBrk="1" hangingPunct="1"/>
            <a:r>
              <a:rPr lang="en-US" smtClean="0"/>
              <a:t>Culture seeding and growth restricted</a:t>
            </a:r>
          </a:p>
          <a:p>
            <a:pPr lvl="1" eaLnBrk="1" hangingPunct="1"/>
            <a:r>
              <a:rPr lang="en-US" smtClean="0"/>
              <a:t>Ability to take accurate, timestamped measures from all systems</a:t>
            </a:r>
          </a:p>
          <a:p>
            <a:pPr lvl="1" eaLnBrk="1" hangingPunct="1"/>
            <a:r>
              <a:rPr lang="en-US" smtClean="0"/>
              <a:t>Long term recordings</a:t>
            </a:r>
          </a:p>
          <a:p>
            <a:pPr lvl="1" eaLnBrk="1" hangingPunct="1"/>
            <a:r>
              <a:rPr lang="en-US" smtClean="0"/>
              <a:t>Full control over stimulation</a:t>
            </a:r>
          </a:p>
          <a:p>
            <a:pPr lvl="1" eaLnBrk="1" hangingPunct="1"/>
            <a:r>
              <a:rPr lang="en-US" smtClean="0"/>
              <a:t>Real and simulated environments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algn="ctr" eaLnBrk="1" hangingPunct="1">
              <a:buFontTx/>
              <a:buNone/>
            </a:pPr>
            <a:r>
              <a:rPr lang="en-US" b="1" smtClean="0">
                <a:solidFill>
                  <a:schemeClr val="tx2"/>
                </a:solidFill>
              </a:rPr>
              <a:t>What will we do with it?</a:t>
            </a:r>
          </a:p>
        </p:txBody>
      </p:sp>
      <p:sp>
        <p:nvSpPr>
          <p:cNvPr id="284674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Interim 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US"/>
              <a:t>Stability testing: wall avoidance</a:t>
            </a:r>
          </a:p>
        </p:txBody>
      </p:sp>
      <p:pic>
        <p:nvPicPr>
          <p:cNvPr id="338946" name="Picture 4" descr="Pos00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3298825"/>
            <a:ext cx="500221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ovie_10_high_res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3213" y="1619250"/>
            <a:ext cx="4333875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5" descr="track00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9613" y="1435100"/>
            <a:ext cx="260191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348164" name="New_BURST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00" fill="hold"/>
                                        <p:tgtEl>
                                          <p:spTgt spid="348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6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344068" name="Movie_MC_1_med_res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43" fill="hold"/>
                                        <p:tgtEl>
                                          <p:spTgt spid="344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40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4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4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06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346120" name="Movie_10_high_res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21" fill="hold"/>
                                        <p:tgtEl>
                                          <p:spTgt spid="346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61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6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6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12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Content Placeholder 1"/>
          <p:cNvSpPr>
            <a:spLocks noGrp="1"/>
          </p:cNvSpPr>
          <p:nvPr>
            <p:ph idx="4294967295"/>
          </p:nvPr>
        </p:nvSpPr>
        <p:spPr>
          <a:xfrm>
            <a:off x="755650" y="2163763"/>
            <a:ext cx="7931150" cy="43434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sz="2800" smtClean="0"/>
              <a:t>Reinforcement learning and hidden Markov models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en-US" sz="2800" smtClean="0"/>
              <a:t>Functional connectivity maps</a:t>
            </a:r>
          </a:p>
          <a:p>
            <a:pPr eaLnBrk="1" hangingPunct="1">
              <a:buClr>
                <a:schemeClr val="tx2"/>
              </a:buClr>
              <a:defRPr/>
            </a:pPr>
            <a:endParaRPr lang="en-US" sz="280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en-US" sz="2800" smtClean="0"/>
              <a:t>Plasticity-induced changes and maintenance</a:t>
            </a:r>
          </a:p>
        </p:txBody>
      </p:sp>
      <p:sp>
        <p:nvSpPr>
          <p:cNvPr id="286722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Current work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  <a:effectLst/>
              </a:rPr>
              <a:t>Observations/Conclusions</a:t>
            </a:r>
            <a:endParaRPr lang="en-US" smtClean="0">
              <a:solidFill>
                <a:schemeClr val="hlink"/>
              </a:solidFill>
              <a:effectLst/>
            </a:endParaRPr>
          </a:p>
        </p:txBody>
      </p:sp>
      <p:sp>
        <p:nvSpPr>
          <p:cNvPr id="34406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332038"/>
            <a:ext cx="8540750" cy="4189412"/>
          </a:xfrm>
        </p:spPr>
        <p:txBody>
          <a:bodyPr/>
          <a:lstStyle/>
          <a:p>
            <a:r>
              <a:rPr lang="en-GB" smtClean="0">
                <a:effectLst/>
              </a:rPr>
              <a:t>Hebbian Learning</a:t>
            </a:r>
          </a:p>
          <a:p>
            <a:r>
              <a:rPr lang="en-GB" smtClean="0">
                <a:effectLst/>
              </a:rPr>
              <a:t>Sleep time?</a:t>
            </a:r>
          </a:p>
          <a:p>
            <a:r>
              <a:rPr lang="en-GB" smtClean="0">
                <a:effectLst/>
              </a:rPr>
              <a:t>100,000 Neurones typical</a:t>
            </a:r>
          </a:p>
          <a:p>
            <a:r>
              <a:rPr lang="en-GB" smtClean="0">
                <a:effectLst/>
              </a:rPr>
              <a:t>Neurone Specialisation - Functionality</a:t>
            </a:r>
          </a:p>
          <a:p>
            <a:r>
              <a:rPr lang="en-GB" smtClean="0">
                <a:effectLst/>
              </a:rPr>
              <a:t>Old Age?</a:t>
            </a:r>
          </a:p>
          <a:p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chemeClr val="hlink"/>
                </a:solidFill>
                <a:effectLst/>
              </a:rPr>
              <a:t>Information</a:t>
            </a:r>
            <a:endParaRPr lang="en-US" smtClean="0">
              <a:solidFill>
                <a:schemeClr val="hlink"/>
              </a:solidFill>
              <a:effectLst/>
            </a:endParaRPr>
          </a:p>
        </p:txBody>
      </p:sp>
      <p:sp>
        <p:nvSpPr>
          <p:cNvPr id="34509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1625" y="2263775"/>
            <a:ext cx="8540750" cy="4354513"/>
          </a:xfrm>
          <a:noFill/>
        </p:spPr>
        <p:txBody>
          <a:bodyPr/>
          <a:lstStyle/>
          <a:p>
            <a:r>
              <a:rPr lang="en-GB" smtClean="0">
                <a:effectLst/>
              </a:rPr>
              <a:t>Youtube – “robot with a rat brain” or “Kevin Warwick” (1 million downloads)</a:t>
            </a:r>
          </a:p>
          <a:p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Google – as above</a:t>
            </a:r>
          </a:p>
          <a:p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New Scientist</a:t>
            </a:r>
          </a:p>
          <a:p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  <a:effectLst/>
              </a:rPr>
              <a:t>Next</a:t>
            </a:r>
            <a:endParaRPr lang="en-US" smtClean="0">
              <a:solidFill>
                <a:schemeClr val="hlink"/>
              </a:solidFill>
              <a:effectLst/>
            </a:endParaRPr>
          </a:p>
        </p:txBody>
      </p:sp>
      <p:sp>
        <p:nvSpPr>
          <p:cNvPr id="3461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14700"/>
            <a:ext cx="8540750" cy="2784475"/>
          </a:xfrm>
        </p:spPr>
        <p:txBody>
          <a:bodyPr/>
          <a:lstStyle/>
          <a:p>
            <a:r>
              <a:rPr lang="en-GB" smtClean="0">
                <a:effectLst/>
              </a:rPr>
              <a:t>Philosophy of Biological AI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ctrTitle" idx="4294967295"/>
          </p:nvPr>
        </p:nvSpPr>
        <p:spPr>
          <a:xfrm>
            <a:off x="714375" y="2703513"/>
            <a:ext cx="7920038" cy="2387600"/>
          </a:xfrm>
        </p:spPr>
        <p:txBody>
          <a:bodyPr anchor="b"/>
          <a:lstStyle/>
          <a:p>
            <a:pPr eaLnBrk="1" hangingPunct="1">
              <a:lnSpc>
                <a:spcPct val="90000"/>
              </a:lnSpc>
              <a:tabLst>
                <a:tab pos="4038600" algn="l"/>
              </a:tabLst>
              <a:defRPr/>
            </a:pPr>
            <a:r>
              <a:rPr lang="en-GB" sz="4100">
                <a:solidFill>
                  <a:schemeClr val="hlink"/>
                </a:solidFill>
              </a:rPr>
              <a:t>Using multi-electrode arrays to investigate the computational properties of cultured neuronal networks</a:t>
            </a:r>
          </a:p>
        </p:txBody>
      </p:sp>
      <p:pic>
        <p:nvPicPr>
          <p:cNvPr id="275458" name="Picture 4" descr="MEA full and x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388" y="862013"/>
            <a:ext cx="5878512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59" name="Picture 96" descr="C:\Documents and Settings\comet\My Documents\graphics\raw wave for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5925" y="4614863"/>
            <a:ext cx="19161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Contact Information</a:t>
            </a:r>
          </a:p>
        </p:txBody>
      </p:sp>
      <p:sp>
        <p:nvSpPr>
          <p:cNvPr id="34713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Web site: </a:t>
            </a:r>
            <a:r>
              <a:rPr lang="en-US" smtClean="0">
                <a:effectLst/>
                <a:hlinkClick r:id="rId2"/>
              </a:rPr>
              <a:t>www.kevinwarwick.com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Email: </a:t>
            </a:r>
            <a:r>
              <a:rPr lang="en-US" smtClean="0">
                <a:effectLst/>
                <a:hlinkClick r:id="rId3"/>
              </a:rPr>
              <a:t>k.warwick@reading.ac.uk</a:t>
            </a:r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Tel: (44)-1189-318210</a:t>
            </a:r>
          </a:p>
          <a:p>
            <a:r>
              <a:rPr lang="en-US" smtClean="0">
                <a:effectLst/>
              </a:rPr>
              <a:t>Fax: (44)-1189-318220</a:t>
            </a:r>
          </a:p>
          <a:p>
            <a:r>
              <a:rPr lang="en-US" smtClean="0">
                <a:effectLst/>
              </a:rPr>
              <a:t>Professor Kevin Warwick, Department of Cybernetics, University of Reading, Whiteknights, Reading, RG6 6AY,UK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smtClean="0"/>
              <a:t>Project concept: overview </a:t>
            </a:r>
          </a:p>
          <a:p>
            <a:pPr eaLnBrk="1" hangingPunct="1">
              <a:defRPr/>
            </a:pPr>
            <a:r>
              <a:rPr lang="en-GB" sz="2400" smtClean="0"/>
              <a:t>Prior work in this area</a:t>
            </a:r>
          </a:p>
          <a:p>
            <a:pPr eaLnBrk="1" hangingPunct="1">
              <a:defRPr/>
            </a:pPr>
            <a:r>
              <a:rPr lang="en-GB" sz="2400" smtClean="0"/>
              <a:t>Infrastructure building</a:t>
            </a:r>
          </a:p>
          <a:p>
            <a:pPr lvl="1" eaLnBrk="1" hangingPunct="1">
              <a:defRPr/>
            </a:pPr>
            <a:r>
              <a:rPr lang="en-GB" sz="1800" smtClean="0"/>
              <a:t>Restriction</a:t>
            </a:r>
          </a:p>
          <a:p>
            <a:pPr lvl="1" eaLnBrk="1" hangingPunct="1">
              <a:defRPr/>
            </a:pPr>
            <a:r>
              <a:rPr lang="en-GB" sz="1800" smtClean="0"/>
              <a:t>Evaporation</a:t>
            </a:r>
          </a:p>
          <a:p>
            <a:pPr lvl="1" eaLnBrk="1" hangingPunct="1">
              <a:defRPr/>
            </a:pPr>
            <a:r>
              <a:rPr lang="en-GB" sz="1800" smtClean="0"/>
              <a:t>Movement</a:t>
            </a:r>
          </a:p>
          <a:p>
            <a:pPr lvl="1" eaLnBrk="1" hangingPunct="1">
              <a:defRPr/>
            </a:pPr>
            <a:r>
              <a:rPr lang="en-GB" sz="1800" smtClean="0"/>
              <a:t>Stimulation</a:t>
            </a:r>
          </a:p>
          <a:p>
            <a:pPr eaLnBrk="1" hangingPunct="1">
              <a:defRPr/>
            </a:pPr>
            <a:r>
              <a:rPr lang="en-GB" sz="2400" smtClean="0"/>
              <a:t>Function of the cholinergic system &amp; relevance</a:t>
            </a:r>
          </a:p>
          <a:p>
            <a:pPr eaLnBrk="1" hangingPunct="1">
              <a:defRPr/>
            </a:pPr>
            <a:r>
              <a:rPr lang="en-GB" sz="2400" smtClean="0"/>
              <a:t>Findings</a:t>
            </a:r>
          </a:p>
          <a:p>
            <a:pPr eaLnBrk="1" hangingPunct="1">
              <a:defRPr/>
            </a:pPr>
            <a:r>
              <a:rPr lang="en-GB" sz="2400" smtClean="0"/>
              <a:t>Ongoing work</a:t>
            </a:r>
          </a:p>
          <a:p>
            <a:pPr eaLnBrk="1" hangingPunct="1">
              <a:defRPr/>
            </a:pPr>
            <a:r>
              <a:rPr lang="en-GB" sz="2400" smtClean="0"/>
              <a:t>Future </a:t>
            </a:r>
          </a:p>
        </p:txBody>
      </p:sp>
      <p:sp>
        <p:nvSpPr>
          <p:cNvPr id="263170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GB" sz="4000" smtClean="0">
                <a:solidFill>
                  <a:schemeClr val="hlink"/>
                </a:solidFill>
              </a:rPr>
              <a:t>Contents</a:t>
            </a:r>
          </a:p>
        </p:txBody>
      </p:sp>
      <p:pic>
        <p:nvPicPr>
          <p:cNvPr id="4" name="Picture 24" descr="D:\Personal\Phd\Images\Miabot Pro\DSC0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4841875"/>
            <a:ext cx="2578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g free bursting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83288" y="485775"/>
            <a:ext cx="296545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  <a:effectLst/>
              </a:rPr>
              <a:t>Why?</a:t>
            </a:r>
            <a:endParaRPr lang="en-US" smtClean="0">
              <a:solidFill>
                <a:schemeClr val="hlink"/>
              </a:solidFill>
              <a:effectLst/>
            </a:endParaRPr>
          </a:p>
        </p:txBody>
      </p:sp>
      <p:sp>
        <p:nvSpPr>
          <p:cNvPr id="27955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Why not?</a:t>
            </a:r>
          </a:p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Understand memory – Alzheimer’s Disease</a:t>
            </a:r>
          </a:p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Understand – neural death/plasticity – Stroke</a:t>
            </a:r>
          </a:p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Regeneration through stem cells – extend memory &amp; life</a:t>
            </a:r>
          </a:p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Understand basic learning</a:t>
            </a:r>
          </a:p>
          <a:p>
            <a:pPr>
              <a:lnSpc>
                <a:spcPct val="90000"/>
              </a:lnSpc>
            </a:pPr>
            <a:r>
              <a:rPr lang="en-GB" smtClean="0">
                <a:effectLst/>
              </a:rPr>
              <a:t>Future robots?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 sz="2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/>
              <a:t>Investigate cellular level correlates to higher behavioural processing. </a:t>
            </a:r>
          </a:p>
        </p:txBody>
      </p:sp>
      <p:sp>
        <p:nvSpPr>
          <p:cNvPr id="267266" name="Title 2"/>
          <p:cNvSpPr>
            <a:spLocks noGrp="1"/>
          </p:cNvSpPr>
          <p:nvPr>
            <p:ph type="title" idx="4294967295"/>
          </p:nvPr>
        </p:nvSpPr>
        <p:spPr/>
        <p:txBody>
          <a:bodyPr wrap="none" anchor="b"/>
          <a:lstStyle/>
          <a:p>
            <a:pPr eaLnBrk="1" hangingPunct="1">
              <a:defRPr/>
            </a:pPr>
            <a:r>
              <a:rPr lang="en-GB" smtClean="0">
                <a:solidFill>
                  <a:schemeClr val="hlink"/>
                </a:solidFill>
              </a:rPr>
              <a:t>Project Concept</a:t>
            </a:r>
          </a:p>
        </p:txBody>
      </p:sp>
      <p:sp>
        <p:nvSpPr>
          <p:cNvPr id="280579" name="Rectangle 4"/>
          <p:cNvSpPr>
            <a:spLocks noChangeArrowheads="1"/>
          </p:cNvSpPr>
          <p:nvPr/>
        </p:nvSpPr>
        <p:spPr bwMode="auto">
          <a:xfrm>
            <a:off x="785813" y="3071813"/>
            <a:ext cx="7769225" cy="3505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en-GB" sz="1600">
              <a:solidFill>
                <a:schemeClr val="accent1"/>
              </a:solidFill>
              <a:latin typeface="Rdg Vesta"/>
            </a:endParaRPr>
          </a:p>
          <a:p>
            <a:r>
              <a:rPr lang="en-GB" sz="2400">
                <a:solidFill>
                  <a:schemeClr val="accent1"/>
                </a:solidFill>
                <a:latin typeface="Rdg Vesta"/>
              </a:rPr>
              <a:t>How</a:t>
            </a:r>
          </a:p>
          <a:p>
            <a:endParaRPr lang="en-GB" sz="2400">
              <a:latin typeface="Rdg Vesta"/>
            </a:endParaRPr>
          </a:p>
          <a:p>
            <a:r>
              <a:rPr lang="en-GB" sz="2400">
                <a:latin typeface="Rdg Vesta"/>
              </a:rPr>
              <a:t>Re-embody a culture of neurones using a robot, enabling it to interact with its environment and so influence future ‘sensory’ input. </a:t>
            </a:r>
          </a:p>
          <a:p>
            <a:endParaRPr lang="en-GB" sz="2400">
              <a:latin typeface="Rdg Vesta"/>
            </a:endParaRPr>
          </a:p>
          <a:p>
            <a:endParaRPr lang="en-GB" sz="3200">
              <a:latin typeface="Rdg Vesta"/>
            </a:endParaRPr>
          </a:p>
          <a:p>
            <a:endParaRPr lang="en-GB" sz="1400">
              <a:latin typeface="Rdg Vest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68288"/>
            <a:ext cx="7415213" cy="1093787"/>
          </a:xfrm>
        </p:spPr>
        <p:txBody>
          <a:bodyPr/>
          <a:lstStyle/>
          <a:p>
            <a:r>
              <a:rPr lang="en-GB" sz="4000" smtClean="0">
                <a:effectLst/>
              </a:rPr>
              <a:t>Robot with a Biological Brain</a:t>
            </a:r>
          </a:p>
        </p:txBody>
      </p:sp>
      <p:sp>
        <p:nvSpPr>
          <p:cNvPr id="282626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chemeClr val="accent2"/>
                </a:solidFill>
                <a:latin typeface="Rdg Vesta"/>
              </a:rPr>
              <a:t>A closed loop interface between a biological network and a robot</a:t>
            </a:r>
            <a:endParaRPr lang="en-GB">
              <a:solidFill>
                <a:schemeClr val="accent2"/>
              </a:solidFill>
              <a:latin typeface="Rdg Vesta"/>
            </a:endParaRPr>
          </a:p>
        </p:txBody>
      </p:sp>
      <p:sp>
        <p:nvSpPr>
          <p:cNvPr id="282627" name="Rectangle 4"/>
          <p:cNvSpPr>
            <a:spLocks noChangeArrowheads="1"/>
          </p:cNvSpPr>
          <p:nvPr/>
        </p:nvSpPr>
        <p:spPr bwMode="auto">
          <a:xfrm>
            <a:off x="1338263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2628" name="Picture 5" descr="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86200"/>
            <a:ext cx="13335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29" name="Picture 6" descr="ROB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267200"/>
            <a:ext cx="8159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30" name="Picture 7" descr="A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495800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31" name="Picture 8" descr="M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191000"/>
            <a:ext cx="8255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32" name="Picture 9" descr="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86200"/>
            <a:ext cx="13335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33" name="Picture 10" descr="ST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962400"/>
            <a:ext cx="685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34" name="Line 11"/>
          <p:cNvSpPr>
            <a:spLocks noChangeShapeType="1"/>
          </p:cNvSpPr>
          <p:nvPr/>
        </p:nvSpPr>
        <p:spPr bwMode="auto">
          <a:xfrm flipH="1">
            <a:off x="1447800" y="4114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5" name="Line 12"/>
          <p:cNvSpPr>
            <a:spLocks noChangeShapeType="1"/>
          </p:cNvSpPr>
          <p:nvPr/>
        </p:nvSpPr>
        <p:spPr bwMode="auto">
          <a:xfrm>
            <a:off x="1524000" y="4495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6" name="Line 13"/>
          <p:cNvSpPr>
            <a:spLocks noChangeShapeType="1"/>
          </p:cNvSpPr>
          <p:nvPr/>
        </p:nvSpPr>
        <p:spPr bwMode="auto">
          <a:xfrm>
            <a:off x="7086600" y="4267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2637" name="Line 14"/>
          <p:cNvSpPr>
            <a:spLocks noChangeShapeType="1"/>
          </p:cNvSpPr>
          <p:nvPr/>
        </p:nvSpPr>
        <p:spPr bwMode="auto">
          <a:xfrm flipH="1" flipV="1">
            <a:off x="7010400" y="4648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2638" name="Line 15"/>
          <p:cNvSpPr>
            <a:spLocks noChangeShapeType="1"/>
          </p:cNvSpPr>
          <p:nvPr/>
        </p:nvSpPr>
        <p:spPr bwMode="auto">
          <a:xfrm>
            <a:off x="4572000" y="4191000"/>
            <a:ext cx="838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2639" name="Line 16"/>
          <p:cNvSpPr>
            <a:spLocks noChangeShapeType="1"/>
          </p:cNvSpPr>
          <p:nvPr/>
        </p:nvSpPr>
        <p:spPr bwMode="auto">
          <a:xfrm>
            <a:off x="4572000" y="4648200"/>
            <a:ext cx="838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82640" name="Text Box 17"/>
          <p:cNvSpPr txBox="1">
            <a:spLocks noChangeArrowheads="1"/>
          </p:cNvSpPr>
          <p:nvPr/>
        </p:nvSpPr>
        <p:spPr bwMode="auto">
          <a:xfrm>
            <a:off x="4572000" y="4953000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hlink"/>
                </a:solidFill>
                <a:latin typeface="Rdg Vesta"/>
              </a:rPr>
              <a:t>Intranet</a:t>
            </a:r>
          </a:p>
        </p:txBody>
      </p:sp>
      <p:sp>
        <p:nvSpPr>
          <p:cNvPr id="282641" name="Text Box 18"/>
          <p:cNvSpPr txBox="1">
            <a:spLocks noChangeArrowheads="1"/>
          </p:cNvSpPr>
          <p:nvPr/>
        </p:nvSpPr>
        <p:spPr bwMode="auto">
          <a:xfrm>
            <a:off x="533400" y="5029200"/>
            <a:ext cx="1828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hlink"/>
                </a:solidFill>
                <a:latin typeface="Rdg Vesta"/>
              </a:rPr>
              <a:t>Biological neural network</a:t>
            </a:r>
          </a:p>
          <a:p>
            <a:r>
              <a:rPr lang="en-GB" sz="1600">
                <a:solidFill>
                  <a:schemeClr val="hlink"/>
                </a:solidFill>
                <a:latin typeface="Rdg Vesta"/>
              </a:rPr>
              <a:t>Grown directly on to Multi-electrode array</a:t>
            </a:r>
          </a:p>
        </p:txBody>
      </p:sp>
      <p:sp>
        <p:nvSpPr>
          <p:cNvPr id="282642" name="Text Box 19"/>
          <p:cNvSpPr txBox="1">
            <a:spLocks noChangeArrowheads="1"/>
          </p:cNvSpPr>
          <p:nvPr/>
        </p:nvSpPr>
        <p:spPr bwMode="auto">
          <a:xfrm>
            <a:off x="7315200" y="5257800"/>
            <a:ext cx="1371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hlink"/>
                </a:solidFill>
                <a:latin typeface="Rdg Vesta"/>
              </a:rPr>
              <a:t>Robot running on powered floor</a:t>
            </a:r>
          </a:p>
        </p:txBody>
      </p:sp>
      <p:sp>
        <p:nvSpPr>
          <p:cNvPr id="282643" name="Text Box 20"/>
          <p:cNvSpPr txBox="1">
            <a:spLocks noChangeArrowheads="1"/>
          </p:cNvSpPr>
          <p:nvPr/>
        </p:nvSpPr>
        <p:spPr bwMode="auto">
          <a:xfrm>
            <a:off x="2895600" y="5334000"/>
            <a:ext cx="1447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hlink"/>
                </a:solidFill>
                <a:latin typeface="Rdg Vesta"/>
              </a:rPr>
              <a:t>Dimensionality reduction, spike train analysis</a:t>
            </a:r>
          </a:p>
        </p:txBody>
      </p:sp>
      <p:sp>
        <p:nvSpPr>
          <p:cNvPr id="282644" name="Text Box 21"/>
          <p:cNvSpPr txBox="1">
            <a:spLocks noChangeArrowheads="1"/>
          </p:cNvSpPr>
          <p:nvPr/>
        </p:nvSpPr>
        <p:spPr bwMode="auto">
          <a:xfrm>
            <a:off x="5638800" y="5105400"/>
            <a:ext cx="1447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hlink"/>
                </a:solidFill>
                <a:latin typeface="Rdg Vesta"/>
              </a:rPr>
              <a:t>Culture – Robot mapping, Machine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hlink"/>
                </a:solidFill>
                <a:effectLst/>
              </a:rPr>
              <a:t>Run Down</a:t>
            </a:r>
            <a:endParaRPr lang="en-US" smtClean="0">
              <a:solidFill>
                <a:schemeClr val="hlink"/>
              </a:solidFill>
              <a:effectLst/>
            </a:endParaRPr>
          </a:p>
        </p:txBody>
      </p:sp>
      <p:sp>
        <p:nvSpPr>
          <p:cNvPr id="28467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112963"/>
            <a:ext cx="8540750" cy="3986212"/>
          </a:xfrm>
        </p:spPr>
        <p:txBody>
          <a:bodyPr/>
          <a:lstStyle/>
          <a:p>
            <a:r>
              <a:rPr lang="en-GB" smtClean="0">
                <a:effectLst/>
              </a:rPr>
              <a:t>Neurones from rat embryos</a:t>
            </a:r>
          </a:p>
          <a:p>
            <a:r>
              <a:rPr lang="en-GB" smtClean="0">
                <a:effectLst/>
              </a:rPr>
              <a:t>Neurones separated using enzymes</a:t>
            </a:r>
          </a:p>
          <a:p>
            <a:r>
              <a:rPr lang="en-GB" smtClean="0">
                <a:effectLst/>
              </a:rPr>
              <a:t>Laid out on an MEA – 2-D</a:t>
            </a:r>
          </a:p>
          <a:p>
            <a:r>
              <a:rPr lang="en-GB" smtClean="0">
                <a:effectLst/>
              </a:rPr>
              <a:t>Fed</a:t>
            </a:r>
          </a:p>
          <a:p>
            <a:r>
              <a:rPr lang="en-GB" smtClean="0">
                <a:effectLst/>
              </a:rPr>
              <a:t>20 mins – projections</a:t>
            </a:r>
          </a:p>
          <a:p>
            <a:r>
              <a:rPr lang="en-GB" smtClean="0">
                <a:effectLst/>
              </a:rPr>
              <a:t>1 week – brain activity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8788" y="387350"/>
            <a:ext cx="6403975" cy="627063"/>
          </a:xfrm>
        </p:spPr>
        <p:txBody>
          <a:bodyPr/>
          <a:lstStyle/>
          <a:p>
            <a:r>
              <a:rPr lang="en-GB" smtClean="0">
                <a:effectLst/>
              </a:rPr>
              <a:t>Approach</a:t>
            </a:r>
          </a:p>
        </p:txBody>
      </p:sp>
      <p:sp>
        <p:nvSpPr>
          <p:cNvPr id="321542" name="Rectangle 3"/>
          <p:cNvSpPr>
            <a:spLocks noChangeArrowheads="1"/>
          </p:cNvSpPr>
          <p:nvPr/>
        </p:nvSpPr>
        <p:spPr bwMode="auto">
          <a:xfrm>
            <a:off x="685800" y="1219200"/>
            <a:ext cx="7931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chemeClr val="hlink"/>
                </a:solidFill>
                <a:latin typeface="Rdg Vesta"/>
              </a:rPr>
              <a:t>Culture brain cells directly on to a recording surface and re-embody the ‘brain’ within a robotic body.</a:t>
            </a:r>
          </a:p>
        </p:txBody>
      </p:sp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762000" y="2286000"/>
          <a:ext cx="2971800" cy="2238375"/>
        </p:xfrm>
        <a:graphic>
          <a:graphicData uri="http://schemas.openxmlformats.org/presentationml/2006/ole">
            <p:oleObj spid="_x0000_s321540" name="Image" r:id="rId4" imgW="3860317" imgH="2907937" progId="">
              <p:embed/>
            </p:oleObj>
          </a:graphicData>
        </a:graphic>
      </p:graphicFrame>
      <p:sp>
        <p:nvSpPr>
          <p:cNvPr id="3215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71888" y="2141538"/>
            <a:ext cx="5013325" cy="287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  <a:p>
            <a:pPr lvl="1"/>
            <a:r>
              <a:rPr lang="en-GB" smtClean="0">
                <a:effectLst/>
              </a:rPr>
              <a:t>Multi-Electrode Array (MEA) allows recording from 128 electrodes across the entire culture.</a:t>
            </a:r>
          </a:p>
          <a:p>
            <a:pPr lvl="1"/>
            <a:endParaRPr lang="en-GB" smtClean="0">
              <a:effectLst/>
            </a:endParaRPr>
          </a:p>
          <a:p>
            <a:pPr lvl="1"/>
            <a:endParaRPr lang="en-GB" smtClean="0">
              <a:effectLst/>
            </a:endParaRPr>
          </a:p>
          <a:p>
            <a:pPr lvl="1">
              <a:buFontTx/>
              <a:buNone/>
            </a:pPr>
            <a:endParaRPr lang="en-GB" i="1" smtClean="0">
              <a:effectLst/>
            </a:endParaRPr>
          </a:p>
        </p:txBody>
      </p:sp>
      <p:pic>
        <p:nvPicPr>
          <p:cNvPr id="321544" name="Picture 6" descr="MEA2 montage 27h f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029200"/>
            <a:ext cx="1676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5" name="Picture 7" descr="Image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5029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6" name="Line 8"/>
          <p:cNvSpPr>
            <a:spLocks noChangeShapeType="1"/>
          </p:cNvSpPr>
          <p:nvPr/>
        </p:nvSpPr>
        <p:spPr bwMode="auto">
          <a:xfrm flipV="1">
            <a:off x="304800" y="335280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1547" name="Line 9"/>
          <p:cNvSpPr>
            <a:spLocks noChangeShapeType="1"/>
          </p:cNvSpPr>
          <p:nvPr/>
        </p:nvSpPr>
        <p:spPr bwMode="auto">
          <a:xfrm flipV="1">
            <a:off x="1981200" y="3352800"/>
            <a:ext cx="228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1548" name="Line 10"/>
          <p:cNvSpPr>
            <a:spLocks noChangeShapeType="1"/>
          </p:cNvSpPr>
          <p:nvPr/>
        </p:nvSpPr>
        <p:spPr bwMode="auto">
          <a:xfrm flipV="1">
            <a:off x="1447800" y="5029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1549" name="Line 11"/>
          <p:cNvSpPr>
            <a:spLocks noChangeShapeType="1"/>
          </p:cNvSpPr>
          <p:nvPr/>
        </p:nvSpPr>
        <p:spPr bwMode="auto">
          <a:xfrm flipH="1" flipV="1">
            <a:off x="1371600" y="54864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1550" name="Text Box 12"/>
          <p:cNvSpPr txBox="1">
            <a:spLocks noChangeArrowheads="1"/>
          </p:cNvSpPr>
          <p:nvPr/>
        </p:nvSpPr>
        <p:spPr bwMode="auto">
          <a:xfrm>
            <a:off x="4495800" y="563880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hlink"/>
                </a:solidFill>
                <a:latin typeface="Rdg Vesta"/>
              </a:rPr>
              <a:t>Neurone</a:t>
            </a:r>
          </a:p>
        </p:txBody>
      </p:sp>
      <p:sp>
        <p:nvSpPr>
          <p:cNvPr id="321551" name="Text Box 13"/>
          <p:cNvSpPr txBox="1">
            <a:spLocks noChangeArrowheads="1"/>
          </p:cNvSpPr>
          <p:nvPr/>
        </p:nvSpPr>
        <p:spPr bwMode="auto">
          <a:xfrm>
            <a:off x="4495800" y="5105400"/>
            <a:ext cx="1376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hlink"/>
                </a:solidFill>
                <a:latin typeface="Rdg Vesta"/>
              </a:rPr>
              <a:t>TiN Electrodes</a:t>
            </a:r>
          </a:p>
          <a:p>
            <a:r>
              <a:rPr lang="en-GB" sz="1400">
                <a:solidFill>
                  <a:schemeClr val="hlink"/>
                </a:solidFill>
                <a:latin typeface="Rdg Vesta"/>
              </a:rPr>
              <a:t>30</a:t>
            </a:r>
            <a:r>
              <a:rPr lang="en-GB" sz="1400">
                <a:solidFill>
                  <a:schemeClr val="hlink"/>
                </a:solidFill>
                <a:latin typeface="Rdg Vesta"/>
                <a:cs typeface="Arial" charset="0"/>
                <a:sym typeface="Symbol" pitchFamily="18" charset="2"/>
              </a:rPr>
              <a:t>m diameter</a:t>
            </a:r>
          </a:p>
        </p:txBody>
      </p:sp>
      <p:sp>
        <p:nvSpPr>
          <p:cNvPr id="321552" name="Line 14"/>
          <p:cNvSpPr>
            <a:spLocks noChangeShapeType="1"/>
          </p:cNvSpPr>
          <p:nvPr/>
        </p:nvSpPr>
        <p:spPr bwMode="auto">
          <a:xfrm flipH="1" flipV="1">
            <a:off x="2819400" y="5715000"/>
            <a:ext cx="16764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1553" name="Line 15"/>
          <p:cNvSpPr>
            <a:spLocks noChangeShapeType="1"/>
          </p:cNvSpPr>
          <p:nvPr/>
        </p:nvSpPr>
        <p:spPr bwMode="auto">
          <a:xfrm flipH="1">
            <a:off x="3581400" y="5257800"/>
            <a:ext cx="914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1554" name="Rectangle 16"/>
          <p:cNvSpPr>
            <a:spLocks noChangeArrowheads="1"/>
          </p:cNvSpPr>
          <p:nvPr/>
        </p:nvSpPr>
        <p:spPr bwMode="auto">
          <a:xfrm>
            <a:off x="1371600" y="5257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55" name="Line 17"/>
          <p:cNvSpPr>
            <a:spLocks noChangeShapeType="1"/>
          </p:cNvSpPr>
          <p:nvPr/>
        </p:nvSpPr>
        <p:spPr bwMode="auto">
          <a:xfrm rot="5400000">
            <a:off x="2933700" y="43815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321556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953000"/>
            <a:ext cx="2714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57" name="Text Box 19"/>
          <p:cNvSpPr txBox="1">
            <a:spLocks noChangeArrowheads="1"/>
          </p:cNvSpPr>
          <p:nvPr/>
        </p:nvSpPr>
        <p:spPr bwMode="auto">
          <a:xfrm>
            <a:off x="2514600" y="4572000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hlink"/>
                </a:solidFill>
                <a:latin typeface="Rdg Vesta"/>
              </a:rPr>
              <a:t>200</a:t>
            </a:r>
            <a:r>
              <a:rPr lang="en-GB" sz="1400">
                <a:solidFill>
                  <a:schemeClr val="hlink"/>
                </a:solidFill>
                <a:latin typeface="Rdg Vesta"/>
                <a:cs typeface="Arial" charset="0"/>
                <a:sym typeface="Symbol" pitchFamily="18" charset="2"/>
              </a:rPr>
              <a:t></a:t>
            </a:r>
            <a:r>
              <a:rPr lang="en-GB" sz="1400">
                <a:solidFill>
                  <a:schemeClr val="hlink"/>
                </a:solidFill>
                <a:latin typeface="Rdg Vesta"/>
              </a:rPr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dg Rubine">
  <a:themeElements>
    <a:clrScheme name="Office Theme 1">
      <a:dk1>
        <a:srgbClr val="000000"/>
      </a:dk1>
      <a:lt1>
        <a:srgbClr val="FFFFFF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AABB"/>
      </a:accent5>
      <a:accent6>
        <a:srgbClr val="737373"/>
      </a:accent6>
      <a:hlink>
        <a:srgbClr val="B2B2B2"/>
      </a:hlink>
      <a:folHlink>
        <a:srgbClr val="DDDDDD"/>
      </a:folHlink>
    </a:clrScheme>
    <a:fontScheme name="Office Theme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dg Green">
  <a:themeElements>
    <a:clrScheme name="Rdg Green 1">
      <a:dk1>
        <a:srgbClr val="000000"/>
      </a:dk1>
      <a:lt1>
        <a:srgbClr val="FFFFFF"/>
      </a:lt1>
      <a:dk2>
        <a:srgbClr val="12AD2B"/>
      </a:dk2>
      <a:lt2>
        <a:srgbClr val="1C1C1C"/>
      </a:lt2>
      <a:accent1>
        <a:srgbClr val="12AD2B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AC"/>
      </a:accent5>
      <a:accent6>
        <a:srgbClr val="737373"/>
      </a:accent6>
      <a:hlink>
        <a:srgbClr val="B2B2B2"/>
      </a:hlink>
      <a:folHlink>
        <a:srgbClr val="DDDDDD"/>
      </a:folHlink>
    </a:clrScheme>
    <a:fontScheme name="Rdg Gree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Rdg Green 1">
        <a:dk1>
          <a:srgbClr val="000000"/>
        </a:dk1>
        <a:lt1>
          <a:srgbClr val="FFFFFF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12AD2B"/>
      </a:dk2>
      <a:lt2>
        <a:srgbClr val="1C1C1C"/>
      </a:lt2>
      <a:accent1>
        <a:srgbClr val="12AD2B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AC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AABB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Custom Design">
  <a:themeElements>
    <a:clrScheme name="Custom Design 1">
      <a:dk1>
        <a:srgbClr val="000000"/>
      </a:dk1>
      <a:lt1>
        <a:srgbClr val="FFFFFF"/>
      </a:lt1>
      <a:dk2>
        <a:srgbClr val="12AD2B"/>
      </a:dk2>
      <a:lt2>
        <a:srgbClr val="1C1C1C"/>
      </a:lt2>
      <a:accent1>
        <a:srgbClr val="12AD2B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D3AC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Rdg Blue half">
  <a:themeElements>
    <a:clrScheme name="Office Theme 2">
      <a:dk1>
        <a:srgbClr val="000000"/>
      </a:dk1>
      <a:lt1>
        <a:srgbClr val="FFFFFF"/>
      </a:lt1>
      <a:dk2>
        <a:srgbClr val="194B8D"/>
      </a:dk2>
      <a:lt2>
        <a:srgbClr val="1C1C1C"/>
      </a:lt2>
      <a:accent1>
        <a:srgbClr val="194B8D"/>
      </a:accent1>
      <a:accent2>
        <a:srgbClr val="808080"/>
      </a:accent2>
      <a:accent3>
        <a:srgbClr val="FFFFFF"/>
      </a:accent3>
      <a:accent4>
        <a:srgbClr val="000000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Office Theme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Office Theme 1">
        <a:dk1>
          <a:srgbClr val="1C1C1C"/>
        </a:dk1>
        <a:lt1>
          <a:srgbClr val="FFFFFF"/>
        </a:lt1>
        <a:dk2>
          <a:srgbClr val="194B8D"/>
        </a:dk2>
        <a:lt2>
          <a:srgbClr val="FFFFFF"/>
        </a:lt2>
        <a:accent1>
          <a:srgbClr val="194B8D"/>
        </a:accent1>
        <a:accent2>
          <a:srgbClr val="808080"/>
        </a:accent2>
        <a:accent3>
          <a:srgbClr val="ABB1C5"/>
        </a:accent3>
        <a:accent4>
          <a:srgbClr val="DADADA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Custom Design">
  <a:themeElements>
    <a:clrScheme name="Custom Design 1">
      <a:dk1>
        <a:srgbClr val="777777"/>
      </a:dk1>
      <a:lt1>
        <a:srgbClr val="FFFFFF"/>
      </a:lt1>
      <a:dk2>
        <a:srgbClr val="194B8D"/>
      </a:dk2>
      <a:lt2>
        <a:srgbClr val="1C1C1C"/>
      </a:lt2>
      <a:accent1>
        <a:srgbClr val="194B8D"/>
      </a:accent1>
      <a:accent2>
        <a:srgbClr val="808080"/>
      </a:accent2>
      <a:accent3>
        <a:srgbClr val="FFFFFF"/>
      </a:accent3>
      <a:accent4>
        <a:srgbClr val="656565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777777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656565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AABB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Custom Design">
  <a:themeElements>
    <a:clrScheme name="Custom Design 1">
      <a:dk1>
        <a:srgbClr val="000000"/>
      </a:dk1>
      <a:lt1>
        <a:srgbClr val="FFFFFF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FFFFF"/>
      </a:accent3>
      <a:accent4>
        <a:srgbClr val="000000"/>
      </a:accent4>
      <a:accent5>
        <a:srgbClr val="DCAABB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dg Orange">
  <a:themeElements>
    <a:clrScheme name="Office Theme 1">
      <a:dk1>
        <a:srgbClr val="000000"/>
      </a:dk1>
      <a:lt1>
        <a:srgbClr val="FFFFFF"/>
      </a:lt1>
      <a:dk2>
        <a:srgbClr val="FF6600"/>
      </a:dk2>
      <a:lt2>
        <a:srgbClr val="1C1C1C"/>
      </a:lt2>
      <a:accent1>
        <a:srgbClr val="FF66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FFB8AA"/>
      </a:accent5>
      <a:accent6>
        <a:srgbClr val="737373"/>
      </a:accent6>
      <a:hlink>
        <a:srgbClr val="B2B2B2"/>
      </a:hlink>
      <a:folHlink>
        <a:srgbClr val="DDDDDD"/>
      </a:folHlink>
    </a:clrScheme>
    <a:fontScheme name="Office Theme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FF6600"/>
      </a:dk2>
      <a:lt2>
        <a:srgbClr val="1C1C1C"/>
      </a:lt2>
      <a:accent1>
        <a:srgbClr val="FF66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FFB8AA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dg Blue full">
  <a:themeElements>
    <a:clrScheme name="Office Theme 1">
      <a:dk1>
        <a:srgbClr val="1C1C1C"/>
      </a:dk1>
      <a:lt1>
        <a:srgbClr val="FFFFFF"/>
      </a:lt1>
      <a:dk2>
        <a:srgbClr val="194B8D"/>
      </a:dk2>
      <a:lt2>
        <a:srgbClr val="FFFFFF"/>
      </a:lt2>
      <a:accent1>
        <a:srgbClr val="194B8D"/>
      </a:accent1>
      <a:accent2>
        <a:srgbClr val="808080"/>
      </a:accent2>
      <a:accent3>
        <a:srgbClr val="ABB1C5"/>
      </a:accent3>
      <a:accent4>
        <a:srgbClr val="DADADA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Office Theme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Office Theme 1">
        <a:dk1>
          <a:srgbClr val="1C1C1C"/>
        </a:dk1>
        <a:lt1>
          <a:srgbClr val="FFFFFF"/>
        </a:lt1>
        <a:dk2>
          <a:srgbClr val="194B8D"/>
        </a:dk2>
        <a:lt2>
          <a:srgbClr val="FFFFFF"/>
        </a:lt2>
        <a:accent1>
          <a:srgbClr val="194B8D"/>
        </a:accent1>
        <a:accent2>
          <a:srgbClr val="808080"/>
        </a:accent2>
        <a:accent3>
          <a:srgbClr val="ABB1C5"/>
        </a:accent3>
        <a:accent4>
          <a:srgbClr val="DADADA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Custom Design 1">
      <a:dk1>
        <a:srgbClr val="777777"/>
      </a:dk1>
      <a:lt1>
        <a:srgbClr val="FFFFFF"/>
      </a:lt1>
      <a:dk2>
        <a:srgbClr val="194B8D"/>
      </a:dk2>
      <a:lt2>
        <a:srgbClr val="1C1C1C"/>
      </a:lt2>
      <a:accent1>
        <a:srgbClr val="194B8D"/>
      </a:accent1>
      <a:accent2>
        <a:srgbClr val="808080"/>
      </a:accent2>
      <a:accent3>
        <a:srgbClr val="FFFFFF"/>
      </a:accent3>
      <a:accent4>
        <a:srgbClr val="656565"/>
      </a:accent4>
      <a:accent5>
        <a:srgbClr val="ABB1C5"/>
      </a:accent5>
      <a:accent6>
        <a:srgbClr val="737373"/>
      </a:accent6>
      <a:hlink>
        <a:srgbClr val="B2B2B2"/>
      </a:hlink>
      <a:folHlink>
        <a:srgbClr val="DDDDDD"/>
      </a:folHlink>
    </a:clrScheme>
    <a:fontScheme name="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Custom Design 1">
        <a:dk1>
          <a:srgbClr val="777777"/>
        </a:dk1>
        <a:lt1>
          <a:srgbClr val="FFFFFF"/>
        </a:lt1>
        <a:dk2>
          <a:srgbClr val="194B8D"/>
        </a:dk2>
        <a:lt2>
          <a:srgbClr val="1C1C1C"/>
        </a:lt2>
        <a:accent1>
          <a:srgbClr val="194B8D"/>
        </a:accent1>
        <a:accent2>
          <a:srgbClr val="808080"/>
        </a:accent2>
        <a:accent3>
          <a:srgbClr val="FFFFFF"/>
        </a:accent3>
        <a:accent4>
          <a:srgbClr val="656565"/>
        </a:accent4>
        <a:accent5>
          <a:srgbClr val="ABB1C5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1B4C8F"/>
      </a:dk2>
      <a:lt2>
        <a:srgbClr val="1C1C1C"/>
      </a:lt2>
      <a:accent1>
        <a:srgbClr val="333333"/>
      </a:accent1>
      <a:accent2>
        <a:srgbClr val="808080"/>
      </a:accent2>
      <a:accent3>
        <a:srgbClr val="FFFFFF"/>
      </a:accent3>
      <a:accent4>
        <a:srgbClr val="000000"/>
      </a:accent4>
      <a:accent5>
        <a:srgbClr val="ADADAD"/>
      </a:accent5>
      <a:accent6>
        <a:srgbClr val="737373"/>
      </a:accent6>
      <a:hlink>
        <a:srgbClr val="B2B2B2"/>
      </a:hlink>
      <a:folHlink>
        <a:srgbClr val="DDDDDD"/>
      </a:folHlink>
    </a:clrScheme>
    <a:fontScheme name="1_Custom Design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8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dg Vesta" pitchFamily="50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1C1C1C"/>
        </a:dk1>
        <a:lt1>
          <a:srgbClr val="FFFFFF"/>
        </a:lt1>
        <a:dk2>
          <a:srgbClr val="1A4B8E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BB1C6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33333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FFFFFF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1C1C1C"/>
        </a:lt2>
        <a:accent1>
          <a:srgbClr val="9C0113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CBAAAA"/>
        </a:accent5>
        <a:accent6>
          <a:srgbClr val="737373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 Theme 1">
    <a:dk1>
      <a:srgbClr val="1C1C1C"/>
    </a:dk1>
    <a:lt1>
      <a:srgbClr val="FFFFFF"/>
    </a:lt1>
    <a:dk2>
      <a:srgbClr val="194B8D"/>
    </a:dk2>
    <a:lt2>
      <a:srgbClr val="FFFFFF"/>
    </a:lt2>
    <a:accent1>
      <a:srgbClr val="194B8D"/>
    </a:accent1>
    <a:accent2>
      <a:srgbClr val="808080"/>
    </a:accent2>
    <a:accent3>
      <a:srgbClr val="ABB1C5"/>
    </a:accent3>
    <a:accent4>
      <a:srgbClr val="DADADA"/>
    </a:accent4>
    <a:accent5>
      <a:srgbClr val="ABB1C5"/>
    </a:accent5>
    <a:accent6>
      <a:srgbClr val="737373"/>
    </a:accent6>
    <a:hlink>
      <a:srgbClr val="B2B2B2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Rdg Rubine</Template>
  <TotalTime>11144</TotalTime>
  <Words>692</Words>
  <Application>Microsoft Office PowerPoint</Application>
  <PresentationFormat>On-screen Show (4:3)</PresentationFormat>
  <Paragraphs>255</Paragraphs>
  <Slides>30</Slides>
  <Notes>8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64" baseType="lpstr">
      <vt:lpstr>Arial</vt:lpstr>
      <vt:lpstr>Rdg Vesta</vt:lpstr>
      <vt:lpstr>Calibri</vt:lpstr>
      <vt:lpstr>Wingdings</vt:lpstr>
      <vt:lpstr>Symbol</vt:lpstr>
      <vt:lpstr>Rdg Rubine</vt:lpstr>
      <vt:lpstr>Custom Design</vt:lpstr>
      <vt:lpstr>1_Custom Design</vt:lpstr>
      <vt:lpstr>Rdg Orange</vt:lpstr>
      <vt:lpstr>2_Custom Design</vt:lpstr>
      <vt:lpstr>3_Custom Design</vt:lpstr>
      <vt:lpstr>Rdg Blue full</vt:lpstr>
      <vt:lpstr>4_Custom Design</vt:lpstr>
      <vt:lpstr>5_Custom Design</vt:lpstr>
      <vt:lpstr>Rdg Green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Rdg Blue half</vt:lpstr>
      <vt:lpstr>12_Custom Design</vt:lpstr>
      <vt:lpstr>13_Custom Design</vt:lpstr>
      <vt:lpstr>14_Custom Design</vt:lpstr>
      <vt:lpstr>15_Custom Design</vt:lpstr>
      <vt:lpstr>Clouds</vt:lpstr>
      <vt:lpstr>Rdg Rubine</vt:lpstr>
      <vt:lpstr>Rdg Rubine</vt:lpstr>
      <vt:lpstr>Rdg Orange</vt:lpstr>
      <vt:lpstr>Rdg Blue full</vt:lpstr>
      <vt:lpstr>Rdg Green</vt:lpstr>
      <vt:lpstr>Rdg Blue half</vt:lpstr>
      <vt:lpstr>Image</vt:lpstr>
      <vt:lpstr>A New Artificial Intelligence 8 </vt:lpstr>
      <vt:lpstr>Growing Brains</vt:lpstr>
      <vt:lpstr>Using multi-electrode arrays to investigate the computational properties of cultured neuronal networks</vt:lpstr>
      <vt:lpstr>Contents</vt:lpstr>
      <vt:lpstr>Why?</vt:lpstr>
      <vt:lpstr>Project Concept</vt:lpstr>
      <vt:lpstr>Robot with a Biological Brain</vt:lpstr>
      <vt:lpstr>Run Down</vt:lpstr>
      <vt:lpstr>Approach</vt:lpstr>
      <vt:lpstr> Overview</vt:lpstr>
      <vt:lpstr>Why re-embody using a machine system?</vt:lpstr>
      <vt:lpstr>Hardware/software overview</vt:lpstr>
      <vt:lpstr>Other work</vt:lpstr>
      <vt:lpstr>Validation &amp; Characterisation</vt:lpstr>
      <vt:lpstr>Infrastructure building:  culture restriction</vt:lpstr>
      <vt:lpstr>Cell Density</vt:lpstr>
      <vt:lpstr>Infrastructure building: evaporation</vt:lpstr>
      <vt:lpstr>Infrastructure building: evaporation</vt:lpstr>
      <vt:lpstr>Infrastructure building: stimulation</vt:lpstr>
      <vt:lpstr>Infrastructure building: simulation</vt:lpstr>
      <vt:lpstr>Interim summary</vt:lpstr>
      <vt:lpstr>Stability testing: wall avoidance</vt:lpstr>
      <vt:lpstr>Slide 23</vt:lpstr>
      <vt:lpstr>Slide 24</vt:lpstr>
      <vt:lpstr>Slide 25</vt:lpstr>
      <vt:lpstr>Current work </vt:lpstr>
      <vt:lpstr>Observations/Conclusions</vt:lpstr>
      <vt:lpstr>Information</vt:lpstr>
      <vt:lpstr>Next</vt:lpstr>
      <vt:lpstr>Contact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Neuronal Networks: Animat project</dc:title>
  <dc:creator>Mark</dc:creator>
  <cp:lastModifiedBy>shs96kw</cp:lastModifiedBy>
  <cp:revision>103</cp:revision>
  <dcterms:created xsi:type="dcterms:W3CDTF">2009-03-13T07:23:33Z</dcterms:created>
  <dcterms:modified xsi:type="dcterms:W3CDTF">2010-05-04T07:27:01Z</dcterms:modified>
</cp:coreProperties>
</file>