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98" r:id="rId2"/>
    <p:sldId id="340" r:id="rId3"/>
    <p:sldId id="360" r:id="rId4"/>
    <p:sldId id="342" r:id="rId5"/>
    <p:sldId id="368" r:id="rId6"/>
    <p:sldId id="363" r:id="rId7"/>
    <p:sldId id="358" r:id="rId8"/>
    <p:sldId id="361" r:id="rId9"/>
    <p:sldId id="355" r:id="rId10"/>
    <p:sldId id="362" r:id="rId11"/>
    <p:sldId id="349" r:id="rId12"/>
    <p:sldId id="364" r:id="rId13"/>
    <p:sldId id="370" r:id="rId14"/>
    <p:sldId id="345" r:id="rId15"/>
    <p:sldId id="346" r:id="rId16"/>
    <p:sldId id="347" r:id="rId17"/>
    <p:sldId id="341" r:id="rId18"/>
    <p:sldId id="348" r:id="rId19"/>
    <p:sldId id="350" r:id="rId20"/>
    <p:sldId id="354" r:id="rId21"/>
    <p:sldId id="351" r:id="rId22"/>
    <p:sldId id="353" r:id="rId23"/>
    <p:sldId id="356" r:id="rId24"/>
    <p:sldId id="365" r:id="rId25"/>
    <p:sldId id="357" r:id="rId26"/>
    <p:sldId id="369" r:id="rId27"/>
    <p:sldId id="366" r:id="rId2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FF00"/>
    <a:srgbClr val="66FF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32" autoAdjust="0"/>
    <p:restoredTop sz="99262" autoAdjust="0"/>
  </p:normalViewPr>
  <p:slideViewPr>
    <p:cSldViewPr>
      <p:cViewPr>
        <p:scale>
          <a:sx n="100" d="100"/>
          <a:sy n="100" d="100"/>
        </p:scale>
        <p:origin x="-666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4FAAB8E3-A40E-4789-AB5A-7C4E649AC678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629FE5E6-D250-495A-8CCC-277C6599B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DB1B-B56C-4A7E-9F43-CC102019E5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3C2E-A601-45CF-A3E0-886DF8E868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3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2415-E48B-4541-BC3E-3FBD3F38168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80EE-7F7D-450A-BA54-102D789F19F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83870-201A-4C14-AFD8-AD39C4908EA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3236-88D4-4A43-907B-F02BFA2473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46C7D-ADD6-4422-832C-816348C0E0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14A4B-E06B-41CD-8943-A4B73F5AC78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0B263-1E21-4CE7-99DF-15727CC7A5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0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2AA2-9C83-4167-B5FC-B1FC9E87CE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0365-E587-417A-825E-F1486D37E3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3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6D095-E87D-4222-8423-534E512B91AF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84976" cy="485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Line 108"/>
          <p:cNvSpPr>
            <a:spLocks noChangeShapeType="1"/>
          </p:cNvSpPr>
          <p:nvPr/>
        </p:nvSpPr>
        <p:spPr bwMode="auto">
          <a:xfrm flipV="1">
            <a:off x="3995936" y="404664"/>
            <a:ext cx="194421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" name="Oval 123"/>
          <p:cNvSpPr/>
          <p:nvPr/>
        </p:nvSpPr>
        <p:spPr bwMode="auto">
          <a:xfrm>
            <a:off x="7092280" y="2924944"/>
            <a:ext cx="864096" cy="7920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179512" y="476672"/>
            <a:ext cx="8784976" cy="4896544"/>
          </a:xfrm>
          <a:prstGeom prst="roundRect">
            <a:avLst>
              <a:gd name="adj" fmla="val 1099"/>
            </a:avLst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" name="Line 108"/>
          <p:cNvSpPr>
            <a:spLocks noChangeShapeType="1"/>
          </p:cNvSpPr>
          <p:nvPr/>
        </p:nvSpPr>
        <p:spPr bwMode="auto">
          <a:xfrm flipH="1">
            <a:off x="5580112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" name="Line 108"/>
          <p:cNvSpPr>
            <a:spLocks noChangeShapeType="1"/>
          </p:cNvSpPr>
          <p:nvPr/>
        </p:nvSpPr>
        <p:spPr bwMode="auto">
          <a:xfrm>
            <a:off x="2987824" y="3212976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Line 108"/>
          <p:cNvSpPr>
            <a:spLocks noChangeShapeType="1"/>
          </p:cNvSpPr>
          <p:nvPr/>
        </p:nvSpPr>
        <p:spPr bwMode="auto">
          <a:xfrm>
            <a:off x="3995936" y="1412776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Line 108"/>
          <p:cNvSpPr>
            <a:spLocks noChangeShapeType="1"/>
          </p:cNvSpPr>
          <p:nvPr/>
        </p:nvSpPr>
        <p:spPr bwMode="auto">
          <a:xfrm>
            <a:off x="5220072" y="1916832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Line 108"/>
          <p:cNvSpPr>
            <a:spLocks noChangeShapeType="1"/>
          </p:cNvSpPr>
          <p:nvPr/>
        </p:nvSpPr>
        <p:spPr bwMode="auto">
          <a:xfrm>
            <a:off x="6876257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Line 108"/>
          <p:cNvSpPr>
            <a:spLocks noChangeShapeType="1"/>
          </p:cNvSpPr>
          <p:nvPr/>
        </p:nvSpPr>
        <p:spPr bwMode="auto">
          <a:xfrm flipH="1">
            <a:off x="6156176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" name="Line 108"/>
          <p:cNvSpPr>
            <a:spLocks noChangeShapeType="1"/>
          </p:cNvSpPr>
          <p:nvPr/>
        </p:nvSpPr>
        <p:spPr bwMode="auto">
          <a:xfrm flipV="1">
            <a:off x="7092280" y="3428752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0" name="Line 108"/>
          <p:cNvSpPr>
            <a:spLocks noChangeShapeType="1"/>
          </p:cNvSpPr>
          <p:nvPr/>
        </p:nvSpPr>
        <p:spPr bwMode="auto">
          <a:xfrm>
            <a:off x="7668345" y="3429248"/>
            <a:ext cx="576063" cy="7918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108"/>
          <p:cNvSpPr>
            <a:spLocks noChangeShapeType="1"/>
          </p:cNvSpPr>
          <p:nvPr/>
        </p:nvSpPr>
        <p:spPr bwMode="auto">
          <a:xfrm flipV="1">
            <a:off x="7524328" y="278092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oval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" name="Line 108"/>
          <p:cNvSpPr>
            <a:spLocks noChangeShapeType="1"/>
          </p:cNvSpPr>
          <p:nvPr/>
        </p:nvSpPr>
        <p:spPr bwMode="auto">
          <a:xfrm>
            <a:off x="7668344" y="3429000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Oval 115"/>
          <p:cNvSpPr/>
          <p:nvPr/>
        </p:nvSpPr>
        <p:spPr bwMode="auto">
          <a:xfrm>
            <a:off x="7380312" y="2996952"/>
            <a:ext cx="288032" cy="288032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7524328" y="3284984"/>
            <a:ext cx="288032" cy="288032"/>
          </a:xfrm>
          <a:prstGeom prst="ellipse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5937" y="1412776"/>
            <a:ext cx="432048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108"/>
          <p:cNvSpPr>
            <a:spLocks noChangeShapeType="1"/>
          </p:cNvSpPr>
          <p:nvPr/>
        </p:nvSpPr>
        <p:spPr bwMode="auto">
          <a:xfrm flipH="1">
            <a:off x="3707904" y="1412776"/>
            <a:ext cx="288032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108"/>
          <p:cNvSpPr>
            <a:spLocks noChangeShapeType="1"/>
          </p:cNvSpPr>
          <p:nvPr/>
        </p:nvSpPr>
        <p:spPr bwMode="auto">
          <a:xfrm flipH="1">
            <a:off x="2987824" y="1412776"/>
            <a:ext cx="1008112" cy="18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Oval 128"/>
          <p:cNvSpPr/>
          <p:nvPr/>
        </p:nvSpPr>
        <p:spPr bwMode="auto">
          <a:xfrm>
            <a:off x="3563888" y="2852936"/>
            <a:ext cx="288032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mtClean="0">
                <a:latin typeface="Arial" charset="0"/>
              </a:rPr>
              <a:t>?/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0" name="Oval 129"/>
          <p:cNvSpPr/>
          <p:nvPr/>
        </p:nvSpPr>
        <p:spPr bwMode="auto">
          <a:xfrm>
            <a:off x="1475656" y="234888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Line 108"/>
          <p:cNvSpPr>
            <a:spLocks noChangeShapeType="1"/>
          </p:cNvSpPr>
          <p:nvPr/>
        </p:nvSpPr>
        <p:spPr bwMode="auto">
          <a:xfrm flipH="1">
            <a:off x="2843808" y="321297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Oval 131"/>
          <p:cNvSpPr/>
          <p:nvPr/>
        </p:nvSpPr>
        <p:spPr bwMode="auto">
          <a:xfrm>
            <a:off x="2699792" y="350100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Line 108"/>
          <p:cNvSpPr>
            <a:spLocks noChangeShapeType="1"/>
          </p:cNvSpPr>
          <p:nvPr/>
        </p:nvSpPr>
        <p:spPr bwMode="auto">
          <a:xfrm flipH="1">
            <a:off x="5868144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Line 108"/>
          <p:cNvSpPr>
            <a:spLocks noChangeShapeType="1"/>
          </p:cNvSpPr>
          <p:nvPr/>
        </p:nvSpPr>
        <p:spPr bwMode="auto">
          <a:xfrm>
            <a:off x="5580112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9" name="Line 108"/>
          <p:cNvSpPr>
            <a:spLocks noChangeShapeType="1"/>
          </p:cNvSpPr>
          <p:nvPr/>
        </p:nvSpPr>
        <p:spPr bwMode="auto">
          <a:xfrm>
            <a:off x="5868144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Oval 142"/>
          <p:cNvSpPr/>
          <p:nvPr/>
        </p:nvSpPr>
        <p:spPr bwMode="auto">
          <a:xfrm>
            <a:off x="5580112" y="407707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6012160" y="299695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5436096" y="35730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5724128" y="3573016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Line 108"/>
          <p:cNvSpPr>
            <a:spLocks noChangeShapeType="1"/>
          </p:cNvSpPr>
          <p:nvPr/>
        </p:nvSpPr>
        <p:spPr bwMode="auto">
          <a:xfrm flipH="1">
            <a:off x="827584" y="3212976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Oval 145"/>
          <p:cNvSpPr/>
          <p:nvPr/>
        </p:nvSpPr>
        <p:spPr bwMode="auto">
          <a:xfrm>
            <a:off x="3995936" y="2420888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1835696" y="242088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Line 108"/>
          <p:cNvSpPr>
            <a:spLocks noChangeShapeType="1"/>
          </p:cNvSpPr>
          <p:nvPr/>
        </p:nvSpPr>
        <p:spPr bwMode="auto">
          <a:xfrm flipH="1">
            <a:off x="755576" y="1412776"/>
            <a:ext cx="324036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Oval 148"/>
          <p:cNvSpPr/>
          <p:nvPr/>
        </p:nvSpPr>
        <p:spPr bwMode="auto">
          <a:xfrm>
            <a:off x="3347864" y="14847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2843808" y="1628800"/>
            <a:ext cx="288032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Oval 150"/>
          <p:cNvSpPr/>
          <p:nvPr/>
        </p:nvSpPr>
        <p:spPr bwMode="auto">
          <a:xfrm>
            <a:off x="2267744" y="1844824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1403648" y="1988840"/>
            <a:ext cx="648072" cy="2160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Line 108"/>
          <p:cNvSpPr>
            <a:spLocks noChangeShapeType="1"/>
          </p:cNvSpPr>
          <p:nvPr/>
        </p:nvSpPr>
        <p:spPr bwMode="auto">
          <a:xfrm>
            <a:off x="3419872" y="364502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8"/>
          <p:cNvSpPr>
            <a:spLocks noChangeShapeType="1"/>
          </p:cNvSpPr>
          <p:nvPr/>
        </p:nvSpPr>
        <p:spPr bwMode="auto">
          <a:xfrm flipH="1">
            <a:off x="3635896" y="400506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8"/>
          <p:cNvSpPr>
            <a:spLocks noChangeShapeType="1"/>
          </p:cNvSpPr>
          <p:nvPr/>
        </p:nvSpPr>
        <p:spPr bwMode="auto">
          <a:xfrm flipH="1">
            <a:off x="3275856" y="364502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8"/>
          <p:cNvSpPr>
            <a:spLocks noChangeShapeType="1"/>
          </p:cNvSpPr>
          <p:nvPr/>
        </p:nvSpPr>
        <p:spPr bwMode="auto">
          <a:xfrm flipH="1">
            <a:off x="6444208" y="2348880"/>
            <a:ext cx="432048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8"/>
          <p:cNvSpPr>
            <a:spLocks noChangeShapeType="1"/>
          </p:cNvSpPr>
          <p:nvPr/>
        </p:nvSpPr>
        <p:spPr bwMode="auto">
          <a:xfrm flipH="1">
            <a:off x="539552" y="249289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8"/>
          <p:cNvSpPr>
            <a:spLocks noChangeShapeType="1"/>
          </p:cNvSpPr>
          <p:nvPr/>
        </p:nvSpPr>
        <p:spPr bwMode="auto">
          <a:xfrm>
            <a:off x="827584" y="249289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Smiley Face 5"/>
          <p:cNvSpPr/>
          <p:nvPr/>
        </p:nvSpPr>
        <p:spPr bwMode="auto">
          <a:xfrm>
            <a:off x="395536" y="3356992"/>
            <a:ext cx="360040" cy="43204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" name="Sun 6"/>
          <p:cNvSpPr/>
          <p:nvPr/>
        </p:nvSpPr>
        <p:spPr bwMode="auto">
          <a:xfrm>
            <a:off x="6876256" y="3933056"/>
            <a:ext cx="432048" cy="504056"/>
          </a:xfrm>
          <a:prstGeom prst="sun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66" name="Line 108"/>
          <p:cNvSpPr>
            <a:spLocks noChangeShapeType="1"/>
          </p:cNvSpPr>
          <p:nvPr/>
        </p:nvSpPr>
        <p:spPr bwMode="auto">
          <a:xfrm flipH="1">
            <a:off x="5004048" y="191683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8"/>
          <p:cNvSpPr>
            <a:spLocks noChangeShapeType="1"/>
          </p:cNvSpPr>
          <p:nvPr/>
        </p:nvSpPr>
        <p:spPr bwMode="auto">
          <a:xfrm flipH="1">
            <a:off x="4788024" y="3140968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Cloud 168"/>
          <p:cNvSpPr/>
          <p:nvPr/>
        </p:nvSpPr>
        <p:spPr bwMode="auto">
          <a:xfrm>
            <a:off x="4427984" y="4077072"/>
            <a:ext cx="720080" cy="36004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x--y</a:t>
            </a:r>
            <a:endParaRPr lang="cs-CZ">
              <a:latin typeface="Arial" charset="0"/>
            </a:endParaRPr>
          </a:p>
        </p:txBody>
      </p:sp>
      <p:sp>
        <p:nvSpPr>
          <p:cNvPr id="5" name="Quad Arrow 4"/>
          <p:cNvSpPr/>
          <p:nvPr/>
        </p:nvSpPr>
        <p:spPr bwMode="auto">
          <a:xfrm>
            <a:off x="8172400" y="2564904"/>
            <a:ext cx="432048" cy="432048"/>
          </a:xfrm>
          <a:prstGeom prst="quad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588224" y="2204864"/>
            <a:ext cx="576064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smtClean="0">
                <a:latin typeface="Arial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&lt;1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6300192" y="299695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43808" y="30689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3275856" y="3501008"/>
            <a:ext cx="288032" cy="2880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3779912" y="386104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Line 108"/>
          <p:cNvSpPr>
            <a:spLocks noChangeShapeType="1"/>
          </p:cNvSpPr>
          <p:nvPr/>
        </p:nvSpPr>
        <p:spPr bwMode="auto">
          <a:xfrm>
            <a:off x="1259632" y="321297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1763688" y="3933056"/>
            <a:ext cx="57606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8"/>
          <p:cNvSpPr>
            <a:spLocks noChangeShapeType="1"/>
          </p:cNvSpPr>
          <p:nvPr/>
        </p:nvSpPr>
        <p:spPr bwMode="auto">
          <a:xfrm flipH="1">
            <a:off x="971600" y="3933056"/>
            <a:ext cx="79208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8"/>
          <p:cNvSpPr>
            <a:spLocks noChangeShapeType="1"/>
          </p:cNvSpPr>
          <p:nvPr/>
        </p:nvSpPr>
        <p:spPr bwMode="auto">
          <a:xfrm flipH="1">
            <a:off x="1259632" y="3933056"/>
            <a:ext cx="50405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8"/>
          <p:cNvSpPr>
            <a:spLocks noChangeShapeType="1"/>
          </p:cNvSpPr>
          <p:nvPr/>
        </p:nvSpPr>
        <p:spPr bwMode="auto">
          <a:xfrm flipH="1">
            <a:off x="1475656" y="393305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H="1">
            <a:off x="1763688" y="3933056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8"/>
          <p:cNvSpPr>
            <a:spLocks noChangeShapeType="1"/>
          </p:cNvSpPr>
          <p:nvPr/>
        </p:nvSpPr>
        <p:spPr bwMode="auto">
          <a:xfrm>
            <a:off x="1763688" y="3933056"/>
            <a:ext cx="21602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8"/>
          <p:cNvSpPr>
            <a:spLocks noChangeShapeType="1"/>
          </p:cNvSpPr>
          <p:nvPr/>
        </p:nvSpPr>
        <p:spPr bwMode="auto">
          <a:xfrm>
            <a:off x="1763688" y="3933056"/>
            <a:ext cx="36004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9" name="Line 108"/>
          <p:cNvSpPr>
            <a:spLocks noChangeShapeType="1"/>
          </p:cNvSpPr>
          <p:nvPr/>
        </p:nvSpPr>
        <p:spPr bwMode="auto">
          <a:xfrm flipH="1">
            <a:off x="3131840" y="4077072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" name="Oval 179"/>
          <p:cNvSpPr/>
          <p:nvPr/>
        </p:nvSpPr>
        <p:spPr bwMode="auto">
          <a:xfrm>
            <a:off x="2987824" y="4365104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Line 108"/>
          <p:cNvSpPr>
            <a:spLocks noChangeShapeType="1"/>
          </p:cNvSpPr>
          <p:nvPr/>
        </p:nvSpPr>
        <p:spPr bwMode="auto">
          <a:xfrm flipH="1">
            <a:off x="5868144" y="429309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&quot;No&quot; Symbol 184"/>
          <p:cNvSpPr/>
          <p:nvPr/>
        </p:nvSpPr>
        <p:spPr bwMode="auto">
          <a:xfrm>
            <a:off x="8100392" y="4077072"/>
            <a:ext cx="360040" cy="360040"/>
          </a:xfrm>
          <a:prstGeom prst="noSmoking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86" name="Line 108"/>
          <p:cNvSpPr>
            <a:spLocks noChangeShapeType="1"/>
          </p:cNvSpPr>
          <p:nvPr/>
        </p:nvSpPr>
        <p:spPr bwMode="auto">
          <a:xfrm>
            <a:off x="3635896" y="4437112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108"/>
          <p:cNvSpPr>
            <a:spLocks noChangeShapeType="1"/>
          </p:cNvSpPr>
          <p:nvPr/>
        </p:nvSpPr>
        <p:spPr bwMode="auto">
          <a:xfrm>
            <a:off x="4067944" y="472514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Line 108"/>
          <p:cNvSpPr>
            <a:spLocks noChangeShapeType="1"/>
          </p:cNvSpPr>
          <p:nvPr/>
        </p:nvSpPr>
        <p:spPr bwMode="auto">
          <a:xfrm flipV="1">
            <a:off x="3851920" y="4725144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Oval 132"/>
          <p:cNvSpPr/>
          <p:nvPr/>
        </p:nvSpPr>
        <p:spPr bwMode="auto">
          <a:xfrm>
            <a:off x="3131840" y="393305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3491880" y="429309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Moon 183"/>
          <p:cNvSpPr/>
          <p:nvPr/>
        </p:nvSpPr>
        <p:spPr bwMode="auto">
          <a:xfrm>
            <a:off x="3995936" y="4581128"/>
            <a:ext cx="288032" cy="338336"/>
          </a:xfrm>
          <a:prstGeom prst="moon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4716016" y="2924944"/>
            <a:ext cx="720080" cy="360040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x+y</a:t>
            </a:r>
            <a:endParaRPr lang="cs-CZ"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868144" y="407707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1043608" y="2996952"/>
            <a:ext cx="576064" cy="360040"/>
          </a:xfrm>
          <a:prstGeom prst="wedgeEllipseCallout">
            <a:avLst>
              <a:gd name="adj1" fmla="val -67050"/>
              <a:gd name="adj2" fmla="val 41990"/>
            </a:avLst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</a:rPr>
              <a:t>H</a:t>
            </a:r>
            <a:r>
              <a:rPr lang="en-US" smtClean="0">
                <a:latin typeface="Arial" charset="0"/>
              </a:rPr>
              <a:t>i!</a:t>
            </a:r>
            <a:endParaRPr lang="cs-CZ">
              <a:latin typeface="Arial" charset="0"/>
            </a:endParaRPr>
          </a:p>
        </p:txBody>
      </p:sp>
      <p:sp>
        <p:nvSpPr>
          <p:cNvPr id="8" name="Cloud Callout 7"/>
          <p:cNvSpPr/>
          <p:nvPr/>
        </p:nvSpPr>
        <p:spPr bwMode="auto">
          <a:xfrm>
            <a:off x="1547664" y="3717032"/>
            <a:ext cx="432048" cy="432048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>
            <a:off x="611560" y="3933056"/>
            <a:ext cx="360040" cy="412624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4283968" y="32849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5724128" y="458112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3851920" y="12687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076056" y="17728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Line 108"/>
          <p:cNvSpPr>
            <a:spLocks noChangeShapeType="1"/>
          </p:cNvSpPr>
          <p:nvPr/>
        </p:nvSpPr>
        <p:spPr bwMode="auto">
          <a:xfrm flipH="1" flipV="1">
            <a:off x="7668343" y="4221088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3" name="Line 108"/>
          <p:cNvSpPr>
            <a:spLocks noChangeShapeType="1"/>
          </p:cNvSpPr>
          <p:nvPr/>
        </p:nvSpPr>
        <p:spPr bwMode="auto">
          <a:xfrm flipV="1">
            <a:off x="7308304" y="4221088"/>
            <a:ext cx="360040" cy="72008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" name="Line 108"/>
          <p:cNvSpPr>
            <a:spLocks noChangeShapeType="1"/>
          </p:cNvSpPr>
          <p:nvPr/>
        </p:nvSpPr>
        <p:spPr bwMode="auto">
          <a:xfrm flipV="1">
            <a:off x="7668344" y="4221088"/>
            <a:ext cx="0" cy="648072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5" name="Line 108"/>
          <p:cNvSpPr>
            <a:spLocks noChangeShapeType="1"/>
          </p:cNvSpPr>
          <p:nvPr/>
        </p:nvSpPr>
        <p:spPr bwMode="auto">
          <a:xfrm flipV="1">
            <a:off x="6804248" y="4221088"/>
            <a:ext cx="864096" cy="79208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Line 108"/>
          <p:cNvSpPr>
            <a:spLocks noChangeShapeType="1"/>
          </p:cNvSpPr>
          <p:nvPr/>
        </p:nvSpPr>
        <p:spPr bwMode="auto">
          <a:xfrm flipH="1" flipV="1">
            <a:off x="7380312" y="3429000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Oval 116"/>
          <p:cNvSpPr/>
          <p:nvPr/>
        </p:nvSpPr>
        <p:spPr bwMode="auto">
          <a:xfrm>
            <a:off x="7236296" y="3284984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323528" y="2348880"/>
            <a:ext cx="100811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9512" y="476672"/>
            <a:ext cx="8784976" cy="4896544"/>
          </a:xfrm>
          <a:prstGeom prst="rect">
            <a:avLst/>
          </a:prstGeom>
          <a:solidFill>
            <a:schemeClr val="accent6">
              <a:lumMod val="40000"/>
              <a:lumOff val="60000"/>
              <a:alpha val="6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>
              <a:schemeClr val="accent1"/>
            </a:glow>
            <a:outerShdw blurRad="50800" sx="1000" sy="1000" algn="ctr" rotWithShape="0">
              <a:srgbClr val="000000"/>
            </a:outerShdw>
            <a:softEdge rad="0"/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251520" y="4725144"/>
            <a:ext cx="8640960" cy="187220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endParaRPr lang="en-US" sz="1400" smtClean="0"/>
          </a:p>
          <a:p>
            <a:pPr>
              <a:lnSpc>
                <a:spcPct val="120000"/>
              </a:lnSpc>
            </a:pPr>
            <a:endParaRPr lang="en-US" sz="1400"/>
          </a:p>
          <a:p>
            <a:pPr>
              <a:lnSpc>
                <a:spcPct val="120000"/>
              </a:lnSpc>
            </a:pPr>
            <a:r>
              <a:rPr lang="en-US" sz="1400" smtClean="0"/>
              <a:t>- </a:t>
            </a:r>
            <a:r>
              <a:rPr lang="cs-CZ" sz="1400" smtClean="0"/>
              <a:t>Robert Sedgewick</a:t>
            </a:r>
            <a:r>
              <a:rPr lang="en-US" sz="1400" smtClean="0"/>
              <a:t>:  </a:t>
            </a:r>
            <a:r>
              <a:rPr lang="en-US" sz="1400" i="1" smtClean="0"/>
              <a:t>Algorithms </a:t>
            </a:r>
            <a:r>
              <a:rPr lang="en-US" sz="1400" i="1"/>
              <a:t>in C++, Parts 1–4: Fundamentals, Data Structure, Sorting, Searching, </a:t>
            </a:r>
            <a:r>
              <a:rPr lang="en-US" sz="1400" i="1" smtClean="0"/>
              <a:t>   </a:t>
            </a:r>
          </a:p>
          <a:p>
            <a:pPr>
              <a:lnSpc>
                <a:spcPct val="120000"/>
              </a:lnSpc>
            </a:pPr>
            <a:r>
              <a:rPr lang="en-US" sz="1400" i="1"/>
              <a:t> </a:t>
            </a:r>
            <a:r>
              <a:rPr lang="en-US" sz="1400" i="1" smtClean="0"/>
              <a:t>    Third Edition</a:t>
            </a:r>
            <a:r>
              <a:rPr lang="en-US" sz="1400" smtClean="0"/>
              <a:t>, </a:t>
            </a:r>
            <a:r>
              <a:rPr lang="cs-CZ" sz="1400"/>
              <a:t>Addison Wesley </a:t>
            </a:r>
            <a:r>
              <a:rPr lang="cs-CZ" sz="1400" smtClean="0"/>
              <a:t>Professional</a:t>
            </a:r>
            <a:r>
              <a:rPr lang="en-US" sz="1400" smtClean="0"/>
              <a:t>, 1998</a:t>
            </a:r>
          </a:p>
          <a:p>
            <a:r>
              <a:rPr lang="en-US" sz="1400" smtClean="0"/>
              <a:t>-  </a:t>
            </a:r>
            <a:r>
              <a:rPr lang="en-US" sz="1400"/>
              <a:t>William Pugh.</a:t>
            </a:r>
            <a:r>
              <a:rPr lang="en-US" sz="1400" i="1"/>
              <a:t> Skip lists: A probabilistic alternative to balanced trees</a:t>
            </a:r>
            <a:r>
              <a:rPr lang="en-US" sz="1400"/>
              <a:t>. Communications </a:t>
            </a:r>
            <a:r>
              <a:rPr lang="en-US" sz="1400" smtClean="0"/>
              <a:t>of the </a:t>
            </a:r>
            <a:r>
              <a:rPr lang="en-US" sz="1400"/>
              <a:t>ACM, </a:t>
            </a:r>
          </a:p>
          <a:p>
            <a:r>
              <a:rPr lang="en-US" sz="1400" smtClean="0"/>
              <a:t>      33(6</a:t>
            </a:r>
            <a:r>
              <a:rPr lang="en-US" sz="1400"/>
              <a:t>):668–676, 1990</a:t>
            </a:r>
            <a:r>
              <a:rPr lang="en-US" sz="1400" smtClean="0"/>
              <a:t>.</a:t>
            </a:r>
          </a:p>
          <a:p>
            <a:r>
              <a:rPr lang="en-US" sz="1400"/>
              <a:t>-  William Pugh: </a:t>
            </a:r>
            <a:r>
              <a:rPr lang="en-US" sz="1400" i="1"/>
              <a:t>A Skip List Cookbook</a:t>
            </a:r>
            <a:r>
              <a:rPr lang="en-US" sz="1400"/>
              <a:t>  [http://cglab.ca/~morin/teaching/5408/refs/p90b.pdf</a:t>
            </a:r>
            <a:r>
              <a:rPr lang="en-US" sz="1400" smtClean="0"/>
              <a:t>]</a:t>
            </a:r>
          </a:p>
          <a:p>
            <a:r>
              <a:rPr lang="en-US" sz="1400" smtClean="0"/>
              <a:t>-  </a:t>
            </a:r>
            <a:r>
              <a:rPr lang="cs-CZ" sz="1400" smtClean="0"/>
              <a:t>Bradley </a:t>
            </a:r>
            <a:r>
              <a:rPr lang="cs-CZ" sz="1400"/>
              <a:t>T. Vander </a:t>
            </a:r>
            <a:r>
              <a:rPr lang="cs-CZ" sz="1400" smtClean="0"/>
              <a:t>Zanden</a:t>
            </a:r>
            <a:r>
              <a:rPr lang="en-US" sz="1400" smtClean="0"/>
              <a:t>:</a:t>
            </a:r>
            <a:r>
              <a:rPr lang="cs-CZ" sz="1400" b="1" smtClean="0"/>
              <a:t> </a:t>
            </a:r>
            <a:r>
              <a:rPr lang="en-US" sz="1400" b="1" smtClean="0"/>
              <a:t>  </a:t>
            </a:r>
            <a:r>
              <a:rPr lang="en-US" sz="1400" smtClean="0"/>
              <a:t>[http</a:t>
            </a:r>
            <a:r>
              <a:rPr lang="en-US" sz="1400"/>
              <a:t>://web.eecs.utk.edu/~</a:t>
            </a:r>
            <a:r>
              <a:rPr lang="en-US" sz="1400" smtClean="0"/>
              <a:t>huangj/CS302S04/notes/skip-lists.html]</a:t>
            </a:r>
            <a:endParaRPr lang="en-US" sz="1400"/>
          </a:p>
          <a:p>
            <a:pPr>
              <a:lnSpc>
                <a:spcPct val="120000"/>
              </a:lnSpc>
            </a:pPr>
            <a:r>
              <a:rPr lang="en-US" sz="1400" smtClean="0"/>
              <a:t>                                                                                  </a:t>
            </a:r>
            <a:endParaRPr lang="en-US" sz="1400"/>
          </a:p>
        </p:txBody>
      </p:sp>
      <p:sp>
        <p:nvSpPr>
          <p:cNvPr id="98" name="AutoShape 46"/>
          <p:cNvSpPr>
            <a:spLocks noChangeArrowheads="1"/>
          </p:cNvSpPr>
          <p:nvPr/>
        </p:nvSpPr>
        <p:spPr bwMode="auto">
          <a:xfrm>
            <a:off x="611560" y="450912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600" b="1" smtClean="0"/>
              <a:t>To read</a:t>
            </a:r>
            <a:endParaRPr lang="en-US" sz="1600" b="1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18864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536" y="188938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18864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18864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18864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47756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251520" y="764704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" name="AutoShape 105"/>
          <p:cNvSpPr>
            <a:spLocks noChangeArrowheads="1"/>
          </p:cNvSpPr>
          <p:nvPr/>
        </p:nvSpPr>
        <p:spPr bwMode="auto">
          <a:xfrm>
            <a:off x="8316416" y="62068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7" name="AutoShape 46"/>
          <p:cNvSpPr>
            <a:spLocks noChangeArrowheads="1"/>
          </p:cNvSpPr>
          <p:nvPr/>
        </p:nvSpPr>
        <p:spPr bwMode="auto">
          <a:xfrm>
            <a:off x="6228184" y="404664"/>
            <a:ext cx="1872208" cy="503758"/>
          </a:xfrm>
          <a:prstGeom prst="roundRect">
            <a:avLst>
              <a:gd name="adj" fmla="val 17146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Berezovsk</a:t>
            </a:r>
            <a:r>
              <a:rPr lang="cs-CZ" sz="1200" b="1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PAL 2015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8" name="AutoShape 105"/>
          <p:cNvSpPr>
            <a:spLocks noChangeArrowheads="1"/>
          </p:cNvSpPr>
          <p:nvPr/>
        </p:nvSpPr>
        <p:spPr bwMode="auto">
          <a:xfrm>
            <a:off x="8244408" y="332656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0" name="AutoShape 46"/>
          <p:cNvSpPr>
            <a:spLocks noChangeArrowheads="1"/>
          </p:cNvSpPr>
          <p:nvPr/>
        </p:nvSpPr>
        <p:spPr bwMode="auto">
          <a:xfrm>
            <a:off x="755576" y="260648"/>
            <a:ext cx="324036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4800" b="1" smtClean="0">
                <a:solidFill>
                  <a:schemeClr val="bg1"/>
                </a:solidFill>
                <a:latin typeface="Arial Black" pitchFamily="34" charset="0"/>
              </a:rPr>
              <a:t>Skip List</a:t>
            </a:r>
            <a:endParaRPr lang="en-US" sz="48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5" name="Group 204"/>
          <p:cNvGrpSpPr/>
          <p:nvPr/>
        </p:nvGrpSpPr>
        <p:grpSpPr>
          <a:xfrm>
            <a:off x="539552" y="1916832"/>
            <a:ext cx="7776864" cy="1944216"/>
            <a:chOff x="107504" y="2132856"/>
            <a:chExt cx="8784976" cy="2016759"/>
          </a:xfrm>
        </p:grpSpPr>
        <p:sp>
          <p:nvSpPr>
            <p:cNvPr id="206" name="Rectangle 93"/>
            <p:cNvSpPr>
              <a:spLocks noChangeArrowheads="1"/>
            </p:cNvSpPr>
            <p:nvPr/>
          </p:nvSpPr>
          <p:spPr bwMode="auto">
            <a:xfrm>
              <a:off x="5636149" y="3571946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cxnSp>
          <p:nvCxnSpPr>
            <p:cNvPr id="207" name="Straight Arrow Connector 206"/>
            <p:cNvCxnSpPr/>
            <p:nvPr/>
          </p:nvCxnSpPr>
          <p:spPr bwMode="auto">
            <a:xfrm>
              <a:off x="5777650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208" name="Rectangle 93"/>
            <p:cNvSpPr>
              <a:spLocks noChangeArrowheads="1"/>
            </p:cNvSpPr>
            <p:nvPr/>
          </p:nvSpPr>
          <p:spPr bwMode="auto">
            <a:xfrm>
              <a:off x="2664602" y="328427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09" name="Rectangle 93"/>
            <p:cNvSpPr>
              <a:spLocks noChangeArrowheads="1"/>
            </p:cNvSpPr>
            <p:nvPr/>
          </p:nvSpPr>
          <p:spPr bwMode="auto">
            <a:xfrm>
              <a:off x="4150374" y="328427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10" name="Rectangle 93"/>
            <p:cNvSpPr>
              <a:spLocks noChangeArrowheads="1"/>
            </p:cNvSpPr>
            <p:nvPr/>
          </p:nvSpPr>
          <p:spPr bwMode="auto">
            <a:xfrm>
              <a:off x="5636149" y="328427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11" name="Rectangle 93"/>
            <p:cNvSpPr>
              <a:spLocks noChangeArrowheads="1"/>
            </p:cNvSpPr>
            <p:nvPr/>
          </p:nvSpPr>
          <p:spPr bwMode="auto">
            <a:xfrm>
              <a:off x="7617180" y="328427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12" name="Rectangle 93"/>
            <p:cNvSpPr>
              <a:spLocks noChangeArrowheads="1"/>
            </p:cNvSpPr>
            <p:nvPr/>
          </p:nvSpPr>
          <p:spPr bwMode="auto">
            <a:xfrm>
              <a:off x="1179704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A</a:t>
              </a:r>
              <a:endParaRPr lang="cs-CZ" sz="1400" b="1"/>
            </a:p>
          </p:txBody>
        </p:sp>
        <p:sp>
          <p:nvSpPr>
            <p:cNvPr id="213" name="Rectangle 93"/>
            <p:cNvSpPr>
              <a:spLocks noChangeArrowheads="1"/>
            </p:cNvSpPr>
            <p:nvPr/>
          </p:nvSpPr>
          <p:spPr bwMode="auto">
            <a:xfrm>
              <a:off x="1675839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B</a:t>
              </a:r>
              <a:endParaRPr lang="cs-CZ" sz="1400" b="1"/>
            </a:p>
          </p:txBody>
        </p:sp>
        <p:sp>
          <p:nvSpPr>
            <p:cNvPr id="214" name="Rectangle 93"/>
            <p:cNvSpPr>
              <a:spLocks noChangeArrowheads="1"/>
            </p:cNvSpPr>
            <p:nvPr/>
          </p:nvSpPr>
          <p:spPr bwMode="auto">
            <a:xfrm>
              <a:off x="2171097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C</a:t>
              </a:r>
              <a:endParaRPr lang="cs-CZ" sz="1400" b="1"/>
            </a:p>
          </p:txBody>
        </p:sp>
        <p:sp>
          <p:nvSpPr>
            <p:cNvPr id="215" name="Rectangle 93"/>
            <p:cNvSpPr>
              <a:spLocks noChangeArrowheads="1"/>
            </p:cNvSpPr>
            <p:nvPr/>
          </p:nvSpPr>
          <p:spPr bwMode="auto">
            <a:xfrm>
              <a:off x="2666355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D</a:t>
              </a:r>
              <a:endParaRPr lang="cs-CZ" sz="1400" b="1"/>
            </a:p>
          </p:txBody>
        </p:sp>
        <p:sp>
          <p:nvSpPr>
            <p:cNvPr id="216" name="Rectangle 93"/>
            <p:cNvSpPr>
              <a:spLocks noChangeArrowheads="1"/>
            </p:cNvSpPr>
            <p:nvPr/>
          </p:nvSpPr>
          <p:spPr bwMode="auto">
            <a:xfrm>
              <a:off x="3161613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E</a:t>
              </a:r>
              <a:endParaRPr lang="cs-CZ" sz="1400" b="1"/>
            </a:p>
          </p:txBody>
        </p:sp>
        <p:sp>
          <p:nvSpPr>
            <p:cNvPr id="217" name="Rectangle 93"/>
            <p:cNvSpPr>
              <a:spLocks noChangeArrowheads="1"/>
            </p:cNvSpPr>
            <p:nvPr/>
          </p:nvSpPr>
          <p:spPr bwMode="auto">
            <a:xfrm>
              <a:off x="3658625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G</a:t>
              </a:r>
              <a:endParaRPr lang="cs-CZ" sz="1400" b="1"/>
            </a:p>
          </p:txBody>
        </p:sp>
        <p:sp>
          <p:nvSpPr>
            <p:cNvPr id="218" name="Rectangle 93"/>
            <p:cNvSpPr>
              <a:spLocks noChangeArrowheads="1"/>
            </p:cNvSpPr>
            <p:nvPr/>
          </p:nvSpPr>
          <p:spPr bwMode="auto">
            <a:xfrm>
              <a:off x="4652654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L</a:t>
              </a:r>
              <a:endParaRPr lang="cs-CZ" sz="1400" b="1"/>
            </a:p>
          </p:txBody>
        </p:sp>
        <p:sp>
          <p:nvSpPr>
            <p:cNvPr id="219" name="Rectangle 93"/>
            <p:cNvSpPr>
              <a:spLocks noChangeArrowheads="1"/>
            </p:cNvSpPr>
            <p:nvPr/>
          </p:nvSpPr>
          <p:spPr bwMode="auto">
            <a:xfrm>
              <a:off x="6141057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Q</a:t>
              </a:r>
              <a:endParaRPr lang="cs-CZ" sz="1400" b="1"/>
            </a:p>
          </p:txBody>
        </p:sp>
        <p:sp>
          <p:nvSpPr>
            <p:cNvPr id="220" name="Rectangle 93"/>
            <p:cNvSpPr>
              <a:spLocks noChangeArrowheads="1"/>
            </p:cNvSpPr>
            <p:nvPr/>
          </p:nvSpPr>
          <p:spPr bwMode="auto">
            <a:xfrm>
              <a:off x="683568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21" name="Rectangle 93"/>
            <p:cNvSpPr>
              <a:spLocks noChangeArrowheads="1"/>
            </p:cNvSpPr>
            <p:nvPr/>
          </p:nvSpPr>
          <p:spPr bwMode="auto">
            <a:xfrm>
              <a:off x="1179704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22" name="Rectangle 93"/>
            <p:cNvSpPr>
              <a:spLocks noChangeArrowheads="1"/>
            </p:cNvSpPr>
            <p:nvPr/>
          </p:nvSpPr>
          <p:spPr bwMode="auto">
            <a:xfrm>
              <a:off x="1675839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23" name="Rectangle 93"/>
            <p:cNvSpPr>
              <a:spLocks noChangeArrowheads="1"/>
            </p:cNvSpPr>
            <p:nvPr/>
          </p:nvSpPr>
          <p:spPr bwMode="auto">
            <a:xfrm>
              <a:off x="2171097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24" name="Rectangle 93"/>
            <p:cNvSpPr>
              <a:spLocks noChangeArrowheads="1"/>
            </p:cNvSpPr>
            <p:nvPr/>
          </p:nvSpPr>
          <p:spPr bwMode="auto">
            <a:xfrm>
              <a:off x="2666355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25" name="Rectangle 93"/>
            <p:cNvSpPr>
              <a:spLocks noChangeArrowheads="1"/>
            </p:cNvSpPr>
            <p:nvPr/>
          </p:nvSpPr>
          <p:spPr bwMode="auto">
            <a:xfrm>
              <a:off x="3161613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26" name="Rectangle 93"/>
            <p:cNvSpPr>
              <a:spLocks noChangeArrowheads="1"/>
            </p:cNvSpPr>
            <p:nvPr/>
          </p:nvSpPr>
          <p:spPr bwMode="auto">
            <a:xfrm>
              <a:off x="3658625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4652654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28" name="Rectangle 93"/>
            <p:cNvSpPr>
              <a:spLocks noChangeArrowheads="1"/>
            </p:cNvSpPr>
            <p:nvPr/>
          </p:nvSpPr>
          <p:spPr bwMode="auto">
            <a:xfrm>
              <a:off x="6141057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29" name="Rectangle 93"/>
            <p:cNvSpPr>
              <a:spLocks noChangeArrowheads="1"/>
            </p:cNvSpPr>
            <p:nvPr/>
          </p:nvSpPr>
          <p:spPr bwMode="auto">
            <a:xfrm>
              <a:off x="683568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cxnSp>
          <p:nvCxnSpPr>
            <p:cNvPr id="230" name="Straight Arrow Connector 229"/>
            <p:cNvCxnSpPr/>
            <p:nvPr/>
          </p:nvCxnSpPr>
          <p:spPr bwMode="auto">
            <a:xfrm>
              <a:off x="825071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31" name="Straight Arrow Connector 230"/>
            <p:cNvCxnSpPr/>
            <p:nvPr/>
          </p:nvCxnSpPr>
          <p:spPr bwMode="auto">
            <a:xfrm>
              <a:off x="1320328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32" name="Straight Arrow Connector 231"/>
            <p:cNvCxnSpPr/>
            <p:nvPr/>
          </p:nvCxnSpPr>
          <p:spPr bwMode="auto">
            <a:xfrm>
              <a:off x="1815587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33" name="Straight Arrow Connector 232"/>
            <p:cNvCxnSpPr/>
            <p:nvPr/>
          </p:nvCxnSpPr>
          <p:spPr bwMode="auto">
            <a:xfrm>
              <a:off x="2310845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34" name="Straight Arrow Connector 233"/>
            <p:cNvCxnSpPr/>
            <p:nvPr/>
          </p:nvCxnSpPr>
          <p:spPr bwMode="auto">
            <a:xfrm>
              <a:off x="2806102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35" name="Straight Arrow Connector 234"/>
            <p:cNvCxnSpPr/>
            <p:nvPr/>
          </p:nvCxnSpPr>
          <p:spPr bwMode="auto">
            <a:xfrm>
              <a:off x="3301361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36" name="Straight Arrow Connector 235"/>
            <p:cNvCxnSpPr/>
            <p:nvPr/>
          </p:nvCxnSpPr>
          <p:spPr bwMode="auto">
            <a:xfrm>
              <a:off x="3796620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37" name="Straight Arrow Connector 236"/>
            <p:cNvCxnSpPr/>
            <p:nvPr/>
          </p:nvCxnSpPr>
          <p:spPr bwMode="auto">
            <a:xfrm>
              <a:off x="4787133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38" name="Straight Arrow Connector 237"/>
            <p:cNvCxnSpPr/>
            <p:nvPr/>
          </p:nvCxnSpPr>
          <p:spPr bwMode="auto">
            <a:xfrm>
              <a:off x="6272908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239" name="Rectangle 93"/>
            <p:cNvSpPr>
              <a:spLocks noChangeArrowheads="1"/>
            </p:cNvSpPr>
            <p:nvPr/>
          </p:nvSpPr>
          <p:spPr bwMode="auto">
            <a:xfrm>
              <a:off x="6624033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R</a:t>
              </a:r>
              <a:endParaRPr lang="cs-CZ" sz="1400" b="1"/>
            </a:p>
          </p:txBody>
        </p:sp>
        <p:sp>
          <p:nvSpPr>
            <p:cNvPr id="240" name="Rectangle 93"/>
            <p:cNvSpPr>
              <a:spLocks noChangeArrowheads="1"/>
            </p:cNvSpPr>
            <p:nvPr/>
          </p:nvSpPr>
          <p:spPr bwMode="auto">
            <a:xfrm>
              <a:off x="7120168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S</a:t>
              </a:r>
              <a:endParaRPr lang="cs-CZ" sz="1400" b="1"/>
            </a:p>
          </p:txBody>
        </p:sp>
        <p:sp>
          <p:nvSpPr>
            <p:cNvPr id="241" name="Rectangle 93"/>
            <p:cNvSpPr>
              <a:spLocks noChangeArrowheads="1"/>
            </p:cNvSpPr>
            <p:nvPr/>
          </p:nvSpPr>
          <p:spPr bwMode="auto">
            <a:xfrm>
              <a:off x="7616304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V</a:t>
              </a:r>
              <a:endParaRPr lang="cs-CZ" sz="1400" b="1"/>
            </a:p>
          </p:txBody>
        </p:sp>
        <p:sp>
          <p:nvSpPr>
            <p:cNvPr id="242" name="Rectangle 93"/>
            <p:cNvSpPr>
              <a:spLocks noChangeArrowheads="1"/>
            </p:cNvSpPr>
            <p:nvPr/>
          </p:nvSpPr>
          <p:spPr bwMode="auto">
            <a:xfrm>
              <a:off x="8112438" y="3860513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X</a:t>
              </a:r>
              <a:endParaRPr lang="cs-CZ" sz="1400" b="1"/>
            </a:p>
          </p:txBody>
        </p:sp>
        <p:sp>
          <p:nvSpPr>
            <p:cNvPr id="243" name="Rectangle 93"/>
            <p:cNvSpPr>
              <a:spLocks noChangeArrowheads="1"/>
            </p:cNvSpPr>
            <p:nvPr/>
          </p:nvSpPr>
          <p:spPr bwMode="auto">
            <a:xfrm>
              <a:off x="6624033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44" name="Rectangle 93"/>
            <p:cNvSpPr>
              <a:spLocks noChangeArrowheads="1"/>
            </p:cNvSpPr>
            <p:nvPr/>
          </p:nvSpPr>
          <p:spPr bwMode="auto">
            <a:xfrm>
              <a:off x="7120168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45" name="Rectangle 93"/>
            <p:cNvSpPr>
              <a:spLocks noChangeArrowheads="1"/>
            </p:cNvSpPr>
            <p:nvPr/>
          </p:nvSpPr>
          <p:spPr bwMode="auto">
            <a:xfrm>
              <a:off x="7616304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46" name="Rectangle 93"/>
            <p:cNvSpPr>
              <a:spLocks noChangeArrowheads="1"/>
            </p:cNvSpPr>
            <p:nvPr/>
          </p:nvSpPr>
          <p:spPr bwMode="auto">
            <a:xfrm>
              <a:off x="8112438" y="3572837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cxnSp>
          <p:nvCxnSpPr>
            <p:cNvPr id="247" name="Straight Arrow Connector 246"/>
            <p:cNvCxnSpPr/>
            <p:nvPr/>
          </p:nvCxnSpPr>
          <p:spPr bwMode="auto">
            <a:xfrm>
              <a:off x="6758516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48" name="Straight Arrow Connector 247"/>
            <p:cNvCxnSpPr/>
            <p:nvPr/>
          </p:nvCxnSpPr>
          <p:spPr bwMode="auto">
            <a:xfrm>
              <a:off x="7253774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49" name="Straight Arrow Connector 248"/>
            <p:cNvCxnSpPr/>
            <p:nvPr/>
          </p:nvCxnSpPr>
          <p:spPr bwMode="auto">
            <a:xfrm>
              <a:off x="7749030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250" name="Rectangle 93"/>
            <p:cNvSpPr>
              <a:spLocks noChangeArrowheads="1"/>
            </p:cNvSpPr>
            <p:nvPr/>
          </p:nvSpPr>
          <p:spPr bwMode="auto">
            <a:xfrm>
              <a:off x="2171097" y="328427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51" name="Rectangle 93"/>
            <p:cNvSpPr>
              <a:spLocks noChangeArrowheads="1"/>
            </p:cNvSpPr>
            <p:nvPr/>
          </p:nvSpPr>
          <p:spPr bwMode="auto">
            <a:xfrm>
              <a:off x="3658625" y="328427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52" name="Rectangle 93"/>
            <p:cNvSpPr>
              <a:spLocks noChangeArrowheads="1"/>
            </p:cNvSpPr>
            <p:nvPr/>
          </p:nvSpPr>
          <p:spPr bwMode="auto">
            <a:xfrm>
              <a:off x="683568" y="328427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53" name="Rectangle 93"/>
            <p:cNvSpPr>
              <a:spLocks noChangeArrowheads="1"/>
            </p:cNvSpPr>
            <p:nvPr/>
          </p:nvSpPr>
          <p:spPr bwMode="auto">
            <a:xfrm>
              <a:off x="6624033" y="328427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54" name="Rectangle 93"/>
            <p:cNvSpPr>
              <a:spLocks noChangeArrowheads="1"/>
            </p:cNvSpPr>
            <p:nvPr/>
          </p:nvSpPr>
          <p:spPr bwMode="auto">
            <a:xfrm>
              <a:off x="8112438" y="328427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cxnSp>
          <p:nvCxnSpPr>
            <p:cNvPr id="255" name="Straight Arrow Connector 254"/>
            <p:cNvCxnSpPr/>
            <p:nvPr/>
          </p:nvCxnSpPr>
          <p:spPr bwMode="auto">
            <a:xfrm>
              <a:off x="825071" y="3428108"/>
              <a:ext cx="1344270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56" name="Straight Arrow Connector 255"/>
            <p:cNvCxnSpPr/>
            <p:nvPr/>
          </p:nvCxnSpPr>
          <p:spPr bwMode="auto">
            <a:xfrm>
              <a:off x="2806102" y="3428108"/>
              <a:ext cx="849016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57" name="Straight Arrow Connector 256"/>
            <p:cNvCxnSpPr/>
            <p:nvPr/>
          </p:nvCxnSpPr>
          <p:spPr bwMode="auto">
            <a:xfrm>
              <a:off x="4291877" y="3428108"/>
              <a:ext cx="849016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258" name="Straight Arrow Connector 257"/>
            <p:cNvCxnSpPr>
              <a:endCxn id="211" idx="1"/>
            </p:cNvCxnSpPr>
            <p:nvPr/>
          </p:nvCxnSpPr>
          <p:spPr bwMode="auto">
            <a:xfrm>
              <a:off x="6768168" y="3428108"/>
              <a:ext cx="849016" cy="446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259" name="Rectangle 93"/>
            <p:cNvSpPr>
              <a:spLocks noChangeArrowheads="1"/>
            </p:cNvSpPr>
            <p:nvPr/>
          </p:nvSpPr>
          <p:spPr bwMode="auto">
            <a:xfrm>
              <a:off x="683568" y="2996596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60" name="Rectangle 93"/>
            <p:cNvSpPr>
              <a:spLocks noChangeArrowheads="1"/>
            </p:cNvSpPr>
            <p:nvPr/>
          </p:nvSpPr>
          <p:spPr bwMode="auto">
            <a:xfrm>
              <a:off x="683568" y="270892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61" name="Rectangle 93"/>
            <p:cNvSpPr>
              <a:spLocks noChangeArrowheads="1"/>
            </p:cNvSpPr>
            <p:nvPr/>
          </p:nvSpPr>
          <p:spPr bwMode="auto">
            <a:xfrm>
              <a:off x="2169343" y="2996596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62" name="Rectangle 93"/>
            <p:cNvSpPr>
              <a:spLocks noChangeArrowheads="1"/>
            </p:cNvSpPr>
            <p:nvPr/>
          </p:nvSpPr>
          <p:spPr bwMode="auto">
            <a:xfrm>
              <a:off x="3655115" y="2996596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63" name="Rectangle 93"/>
            <p:cNvSpPr>
              <a:spLocks noChangeArrowheads="1"/>
            </p:cNvSpPr>
            <p:nvPr/>
          </p:nvSpPr>
          <p:spPr bwMode="auto">
            <a:xfrm>
              <a:off x="3655115" y="270892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64" name="Rectangle 93"/>
            <p:cNvSpPr>
              <a:spLocks noChangeArrowheads="1"/>
            </p:cNvSpPr>
            <p:nvPr/>
          </p:nvSpPr>
          <p:spPr bwMode="auto">
            <a:xfrm>
              <a:off x="4150374" y="3859621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H</a:t>
              </a:r>
              <a:endParaRPr lang="cs-CZ" sz="1400" b="1"/>
            </a:p>
          </p:txBody>
        </p:sp>
        <p:sp>
          <p:nvSpPr>
            <p:cNvPr id="265" name="Rectangle 93"/>
            <p:cNvSpPr>
              <a:spLocks noChangeArrowheads="1"/>
            </p:cNvSpPr>
            <p:nvPr/>
          </p:nvSpPr>
          <p:spPr bwMode="auto">
            <a:xfrm>
              <a:off x="4150374" y="3571946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cxnSp>
          <p:nvCxnSpPr>
            <p:cNvPr id="362" name="Straight Arrow Connector 361"/>
            <p:cNvCxnSpPr/>
            <p:nvPr/>
          </p:nvCxnSpPr>
          <p:spPr bwMode="auto">
            <a:xfrm>
              <a:off x="4291877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363" name="Rectangle 93"/>
            <p:cNvSpPr>
              <a:spLocks noChangeArrowheads="1"/>
            </p:cNvSpPr>
            <p:nvPr/>
          </p:nvSpPr>
          <p:spPr bwMode="auto">
            <a:xfrm>
              <a:off x="5140889" y="3859621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M</a:t>
              </a:r>
              <a:endParaRPr lang="cs-CZ" sz="1400" b="1"/>
            </a:p>
          </p:txBody>
        </p:sp>
        <p:sp>
          <p:nvSpPr>
            <p:cNvPr id="364" name="Rectangle 93"/>
            <p:cNvSpPr>
              <a:spLocks noChangeArrowheads="1"/>
            </p:cNvSpPr>
            <p:nvPr/>
          </p:nvSpPr>
          <p:spPr bwMode="auto">
            <a:xfrm>
              <a:off x="5140889" y="3571946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365" name="Rectangle 93"/>
            <p:cNvSpPr>
              <a:spLocks noChangeArrowheads="1"/>
            </p:cNvSpPr>
            <p:nvPr/>
          </p:nvSpPr>
          <p:spPr bwMode="auto">
            <a:xfrm>
              <a:off x="5140889" y="328427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366" name="Rectangle 93"/>
            <p:cNvSpPr>
              <a:spLocks noChangeArrowheads="1"/>
            </p:cNvSpPr>
            <p:nvPr/>
          </p:nvSpPr>
          <p:spPr bwMode="auto">
            <a:xfrm>
              <a:off x="5140889" y="2996596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cxnSp>
          <p:nvCxnSpPr>
            <p:cNvPr id="367" name="Straight Arrow Connector 366"/>
            <p:cNvCxnSpPr/>
            <p:nvPr/>
          </p:nvCxnSpPr>
          <p:spPr bwMode="auto">
            <a:xfrm>
              <a:off x="5282392" y="3716676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68" name="Straight Arrow Connector 367"/>
            <p:cNvCxnSpPr/>
            <p:nvPr/>
          </p:nvCxnSpPr>
          <p:spPr bwMode="auto">
            <a:xfrm>
              <a:off x="5777650" y="3428108"/>
              <a:ext cx="849016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369" name="Rectangle 93"/>
            <p:cNvSpPr>
              <a:spLocks noChangeArrowheads="1"/>
            </p:cNvSpPr>
            <p:nvPr/>
          </p:nvSpPr>
          <p:spPr bwMode="auto">
            <a:xfrm>
              <a:off x="5636149" y="3859621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P</a:t>
              </a:r>
              <a:endParaRPr lang="cs-CZ" sz="1400" b="1"/>
            </a:p>
          </p:txBody>
        </p:sp>
        <p:sp>
          <p:nvSpPr>
            <p:cNvPr id="370" name="Rectangle 93"/>
            <p:cNvSpPr>
              <a:spLocks noChangeArrowheads="1"/>
            </p:cNvSpPr>
            <p:nvPr/>
          </p:nvSpPr>
          <p:spPr bwMode="auto">
            <a:xfrm>
              <a:off x="7617179" y="2996596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cxnSp>
          <p:nvCxnSpPr>
            <p:cNvPr id="371" name="Straight Arrow Connector 370"/>
            <p:cNvCxnSpPr/>
            <p:nvPr/>
          </p:nvCxnSpPr>
          <p:spPr bwMode="auto">
            <a:xfrm>
              <a:off x="825071" y="2852757"/>
              <a:ext cx="2830044" cy="446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72" name="Straight Arrow Connector 371"/>
            <p:cNvCxnSpPr/>
            <p:nvPr/>
          </p:nvCxnSpPr>
          <p:spPr bwMode="auto">
            <a:xfrm>
              <a:off x="3796620" y="3140433"/>
              <a:ext cx="1344270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73" name="Straight Arrow Connector 372"/>
            <p:cNvCxnSpPr/>
            <p:nvPr/>
          </p:nvCxnSpPr>
          <p:spPr bwMode="auto">
            <a:xfrm>
              <a:off x="5282392" y="3140433"/>
              <a:ext cx="2334788" cy="446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74" name="Straight Arrow Connector 373"/>
            <p:cNvCxnSpPr/>
            <p:nvPr/>
          </p:nvCxnSpPr>
          <p:spPr bwMode="auto">
            <a:xfrm>
              <a:off x="825071" y="3140433"/>
              <a:ext cx="1344270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75" name="Straight Arrow Connector 374"/>
            <p:cNvCxnSpPr/>
            <p:nvPr/>
          </p:nvCxnSpPr>
          <p:spPr bwMode="auto">
            <a:xfrm>
              <a:off x="2310845" y="3140433"/>
              <a:ext cx="1344270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76" name="Straight Arrow Connector 375"/>
            <p:cNvCxnSpPr/>
            <p:nvPr/>
          </p:nvCxnSpPr>
          <p:spPr bwMode="auto">
            <a:xfrm>
              <a:off x="2310845" y="3428108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77" name="Straight Arrow Connector 376"/>
            <p:cNvCxnSpPr/>
            <p:nvPr/>
          </p:nvCxnSpPr>
          <p:spPr bwMode="auto">
            <a:xfrm>
              <a:off x="3796618" y="3428108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78" name="Straight Arrow Connector 377"/>
            <p:cNvCxnSpPr/>
            <p:nvPr/>
          </p:nvCxnSpPr>
          <p:spPr bwMode="auto">
            <a:xfrm>
              <a:off x="5282391" y="3428108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79" name="Straight Arrow Connector 378"/>
            <p:cNvCxnSpPr/>
            <p:nvPr/>
          </p:nvCxnSpPr>
          <p:spPr bwMode="auto">
            <a:xfrm>
              <a:off x="7758702" y="3431732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380" name="Rectangle 93"/>
            <p:cNvSpPr>
              <a:spLocks noChangeArrowheads="1"/>
            </p:cNvSpPr>
            <p:nvPr/>
          </p:nvSpPr>
          <p:spPr bwMode="auto">
            <a:xfrm>
              <a:off x="8608598" y="2708920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381" name="Oval 380"/>
            <p:cNvSpPr/>
            <p:nvPr/>
          </p:nvSpPr>
          <p:spPr bwMode="auto">
            <a:xfrm>
              <a:off x="8690090" y="2802379"/>
              <a:ext cx="123989" cy="905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2" name="Rectangle 93"/>
            <p:cNvSpPr>
              <a:spLocks noChangeArrowheads="1"/>
            </p:cNvSpPr>
            <p:nvPr/>
          </p:nvSpPr>
          <p:spPr bwMode="auto">
            <a:xfrm>
              <a:off x="8608598" y="2996952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383" name="Oval 382"/>
            <p:cNvSpPr/>
            <p:nvPr/>
          </p:nvSpPr>
          <p:spPr bwMode="auto">
            <a:xfrm>
              <a:off x="8690090" y="3090411"/>
              <a:ext cx="123989" cy="905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4" name="Rectangle 93"/>
            <p:cNvSpPr>
              <a:spLocks noChangeArrowheads="1"/>
            </p:cNvSpPr>
            <p:nvPr/>
          </p:nvSpPr>
          <p:spPr bwMode="auto">
            <a:xfrm>
              <a:off x="8608598" y="3284984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385" name="Oval 384"/>
            <p:cNvSpPr/>
            <p:nvPr/>
          </p:nvSpPr>
          <p:spPr bwMode="auto">
            <a:xfrm>
              <a:off x="8690090" y="3378443"/>
              <a:ext cx="123989" cy="905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6" name="Rectangle 93"/>
            <p:cNvSpPr>
              <a:spLocks noChangeArrowheads="1"/>
            </p:cNvSpPr>
            <p:nvPr/>
          </p:nvSpPr>
          <p:spPr bwMode="auto">
            <a:xfrm>
              <a:off x="8608598" y="3573016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387" name="Oval 386"/>
            <p:cNvSpPr/>
            <p:nvPr/>
          </p:nvSpPr>
          <p:spPr bwMode="auto">
            <a:xfrm>
              <a:off x="8690090" y="3666475"/>
              <a:ext cx="123989" cy="905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88" name="Straight Arrow Connector 387"/>
            <p:cNvCxnSpPr/>
            <p:nvPr/>
          </p:nvCxnSpPr>
          <p:spPr bwMode="auto">
            <a:xfrm>
              <a:off x="8254802" y="3429000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89" name="Straight Arrow Connector 388"/>
            <p:cNvCxnSpPr/>
            <p:nvPr/>
          </p:nvCxnSpPr>
          <p:spPr bwMode="auto">
            <a:xfrm>
              <a:off x="8254802" y="3717032"/>
              <a:ext cx="353757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90" name="Straight Arrow Connector 389"/>
            <p:cNvCxnSpPr/>
            <p:nvPr/>
          </p:nvCxnSpPr>
          <p:spPr bwMode="auto">
            <a:xfrm>
              <a:off x="7759488" y="3140968"/>
              <a:ext cx="849016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cxnSp>
          <p:nvCxnSpPr>
            <p:cNvPr id="391" name="Straight Arrow Connector 390"/>
            <p:cNvCxnSpPr/>
            <p:nvPr/>
          </p:nvCxnSpPr>
          <p:spPr bwMode="auto">
            <a:xfrm>
              <a:off x="3796973" y="2852936"/>
              <a:ext cx="4811625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392" name="Rectangle 93"/>
            <p:cNvSpPr>
              <a:spLocks noChangeArrowheads="1"/>
            </p:cNvSpPr>
            <p:nvPr/>
          </p:nvSpPr>
          <p:spPr bwMode="auto">
            <a:xfrm>
              <a:off x="8608598" y="3861048"/>
              <a:ext cx="283882" cy="2885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oval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b="1" smtClean="0">
                  <a:sym typeface="Symbol"/>
                </a:rPr>
                <a:t></a:t>
              </a:r>
              <a:endParaRPr lang="cs-CZ" b="1"/>
            </a:p>
          </p:txBody>
        </p:sp>
        <p:cxnSp>
          <p:nvCxnSpPr>
            <p:cNvPr id="393" name="Straight Arrow Connector 392"/>
            <p:cNvCxnSpPr/>
            <p:nvPr/>
          </p:nvCxnSpPr>
          <p:spPr bwMode="auto">
            <a:xfrm>
              <a:off x="683568" y="2564904"/>
              <a:ext cx="3096344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non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394" name="Right Bracket 393"/>
            <p:cNvSpPr/>
            <p:nvPr/>
          </p:nvSpPr>
          <p:spPr bwMode="auto">
            <a:xfrm flipH="1">
              <a:off x="539552" y="2564904"/>
              <a:ext cx="144016" cy="288032"/>
            </a:xfrm>
            <a:prstGeom prst="rightBracket">
              <a:avLst>
                <a:gd name="adj" fmla="val 270000"/>
              </a:avLst>
            </a:prstGeom>
            <a:noFill/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95" name="Straight Arrow Connector 394"/>
            <p:cNvCxnSpPr/>
            <p:nvPr/>
          </p:nvCxnSpPr>
          <p:spPr bwMode="auto">
            <a:xfrm>
              <a:off x="683568" y="2420888"/>
              <a:ext cx="7056784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non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396" name="Right Bracket 395"/>
            <p:cNvSpPr/>
            <p:nvPr/>
          </p:nvSpPr>
          <p:spPr bwMode="auto">
            <a:xfrm flipV="1">
              <a:off x="3779912" y="2564904"/>
              <a:ext cx="216024" cy="288032"/>
            </a:xfrm>
            <a:prstGeom prst="rightBracket">
              <a:avLst>
                <a:gd name="adj" fmla="val 270000"/>
              </a:avLst>
            </a:prstGeom>
            <a:noFill/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non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latin typeface="Arial" charset="0"/>
              </a:endParaRPr>
            </a:p>
          </p:txBody>
        </p:sp>
        <p:sp>
          <p:nvSpPr>
            <p:cNvPr id="397" name="Right Bracket 396"/>
            <p:cNvSpPr/>
            <p:nvPr/>
          </p:nvSpPr>
          <p:spPr bwMode="auto">
            <a:xfrm flipV="1">
              <a:off x="7740352" y="2420888"/>
              <a:ext cx="216024" cy="720080"/>
            </a:xfrm>
            <a:prstGeom prst="rightBracket">
              <a:avLst>
                <a:gd name="adj" fmla="val 270000"/>
              </a:avLst>
            </a:prstGeom>
            <a:noFill/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non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latin typeface="Arial" charset="0"/>
              </a:endParaRPr>
            </a:p>
          </p:txBody>
        </p:sp>
        <p:sp>
          <p:nvSpPr>
            <p:cNvPr id="398" name="Right Bracket 397"/>
            <p:cNvSpPr/>
            <p:nvPr/>
          </p:nvSpPr>
          <p:spPr bwMode="auto">
            <a:xfrm flipH="1">
              <a:off x="395536" y="2420888"/>
              <a:ext cx="288032" cy="720080"/>
            </a:xfrm>
            <a:prstGeom prst="rightBracket">
              <a:avLst>
                <a:gd name="adj" fmla="val 270000"/>
              </a:avLst>
            </a:prstGeom>
            <a:noFill/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99" name="Straight Arrow Connector 398"/>
            <p:cNvCxnSpPr/>
            <p:nvPr/>
          </p:nvCxnSpPr>
          <p:spPr bwMode="auto">
            <a:xfrm>
              <a:off x="683568" y="2276872"/>
              <a:ext cx="7560840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non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400" name="Right Bracket 399"/>
            <p:cNvSpPr/>
            <p:nvPr/>
          </p:nvSpPr>
          <p:spPr bwMode="auto">
            <a:xfrm flipV="1">
              <a:off x="8244408" y="2276872"/>
              <a:ext cx="288032" cy="1152128"/>
            </a:xfrm>
            <a:prstGeom prst="rightBracket">
              <a:avLst>
                <a:gd name="adj" fmla="val 270000"/>
              </a:avLst>
            </a:prstGeom>
            <a:noFill/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non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latin typeface="Arial" charset="0"/>
              </a:endParaRPr>
            </a:p>
          </p:txBody>
        </p:sp>
        <p:sp>
          <p:nvSpPr>
            <p:cNvPr id="401" name="Right Bracket 400"/>
            <p:cNvSpPr/>
            <p:nvPr/>
          </p:nvSpPr>
          <p:spPr bwMode="auto">
            <a:xfrm flipH="1">
              <a:off x="251520" y="2276872"/>
              <a:ext cx="432048" cy="1152128"/>
            </a:xfrm>
            <a:prstGeom prst="rightBracket">
              <a:avLst>
                <a:gd name="adj" fmla="val 270000"/>
              </a:avLst>
            </a:prstGeom>
            <a:noFill/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2" name="Right Bracket 401"/>
            <p:cNvSpPr/>
            <p:nvPr/>
          </p:nvSpPr>
          <p:spPr bwMode="auto">
            <a:xfrm flipV="1">
              <a:off x="8244408" y="2132856"/>
              <a:ext cx="432048" cy="1584176"/>
            </a:xfrm>
            <a:prstGeom prst="rightBracket">
              <a:avLst>
                <a:gd name="adj" fmla="val 270000"/>
              </a:avLst>
            </a:prstGeom>
            <a:noFill/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non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latin typeface="Arial" charset="0"/>
              </a:endParaRPr>
            </a:p>
          </p:txBody>
        </p:sp>
        <p:cxnSp>
          <p:nvCxnSpPr>
            <p:cNvPr id="403" name="Straight Arrow Connector 402"/>
            <p:cNvCxnSpPr/>
            <p:nvPr/>
          </p:nvCxnSpPr>
          <p:spPr bwMode="auto">
            <a:xfrm>
              <a:off x="683568" y="2132856"/>
              <a:ext cx="7560840" cy="0"/>
            </a:xfrm>
            <a:prstGeom prst="straightConnector1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non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</p:cxnSp>
        <p:sp>
          <p:nvSpPr>
            <p:cNvPr id="404" name="Right Bracket 403"/>
            <p:cNvSpPr/>
            <p:nvPr/>
          </p:nvSpPr>
          <p:spPr bwMode="auto">
            <a:xfrm flipH="1">
              <a:off x="107504" y="2132856"/>
              <a:ext cx="576064" cy="1584176"/>
            </a:xfrm>
            <a:prstGeom prst="rightBracket">
              <a:avLst>
                <a:gd name="adj" fmla="val 270000"/>
              </a:avLst>
            </a:prstGeom>
            <a:noFill/>
            <a:ln w="28575" cap="flat" cmpd="sng" algn="ctr">
              <a:solidFill>
                <a:schemeClr val="accent6">
                  <a:lumMod val="75000"/>
                </a:schemeClr>
              </a:solidFill>
              <a:prstDash val="sysDot"/>
              <a:round/>
              <a:headEnd type="none" w="med" len="med"/>
              <a:tailEnd type="triangle" w="lg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25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AutoShape 3"/>
          <p:cNvSpPr>
            <a:spLocks noChangeArrowheads="1"/>
          </p:cNvSpPr>
          <p:nvPr/>
        </p:nvSpPr>
        <p:spPr bwMode="auto">
          <a:xfrm>
            <a:off x="251520" y="3573016"/>
            <a:ext cx="8640960" cy="266429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1" name="Freeform 90"/>
          <p:cNvSpPr/>
          <p:nvPr/>
        </p:nvSpPr>
        <p:spPr bwMode="auto">
          <a:xfrm>
            <a:off x="190524" y="4107517"/>
            <a:ext cx="7127193" cy="1696001"/>
          </a:xfrm>
          <a:custGeom>
            <a:avLst/>
            <a:gdLst>
              <a:gd name="connsiteX0" fmla="*/ 430474 w 7272642"/>
              <a:gd name="connsiteY0" fmla="*/ 26970 h 1702406"/>
              <a:gd name="connsiteX1" fmla="*/ 3735649 w 7272642"/>
              <a:gd name="connsiteY1" fmla="*/ 17445 h 1702406"/>
              <a:gd name="connsiteX2" fmla="*/ 3840424 w 7272642"/>
              <a:gd name="connsiteY2" fmla="*/ 284145 h 1702406"/>
              <a:gd name="connsiteX3" fmla="*/ 3888049 w 7272642"/>
              <a:gd name="connsiteY3" fmla="*/ 427020 h 1702406"/>
              <a:gd name="connsiteX4" fmla="*/ 4545274 w 7272642"/>
              <a:gd name="connsiteY4" fmla="*/ 436545 h 1702406"/>
              <a:gd name="connsiteX5" fmla="*/ 6040699 w 7272642"/>
              <a:gd name="connsiteY5" fmla="*/ 436545 h 1702406"/>
              <a:gd name="connsiteX6" fmla="*/ 6002599 w 7272642"/>
              <a:gd name="connsiteY6" fmla="*/ 598470 h 1702406"/>
              <a:gd name="connsiteX7" fmla="*/ 5354899 w 7272642"/>
              <a:gd name="connsiteY7" fmla="*/ 607995 h 1702406"/>
              <a:gd name="connsiteX8" fmla="*/ 5345374 w 7272642"/>
              <a:gd name="connsiteY8" fmla="*/ 722295 h 1702406"/>
              <a:gd name="connsiteX9" fmla="*/ 5802574 w 7272642"/>
              <a:gd name="connsiteY9" fmla="*/ 741345 h 1702406"/>
              <a:gd name="connsiteX10" fmla="*/ 6631249 w 7272642"/>
              <a:gd name="connsiteY10" fmla="*/ 750870 h 1702406"/>
              <a:gd name="connsiteX11" fmla="*/ 7164649 w 7272642"/>
              <a:gd name="connsiteY11" fmla="*/ 741345 h 1702406"/>
              <a:gd name="connsiteX12" fmla="*/ 7088449 w 7272642"/>
              <a:gd name="connsiteY12" fmla="*/ 893745 h 1702406"/>
              <a:gd name="connsiteX13" fmla="*/ 6659824 w 7272642"/>
              <a:gd name="connsiteY13" fmla="*/ 922320 h 1702406"/>
              <a:gd name="connsiteX14" fmla="*/ 6688399 w 7272642"/>
              <a:gd name="connsiteY14" fmla="*/ 1074720 h 1702406"/>
              <a:gd name="connsiteX15" fmla="*/ 7078924 w 7272642"/>
              <a:gd name="connsiteY15" fmla="*/ 1008045 h 1702406"/>
              <a:gd name="connsiteX16" fmla="*/ 7269424 w 7272642"/>
              <a:gd name="connsiteY16" fmla="*/ 1389045 h 1702406"/>
              <a:gd name="connsiteX17" fmla="*/ 7183699 w 7272642"/>
              <a:gd name="connsiteY17" fmla="*/ 1655745 h 1702406"/>
              <a:gd name="connsiteX18" fmla="*/ 6993199 w 7272642"/>
              <a:gd name="connsiteY18" fmla="*/ 1655745 h 1702406"/>
              <a:gd name="connsiteX19" fmla="*/ 6974149 w 7272642"/>
              <a:gd name="connsiteY19" fmla="*/ 1189020 h 1702406"/>
              <a:gd name="connsiteX20" fmla="*/ 6783649 w 7272642"/>
              <a:gd name="connsiteY20" fmla="*/ 1217595 h 1702406"/>
              <a:gd name="connsiteX21" fmla="*/ 6488374 w 7272642"/>
              <a:gd name="connsiteY21" fmla="*/ 1217595 h 1702406"/>
              <a:gd name="connsiteX22" fmla="*/ 6488374 w 7272642"/>
              <a:gd name="connsiteY22" fmla="*/ 922320 h 1702406"/>
              <a:gd name="connsiteX23" fmla="*/ 5783524 w 7272642"/>
              <a:gd name="connsiteY23" fmla="*/ 931845 h 1702406"/>
              <a:gd name="connsiteX24" fmla="*/ 4850074 w 7272642"/>
              <a:gd name="connsiteY24" fmla="*/ 922320 h 1702406"/>
              <a:gd name="connsiteX25" fmla="*/ 4878649 w 7272642"/>
              <a:gd name="connsiteY25" fmla="*/ 646095 h 1702406"/>
              <a:gd name="connsiteX26" fmla="*/ 3792799 w 7272642"/>
              <a:gd name="connsiteY26" fmla="*/ 627045 h 1702406"/>
              <a:gd name="connsiteX27" fmla="*/ 3268924 w 7272642"/>
              <a:gd name="connsiteY27" fmla="*/ 655620 h 1702406"/>
              <a:gd name="connsiteX28" fmla="*/ 3297499 w 7272642"/>
              <a:gd name="connsiteY28" fmla="*/ 350820 h 1702406"/>
              <a:gd name="connsiteX29" fmla="*/ 792424 w 7272642"/>
              <a:gd name="connsiteY29" fmla="*/ 379395 h 1702406"/>
              <a:gd name="connsiteX30" fmla="*/ 87574 w 7272642"/>
              <a:gd name="connsiteY30" fmla="*/ 331770 h 1702406"/>
              <a:gd name="connsiteX31" fmla="*/ 49474 w 7272642"/>
              <a:gd name="connsiteY31" fmla="*/ 36495 h 1702406"/>
              <a:gd name="connsiteX32" fmla="*/ 430474 w 7272642"/>
              <a:gd name="connsiteY32" fmla="*/ 26970 h 1702406"/>
              <a:gd name="connsiteX0" fmla="*/ 413415 w 7255583"/>
              <a:gd name="connsiteY0" fmla="*/ 28579 h 1704015"/>
              <a:gd name="connsiteX1" fmla="*/ 3718590 w 7255583"/>
              <a:gd name="connsiteY1" fmla="*/ 19054 h 1704015"/>
              <a:gd name="connsiteX2" fmla="*/ 3823365 w 7255583"/>
              <a:gd name="connsiteY2" fmla="*/ 285754 h 1704015"/>
              <a:gd name="connsiteX3" fmla="*/ 3870990 w 7255583"/>
              <a:gd name="connsiteY3" fmla="*/ 428629 h 1704015"/>
              <a:gd name="connsiteX4" fmla="*/ 4528215 w 7255583"/>
              <a:gd name="connsiteY4" fmla="*/ 438154 h 1704015"/>
              <a:gd name="connsiteX5" fmla="*/ 6023640 w 7255583"/>
              <a:gd name="connsiteY5" fmla="*/ 438154 h 1704015"/>
              <a:gd name="connsiteX6" fmla="*/ 5985540 w 7255583"/>
              <a:gd name="connsiteY6" fmla="*/ 600079 h 1704015"/>
              <a:gd name="connsiteX7" fmla="*/ 5337840 w 7255583"/>
              <a:gd name="connsiteY7" fmla="*/ 609604 h 1704015"/>
              <a:gd name="connsiteX8" fmla="*/ 5328315 w 7255583"/>
              <a:gd name="connsiteY8" fmla="*/ 723904 h 1704015"/>
              <a:gd name="connsiteX9" fmla="*/ 5785515 w 7255583"/>
              <a:gd name="connsiteY9" fmla="*/ 742954 h 1704015"/>
              <a:gd name="connsiteX10" fmla="*/ 6614190 w 7255583"/>
              <a:gd name="connsiteY10" fmla="*/ 752479 h 1704015"/>
              <a:gd name="connsiteX11" fmla="*/ 7147590 w 7255583"/>
              <a:gd name="connsiteY11" fmla="*/ 742954 h 1704015"/>
              <a:gd name="connsiteX12" fmla="*/ 7071390 w 7255583"/>
              <a:gd name="connsiteY12" fmla="*/ 895354 h 1704015"/>
              <a:gd name="connsiteX13" fmla="*/ 6642765 w 7255583"/>
              <a:gd name="connsiteY13" fmla="*/ 923929 h 1704015"/>
              <a:gd name="connsiteX14" fmla="*/ 6671340 w 7255583"/>
              <a:gd name="connsiteY14" fmla="*/ 1076329 h 1704015"/>
              <a:gd name="connsiteX15" fmla="*/ 7061865 w 7255583"/>
              <a:gd name="connsiteY15" fmla="*/ 1009654 h 1704015"/>
              <a:gd name="connsiteX16" fmla="*/ 7252365 w 7255583"/>
              <a:gd name="connsiteY16" fmla="*/ 1390654 h 1704015"/>
              <a:gd name="connsiteX17" fmla="*/ 7166640 w 7255583"/>
              <a:gd name="connsiteY17" fmla="*/ 1657354 h 1704015"/>
              <a:gd name="connsiteX18" fmla="*/ 6976140 w 7255583"/>
              <a:gd name="connsiteY18" fmla="*/ 1657354 h 1704015"/>
              <a:gd name="connsiteX19" fmla="*/ 6957090 w 7255583"/>
              <a:gd name="connsiteY19" fmla="*/ 1190629 h 1704015"/>
              <a:gd name="connsiteX20" fmla="*/ 6766590 w 7255583"/>
              <a:gd name="connsiteY20" fmla="*/ 1219204 h 1704015"/>
              <a:gd name="connsiteX21" fmla="*/ 6471315 w 7255583"/>
              <a:gd name="connsiteY21" fmla="*/ 1219204 h 1704015"/>
              <a:gd name="connsiteX22" fmla="*/ 6471315 w 7255583"/>
              <a:gd name="connsiteY22" fmla="*/ 923929 h 1704015"/>
              <a:gd name="connsiteX23" fmla="*/ 5766465 w 7255583"/>
              <a:gd name="connsiteY23" fmla="*/ 933454 h 1704015"/>
              <a:gd name="connsiteX24" fmla="*/ 4833015 w 7255583"/>
              <a:gd name="connsiteY24" fmla="*/ 923929 h 1704015"/>
              <a:gd name="connsiteX25" fmla="*/ 4861590 w 7255583"/>
              <a:gd name="connsiteY25" fmla="*/ 647704 h 1704015"/>
              <a:gd name="connsiteX26" fmla="*/ 3775740 w 7255583"/>
              <a:gd name="connsiteY26" fmla="*/ 628654 h 1704015"/>
              <a:gd name="connsiteX27" fmla="*/ 3251865 w 7255583"/>
              <a:gd name="connsiteY27" fmla="*/ 657229 h 1704015"/>
              <a:gd name="connsiteX28" fmla="*/ 3280440 w 7255583"/>
              <a:gd name="connsiteY28" fmla="*/ 352429 h 1704015"/>
              <a:gd name="connsiteX29" fmla="*/ 775365 w 7255583"/>
              <a:gd name="connsiteY29" fmla="*/ 381004 h 1704015"/>
              <a:gd name="connsiteX30" fmla="*/ 70515 w 7255583"/>
              <a:gd name="connsiteY30" fmla="*/ 333379 h 1704015"/>
              <a:gd name="connsiteX31" fmla="*/ 70515 w 7255583"/>
              <a:gd name="connsiteY31" fmla="*/ 85729 h 1704015"/>
              <a:gd name="connsiteX32" fmla="*/ 413415 w 7255583"/>
              <a:gd name="connsiteY32" fmla="*/ 28579 h 1704015"/>
              <a:gd name="connsiteX0" fmla="*/ 443656 w 7285824"/>
              <a:gd name="connsiteY0" fmla="*/ 28579 h 1704015"/>
              <a:gd name="connsiteX1" fmla="*/ 3748831 w 7285824"/>
              <a:gd name="connsiteY1" fmla="*/ 19054 h 1704015"/>
              <a:gd name="connsiteX2" fmla="*/ 3853606 w 7285824"/>
              <a:gd name="connsiteY2" fmla="*/ 285754 h 1704015"/>
              <a:gd name="connsiteX3" fmla="*/ 3901231 w 7285824"/>
              <a:gd name="connsiteY3" fmla="*/ 428629 h 1704015"/>
              <a:gd name="connsiteX4" fmla="*/ 4558456 w 7285824"/>
              <a:gd name="connsiteY4" fmla="*/ 438154 h 1704015"/>
              <a:gd name="connsiteX5" fmla="*/ 6053881 w 7285824"/>
              <a:gd name="connsiteY5" fmla="*/ 438154 h 1704015"/>
              <a:gd name="connsiteX6" fmla="*/ 6015781 w 7285824"/>
              <a:gd name="connsiteY6" fmla="*/ 600079 h 1704015"/>
              <a:gd name="connsiteX7" fmla="*/ 5368081 w 7285824"/>
              <a:gd name="connsiteY7" fmla="*/ 609604 h 1704015"/>
              <a:gd name="connsiteX8" fmla="*/ 5358556 w 7285824"/>
              <a:gd name="connsiteY8" fmla="*/ 723904 h 1704015"/>
              <a:gd name="connsiteX9" fmla="*/ 5815756 w 7285824"/>
              <a:gd name="connsiteY9" fmla="*/ 742954 h 1704015"/>
              <a:gd name="connsiteX10" fmla="*/ 6644431 w 7285824"/>
              <a:gd name="connsiteY10" fmla="*/ 752479 h 1704015"/>
              <a:gd name="connsiteX11" fmla="*/ 7177831 w 7285824"/>
              <a:gd name="connsiteY11" fmla="*/ 742954 h 1704015"/>
              <a:gd name="connsiteX12" fmla="*/ 7101631 w 7285824"/>
              <a:gd name="connsiteY12" fmla="*/ 895354 h 1704015"/>
              <a:gd name="connsiteX13" fmla="*/ 6673006 w 7285824"/>
              <a:gd name="connsiteY13" fmla="*/ 923929 h 1704015"/>
              <a:gd name="connsiteX14" fmla="*/ 6701581 w 7285824"/>
              <a:gd name="connsiteY14" fmla="*/ 1076329 h 1704015"/>
              <a:gd name="connsiteX15" fmla="*/ 7092106 w 7285824"/>
              <a:gd name="connsiteY15" fmla="*/ 1009654 h 1704015"/>
              <a:gd name="connsiteX16" fmla="*/ 7282606 w 7285824"/>
              <a:gd name="connsiteY16" fmla="*/ 1390654 h 1704015"/>
              <a:gd name="connsiteX17" fmla="*/ 7196881 w 7285824"/>
              <a:gd name="connsiteY17" fmla="*/ 1657354 h 1704015"/>
              <a:gd name="connsiteX18" fmla="*/ 7006381 w 7285824"/>
              <a:gd name="connsiteY18" fmla="*/ 1657354 h 1704015"/>
              <a:gd name="connsiteX19" fmla="*/ 6987331 w 7285824"/>
              <a:gd name="connsiteY19" fmla="*/ 1190629 h 1704015"/>
              <a:gd name="connsiteX20" fmla="*/ 6796831 w 7285824"/>
              <a:gd name="connsiteY20" fmla="*/ 1219204 h 1704015"/>
              <a:gd name="connsiteX21" fmla="*/ 6501556 w 7285824"/>
              <a:gd name="connsiteY21" fmla="*/ 1219204 h 1704015"/>
              <a:gd name="connsiteX22" fmla="*/ 6501556 w 7285824"/>
              <a:gd name="connsiteY22" fmla="*/ 923929 h 1704015"/>
              <a:gd name="connsiteX23" fmla="*/ 5796706 w 7285824"/>
              <a:gd name="connsiteY23" fmla="*/ 933454 h 1704015"/>
              <a:gd name="connsiteX24" fmla="*/ 4863256 w 7285824"/>
              <a:gd name="connsiteY24" fmla="*/ 923929 h 1704015"/>
              <a:gd name="connsiteX25" fmla="*/ 4891831 w 7285824"/>
              <a:gd name="connsiteY25" fmla="*/ 647704 h 1704015"/>
              <a:gd name="connsiteX26" fmla="*/ 3805981 w 7285824"/>
              <a:gd name="connsiteY26" fmla="*/ 628654 h 1704015"/>
              <a:gd name="connsiteX27" fmla="*/ 3282106 w 7285824"/>
              <a:gd name="connsiteY27" fmla="*/ 657229 h 1704015"/>
              <a:gd name="connsiteX28" fmla="*/ 3310681 w 7285824"/>
              <a:gd name="connsiteY28" fmla="*/ 352429 h 1704015"/>
              <a:gd name="connsiteX29" fmla="*/ 805606 w 7285824"/>
              <a:gd name="connsiteY29" fmla="*/ 381004 h 1704015"/>
              <a:gd name="connsiteX30" fmla="*/ 100756 w 7285824"/>
              <a:gd name="connsiteY30" fmla="*/ 333379 h 1704015"/>
              <a:gd name="connsiteX31" fmla="*/ 100756 w 7285824"/>
              <a:gd name="connsiteY31" fmla="*/ 85729 h 1704015"/>
              <a:gd name="connsiteX32" fmla="*/ 443656 w 7285824"/>
              <a:gd name="connsiteY32" fmla="*/ 28579 h 1704015"/>
              <a:gd name="connsiteX0" fmla="*/ 424902 w 7267070"/>
              <a:gd name="connsiteY0" fmla="*/ 40570 h 1716006"/>
              <a:gd name="connsiteX1" fmla="*/ 3730077 w 7267070"/>
              <a:gd name="connsiteY1" fmla="*/ 31045 h 1716006"/>
              <a:gd name="connsiteX2" fmla="*/ 3834852 w 7267070"/>
              <a:gd name="connsiteY2" fmla="*/ 297745 h 1716006"/>
              <a:gd name="connsiteX3" fmla="*/ 3882477 w 7267070"/>
              <a:gd name="connsiteY3" fmla="*/ 440620 h 1716006"/>
              <a:gd name="connsiteX4" fmla="*/ 4539702 w 7267070"/>
              <a:gd name="connsiteY4" fmla="*/ 450145 h 1716006"/>
              <a:gd name="connsiteX5" fmla="*/ 6035127 w 7267070"/>
              <a:gd name="connsiteY5" fmla="*/ 450145 h 1716006"/>
              <a:gd name="connsiteX6" fmla="*/ 5997027 w 7267070"/>
              <a:gd name="connsiteY6" fmla="*/ 612070 h 1716006"/>
              <a:gd name="connsiteX7" fmla="*/ 5349327 w 7267070"/>
              <a:gd name="connsiteY7" fmla="*/ 621595 h 1716006"/>
              <a:gd name="connsiteX8" fmla="*/ 5339802 w 7267070"/>
              <a:gd name="connsiteY8" fmla="*/ 735895 h 1716006"/>
              <a:gd name="connsiteX9" fmla="*/ 5797002 w 7267070"/>
              <a:gd name="connsiteY9" fmla="*/ 754945 h 1716006"/>
              <a:gd name="connsiteX10" fmla="*/ 6625677 w 7267070"/>
              <a:gd name="connsiteY10" fmla="*/ 764470 h 1716006"/>
              <a:gd name="connsiteX11" fmla="*/ 7159077 w 7267070"/>
              <a:gd name="connsiteY11" fmla="*/ 754945 h 1716006"/>
              <a:gd name="connsiteX12" fmla="*/ 7082877 w 7267070"/>
              <a:gd name="connsiteY12" fmla="*/ 907345 h 1716006"/>
              <a:gd name="connsiteX13" fmla="*/ 6654252 w 7267070"/>
              <a:gd name="connsiteY13" fmla="*/ 935920 h 1716006"/>
              <a:gd name="connsiteX14" fmla="*/ 6682827 w 7267070"/>
              <a:gd name="connsiteY14" fmla="*/ 1088320 h 1716006"/>
              <a:gd name="connsiteX15" fmla="*/ 7073352 w 7267070"/>
              <a:gd name="connsiteY15" fmla="*/ 1021645 h 1716006"/>
              <a:gd name="connsiteX16" fmla="*/ 7263852 w 7267070"/>
              <a:gd name="connsiteY16" fmla="*/ 1402645 h 1716006"/>
              <a:gd name="connsiteX17" fmla="*/ 7178127 w 7267070"/>
              <a:gd name="connsiteY17" fmla="*/ 1669345 h 1716006"/>
              <a:gd name="connsiteX18" fmla="*/ 6987627 w 7267070"/>
              <a:gd name="connsiteY18" fmla="*/ 1669345 h 1716006"/>
              <a:gd name="connsiteX19" fmla="*/ 6968577 w 7267070"/>
              <a:gd name="connsiteY19" fmla="*/ 1202620 h 1716006"/>
              <a:gd name="connsiteX20" fmla="*/ 6778077 w 7267070"/>
              <a:gd name="connsiteY20" fmla="*/ 1231195 h 1716006"/>
              <a:gd name="connsiteX21" fmla="*/ 6482802 w 7267070"/>
              <a:gd name="connsiteY21" fmla="*/ 1231195 h 1716006"/>
              <a:gd name="connsiteX22" fmla="*/ 6482802 w 7267070"/>
              <a:gd name="connsiteY22" fmla="*/ 935920 h 1716006"/>
              <a:gd name="connsiteX23" fmla="*/ 5777952 w 7267070"/>
              <a:gd name="connsiteY23" fmla="*/ 945445 h 1716006"/>
              <a:gd name="connsiteX24" fmla="*/ 4844502 w 7267070"/>
              <a:gd name="connsiteY24" fmla="*/ 935920 h 1716006"/>
              <a:gd name="connsiteX25" fmla="*/ 4873077 w 7267070"/>
              <a:gd name="connsiteY25" fmla="*/ 659695 h 1716006"/>
              <a:gd name="connsiteX26" fmla="*/ 3787227 w 7267070"/>
              <a:gd name="connsiteY26" fmla="*/ 640645 h 1716006"/>
              <a:gd name="connsiteX27" fmla="*/ 3263352 w 7267070"/>
              <a:gd name="connsiteY27" fmla="*/ 669220 h 1716006"/>
              <a:gd name="connsiteX28" fmla="*/ 3291927 w 7267070"/>
              <a:gd name="connsiteY28" fmla="*/ 364420 h 1716006"/>
              <a:gd name="connsiteX29" fmla="*/ 786852 w 7267070"/>
              <a:gd name="connsiteY29" fmla="*/ 392995 h 1716006"/>
              <a:gd name="connsiteX30" fmla="*/ 82002 w 7267070"/>
              <a:gd name="connsiteY30" fmla="*/ 345370 h 1716006"/>
              <a:gd name="connsiteX31" fmla="*/ 424902 w 7267070"/>
              <a:gd name="connsiteY31" fmla="*/ 40570 h 1716006"/>
              <a:gd name="connsiteX0" fmla="*/ 388742 w 7297585"/>
              <a:gd name="connsiteY0" fmla="*/ 36374 h 1721335"/>
              <a:gd name="connsiteX1" fmla="*/ 3760592 w 7297585"/>
              <a:gd name="connsiteY1" fmla="*/ 36374 h 1721335"/>
              <a:gd name="connsiteX2" fmla="*/ 3865367 w 7297585"/>
              <a:gd name="connsiteY2" fmla="*/ 303074 h 1721335"/>
              <a:gd name="connsiteX3" fmla="*/ 3912992 w 7297585"/>
              <a:gd name="connsiteY3" fmla="*/ 445949 h 1721335"/>
              <a:gd name="connsiteX4" fmla="*/ 4570217 w 7297585"/>
              <a:gd name="connsiteY4" fmla="*/ 455474 h 1721335"/>
              <a:gd name="connsiteX5" fmla="*/ 6065642 w 7297585"/>
              <a:gd name="connsiteY5" fmla="*/ 455474 h 1721335"/>
              <a:gd name="connsiteX6" fmla="*/ 6027542 w 7297585"/>
              <a:gd name="connsiteY6" fmla="*/ 617399 h 1721335"/>
              <a:gd name="connsiteX7" fmla="*/ 5379842 w 7297585"/>
              <a:gd name="connsiteY7" fmla="*/ 626924 h 1721335"/>
              <a:gd name="connsiteX8" fmla="*/ 5370317 w 7297585"/>
              <a:gd name="connsiteY8" fmla="*/ 741224 h 1721335"/>
              <a:gd name="connsiteX9" fmla="*/ 5827517 w 7297585"/>
              <a:gd name="connsiteY9" fmla="*/ 760274 h 1721335"/>
              <a:gd name="connsiteX10" fmla="*/ 6656192 w 7297585"/>
              <a:gd name="connsiteY10" fmla="*/ 769799 h 1721335"/>
              <a:gd name="connsiteX11" fmla="*/ 7189592 w 7297585"/>
              <a:gd name="connsiteY11" fmla="*/ 760274 h 1721335"/>
              <a:gd name="connsiteX12" fmla="*/ 7113392 w 7297585"/>
              <a:gd name="connsiteY12" fmla="*/ 912674 h 1721335"/>
              <a:gd name="connsiteX13" fmla="*/ 6684767 w 7297585"/>
              <a:gd name="connsiteY13" fmla="*/ 941249 h 1721335"/>
              <a:gd name="connsiteX14" fmla="*/ 6713342 w 7297585"/>
              <a:gd name="connsiteY14" fmla="*/ 1093649 h 1721335"/>
              <a:gd name="connsiteX15" fmla="*/ 7103867 w 7297585"/>
              <a:gd name="connsiteY15" fmla="*/ 1026974 h 1721335"/>
              <a:gd name="connsiteX16" fmla="*/ 7294367 w 7297585"/>
              <a:gd name="connsiteY16" fmla="*/ 1407974 h 1721335"/>
              <a:gd name="connsiteX17" fmla="*/ 7208642 w 7297585"/>
              <a:gd name="connsiteY17" fmla="*/ 1674674 h 1721335"/>
              <a:gd name="connsiteX18" fmla="*/ 7018142 w 7297585"/>
              <a:gd name="connsiteY18" fmla="*/ 1674674 h 1721335"/>
              <a:gd name="connsiteX19" fmla="*/ 6999092 w 7297585"/>
              <a:gd name="connsiteY19" fmla="*/ 1207949 h 1721335"/>
              <a:gd name="connsiteX20" fmla="*/ 6808592 w 7297585"/>
              <a:gd name="connsiteY20" fmla="*/ 1236524 h 1721335"/>
              <a:gd name="connsiteX21" fmla="*/ 6513317 w 7297585"/>
              <a:gd name="connsiteY21" fmla="*/ 1236524 h 1721335"/>
              <a:gd name="connsiteX22" fmla="*/ 6513317 w 7297585"/>
              <a:gd name="connsiteY22" fmla="*/ 941249 h 1721335"/>
              <a:gd name="connsiteX23" fmla="*/ 5808467 w 7297585"/>
              <a:gd name="connsiteY23" fmla="*/ 950774 h 1721335"/>
              <a:gd name="connsiteX24" fmla="*/ 4875017 w 7297585"/>
              <a:gd name="connsiteY24" fmla="*/ 941249 h 1721335"/>
              <a:gd name="connsiteX25" fmla="*/ 4903592 w 7297585"/>
              <a:gd name="connsiteY25" fmla="*/ 665024 h 1721335"/>
              <a:gd name="connsiteX26" fmla="*/ 3817742 w 7297585"/>
              <a:gd name="connsiteY26" fmla="*/ 645974 h 1721335"/>
              <a:gd name="connsiteX27" fmla="*/ 3293867 w 7297585"/>
              <a:gd name="connsiteY27" fmla="*/ 674549 h 1721335"/>
              <a:gd name="connsiteX28" fmla="*/ 3322442 w 7297585"/>
              <a:gd name="connsiteY28" fmla="*/ 369749 h 1721335"/>
              <a:gd name="connsiteX29" fmla="*/ 817367 w 7297585"/>
              <a:gd name="connsiteY29" fmla="*/ 398324 h 1721335"/>
              <a:gd name="connsiteX30" fmla="*/ 112517 w 7297585"/>
              <a:gd name="connsiteY30" fmla="*/ 350699 h 1721335"/>
              <a:gd name="connsiteX31" fmla="*/ 388742 w 7297585"/>
              <a:gd name="connsiteY31" fmla="*/ 36374 h 1721335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827517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808592 w 7297585"/>
              <a:gd name="connsiteY21" fmla="*/ 1236524 h 1708609"/>
              <a:gd name="connsiteX22" fmla="*/ 6513317 w 7297585"/>
              <a:gd name="connsiteY22" fmla="*/ 1236524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903592 w 7297585"/>
              <a:gd name="connsiteY26" fmla="*/ 665024 h 1708609"/>
              <a:gd name="connsiteX27" fmla="*/ 3817742 w 7297585"/>
              <a:gd name="connsiteY27" fmla="*/ 645974 h 1708609"/>
              <a:gd name="connsiteX28" fmla="*/ 3293867 w 7297585"/>
              <a:gd name="connsiteY28" fmla="*/ 674549 h 1708609"/>
              <a:gd name="connsiteX29" fmla="*/ 3322442 w 7297585"/>
              <a:gd name="connsiteY29" fmla="*/ 369749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827517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808592 w 7297585"/>
              <a:gd name="connsiteY21" fmla="*/ 1236524 h 1708609"/>
              <a:gd name="connsiteX22" fmla="*/ 6513317 w 7297585"/>
              <a:gd name="connsiteY22" fmla="*/ 1236524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903592 w 7297585"/>
              <a:gd name="connsiteY26" fmla="*/ 665024 h 1708609"/>
              <a:gd name="connsiteX27" fmla="*/ 3817742 w 7297585"/>
              <a:gd name="connsiteY27" fmla="*/ 645974 h 1708609"/>
              <a:gd name="connsiteX28" fmla="*/ 3293867 w 7297585"/>
              <a:gd name="connsiteY28" fmla="*/ 674549 h 1708609"/>
              <a:gd name="connsiteX29" fmla="*/ 3417693 w 7297585"/>
              <a:gd name="connsiteY29" fmla="*/ 474526 h 1708609"/>
              <a:gd name="connsiteX30" fmla="*/ 3322442 w 7297585"/>
              <a:gd name="connsiteY30" fmla="*/ 369749 h 1708609"/>
              <a:gd name="connsiteX31" fmla="*/ 817367 w 7297585"/>
              <a:gd name="connsiteY31" fmla="*/ 398324 h 1708609"/>
              <a:gd name="connsiteX32" fmla="*/ 112517 w 7297585"/>
              <a:gd name="connsiteY32" fmla="*/ 350699 h 1708609"/>
              <a:gd name="connsiteX33" fmla="*/ 388742 w 7297585"/>
              <a:gd name="connsiteY33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827517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808592 w 7297585"/>
              <a:gd name="connsiteY21" fmla="*/ 1236524 h 1708609"/>
              <a:gd name="connsiteX22" fmla="*/ 6513317 w 7297585"/>
              <a:gd name="connsiteY22" fmla="*/ 1236524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903592 w 7297585"/>
              <a:gd name="connsiteY26" fmla="*/ 665024 h 1708609"/>
              <a:gd name="connsiteX27" fmla="*/ 3817742 w 7297585"/>
              <a:gd name="connsiteY27" fmla="*/ 645974 h 1708609"/>
              <a:gd name="connsiteX28" fmla="*/ 3293867 w 7297585"/>
              <a:gd name="connsiteY28" fmla="*/ 674549 h 1708609"/>
              <a:gd name="connsiteX29" fmla="*/ 3417693 w 7297585"/>
              <a:gd name="connsiteY29" fmla="*/ 474526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827517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808592 w 7297585"/>
              <a:gd name="connsiteY21" fmla="*/ 1236524 h 1708609"/>
              <a:gd name="connsiteX22" fmla="*/ 6513317 w 7297585"/>
              <a:gd name="connsiteY22" fmla="*/ 1236524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903592 w 7297585"/>
              <a:gd name="connsiteY26" fmla="*/ 665024 h 1708609"/>
              <a:gd name="connsiteX27" fmla="*/ 3817742 w 7297585"/>
              <a:gd name="connsiteY27" fmla="*/ 645974 h 1708609"/>
              <a:gd name="connsiteX28" fmla="*/ 3293867 w 7297585"/>
              <a:gd name="connsiteY28" fmla="*/ 67454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827517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808592 w 7297585"/>
              <a:gd name="connsiteY21" fmla="*/ 1236524 h 1708609"/>
              <a:gd name="connsiteX22" fmla="*/ 6513317 w 7297585"/>
              <a:gd name="connsiteY22" fmla="*/ 1236524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903592 w 7297585"/>
              <a:gd name="connsiteY26" fmla="*/ 665024 h 1708609"/>
              <a:gd name="connsiteX27" fmla="*/ 3817742 w 7297585"/>
              <a:gd name="connsiteY27" fmla="*/ 645974 h 1708609"/>
              <a:gd name="connsiteX28" fmla="*/ 3293867 w 7297585"/>
              <a:gd name="connsiteY28" fmla="*/ 67454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827517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808592 w 7297585"/>
              <a:gd name="connsiteY21" fmla="*/ 1236524 h 1708609"/>
              <a:gd name="connsiteX22" fmla="*/ 6513317 w 7297585"/>
              <a:gd name="connsiteY22" fmla="*/ 1236524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903592 w 7297585"/>
              <a:gd name="connsiteY26" fmla="*/ 665024 h 1708609"/>
              <a:gd name="connsiteX27" fmla="*/ 3817742 w 7297585"/>
              <a:gd name="connsiteY27" fmla="*/ 645974 h 1708609"/>
              <a:gd name="connsiteX28" fmla="*/ 3379592 w 7297585"/>
              <a:gd name="connsiteY28" fmla="*/ 6554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827517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808592 w 7297585"/>
              <a:gd name="connsiteY21" fmla="*/ 1236524 h 1708609"/>
              <a:gd name="connsiteX22" fmla="*/ 6513317 w 7297585"/>
              <a:gd name="connsiteY22" fmla="*/ 1236524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903592 w 7297585"/>
              <a:gd name="connsiteY26" fmla="*/ 665024 h 1708609"/>
              <a:gd name="connsiteX27" fmla="*/ 3817742 w 7297585"/>
              <a:gd name="connsiteY27" fmla="*/ 645974 h 1708609"/>
              <a:gd name="connsiteX28" fmla="*/ 3379592 w 7297585"/>
              <a:gd name="connsiteY28" fmla="*/ 6554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827517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808592 w 7297585"/>
              <a:gd name="connsiteY21" fmla="*/ 1236524 h 1708609"/>
              <a:gd name="connsiteX22" fmla="*/ 6513317 w 7297585"/>
              <a:gd name="connsiteY22" fmla="*/ 1236524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903592 w 7297585"/>
              <a:gd name="connsiteY26" fmla="*/ 665024 h 1708609"/>
              <a:gd name="connsiteX27" fmla="*/ 3817742 w 7297585"/>
              <a:gd name="connsiteY27" fmla="*/ 703124 h 1708609"/>
              <a:gd name="connsiteX28" fmla="*/ 3379592 w 7297585"/>
              <a:gd name="connsiteY28" fmla="*/ 6554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827517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808592 w 7297585"/>
              <a:gd name="connsiteY21" fmla="*/ 1236524 h 1708609"/>
              <a:gd name="connsiteX22" fmla="*/ 6513317 w 7297585"/>
              <a:gd name="connsiteY22" fmla="*/ 1236524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789292 w 7297585"/>
              <a:gd name="connsiteY26" fmla="*/ 665024 h 1708609"/>
              <a:gd name="connsiteX27" fmla="*/ 3817742 w 7297585"/>
              <a:gd name="connsiteY27" fmla="*/ 703124 h 1708609"/>
              <a:gd name="connsiteX28" fmla="*/ 3379592 w 7297585"/>
              <a:gd name="connsiteY28" fmla="*/ 6554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798942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808592 w 7297585"/>
              <a:gd name="connsiteY21" fmla="*/ 1236524 h 1708609"/>
              <a:gd name="connsiteX22" fmla="*/ 6513317 w 7297585"/>
              <a:gd name="connsiteY22" fmla="*/ 1236524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789292 w 7297585"/>
              <a:gd name="connsiteY26" fmla="*/ 665024 h 1708609"/>
              <a:gd name="connsiteX27" fmla="*/ 3817742 w 7297585"/>
              <a:gd name="connsiteY27" fmla="*/ 703124 h 1708609"/>
              <a:gd name="connsiteX28" fmla="*/ 3379592 w 7297585"/>
              <a:gd name="connsiteY28" fmla="*/ 6554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798942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808592 w 7297585"/>
              <a:gd name="connsiteY21" fmla="*/ 1236524 h 1708609"/>
              <a:gd name="connsiteX22" fmla="*/ 6389492 w 7297585"/>
              <a:gd name="connsiteY22" fmla="*/ 1303199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789292 w 7297585"/>
              <a:gd name="connsiteY26" fmla="*/ 665024 h 1708609"/>
              <a:gd name="connsiteX27" fmla="*/ 3817742 w 7297585"/>
              <a:gd name="connsiteY27" fmla="*/ 703124 h 1708609"/>
              <a:gd name="connsiteX28" fmla="*/ 3379592 w 7297585"/>
              <a:gd name="connsiteY28" fmla="*/ 6554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798942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799067 w 7297585"/>
              <a:gd name="connsiteY21" fmla="*/ 1293674 h 1708609"/>
              <a:gd name="connsiteX22" fmla="*/ 6389492 w 7297585"/>
              <a:gd name="connsiteY22" fmla="*/ 1303199 h 1708609"/>
              <a:gd name="connsiteX23" fmla="*/ 6513317 w 7297585"/>
              <a:gd name="connsiteY23" fmla="*/ 94124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789292 w 7297585"/>
              <a:gd name="connsiteY26" fmla="*/ 665024 h 1708609"/>
              <a:gd name="connsiteX27" fmla="*/ 3817742 w 7297585"/>
              <a:gd name="connsiteY27" fmla="*/ 703124 h 1708609"/>
              <a:gd name="connsiteX28" fmla="*/ 3379592 w 7297585"/>
              <a:gd name="connsiteY28" fmla="*/ 6554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798942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684767 w 7297585"/>
              <a:gd name="connsiteY13" fmla="*/ 9412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799067 w 7297585"/>
              <a:gd name="connsiteY21" fmla="*/ 1293674 h 1708609"/>
              <a:gd name="connsiteX22" fmla="*/ 6389492 w 7297585"/>
              <a:gd name="connsiteY22" fmla="*/ 1303199 h 1708609"/>
              <a:gd name="connsiteX23" fmla="*/ 6351392 w 7297585"/>
              <a:gd name="connsiteY23" fmla="*/ 96029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789292 w 7297585"/>
              <a:gd name="connsiteY26" fmla="*/ 665024 h 1708609"/>
              <a:gd name="connsiteX27" fmla="*/ 3817742 w 7297585"/>
              <a:gd name="connsiteY27" fmla="*/ 703124 h 1708609"/>
              <a:gd name="connsiteX28" fmla="*/ 3379592 w 7297585"/>
              <a:gd name="connsiteY28" fmla="*/ 6554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798942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789542 w 7297585"/>
              <a:gd name="connsiteY13" fmla="*/ 9031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799067 w 7297585"/>
              <a:gd name="connsiteY21" fmla="*/ 1293674 h 1708609"/>
              <a:gd name="connsiteX22" fmla="*/ 6389492 w 7297585"/>
              <a:gd name="connsiteY22" fmla="*/ 1303199 h 1708609"/>
              <a:gd name="connsiteX23" fmla="*/ 6351392 w 7297585"/>
              <a:gd name="connsiteY23" fmla="*/ 960299 h 1708609"/>
              <a:gd name="connsiteX24" fmla="*/ 5808467 w 7297585"/>
              <a:gd name="connsiteY24" fmla="*/ 950774 h 1708609"/>
              <a:gd name="connsiteX25" fmla="*/ 4875017 w 7297585"/>
              <a:gd name="connsiteY25" fmla="*/ 941249 h 1708609"/>
              <a:gd name="connsiteX26" fmla="*/ 4789292 w 7297585"/>
              <a:gd name="connsiteY26" fmla="*/ 665024 h 1708609"/>
              <a:gd name="connsiteX27" fmla="*/ 3817742 w 7297585"/>
              <a:gd name="connsiteY27" fmla="*/ 703124 h 1708609"/>
              <a:gd name="connsiteX28" fmla="*/ 3379592 w 7297585"/>
              <a:gd name="connsiteY28" fmla="*/ 6554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798942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789542 w 7297585"/>
              <a:gd name="connsiteY13" fmla="*/ 9031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799067 w 7297585"/>
              <a:gd name="connsiteY21" fmla="*/ 1293674 h 1708609"/>
              <a:gd name="connsiteX22" fmla="*/ 6389492 w 7297585"/>
              <a:gd name="connsiteY22" fmla="*/ 1303199 h 1708609"/>
              <a:gd name="connsiteX23" fmla="*/ 6351392 w 7297585"/>
              <a:gd name="connsiteY23" fmla="*/ 960299 h 1708609"/>
              <a:gd name="connsiteX24" fmla="*/ 5808467 w 7297585"/>
              <a:gd name="connsiteY24" fmla="*/ 950774 h 1708609"/>
              <a:gd name="connsiteX25" fmla="*/ 4855967 w 7297585"/>
              <a:gd name="connsiteY25" fmla="*/ 969824 h 1708609"/>
              <a:gd name="connsiteX26" fmla="*/ 4789292 w 7297585"/>
              <a:gd name="connsiteY26" fmla="*/ 665024 h 1708609"/>
              <a:gd name="connsiteX27" fmla="*/ 3817742 w 7297585"/>
              <a:gd name="connsiteY27" fmla="*/ 703124 h 1708609"/>
              <a:gd name="connsiteX28" fmla="*/ 3379592 w 7297585"/>
              <a:gd name="connsiteY28" fmla="*/ 6554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798942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789542 w 7297585"/>
              <a:gd name="connsiteY13" fmla="*/ 9031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799067 w 7297585"/>
              <a:gd name="connsiteY21" fmla="*/ 1293674 h 1708609"/>
              <a:gd name="connsiteX22" fmla="*/ 6389492 w 7297585"/>
              <a:gd name="connsiteY22" fmla="*/ 1303199 h 1708609"/>
              <a:gd name="connsiteX23" fmla="*/ 6351392 w 7297585"/>
              <a:gd name="connsiteY23" fmla="*/ 960299 h 1708609"/>
              <a:gd name="connsiteX24" fmla="*/ 5808467 w 7297585"/>
              <a:gd name="connsiteY24" fmla="*/ 950774 h 1708609"/>
              <a:gd name="connsiteX25" fmla="*/ 4855967 w 7297585"/>
              <a:gd name="connsiteY25" fmla="*/ 969824 h 1708609"/>
              <a:gd name="connsiteX26" fmla="*/ 4789292 w 7297585"/>
              <a:gd name="connsiteY26" fmla="*/ 665024 h 1708609"/>
              <a:gd name="connsiteX27" fmla="*/ 3817742 w 7297585"/>
              <a:gd name="connsiteY27" fmla="*/ 703124 h 1708609"/>
              <a:gd name="connsiteX28" fmla="*/ 3303392 w 7297585"/>
              <a:gd name="connsiteY28" fmla="*/ 7316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798942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789542 w 7297585"/>
              <a:gd name="connsiteY13" fmla="*/ 9031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99092 w 7297585"/>
              <a:gd name="connsiteY20" fmla="*/ 1207949 h 1708609"/>
              <a:gd name="connsiteX21" fmla="*/ 6799067 w 7297585"/>
              <a:gd name="connsiteY21" fmla="*/ 1293674 h 1708609"/>
              <a:gd name="connsiteX22" fmla="*/ 6389492 w 7297585"/>
              <a:gd name="connsiteY22" fmla="*/ 1303199 h 1708609"/>
              <a:gd name="connsiteX23" fmla="*/ 6351392 w 7297585"/>
              <a:gd name="connsiteY23" fmla="*/ 960299 h 1708609"/>
              <a:gd name="connsiteX24" fmla="*/ 5808467 w 7297585"/>
              <a:gd name="connsiteY24" fmla="*/ 950774 h 1708609"/>
              <a:gd name="connsiteX25" fmla="*/ 4855967 w 7297585"/>
              <a:gd name="connsiteY25" fmla="*/ 969824 h 1708609"/>
              <a:gd name="connsiteX26" fmla="*/ 4789292 w 7297585"/>
              <a:gd name="connsiteY26" fmla="*/ 665024 h 1708609"/>
              <a:gd name="connsiteX27" fmla="*/ 3817742 w 7297585"/>
              <a:gd name="connsiteY27" fmla="*/ 741224 h 1708609"/>
              <a:gd name="connsiteX28" fmla="*/ 3303392 w 7297585"/>
              <a:gd name="connsiteY28" fmla="*/ 7316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7585"/>
              <a:gd name="connsiteY0" fmla="*/ 36374 h 1708609"/>
              <a:gd name="connsiteX1" fmla="*/ 3760592 w 7297585"/>
              <a:gd name="connsiteY1" fmla="*/ 36374 h 1708609"/>
              <a:gd name="connsiteX2" fmla="*/ 3865367 w 7297585"/>
              <a:gd name="connsiteY2" fmla="*/ 303074 h 1708609"/>
              <a:gd name="connsiteX3" fmla="*/ 3912992 w 7297585"/>
              <a:gd name="connsiteY3" fmla="*/ 445949 h 1708609"/>
              <a:gd name="connsiteX4" fmla="*/ 4570217 w 7297585"/>
              <a:gd name="connsiteY4" fmla="*/ 455474 h 1708609"/>
              <a:gd name="connsiteX5" fmla="*/ 6065642 w 7297585"/>
              <a:gd name="connsiteY5" fmla="*/ 455474 h 1708609"/>
              <a:gd name="connsiteX6" fmla="*/ 6027542 w 7297585"/>
              <a:gd name="connsiteY6" fmla="*/ 617399 h 1708609"/>
              <a:gd name="connsiteX7" fmla="*/ 5379842 w 7297585"/>
              <a:gd name="connsiteY7" fmla="*/ 626924 h 1708609"/>
              <a:gd name="connsiteX8" fmla="*/ 5370317 w 7297585"/>
              <a:gd name="connsiteY8" fmla="*/ 741224 h 1708609"/>
              <a:gd name="connsiteX9" fmla="*/ 5798942 w 7297585"/>
              <a:gd name="connsiteY9" fmla="*/ 760274 h 1708609"/>
              <a:gd name="connsiteX10" fmla="*/ 6656192 w 7297585"/>
              <a:gd name="connsiteY10" fmla="*/ 769799 h 1708609"/>
              <a:gd name="connsiteX11" fmla="*/ 7189592 w 7297585"/>
              <a:gd name="connsiteY11" fmla="*/ 760274 h 1708609"/>
              <a:gd name="connsiteX12" fmla="*/ 7113392 w 7297585"/>
              <a:gd name="connsiteY12" fmla="*/ 912674 h 1708609"/>
              <a:gd name="connsiteX13" fmla="*/ 6789542 w 7297585"/>
              <a:gd name="connsiteY13" fmla="*/ 903149 h 1708609"/>
              <a:gd name="connsiteX14" fmla="*/ 6713342 w 7297585"/>
              <a:gd name="connsiteY14" fmla="*/ 1093649 h 1708609"/>
              <a:gd name="connsiteX15" fmla="*/ 7103867 w 7297585"/>
              <a:gd name="connsiteY15" fmla="*/ 1026974 h 1708609"/>
              <a:gd name="connsiteX16" fmla="*/ 7294367 w 7297585"/>
              <a:gd name="connsiteY16" fmla="*/ 1407974 h 1708609"/>
              <a:gd name="connsiteX17" fmla="*/ 7208642 w 7297585"/>
              <a:gd name="connsiteY17" fmla="*/ 1674674 h 1708609"/>
              <a:gd name="connsiteX18" fmla="*/ 7018142 w 7297585"/>
              <a:gd name="connsiteY18" fmla="*/ 1674674 h 1708609"/>
              <a:gd name="connsiteX19" fmla="*/ 6932418 w 7297585"/>
              <a:gd name="connsiteY19" fmla="*/ 1398451 h 1708609"/>
              <a:gd name="connsiteX20" fmla="*/ 6941942 w 7297585"/>
              <a:gd name="connsiteY20" fmla="*/ 1255574 h 1708609"/>
              <a:gd name="connsiteX21" fmla="*/ 6799067 w 7297585"/>
              <a:gd name="connsiteY21" fmla="*/ 1293674 h 1708609"/>
              <a:gd name="connsiteX22" fmla="*/ 6389492 w 7297585"/>
              <a:gd name="connsiteY22" fmla="*/ 1303199 h 1708609"/>
              <a:gd name="connsiteX23" fmla="*/ 6351392 w 7297585"/>
              <a:gd name="connsiteY23" fmla="*/ 960299 h 1708609"/>
              <a:gd name="connsiteX24" fmla="*/ 5808467 w 7297585"/>
              <a:gd name="connsiteY24" fmla="*/ 950774 h 1708609"/>
              <a:gd name="connsiteX25" fmla="*/ 4855967 w 7297585"/>
              <a:gd name="connsiteY25" fmla="*/ 969824 h 1708609"/>
              <a:gd name="connsiteX26" fmla="*/ 4789292 w 7297585"/>
              <a:gd name="connsiteY26" fmla="*/ 665024 h 1708609"/>
              <a:gd name="connsiteX27" fmla="*/ 3817742 w 7297585"/>
              <a:gd name="connsiteY27" fmla="*/ 741224 h 1708609"/>
              <a:gd name="connsiteX28" fmla="*/ 3303392 w 7297585"/>
              <a:gd name="connsiteY28" fmla="*/ 731699 h 1708609"/>
              <a:gd name="connsiteX29" fmla="*/ 3351018 w 7297585"/>
              <a:gd name="connsiteY29" fmla="*/ 388801 h 1708609"/>
              <a:gd name="connsiteX30" fmla="*/ 817367 w 7297585"/>
              <a:gd name="connsiteY30" fmla="*/ 398324 h 1708609"/>
              <a:gd name="connsiteX31" fmla="*/ 112517 w 7297585"/>
              <a:gd name="connsiteY31" fmla="*/ 350699 h 1708609"/>
              <a:gd name="connsiteX32" fmla="*/ 388742 w 7297585"/>
              <a:gd name="connsiteY32" fmla="*/ 36374 h 1708609"/>
              <a:gd name="connsiteX0" fmla="*/ 388742 w 7294718"/>
              <a:gd name="connsiteY0" fmla="*/ 36374 h 1708609"/>
              <a:gd name="connsiteX1" fmla="*/ 3760592 w 7294718"/>
              <a:gd name="connsiteY1" fmla="*/ 36374 h 1708609"/>
              <a:gd name="connsiteX2" fmla="*/ 3865367 w 7294718"/>
              <a:gd name="connsiteY2" fmla="*/ 303074 h 1708609"/>
              <a:gd name="connsiteX3" fmla="*/ 3912992 w 7294718"/>
              <a:gd name="connsiteY3" fmla="*/ 445949 h 1708609"/>
              <a:gd name="connsiteX4" fmla="*/ 4570217 w 7294718"/>
              <a:gd name="connsiteY4" fmla="*/ 455474 h 1708609"/>
              <a:gd name="connsiteX5" fmla="*/ 6065642 w 7294718"/>
              <a:gd name="connsiteY5" fmla="*/ 455474 h 1708609"/>
              <a:gd name="connsiteX6" fmla="*/ 6027542 w 7294718"/>
              <a:gd name="connsiteY6" fmla="*/ 617399 h 1708609"/>
              <a:gd name="connsiteX7" fmla="*/ 5379842 w 7294718"/>
              <a:gd name="connsiteY7" fmla="*/ 626924 h 1708609"/>
              <a:gd name="connsiteX8" fmla="*/ 5370317 w 7294718"/>
              <a:gd name="connsiteY8" fmla="*/ 741224 h 1708609"/>
              <a:gd name="connsiteX9" fmla="*/ 5798942 w 7294718"/>
              <a:gd name="connsiteY9" fmla="*/ 760274 h 1708609"/>
              <a:gd name="connsiteX10" fmla="*/ 6656192 w 7294718"/>
              <a:gd name="connsiteY10" fmla="*/ 769799 h 1708609"/>
              <a:gd name="connsiteX11" fmla="*/ 7189592 w 7294718"/>
              <a:gd name="connsiteY11" fmla="*/ 760274 h 1708609"/>
              <a:gd name="connsiteX12" fmla="*/ 7113392 w 7294718"/>
              <a:gd name="connsiteY12" fmla="*/ 912674 h 1708609"/>
              <a:gd name="connsiteX13" fmla="*/ 6789542 w 7294718"/>
              <a:gd name="connsiteY13" fmla="*/ 903149 h 1708609"/>
              <a:gd name="connsiteX14" fmla="*/ 6713342 w 7294718"/>
              <a:gd name="connsiteY14" fmla="*/ 1093649 h 1708609"/>
              <a:gd name="connsiteX15" fmla="*/ 7180067 w 7294718"/>
              <a:gd name="connsiteY15" fmla="*/ 1074599 h 1708609"/>
              <a:gd name="connsiteX16" fmla="*/ 7294367 w 7294718"/>
              <a:gd name="connsiteY16" fmla="*/ 1407974 h 1708609"/>
              <a:gd name="connsiteX17" fmla="*/ 7208642 w 7294718"/>
              <a:gd name="connsiteY17" fmla="*/ 1674674 h 1708609"/>
              <a:gd name="connsiteX18" fmla="*/ 7018142 w 7294718"/>
              <a:gd name="connsiteY18" fmla="*/ 1674674 h 1708609"/>
              <a:gd name="connsiteX19" fmla="*/ 6932418 w 7294718"/>
              <a:gd name="connsiteY19" fmla="*/ 1398451 h 1708609"/>
              <a:gd name="connsiteX20" fmla="*/ 6941942 w 7294718"/>
              <a:gd name="connsiteY20" fmla="*/ 1255574 h 1708609"/>
              <a:gd name="connsiteX21" fmla="*/ 6799067 w 7294718"/>
              <a:gd name="connsiteY21" fmla="*/ 1293674 h 1708609"/>
              <a:gd name="connsiteX22" fmla="*/ 6389492 w 7294718"/>
              <a:gd name="connsiteY22" fmla="*/ 1303199 h 1708609"/>
              <a:gd name="connsiteX23" fmla="*/ 6351392 w 7294718"/>
              <a:gd name="connsiteY23" fmla="*/ 960299 h 1708609"/>
              <a:gd name="connsiteX24" fmla="*/ 5808467 w 7294718"/>
              <a:gd name="connsiteY24" fmla="*/ 950774 h 1708609"/>
              <a:gd name="connsiteX25" fmla="*/ 4855967 w 7294718"/>
              <a:gd name="connsiteY25" fmla="*/ 969824 h 1708609"/>
              <a:gd name="connsiteX26" fmla="*/ 4789292 w 7294718"/>
              <a:gd name="connsiteY26" fmla="*/ 665024 h 1708609"/>
              <a:gd name="connsiteX27" fmla="*/ 3817742 w 7294718"/>
              <a:gd name="connsiteY27" fmla="*/ 741224 h 1708609"/>
              <a:gd name="connsiteX28" fmla="*/ 3303392 w 7294718"/>
              <a:gd name="connsiteY28" fmla="*/ 731699 h 1708609"/>
              <a:gd name="connsiteX29" fmla="*/ 3351018 w 7294718"/>
              <a:gd name="connsiteY29" fmla="*/ 388801 h 1708609"/>
              <a:gd name="connsiteX30" fmla="*/ 817367 w 7294718"/>
              <a:gd name="connsiteY30" fmla="*/ 398324 h 1708609"/>
              <a:gd name="connsiteX31" fmla="*/ 112517 w 7294718"/>
              <a:gd name="connsiteY31" fmla="*/ 350699 h 1708609"/>
              <a:gd name="connsiteX32" fmla="*/ 388742 w 7294718"/>
              <a:gd name="connsiteY32" fmla="*/ 36374 h 1708609"/>
              <a:gd name="connsiteX0" fmla="*/ 388742 w 7327068"/>
              <a:gd name="connsiteY0" fmla="*/ 36374 h 1708609"/>
              <a:gd name="connsiteX1" fmla="*/ 3760592 w 7327068"/>
              <a:gd name="connsiteY1" fmla="*/ 36374 h 1708609"/>
              <a:gd name="connsiteX2" fmla="*/ 3865367 w 7327068"/>
              <a:gd name="connsiteY2" fmla="*/ 303074 h 1708609"/>
              <a:gd name="connsiteX3" fmla="*/ 3912992 w 7327068"/>
              <a:gd name="connsiteY3" fmla="*/ 445949 h 1708609"/>
              <a:gd name="connsiteX4" fmla="*/ 4570217 w 7327068"/>
              <a:gd name="connsiteY4" fmla="*/ 455474 h 1708609"/>
              <a:gd name="connsiteX5" fmla="*/ 6065642 w 7327068"/>
              <a:gd name="connsiteY5" fmla="*/ 455474 h 1708609"/>
              <a:gd name="connsiteX6" fmla="*/ 6027542 w 7327068"/>
              <a:gd name="connsiteY6" fmla="*/ 617399 h 1708609"/>
              <a:gd name="connsiteX7" fmla="*/ 5379842 w 7327068"/>
              <a:gd name="connsiteY7" fmla="*/ 626924 h 1708609"/>
              <a:gd name="connsiteX8" fmla="*/ 5370317 w 7327068"/>
              <a:gd name="connsiteY8" fmla="*/ 741224 h 1708609"/>
              <a:gd name="connsiteX9" fmla="*/ 5798942 w 7327068"/>
              <a:gd name="connsiteY9" fmla="*/ 760274 h 1708609"/>
              <a:gd name="connsiteX10" fmla="*/ 6656192 w 7327068"/>
              <a:gd name="connsiteY10" fmla="*/ 769799 h 1708609"/>
              <a:gd name="connsiteX11" fmla="*/ 7189592 w 7327068"/>
              <a:gd name="connsiteY11" fmla="*/ 760274 h 1708609"/>
              <a:gd name="connsiteX12" fmla="*/ 7113392 w 7327068"/>
              <a:gd name="connsiteY12" fmla="*/ 912674 h 1708609"/>
              <a:gd name="connsiteX13" fmla="*/ 6789542 w 7327068"/>
              <a:gd name="connsiteY13" fmla="*/ 903149 h 1708609"/>
              <a:gd name="connsiteX14" fmla="*/ 6713342 w 7327068"/>
              <a:gd name="connsiteY14" fmla="*/ 1093649 h 1708609"/>
              <a:gd name="connsiteX15" fmla="*/ 7275317 w 7327068"/>
              <a:gd name="connsiteY15" fmla="*/ 998399 h 1708609"/>
              <a:gd name="connsiteX16" fmla="*/ 7294367 w 7327068"/>
              <a:gd name="connsiteY16" fmla="*/ 1407974 h 1708609"/>
              <a:gd name="connsiteX17" fmla="*/ 7208642 w 7327068"/>
              <a:gd name="connsiteY17" fmla="*/ 1674674 h 1708609"/>
              <a:gd name="connsiteX18" fmla="*/ 7018142 w 7327068"/>
              <a:gd name="connsiteY18" fmla="*/ 1674674 h 1708609"/>
              <a:gd name="connsiteX19" fmla="*/ 6932418 w 7327068"/>
              <a:gd name="connsiteY19" fmla="*/ 1398451 h 1708609"/>
              <a:gd name="connsiteX20" fmla="*/ 6941942 w 7327068"/>
              <a:gd name="connsiteY20" fmla="*/ 1255574 h 1708609"/>
              <a:gd name="connsiteX21" fmla="*/ 6799067 w 7327068"/>
              <a:gd name="connsiteY21" fmla="*/ 1293674 h 1708609"/>
              <a:gd name="connsiteX22" fmla="*/ 6389492 w 7327068"/>
              <a:gd name="connsiteY22" fmla="*/ 1303199 h 1708609"/>
              <a:gd name="connsiteX23" fmla="*/ 6351392 w 7327068"/>
              <a:gd name="connsiteY23" fmla="*/ 960299 h 1708609"/>
              <a:gd name="connsiteX24" fmla="*/ 5808467 w 7327068"/>
              <a:gd name="connsiteY24" fmla="*/ 950774 h 1708609"/>
              <a:gd name="connsiteX25" fmla="*/ 4855967 w 7327068"/>
              <a:gd name="connsiteY25" fmla="*/ 969824 h 1708609"/>
              <a:gd name="connsiteX26" fmla="*/ 4789292 w 7327068"/>
              <a:gd name="connsiteY26" fmla="*/ 665024 h 1708609"/>
              <a:gd name="connsiteX27" fmla="*/ 3817742 w 7327068"/>
              <a:gd name="connsiteY27" fmla="*/ 741224 h 1708609"/>
              <a:gd name="connsiteX28" fmla="*/ 3303392 w 7327068"/>
              <a:gd name="connsiteY28" fmla="*/ 731699 h 1708609"/>
              <a:gd name="connsiteX29" fmla="*/ 3351018 w 7327068"/>
              <a:gd name="connsiteY29" fmla="*/ 388801 h 1708609"/>
              <a:gd name="connsiteX30" fmla="*/ 817367 w 7327068"/>
              <a:gd name="connsiteY30" fmla="*/ 398324 h 1708609"/>
              <a:gd name="connsiteX31" fmla="*/ 112517 w 7327068"/>
              <a:gd name="connsiteY31" fmla="*/ 350699 h 1708609"/>
              <a:gd name="connsiteX32" fmla="*/ 388742 w 7327068"/>
              <a:gd name="connsiteY32" fmla="*/ 36374 h 1708609"/>
              <a:gd name="connsiteX0" fmla="*/ 388742 w 7309763"/>
              <a:gd name="connsiteY0" fmla="*/ 36374 h 1708609"/>
              <a:gd name="connsiteX1" fmla="*/ 3760592 w 7309763"/>
              <a:gd name="connsiteY1" fmla="*/ 36374 h 1708609"/>
              <a:gd name="connsiteX2" fmla="*/ 3865367 w 7309763"/>
              <a:gd name="connsiteY2" fmla="*/ 303074 h 1708609"/>
              <a:gd name="connsiteX3" fmla="*/ 3912992 w 7309763"/>
              <a:gd name="connsiteY3" fmla="*/ 445949 h 1708609"/>
              <a:gd name="connsiteX4" fmla="*/ 4570217 w 7309763"/>
              <a:gd name="connsiteY4" fmla="*/ 455474 h 1708609"/>
              <a:gd name="connsiteX5" fmla="*/ 6065642 w 7309763"/>
              <a:gd name="connsiteY5" fmla="*/ 455474 h 1708609"/>
              <a:gd name="connsiteX6" fmla="*/ 6027542 w 7309763"/>
              <a:gd name="connsiteY6" fmla="*/ 617399 h 1708609"/>
              <a:gd name="connsiteX7" fmla="*/ 5379842 w 7309763"/>
              <a:gd name="connsiteY7" fmla="*/ 626924 h 1708609"/>
              <a:gd name="connsiteX8" fmla="*/ 5370317 w 7309763"/>
              <a:gd name="connsiteY8" fmla="*/ 741224 h 1708609"/>
              <a:gd name="connsiteX9" fmla="*/ 5798942 w 7309763"/>
              <a:gd name="connsiteY9" fmla="*/ 760274 h 1708609"/>
              <a:gd name="connsiteX10" fmla="*/ 6656192 w 7309763"/>
              <a:gd name="connsiteY10" fmla="*/ 769799 h 1708609"/>
              <a:gd name="connsiteX11" fmla="*/ 7189592 w 7309763"/>
              <a:gd name="connsiteY11" fmla="*/ 760274 h 1708609"/>
              <a:gd name="connsiteX12" fmla="*/ 7113392 w 7309763"/>
              <a:gd name="connsiteY12" fmla="*/ 912674 h 1708609"/>
              <a:gd name="connsiteX13" fmla="*/ 6789542 w 7309763"/>
              <a:gd name="connsiteY13" fmla="*/ 903149 h 1708609"/>
              <a:gd name="connsiteX14" fmla="*/ 6713342 w 7309763"/>
              <a:gd name="connsiteY14" fmla="*/ 1093649 h 1708609"/>
              <a:gd name="connsiteX15" fmla="*/ 6963097 w 7309763"/>
              <a:gd name="connsiteY15" fmla="*/ 980170 h 1708609"/>
              <a:gd name="connsiteX16" fmla="*/ 7275317 w 7309763"/>
              <a:gd name="connsiteY16" fmla="*/ 998399 h 1708609"/>
              <a:gd name="connsiteX17" fmla="*/ 7294367 w 7309763"/>
              <a:gd name="connsiteY17" fmla="*/ 1407974 h 1708609"/>
              <a:gd name="connsiteX18" fmla="*/ 7208642 w 7309763"/>
              <a:gd name="connsiteY18" fmla="*/ 1674674 h 1708609"/>
              <a:gd name="connsiteX19" fmla="*/ 7018142 w 7309763"/>
              <a:gd name="connsiteY19" fmla="*/ 1674674 h 1708609"/>
              <a:gd name="connsiteX20" fmla="*/ 6932418 w 7309763"/>
              <a:gd name="connsiteY20" fmla="*/ 1398451 h 1708609"/>
              <a:gd name="connsiteX21" fmla="*/ 6941942 w 7309763"/>
              <a:gd name="connsiteY21" fmla="*/ 1255574 h 1708609"/>
              <a:gd name="connsiteX22" fmla="*/ 6799067 w 7309763"/>
              <a:gd name="connsiteY22" fmla="*/ 1293674 h 1708609"/>
              <a:gd name="connsiteX23" fmla="*/ 6389492 w 7309763"/>
              <a:gd name="connsiteY23" fmla="*/ 1303199 h 1708609"/>
              <a:gd name="connsiteX24" fmla="*/ 6351392 w 7309763"/>
              <a:gd name="connsiteY24" fmla="*/ 960299 h 1708609"/>
              <a:gd name="connsiteX25" fmla="*/ 5808467 w 7309763"/>
              <a:gd name="connsiteY25" fmla="*/ 950774 h 1708609"/>
              <a:gd name="connsiteX26" fmla="*/ 4855967 w 7309763"/>
              <a:gd name="connsiteY26" fmla="*/ 969824 h 1708609"/>
              <a:gd name="connsiteX27" fmla="*/ 4789292 w 7309763"/>
              <a:gd name="connsiteY27" fmla="*/ 665024 h 1708609"/>
              <a:gd name="connsiteX28" fmla="*/ 3817742 w 7309763"/>
              <a:gd name="connsiteY28" fmla="*/ 741224 h 1708609"/>
              <a:gd name="connsiteX29" fmla="*/ 3303392 w 7309763"/>
              <a:gd name="connsiteY29" fmla="*/ 731699 h 1708609"/>
              <a:gd name="connsiteX30" fmla="*/ 3351018 w 7309763"/>
              <a:gd name="connsiteY30" fmla="*/ 388801 h 1708609"/>
              <a:gd name="connsiteX31" fmla="*/ 817367 w 7309763"/>
              <a:gd name="connsiteY31" fmla="*/ 398324 h 1708609"/>
              <a:gd name="connsiteX32" fmla="*/ 112517 w 7309763"/>
              <a:gd name="connsiteY32" fmla="*/ 350699 h 1708609"/>
              <a:gd name="connsiteX33" fmla="*/ 388742 w 7309763"/>
              <a:gd name="connsiteY33" fmla="*/ 36374 h 1708609"/>
              <a:gd name="connsiteX0" fmla="*/ 388742 w 7354229"/>
              <a:gd name="connsiteY0" fmla="*/ 36374 h 1674674"/>
              <a:gd name="connsiteX1" fmla="*/ 3760592 w 7354229"/>
              <a:gd name="connsiteY1" fmla="*/ 36374 h 1674674"/>
              <a:gd name="connsiteX2" fmla="*/ 3865367 w 7354229"/>
              <a:gd name="connsiteY2" fmla="*/ 303074 h 1674674"/>
              <a:gd name="connsiteX3" fmla="*/ 3912992 w 7354229"/>
              <a:gd name="connsiteY3" fmla="*/ 445949 h 1674674"/>
              <a:gd name="connsiteX4" fmla="*/ 4570217 w 7354229"/>
              <a:gd name="connsiteY4" fmla="*/ 455474 h 1674674"/>
              <a:gd name="connsiteX5" fmla="*/ 6065642 w 7354229"/>
              <a:gd name="connsiteY5" fmla="*/ 455474 h 1674674"/>
              <a:gd name="connsiteX6" fmla="*/ 6027542 w 7354229"/>
              <a:gd name="connsiteY6" fmla="*/ 617399 h 1674674"/>
              <a:gd name="connsiteX7" fmla="*/ 5379842 w 7354229"/>
              <a:gd name="connsiteY7" fmla="*/ 626924 h 1674674"/>
              <a:gd name="connsiteX8" fmla="*/ 5370317 w 7354229"/>
              <a:gd name="connsiteY8" fmla="*/ 741224 h 1674674"/>
              <a:gd name="connsiteX9" fmla="*/ 5798942 w 7354229"/>
              <a:gd name="connsiteY9" fmla="*/ 760274 h 1674674"/>
              <a:gd name="connsiteX10" fmla="*/ 6656192 w 7354229"/>
              <a:gd name="connsiteY10" fmla="*/ 769799 h 1674674"/>
              <a:gd name="connsiteX11" fmla="*/ 7189592 w 7354229"/>
              <a:gd name="connsiteY11" fmla="*/ 760274 h 1674674"/>
              <a:gd name="connsiteX12" fmla="*/ 7113392 w 7354229"/>
              <a:gd name="connsiteY12" fmla="*/ 912674 h 1674674"/>
              <a:gd name="connsiteX13" fmla="*/ 6789542 w 7354229"/>
              <a:gd name="connsiteY13" fmla="*/ 903149 h 1674674"/>
              <a:gd name="connsiteX14" fmla="*/ 6713342 w 7354229"/>
              <a:gd name="connsiteY14" fmla="*/ 1093649 h 1674674"/>
              <a:gd name="connsiteX15" fmla="*/ 6963097 w 7354229"/>
              <a:gd name="connsiteY15" fmla="*/ 980170 h 1674674"/>
              <a:gd name="connsiteX16" fmla="*/ 7275317 w 7354229"/>
              <a:gd name="connsiteY16" fmla="*/ 998399 h 1674674"/>
              <a:gd name="connsiteX17" fmla="*/ 7351517 w 7354229"/>
              <a:gd name="connsiteY17" fmla="*/ 1398449 h 1674674"/>
              <a:gd name="connsiteX18" fmla="*/ 7208642 w 7354229"/>
              <a:gd name="connsiteY18" fmla="*/ 1674674 h 1674674"/>
              <a:gd name="connsiteX19" fmla="*/ 7018142 w 7354229"/>
              <a:gd name="connsiteY19" fmla="*/ 1674674 h 1674674"/>
              <a:gd name="connsiteX20" fmla="*/ 6932418 w 7354229"/>
              <a:gd name="connsiteY20" fmla="*/ 1398451 h 1674674"/>
              <a:gd name="connsiteX21" fmla="*/ 6941942 w 7354229"/>
              <a:gd name="connsiteY21" fmla="*/ 1255574 h 1674674"/>
              <a:gd name="connsiteX22" fmla="*/ 6799067 w 7354229"/>
              <a:gd name="connsiteY22" fmla="*/ 1293674 h 1674674"/>
              <a:gd name="connsiteX23" fmla="*/ 6389492 w 7354229"/>
              <a:gd name="connsiteY23" fmla="*/ 1303199 h 1674674"/>
              <a:gd name="connsiteX24" fmla="*/ 6351392 w 7354229"/>
              <a:gd name="connsiteY24" fmla="*/ 960299 h 1674674"/>
              <a:gd name="connsiteX25" fmla="*/ 5808467 w 7354229"/>
              <a:gd name="connsiteY25" fmla="*/ 950774 h 1674674"/>
              <a:gd name="connsiteX26" fmla="*/ 4855967 w 7354229"/>
              <a:gd name="connsiteY26" fmla="*/ 969824 h 1674674"/>
              <a:gd name="connsiteX27" fmla="*/ 4789292 w 7354229"/>
              <a:gd name="connsiteY27" fmla="*/ 665024 h 1674674"/>
              <a:gd name="connsiteX28" fmla="*/ 3817742 w 7354229"/>
              <a:gd name="connsiteY28" fmla="*/ 741224 h 1674674"/>
              <a:gd name="connsiteX29" fmla="*/ 3303392 w 7354229"/>
              <a:gd name="connsiteY29" fmla="*/ 731699 h 1674674"/>
              <a:gd name="connsiteX30" fmla="*/ 3351018 w 7354229"/>
              <a:gd name="connsiteY30" fmla="*/ 388801 h 1674674"/>
              <a:gd name="connsiteX31" fmla="*/ 817367 w 7354229"/>
              <a:gd name="connsiteY31" fmla="*/ 398324 h 1674674"/>
              <a:gd name="connsiteX32" fmla="*/ 112517 w 7354229"/>
              <a:gd name="connsiteY32" fmla="*/ 350699 h 1674674"/>
              <a:gd name="connsiteX33" fmla="*/ 388742 w 7354229"/>
              <a:gd name="connsiteY33" fmla="*/ 36374 h 1674674"/>
              <a:gd name="connsiteX0" fmla="*/ 388742 w 7354229"/>
              <a:gd name="connsiteY0" fmla="*/ 36374 h 1674674"/>
              <a:gd name="connsiteX1" fmla="*/ 3760592 w 7354229"/>
              <a:gd name="connsiteY1" fmla="*/ 36374 h 1674674"/>
              <a:gd name="connsiteX2" fmla="*/ 3865367 w 7354229"/>
              <a:gd name="connsiteY2" fmla="*/ 303074 h 1674674"/>
              <a:gd name="connsiteX3" fmla="*/ 3912992 w 7354229"/>
              <a:gd name="connsiteY3" fmla="*/ 445949 h 1674674"/>
              <a:gd name="connsiteX4" fmla="*/ 4570217 w 7354229"/>
              <a:gd name="connsiteY4" fmla="*/ 455474 h 1674674"/>
              <a:gd name="connsiteX5" fmla="*/ 6065642 w 7354229"/>
              <a:gd name="connsiteY5" fmla="*/ 455474 h 1674674"/>
              <a:gd name="connsiteX6" fmla="*/ 6027542 w 7354229"/>
              <a:gd name="connsiteY6" fmla="*/ 617399 h 1674674"/>
              <a:gd name="connsiteX7" fmla="*/ 5379842 w 7354229"/>
              <a:gd name="connsiteY7" fmla="*/ 626924 h 1674674"/>
              <a:gd name="connsiteX8" fmla="*/ 5370317 w 7354229"/>
              <a:gd name="connsiteY8" fmla="*/ 741224 h 1674674"/>
              <a:gd name="connsiteX9" fmla="*/ 5798942 w 7354229"/>
              <a:gd name="connsiteY9" fmla="*/ 760274 h 1674674"/>
              <a:gd name="connsiteX10" fmla="*/ 6656192 w 7354229"/>
              <a:gd name="connsiteY10" fmla="*/ 769799 h 1674674"/>
              <a:gd name="connsiteX11" fmla="*/ 7189592 w 7354229"/>
              <a:gd name="connsiteY11" fmla="*/ 760274 h 1674674"/>
              <a:gd name="connsiteX12" fmla="*/ 7113392 w 7354229"/>
              <a:gd name="connsiteY12" fmla="*/ 912674 h 1674674"/>
              <a:gd name="connsiteX13" fmla="*/ 6789542 w 7354229"/>
              <a:gd name="connsiteY13" fmla="*/ 903149 h 1674674"/>
              <a:gd name="connsiteX14" fmla="*/ 6713342 w 7354229"/>
              <a:gd name="connsiteY14" fmla="*/ 1093649 h 1674674"/>
              <a:gd name="connsiteX15" fmla="*/ 6963097 w 7354229"/>
              <a:gd name="connsiteY15" fmla="*/ 980170 h 1674674"/>
              <a:gd name="connsiteX16" fmla="*/ 7275317 w 7354229"/>
              <a:gd name="connsiteY16" fmla="*/ 998399 h 1674674"/>
              <a:gd name="connsiteX17" fmla="*/ 7351517 w 7354229"/>
              <a:gd name="connsiteY17" fmla="*/ 1398449 h 1674674"/>
              <a:gd name="connsiteX18" fmla="*/ 7208642 w 7354229"/>
              <a:gd name="connsiteY18" fmla="*/ 1674674 h 1674674"/>
              <a:gd name="connsiteX19" fmla="*/ 7018142 w 7354229"/>
              <a:gd name="connsiteY19" fmla="*/ 1674674 h 1674674"/>
              <a:gd name="connsiteX20" fmla="*/ 6932418 w 7354229"/>
              <a:gd name="connsiteY20" fmla="*/ 1398451 h 1674674"/>
              <a:gd name="connsiteX21" fmla="*/ 6903842 w 7354229"/>
              <a:gd name="connsiteY21" fmla="*/ 1303199 h 1674674"/>
              <a:gd name="connsiteX22" fmla="*/ 6799067 w 7354229"/>
              <a:gd name="connsiteY22" fmla="*/ 1293674 h 1674674"/>
              <a:gd name="connsiteX23" fmla="*/ 6389492 w 7354229"/>
              <a:gd name="connsiteY23" fmla="*/ 1303199 h 1674674"/>
              <a:gd name="connsiteX24" fmla="*/ 6351392 w 7354229"/>
              <a:gd name="connsiteY24" fmla="*/ 960299 h 1674674"/>
              <a:gd name="connsiteX25" fmla="*/ 5808467 w 7354229"/>
              <a:gd name="connsiteY25" fmla="*/ 950774 h 1674674"/>
              <a:gd name="connsiteX26" fmla="*/ 4855967 w 7354229"/>
              <a:gd name="connsiteY26" fmla="*/ 969824 h 1674674"/>
              <a:gd name="connsiteX27" fmla="*/ 4789292 w 7354229"/>
              <a:gd name="connsiteY27" fmla="*/ 665024 h 1674674"/>
              <a:gd name="connsiteX28" fmla="*/ 3817742 w 7354229"/>
              <a:gd name="connsiteY28" fmla="*/ 741224 h 1674674"/>
              <a:gd name="connsiteX29" fmla="*/ 3303392 w 7354229"/>
              <a:gd name="connsiteY29" fmla="*/ 731699 h 1674674"/>
              <a:gd name="connsiteX30" fmla="*/ 3351018 w 7354229"/>
              <a:gd name="connsiteY30" fmla="*/ 388801 h 1674674"/>
              <a:gd name="connsiteX31" fmla="*/ 817367 w 7354229"/>
              <a:gd name="connsiteY31" fmla="*/ 398324 h 1674674"/>
              <a:gd name="connsiteX32" fmla="*/ 112517 w 7354229"/>
              <a:gd name="connsiteY32" fmla="*/ 350699 h 1674674"/>
              <a:gd name="connsiteX33" fmla="*/ 388742 w 7354229"/>
              <a:gd name="connsiteY33" fmla="*/ 36374 h 1674674"/>
              <a:gd name="connsiteX0" fmla="*/ 388742 w 7354229"/>
              <a:gd name="connsiteY0" fmla="*/ 36374 h 1706864"/>
              <a:gd name="connsiteX1" fmla="*/ 3760592 w 7354229"/>
              <a:gd name="connsiteY1" fmla="*/ 36374 h 1706864"/>
              <a:gd name="connsiteX2" fmla="*/ 3865367 w 7354229"/>
              <a:gd name="connsiteY2" fmla="*/ 303074 h 1706864"/>
              <a:gd name="connsiteX3" fmla="*/ 3912992 w 7354229"/>
              <a:gd name="connsiteY3" fmla="*/ 445949 h 1706864"/>
              <a:gd name="connsiteX4" fmla="*/ 4570217 w 7354229"/>
              <a:gd name="connsiteY4" fmla="*/ 455474 h 1706864"/>
              <a:gd name="connsiteX5" fmla="*/ 6065642 w 7354229"/>
              <a:gd name="connsiteY5" fmla="*/ 455474 h 1706864"/>
              <a:gd name="connsiteX6" fmla="*/ 6027542 w 7354229"/>
              <a:gd name="connsiteY6" fmla="*/ 617399 h 1706864"/>
              <a:gd name="connsiteX7" fmla="*/ 5379842 w 7354229"/>
              <a:gd name="connsiteY7" fmla="*/ 626924 h 1706864"/>
              <a:gd name="connsiteX8" fmla="*/ 5370317 w 7354229"/>
              <a:gd name="connsiteY8" fmla="*/ 741224 h 1706864"/>
              <a:gd name="connsiteX9" fmla="*/ 5798942 w 7354229"/>
              <a:gd name="connsiteY9" fmla="*/ 760274 h 1706864"/>
              <a:gd name="connsiteX10" fmla="*/ 6656192 w 7354229"/>
              <a:gd name="connsiteY10" fmla="*/ 769799 h 1706864"/>
              <a:gd name="connsiteX11" fmla="*/ 7189592 w 7354229"/>
              <a:gd name="connsiteY11" fmla="*/ 760274 h 1706864"/>
              <a:gd name="connsiteX12" fmla="*/ 7113392 w 7354229"/>
              <a:gd name="connsiteY12" fmla="*/ 912674 h 1706864"/>
              <a:gd name="connsiteX13" fmla="*/ 6789542 w 7354229"/>
              <a:gd name="connsiteY13" fmla="*/ 903149 h 1706864"/>
              <a:gd name="connsiteX14" fmla="*/ 6713342 w 7354229"/>
              <a:gd name="connsiteY14" fmla="*/ 1093649 h 1706864"/>
              <a:gd name="connsiteX15" fmla="*/ 6963097 w 7354229"/>
              <a:gd name="connsiteY15" fmla="*/ 980170 h 1706864"/>
              <a:gd name="connsiteX16" fmla="*/ 7275317 w 7354229"/>
              <a:gd name="connsiteY16" fmla="*/ 998399 h 1706864"/>
              <a:gd name="connsiteX17" fmla="*/ 7351517 w 7354229"/>
              <a:gd name="connsiteY17" fmla="*/ 1398449 h 1706864"/>
              <a:gd name="connsiteX18" fmla="*/ 7208642 w 7354229"/>
              <a:gd name="connsiteY18" fmla="*/ 1674674 h 1706864"/>
              <a:gd name="connsiteX19" fmla="*/ 7018142 w 7354229"/>
              <a:gd name="connsiteY19" fmla="*/ 1674674 h 1706864"/>
              <a:gd name="connsiteX20" fmla="*/ 6884793 w 7354229"/>
              <a:gd name="connsiteY20" fmla="*/ 1436551 h 1706864"/>
              <a:gd name="connsiteX21" fmla="*/ 6903842 w 7354229"/>
              <a:gd name="connsiteY21" fmla="*/ 1303199 h 1706864"/>
              <a:gd name="connsiteX22" fmla="*/ 6799067 w 7354229"/>
              <a:gd name="connsiteY22" fmla="*/ 1293674 h 1706864"/>
              <a:gd name="connsiteX23" fmla="*/ 6389492 w 7354229"/>
              <a:gd name="connsiteY23" fmla="*/ 1303199 h 1706864"/>
              <a:gd name="connsiteX24" fmla="*/ 6351392 w 7354229"/>
              <a:gd name="connsiteY24" fmla="*/ 960299 h 1706864"/>
              <a:gd name="connsiteX25" fmla="*/ 5808467 w 7354229"/>
              <a:gd name="connsiteY25" fmla="*/ 950774 h 1706864"/>
              <a:gd name="connsiteX26" fmla="*/ 4855967 w 7354229"/>
              <a:gd name="connsiteY26" fmla="*/ 969824 h 1706864"/>
              <a:gd name="connsiteX27" fmla="*/ 4789292 w 7354229"/>
              <a:gd name="connsiteY27" fmla="*/ 665024 h 1706864"/>
              <a:gd name="connsiteX28" fmla="*/ 3817742 w 7354229"/>
              <a:gd name="connsiteY28" fmla="*/ 741224 h 1706864"/>
              <a:gd name="connsiteX29" fmla="*/ 3303392 w 7354229"/>
              <a:gd name="connsiteY29" fmla="*/ 731699 h 1706864"/>
              <a:gd name="connsiteX30" fmla="*/ 3351018 w 7354229"/>
              <a:gd name="connsiteY30" fmla="*/ 388801 h 1706864"/>
              <a:gd name="connsiteX31" fmla="*/ 817367 w 7354229"/>
              <a:gd name="connsiteY31" fmla="*/ 398324 h 1706864"/>
              <a:gd name="connsiteX32" fmla="*/ 112517 w 7354229"/>
              <a:gd name="connsiteY32" fmla="*/ 350699 h 1706864"/>
              <a:gd name="connsiteX33" fmla="*/ 388742 w 7354229"/>
              <a:gd name="connsiteY33" fmla="*/ 36374 h 1706864"/>
              <a:gd name="connsiteX0" fmla="*/ 222332 w 7187819"/>
              <a:gd name="connsiteY0" fmla="*/ 42711 h 1713201"/>
              <a:gd name="connsiteX1" fmla="*/ 3594182 w 7187819"/>
              <a:gd name="connsiteY1" fmla="*/ 42711 h 1713201"/>
              <a:gd name="connsiteX2" fmla="*/ 3698957 w 7187819"/>
              <a:gd name="connsiteY2" fmla="*/ 309411 h 1713201"/>
              <a:gd name="connsiteX3" fmla="*/ 3746582 w 7187819"/>
              <a:gd name="connsiteY3" fmla="*/ 452286 h 1713201"/>
              <a:gd name="connsiteX4" fmla="*/ 4403807 w 7187819"/>
              <a:gd name="connsiteY4" fmla="*/ 461811 h 1713201"/>
              <a:gd name="connsiteX5" fmla="*/ 5899232 w 7187819"/>
              <a:gd name="connsiteY5" fmla="*/ 461811 h 1713201"/>
              <a:gd name="connsiteX6" fmla="*/ 5861132 w 7187819"/>
              <a:gd name="connsiteY6" fmla="*/ 623736 h 1713201"/>
              <a:gd name="connsiteX7" fmla="*/ 5213432 w 7187819"/>
              <a:gd name="connsiteY7" fmla="*/ 633261 h 1713201"/>
              <a:gd name="connsiteX8" fmla="*/ 5203907 w 7187819"/>
              <a:gd name="connsiteY8" fmla="*/ 747561 h 1713201"/>
              <a:gd name="connsiteX9" fmla="*/ 5632532 w 7187819"/>
              <a:gd name="connsiteY9" fmla="*/ 766611 h 1713201"/>
              <a:gd name="connsiteX10" fmla="*/ 6489782 w 7187819"/>
              <a:gd name="connsiteY10" fmla="*/ 776136 h 1713201"/>
              <a:gd name="connsiteX11" fmla="*/ 7023182 w 7187819"/>
              <a:gd name="connsiteY11" fmla="*/ 766611 h 1713201"/>
              <a:gd name="connsiteX12" fmla="*/ 6946982 w 7187819"/>
              <a:gd name="connsiteY12" fmla="*/ 919011 h 1713201"/>
              <a:gd name="connsiteX13" fmla="*/ 6623132 w 7187819"/>
              <a:gd name="connsiteY13" fmla="*/ 909486 h 1713201"/>
              <a:gd name="connsiteX14" fmla="*/ 6546932 w 7187819"/>
              <a:gd name="connsiteY14" fmla="*/ 1099986 h 1713201"/>
              <a:gd name="connsiteX15" fmla="*/ 6796687 w 7187819"/>
              <a:gd name="connsiteY15" fmla="*/ 986507 h 1713201"/>
              <a:gd name="connsiteX16" fmla="*/ 7108907 w 7187819"/>
              <a:gd name="connsiteY16" fmla="*/ 1004736 h 1713201"/>
              <a:gd name="connsiteX17" fmla="*/ 7185107 w 7187819"/>
              <a:gd name="connsiteY17" fmla="*/ 1404786 h 1713201"/>
              <a:gd name="connsiteX18" fmla="*/ 7042232 w 7187819"/>
              <a:gd name="connsiteY18" fmla="*/ 1681011 h 1713201"/>
              <a:gd name="connsiteX19" fmla="*/ 6851732 w 7187819"/>
              <a:gd name="connsiteY19" fmla="*/ 1681011 h 1713201"/>
              <a:gd name="connsiteX20" fmla="*/ 6718383 w 7187819"/>
              <a:gd name="connsiteY20" fmla="*/ 1442888 h 1713201"/>
              <a:gd name="connsiteX21" fmla="*/ 6737432 w 7187819"/>
              <a:gd name="connsiteY21" fmla="*/ 1309536 h 1713201"/>
              <a:gd name="connsiteX22" fmla="*/ 6632657 w 7187819"/>
              <a:gd name="connsiteY22" fmla="*/ 1300011 h 1713201"/>
              <a:gd name="connsiteX23" fmla="*/ 6223082 w 7187819"/>
              <a:gd name="connsiteY23" fmla="*/ 1309536 h 1713201"/>
              <a:gd name="connsiteX24" fmla="*/ 6184982 w 7187819"/>
              <a:gd name="connsiteY24" fmla="*/ 966636 h 1713201"/>
              <a:gd name="connsiteX25" fmla="*/ 5642057 w 7187819"/>
              <a:gd name="connsiteY25" fmla="*/ 957111 h 1713201"/>
              <a:gd name="connsiteX26" fmla="*/ 4689557 w 7187819"/>
              <a:gd name="connsiteY26" fmla="*/ 976161 h 1713201"/>
              <a:gd name="connsiteX27" fmla="*/ 4622882 w 7187819"/>
              <a:gd name="connsiteY27" fmla="*/ 671361 h 1713201"/>
              <a:gd name="connsiteX28" fmla="*/ 3651332 w 7187819"/>
              <a:gd name="connsiteY28" fmla="*/ 747561 h 1713201"/>
              <a:gd name="connsiteX29" fmla="*/ 3136982 w 7187819"/>
              <a:gd name="connsiteY29" fmla="*/ 738036 h 1713201"/>
              <a:gd name="connsiteX30" fmla="*/ 3184608 w 7187819"/>
              <a:gd name="connsiteY30" fmla="*/ 395138 h 1713201"/>
              <a:gd name="connsiteX31" fmla="*/ 650957 w 7187819"/>
              <a:gd name="connsiteY31" fmla="*/ 404661 h 1713201"/>
              <a:gd name="connsiteX32" fmla="*/ 349868 w 7187819"/>
              <a:gd name="connsiteY32" fmla="*/ 452038 h 1713201"/>
              <a:gd name="connsiteX33" fmla="*/ 222332 w 7187819"/>
              <a:gd name="connsiteY33" fmla="*/ 42711 h 1713201"/>
              <a:gd name="connsiteX0" fmla="*/ 255180 w 7090039"/>
              <a:gd name="connsiteY0" fmla="*/ 59371 h 1694235"/>
              <a:gd name="connsiteX1" fmla="*/ 3496402 w 7090039"/>
              <a:gd name="connsiteY1" fmla="*/ 23745 h 1694235"/>
              <a:gd name="connsiteX2" fmla="*/ 3601177 w 7090039"/>
              <a:gd name="connsiteY2" fmla="*/ 290445 h 1694235"/>
              <a:gd name="connsiteX3" fmla="*/ 3648802 w 7090039"/>
              <a:gd name="connsiteY3" fmla="*/ 433320 h 1694235"/>
              <a:gd name="connsiteX4" fmla="*/ 4306027 w 7090039"/>
              <a:gd name="connsiteY4" fmla="*/ 442845 h 1694235"/>
              <a:gd name="connsiteX5" fmla="*/ 5801452 w 7090039"/>
              <a:gd name="connsiteY5" fmla="*/ 442845 h 1694235"/>
              <a:gd name="connsiteX6" fmla="*/ 5763352 w 7090039"/>
              <a:gd name="connsiteY6" fmla="*/ 604770 h 1694235"/>
              <a:gd name="connsiteX7" fmla="*/ 5115652 w 7090039"/>
              <a:gd name="connsiteY7" fmla="*/ 614295 h 1694235"/>
              <a:gd name="connsiteX8" fmla="*/ 5106127 w 7090039"/>
              <a:gd name="connsiteY8" fmla="*/ 728595 h 1694235"/>
              <a:gd name="connsiteX9" fmla="*/ 5534752 w 7090039"/>
              <a:gd name="connsiteY9" fmla="*/ 747645 h 1694235"/>
              <a:gd name="connsiteX10" fmla="*/ 6392002 w 7090039"/>
              <a:gd name="connsiteY10" fmla="*/ 757170 h 1694235"/>
              <a:gd name="connsiteX11" fmla="*/ 6925402 w 7090039"/>
              <a:gd name="connsiteY11" fmla="*/ 747645 h 1694235"/>
              <a:gd name="connsiteX12" fmla="*/ 6849202 w 7090039"/>
              <a:gd name="connsiteY12" fmla="*/ 900045 h 1694235"/>
              <a:gd name="connsiteX13" fmla="*/ 6525352 w 7090039"/>
              <a:gd name="connsiteY13" fmla="*/ 890520 h 1694235"/>
              <a:gd name="connsiteX14" fmla="*/ 6449152 w 7090039"/>
              <a:gd name="connsiteY14" fmla="*/ 1081020 h 1694235"/>
              <a:gd name="connsiteX15" fmla="*/ 6698907 w 7090039"/>
              <a:gd name="connsiteY15" fmla="*/ 967541 h 1694235"/>
              <a:gd name="connsiteX16" fmla="*/ 7011127 w 7090039"/>
              <a:gd name="connsiteY16" fmla="*/ 985770 h 1694235"/>
              <a:gd name="connsiteX17" fmla="*/ 7087327 w 7090039"/>
              <a:gd name="connsiteY17" fmla="*/ 1385820 h 1694235"/>
              <a:gd name="connsiteX18" fmla="*/ 6944452 w 7090039"/>
              <a:gd name="connsiteY18" fmla="*/ 1662045 h 1694235"/>
              <a:gd name="connsiteX19" fmla="*/ 6753952 w 7090039"/>
              <a:gd name="connsiteY19" fmla="*/ 1662045 h 1694235"/>
              <a:gd name="connsiteX20" fmla="*/ 6620603 w 7090039"/>
              <a:gd name="connsiteY20" fmla="*/ 1423922 h 1694235"/>
              <a:gd name="connsiteX21" fmla="*/ 6639652 w 7090039"/>
              <a:gd name="connsiteY21" fmla="*/ 1290570 h 1694235"/>
              <a:gd name="connsiteX22" fmla="*/ 6534877 w 7090039"/>
              <a:gd name="connsiteY22" fmla="*/ 1281045 h 1694235"/>
              <a:gd name="connsiteX23" fmla="*/ 6125302 w 7090039"/>
              <a:gd name="connsiteY23" fmla="*/ 1290570 h 1694235"/>
              <a:gd name="connsiteX24" fmla="*/ 6087202 w 7090039"/>
              <a:gd name="connsiteY24" fmla="*/ 947670 h 1694235"/>
              <a:gd name="connsiteX25" fmla="*/ 5544277 w 7090039"/>
              <a:gd name="connsiteY25" fmla="*/ 938145 h 1694235"/>
              <a:gd name="connsiteX26" fmla="*/ 4591777 w 7090039"/>
              <a:gd name="connsiteY26" fmla="*/ 957195 h 1694235"/>
              <a:gd name="connsiteX27" fmla="*/ 4525102 w 7090039"/>
              <a:gd name="connsiteY27" fmla="*/ 652395 h 1694235"/>
              <a:gd name="connsiteX28" fmla="*/ 3553552 w 7090039"/>
              <a:gd name="connsiteY28" fmla="*/ 728595 h 1694235"/>
              <a:gd name="connsiteX29" fmla="*/ 3039202 w 7090039"/>
              <a:gd name="connsiteY29" fmla="*/ 719070 h 1694235"/>
              <a:gd name="connsiteX30" fmla="*/ 3086828 w 7090039"/>
              <a:gd name="connsiteY30" fmla="*/ 376172 h 1694235"/>
              <a:gd name="connsiteX31" fmla="*/ 553177 w 7090039"/>
              <a:gd name="connsiteY31" fmla="*/ 385695 h 1694235"/>
              <a:gd name="connsiteX32" fmla="*/ 252088 w 7090039"/>
              <a:gd name="connsiteY32" fmla="*/ 433072 h 1694235"/>
              <a:gd name="connsiteX33" fmla="*/ 255180 w 7090039"/>
              <a:gd name="connsiteY33" fmla="*/ 59371 h 1694235"/>
              <a:gd name="connsiteX0" fmla="*/ 292334 w 7127193"/>
              <a:gd name="connsiteY0" fmla="*/ 61137 h 1696001"/>
              <a:gd name="connsiteX1" fmla="*/ 3533556 w 7127193"/>
              <a:gd name="connsiteY1" fmla="*/ 25511 h 1696001"/>
              <a:gd name="connsiteX2" fmla="*/ 3638331 w 7127193"/>
              <a:gd name="connsiteY2" fmla="*/ 292211 h 1696001"/>
              <a:gd name="connsiteX3" fmla="*/ 3685956 w 7127193"/>
              <a:gd name="connsiteY3" fmla="*/ 435086 h 1696001"/>
              <a:gd name="connsiteX4" fmla="*/ 4343181 w 7127193"/>
              <a:gd name="connsiteY4" fmla="*/ 444611 h 1696001"/>
              <a:gd name="connsiteX5" fmla="*/ 5838606 w 7127193"/>
              <a:gd name="connsiteY5" fmla="*/ 444611 h 1696001"/>
              <a:gd name="connsiteX6" fmla="*/ 5800506 w 7127193"/>
              <a:gd name="connsiteY6" fmla="*/ 606536 h 1696001"/>
              <a:gd name="connsiteX7" fmla="*/ 5152806 w 7127193"/>
              <a:gd name="connsiteY7" fmla="*/ 616061 h 1696001"/>
              <a:gd name="connsiteX8" fmla="*/ 5143281 w 7127193"/>
              <a:gd name="connsiteY8" fmla="*/ 730361 h 1696001"/>
              <a:gd name="connsiteX9" fmla="*/ 5571906 w 7127193"/>
              <a:gd name="connsiteY9" fmla="*/ 749411 h 1696001"/>
              <a:gd name="connsiteX10" fmla="*/ 6429156 w 7127193"/>
              <a:gd name="connsiteY10" fmla="*/ 758936 h 1696001"/>
              <a:gd name="connsiteX11" fmla="*/ 6962556 w 7127193"/>
              <a:gd name="connsiteY11" fmla="*/ 749411 h 1696001"/>
              <a:gd name="connsiteX12" fmla="*/ 6886356 w 7127193"/>
              <a:gd name="connsiteY12" fmla="*/ 901811 h 1696001"/>
              <a:gd name="connsiteX13" fmla="*/ 6562506 w 7127193"/>
              <a:gd name="connsiteY13" fmla="*/ 892286 h 1696001"/>
              <a:gd name="connsiteX14" fmla="*/ 6486306 w 7127193"/>
              <a:gd name="connsiteY14" fmla="*/ 1082786 h 1696001"/>
              <a:gd name="connsiteX15" fmla="*/ 6736061 w 7127193"/>
              <a:gd name="connsiteY15" fmla="*/ 969307 h 1696001"/>
              <a:gd name="connsiteX16" fmla="*/ 7048281 w 7127193"/>
              <a:gd name="connsiteY16" fmla="*/ 987536 h 1696001"/>
              <a:gd name="connsiteX17" fmla="*/ 7124481 w 7127193"/>
              <a:gd name="connsiteY17" fmla="*/ 1387586 h 1696001"/>
              <a:gd name="connsiteX18" fmla="*/ 6981606 w 7127193"/>
              <a:gd name="connsiteY18" fmla="*/ 1663811 h 1696001"/>
              <a:gd name="connsiteX19" fmla="*/ 6791106 w 7127193"/>
              <a:gd name="connsiteY19" fmla="*/ 1663811 h 1696001"/>
              <a:gd name="connsiteX20" fmla="*/ 6657757 w 7127193"/>
              <a:gd name="connsiteY20" fmla="*/ 1425688 h 1696001"/>
              <a:gd name="connsiteX21" fmla="*/ 6676806 w 7127193"/>
              <a:gd name="connsiteY21" fmla="*/ 1292336 h 1696001"/>
              <a:gd name="connsiteX22" fmla="*/ 6572031 w 7127193"/>
              <a:gd name="connsiteY22" fmla="*/ 1282811 h 1696001"/>
              <a:gd name="connsiteX23" fmla="*/ 6162456 w 7127193"/>
              <a:gd name="connsiteY23" fmla="*/ 1292336 h 1696001"/>
              <a:gd name="connsiteX24" fmla="*/ 6124356 w 7127193"/>
              <a:gd name="connsiteY24" fmla="*/ 949436 h 1696001"/>
              <a:gd name="connsiteX25" fmla="*/ 5581431 w 7127193"/>
              <a:gd name="connsiteY25" fmla="*/ 939911 h 1696001"/>
              <a:gd name="connsiteX26" fmla="*/ 4628931 w 7127193"/>
              <a:gd name="connsiteY26" fmla="*/ 958961 h 1696001"/>
              <a:gd name="connsiteX27" fmla="*/ 4562256 w 7127193"/>
              <a:gd name="connsiteY27" fmla="*/ 654161 h 1696001"/>
              <a:gd name="connsiteX28" fmla="*/ 3590706 w 7127193"/>
              <a:gd name="connsiteY28" fmla="*/ 730361 h 1696001"/>
              <a:gd name="connsiteX29" fmla="*/ 3076356 w 7127193"/>
              <a:gd name="connsiteY29" fmla="*/ 720836 h 1696001"/>
              <a:gd name="connsiteX30" fmla="*/ 3123982 w 7127193"/>
              <a:gd name="connsiteY30" fmla="*/ 377938 h 1696001"/>
              <a:gd name="connsiteX31" fmla="*/ 590331 w 7127193"/>
              <a:gd name="connsiteY31" fmla="*/ 387461 h 1696001"/>
              <a:gd name="connsiteX32" fmla="*/ 194239 w 7127193"/>
              <a:gd name="connsiteY32" fmla="*/ 470464 h 1696001"/>
              <a:gd name="connsiteX33" fmla="*/ 292334 w 7127193"/>
              <a:gd name="connsiteY33" fmla="*/ 61137 h 169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127193" h="1696001">
                <a:moveTo>
                  <a:pt x="292334" y="61137"/>
                </a:moveTo>
                <a:cubicBezTo>
                  <a:pt x="848887" y="-13022"/>
                  <a:pt x="2975890" y="-13001"/>
                  <a:pt x="3533556" y="25511"/>
                </a:cubicBezTo>
                <a:cubicBezTo>
                  <a:pt x="4091222" y="64023"/>
                  <a:pt x="3612931" y="223949"/>
                  <a:pt x="3638331" y="292211"/>
                </a:cubicBezTo>
                <a:cubicBezTo>
                  <a:pt x="3663731" y="360474"/>
                  <a:pt x="3568481" y="409686"/>
                  <a:pt x="3685956" y="435086"/>
                </a:cubicBezTo>
                <a:cubicBezTo>
                  <a:pt x="3803431" y="460486"/>
                  <a:pt x="4343181" y="444611"/>
                  <a:pt x="4343181" y="444611"/>
                </a:cubicBezTo>
                <a:cubicBezTo>
                  <a:pt x="4701956" y="446198"/>
                  <a:pt x="5595719" y="417624"/>
                  <a:pt x="5838606" y="444611"/>
                </a:cubicBezTo>
                <a:cubicBezTo>
                  <a:pt x="6081493" y="471598"/>
                  <a:pt x="5914806" y="577961"/>
                  <a:pt x="5800506" y="606536"/>
                </a:cubicBezTo>
                <a:cubicBezTo>
                  <a:pt x="5686206" y="635111"/>
                  <a:pt x="5262343" y="595424"/>
                  <a:pt x="5152806" y="616061"/>
                </a:cubicBezTo>
                <a:cubicBezTo>
                  <a:pt x="5043269" y="636698"/>
                  <a:pt x="5073431" y="708136"/>
                  <a:pt x="5143281" y="730361"/>
                </a:cubicBezTo>
                <a:cubicBezTo>
                  <a:pt x="5213131" y="752586"/>
                  <a:pt x="5357594" y="744649"/>
                  <a:pt x="5571906" y="749411"/>
                </a:cubicBezTo>
                <a:cubicBezTo>
                  <a:pt x="5786218" y="754173"/>
                  <a:pt x="6197381" y="758936"/>
                  <a:pt x="6429156" y="758936"/>
                </a:cubicBezTo>
                <a:cubicBezTo>
                  <a:pt x="6660931" y="758936"/>
                  <a:pt x="6886356" y="725599"/>
                  <a:pt x="6962556" y="749411"/>
                </a:cubicBezTo>
                <a:cubicBezTo>
                  <a:pt x="7038756" y="773223"/>
                  <a:pt x="6953031" y="877999"/>
                  <a:pt x="6886356" y="901811"/>
                </a:cubicBezTo>
                <a:cubicBezTo>
                  <a:pt x="6819681" y="925624"/>
                  <a:pt x="6629181" y="862124"/>
                  <a:pt x="6562506" y="892286"/>
                </a:cubicBezTo>
                <a:cubicBezTo>
                  <a:pt x="6495831" y="922448"/>
                  <a:pt x="6457380" y="1069949"/>
                  <a:pt x="6486306" y="1082786"/>
                </a:cubicBezTo>
                <a:cubicBezTo>
                  <a:pt x="6515232" y="1095623"/>
                  <a:pt x="6642399" y="985182"/>
                  <a:pt x="6736061" y="969307"/>
                </a:cubicBezTo>
                <a:cubicBezTo>
                  <a:pt x="6829723" y="953432"/>
                  <a:pt x="6983544" y="917823"/>
                  <a:pt x="7048281" y="987536"/>
                </a:cubicBezTo>
                <a:cubicBezTo>
                  <a:pt x="7113018" y="1057249"/>
                  <a:pt x="7135593" y="1274874"/>
                  <a:pt x="7124481" y="1387586"/>
                </a:cubicBezTo>
                <a:cubicBezTo>
                  <a:pt x="7113369" y="1500298"/>
                  <a:pt x="7037168" y="1617774"/>
                  <a:pt x="6981606" y="1663811"/>
                </a:cubicBezTo>
                <a:cubicBezTo>
                  <a:pt x="6926044" y="1709848"/>
                  <a:pt x="6845081" y="1703498"/>
                  <a:pt x="6791106" y="1663811"/>
                </a:cubicBezTo>
                <a:cubicBezTo>
                  <a:pt x="6737131" y="1624124"/>
                  <a:pt x="6660932" y="1503475"/>
                  <a:pt x="6657757" y="1425688"/>
                </a:cubicBezTo>
                <a:cubicBezTo>
                  <a:pt x="6654582" y="1347901"/>
                  <a:pt x="6691094" y="1316149"/>
                  <a:pt x="6676806" y="1292336"/>
                </a:cubicBezTo>
                <a:cubicBezTo>
                  <a:pt x="6662518" y="1268523"/>
                  <a:pt x="6657756" y="1282811"/>
                  <a:pt x="6572031" y="1282811"/>
                </a:cubicBezTo>
                <a:cubicBezTo>
                  <a:pt x="6486306" y="1282811"/>
                  <a:pt x="6237068" y="1347898"/>
                  <a:pt x="6162456" y="1292336"/>
                </a:cubicBezTo>
                <a:cubicBezTo>
                  <a:pt x="6087844" y="1236774"/>
                  <a:pt x="6221193" y="1008173"/>
                  <a:pt x="6124356" y="949436"/>
                </a:cubicBezTo>
                <a:cubicBezTo>
                  <a:pt x="6027519" y="890699"/>
                  <a:pt x="5830668" y="938324"/>
                  <a:pt x="5581431" y="939911"/>
                </a:cubicBezTo>
                <a:cubicBezTo>
                  <a:pt x="5332194" y="941498"/>
                  <a:pt x="4798793" y="1006586"/>
                  <a:pt x="4628931" y="958961"/>
                </a:cubicBezTo>
                <a:cubicBezTo>
                  <a:pt x="4459069" y="911336"/>
                  <a:pt x="4735293" y="692261"/>
                  <a:pt x="4562256" y="654161"/>
                </a:cubicBezTo>
                <a:cubicBezTo>
                  <a:pt x="4389219" y="616061"/>
                  <a:pt x="3838356" y="719249"/>
                  <a:pt x="3590706" y="730361"/>
                </a:cubicBezTo>
                <a:cubicBezTo>
                  <a:pt x="3343056" y="741474"/>
                  <a:pt x="3154143" y="779573"/>
                  <a:pt x="3076356" y="720836"/>
                </a:cubicBezTo>
                <a:cubicBezTo>
                  <a:pt x="2998569" y="662099"/>
                  <a:pt x="3336707" y="538275"/>
                  <a:pt x="3123982" y="377938"/>
                </a:cubicBezTo>
                <a:cubicBezTo>
                  <a:pt x="2711232" y="331901"/>
                  <a:pt x="1130081" y="393811"/>
                  <a:pt x="590331" y="387461"/>
                </a:cubicBezTo>
                <a:cubicBezTo>
                  <a:pt x="50581" y="381111"/>
                  <a:pt x="318064" y="527614"/>
                  <a:pt x="194239" y="470464"/>
                </a:cubicBezTo>
                <a:cubicBezTo>
                  <a:pt x="133914" y="411727"/>
                  <a:pt x="-264219" y="135296"/>
                  <a:pt x="292334" y="61137"/>
                </a:cubicBezTo>
                <a:close/>
              </a:path>
            </a:pathLst>
          </a:custGeom>
          <a:solidFill>
            <a:srgbClr val="00B0F0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908720"/>
            <a:ext cx="8640960" cy="2520280"/>
          </a:xfrm>
          <a:prstGeom prst="roundRect">
            <a:avLst>
              <a:gd name="adj" fmla="val 944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b="1" smtClean="0"/>
              <a:t>Search</a:t>
            </a:r>
          </a:p>
          <a:p>
            <a:r>
              <a:rPr lang="en-US" b="1" smtClean="0"/>
              <a:t> </a:t>
            </a:r>
            <a:endParaRPr lang="en-US" b="1"/>
          </a:p>
          <a:p>
            <a:r>
              <a:rPr lang="en-US" smtClean="0"/>
              <a:t>Scan </a:t>
            </a:r>
            <a:r>
              <a:rPr lang="en-US"/>
              <a:t>through the top list until </a:t>
            </a:r>
            <a:r>
              <a:rPr lang="en-US" smtClean="0"/>
              <a:t>the current </a:t>
            </a:r>
            <a:r>
              <a:rPr lang="en-US"/>
              <a:t>node either contains the search </a:t>
            </a:r>
            <a:r>
              <a:rPr lang="en-US" smtClean="0"/>
              <a:t>key </a:t>
            </a:r>
          </a:p>
          <a:p>
            <a:r>
              <a:rPr lang="en-US" smtClean="0"/>
              <a:t>or it contains a </a:t>
            </a:r>
            <a:r>
              <a:rPr lang="en-US"/>
              <a:t>smaller key </a:t>
            </a:r>
            <a:r>
              <a:rPr lang="en-US" smtClean="0"/>
              <a:t>and </a:t>
            </a:r>
            <a:r>
              <a:rPr lang="en-US"/>
              <a:t>a link to a node with a larger </a:t>
            </a:r>
            <a:r>
              <a:rPr lang="en-US" smtClean="0"/>
              <a:t>key</a:t>
            </a:r>
            <a:r>
              <a:rPr lang="en-US"/>
              <a:t>.</a:t>
            </a:r>
            <a:endParaRPr lang="en-US" smtClean="0"/>
          </a:p>
          <a:p>
            <a:r>
              <a:rPr lang="en-US"/>
              <a:t> </a:t>
            </a:r>
          </a:p>
          <a:p>
            <a:r>
              <a:rPr lang="en-US" smtClean="0"/>
              <a:t>Then</a:t>
            </a:r>
            <a:r>
              <a:rPr lang="en-US"/>
              <a:t>, </a:t>
            </a:r>
            <a:r>
              <a:rPr lang="en-US" smtClean="0"/>
              <a:t>move </a:t>
            </a:r>
            <a:r>
              <a:rPr lang="en-US"/>
              <a:t>to the second-from-top list and iterate the procedure, </a:t>
            </a:r>
            <a:endParaRPr lang="en-US" smtClean="0"/>
          </a:p>
          <a:p>
            <a:r>
              <a:rPr lang="en-US" smtClean="0"/>
              <a:t>continuing forward and downward until </a:t>
            </a:r>
            <a:r>
              <a:rPr lang="en-US"/>
              <a:t>the search key is found </a:t>
            </a:r>
            <a:endParaRPr lang="en-US" smtClean="0"/>
          </a:p>
          <a:p>
            <a:r>
              <a:rPr lang="en-US" smtClean="0"/>
              <a:t>or </a:t>
            </a:r>
            <a:r>
              <a:rPr lang="en-US"/>
              <a:t>a search </a:t>
            </a:r>
            <a:r>
              <a:rPr lang="en-US" smtClean="0"/>
              <a:t>mismatch </a:t>
            </a:r>
            <a:r>
              <a:rPr lang="en-US"/>
              <a:t>happens </a:t>
            </a:r>
            <a:r>
              <a:rPr lang="en-US" smtClean="0"/>
              <a:t>at </a:t>
            </a:r>
            <a:r>
              <a:rPr lang="en-US"/>
              <a:t>the bottom level. </a:t>
            </a:r>
          </a:p>
        </p:txBody>
      </p:sp>
      <p:sp>
        <p:nvSpPr>
          <p:cNvPr id="8" name="Rectangle 93"/>
          <p:cNvSpPr>
            <a:spLocks noChangeArrowheads="1"/>
          </p:cNvSpPr>
          <p:nvPr/>
        </p:nvSpPr>
        <p:spPr bwMode="auto">
          <a:xfrm>
            <a:off x="5436096" y="50851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5572676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93"/>
          <p:cNvSpPr>
            <a:spLocks noChangeArrowheads="1"/>
          </p:cNvSpPr>
          <p:nvPr/>
        </p:nvSpPr>
        <p:spPr bwMode="auto">
          <a:xfrm>
            <a:off x="2404324" y="480102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" name="Rectangle 93"/>
          <p:cNvSpPr>
            <a:spLocks noChangeArrowheads="1"/>
          </p:cNvSpPr>
          <p:nvPr/>
        </p:nvSpPr>
        <p:spPr bwMode="auto">
          <a:xfrm>
            <a:off x="3916492" y="480102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" name="Rectangle 93"/>
          <p:cNvSpPr>
            <a:spLocks noChangeArrowheads="1"/>
          </p:cNvSpPr>
          <p:nvPr/>
        </p:nvSpPr>
        <p:spPr bwMode="auto">
          <a:xfrm>
            <a:off x="5436096" y="479715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" name="Rectangle 93"/>
          <p:cNvSpPr>
            <a:spLocks noChangeArrowheads="1"/>
          </p:cNvSpPr>
          <p:nvPr/>
        </p:nvSpPr>
        <p:spPr bwMode="auto">
          <a:xfrm>
            <a:off x="7452320" y="479715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" name="Rectangle 93"/>
          <p:cNvSpPr>
            <a:spLocks noChangeArrowheads="1"/>
          </p:cNvSpPr>
          <p:nvPr/>
        </p:nvSpPr>
        <p:spPr bwMode="auto">
          <a:xfrm>
            <a:off x="893049" y="5377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5" name="Rectangle 93"/>
          <p:cNvSpPr>
            <a:spLocks noChangeArrowheads="1"/>
          </p:cNvSpPr>
          <p:nvPr/>
        </p:nvSpPr>
        <p:spPr bwMode="auto">
          <a:xfrm>
            <a:off x="1397998" y="5377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16" name="Rectangle 93"/>
          <p:cNvSpPr>
            <a:spLocks noChangeArrowheads="1"/>
          </p:cNvSpPr>
          <p:nvPr/>
        </p:nvSpPr>
        <p:spPr bwMode="auto">
          <a:xfrm>
            <a:off x="1902054" y="5377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17" name="Rectangle 93"/>
          <p:cNvSpPr>
            <a:spLocks noChangeArrowheads="1"/>
          </p:cNvSpPr>
          <p:nvPr/>
        </p:nvSpPr>
        <p:spPr bwMode="auto">
          <a:xfrm>
            <a:off x="2406110" y="5377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18" name="Rectangle 93"/>
          <p:cNvSpPr>
            <a:spLocks noChangeArrowheads="1"/>
          </p:cNvSpPr>
          <p:nvPr/>
        </p:nvSpPr>
        <p:spPr bwMode="auto">
          <a:xfrm>
            <a:off x="2910166" y="5377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19" name="Rectangle 93"/>
          <p:cNvSpPr>
            <a:spLocks noChangeArrowheads="1"/>
          </p:cNvSpPr>
          <p:nvPr/>
        </p:nvSpPr>
        <p:spPr bwMode="auto">
          <a:xfrm>
            <a:off x="3416008" y="5377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22" name="Rectangle 93"/>
          <p:cNvSpPr>
            <a:spLocks noChangeArrowheads="1"/>
          </p:cNvSpPr>
          <p:nvPr/>
        </p:nvSpPr>
        <p:spPr bwMode="auto">
          <a:xfrm>
            <a:off x="388100" y="5377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" name="Rectangle 93"/>
          <p:cNvSpPr>
            <a:spLocks noChangeArrowheads="1"/>
          </p:cNvSpPr>
          <p:nvPr/>
        </p:nvSpPr>
        <p:spPr bwMode="auto">
          <a:xfrm>
            <a:off x="893049" y="5089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" name="Rectangle 93"/>
          <p:cNvSpPr>
            <a:spLocks noChangeArrowheads="1"/>
          </p:cNvSpPr>
          <p:nvPr/>
        </p:nvSpPr>
        <p:spPr bwMode="auto">
          <a:xfrm>
            <a:off x="1397998" y="5089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" name="Rectangle 93"/>
          <p:cNvSpPr>
            <a:spLocks noChangeArrowheads="1"/>
          </p:cNvSpPr>
          <p:nvPr/>
        </p:nvSpPr>
        <p:spPr bwMode="auto">
          <a:xfrm>
            <a:off x="1902054" y="5089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" name="Rectangle 93"/>
          <p:cNvSpPr>
            <a:spLocks noChangeArrowheads="1"/>
          </p:cNvSpPr>
          <p:nvPr/>
        </p:nvSpPr>
        <p:spPr bwMode="auto">
          <a:xfrm>
            <a:off x="2406110" y="5089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" name="Rectangle 93"/>
          <p:cNvSpPr>
            <a:spLocks noChangeArrowheads="1"/>
          </p:cNvSpPr>
          <p:nvPr/>
        </p:nvSpPr>
        <p:spPr bwMode="auto">
          <a:xfrm>
            <a:off x="2910166" y="5089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" name="Rectangle 93"/>
          <p:cNvSpPr>
            <a:spLocks noChangeArrowheads="1"/>
          </p:cNvSpPr>
          <p:nvPr/>
        </p:nvSpPr>
        <p:spPr bwMode="auto">
          <a:xfrm>
            <a:off x="3416008" y="5089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" name="Rectangle 93"/>
          <p:cNvSpPr>
            <a:spLocks noChangeArrowheads="1"/>
          </p:cNvSpPr>
          <p:nvPr/>
        </p:nvSpPr>
        <p:spPr bwMode="auto">
          <a:xfrm>
            <a:off x="4427984" y="50851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0" name="Rectangle 93"/>
          <p:cNvSpPr>
            <a:spLocks noChangeArrowheads="1"/>
          </p:cNvSpPr>
          <p:nvPr/>
        </p:nvSpPr>
        <p:spPr bwMode="auto">
          <a:xfrm>
            <a:off x="5940152" y="50851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1" name="Rectangle 93"/>
          <p:cNvSpPr>
            <a:spLocks noChangeArrowheads="1"/>
          </p:cNvSpPr>
          <p:nvPr/>
        </p:nvSpPr>
        <p:spPr bwMode="auto">
          <a:xfrm>
            <a:off x="388100" y="5089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532116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036172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1540228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2044284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2548340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3052396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3556452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4564564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6076732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Rectangle 93"/>
          <p:cNvSpPr>
            <a:spLocks noChangeArrowheads="1"/>
          </p:cNvSpPr>
          <p:nvPr/>
        </p:nvSpPr>
        <p:spPr bwMode="auto">
          <a:xfrm>
            <a:off x="6444208" y="50851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6" name="Rectangle 93"/>
          <p:cNvSpPr>
            <a:spLocks noChangeArrowheads="1"/>
          </p:cNvSpPr>
          <p:nvPr/>
        </p:nvSpPr>
        <p:spPr bwMode="auto">
          <a:xfrm>
            <a:off x="6948264" y="50851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7" name="Rectangle 93"/>
          <p:cNvSpPr>
            <a:spLocks noChangeArrowheads="1"/>
          </p:cNvSpPr>
          <p:nvPr/>
        </p:nvSpPr>
        <p:spPr bwMode="auto">
          <a:xfrm>
            <a:off x="7452320" y="50851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8" name="Rectangle 93"/>
          <p:cNvSpPr>
            <a:spLocks noChangeArrowheads="1"/>
          </p:cNvSpPr>
          <p:nvPr/>
        </p:nvSpPr>
        <p:spPr bwMode="auto">
          <a:xfrm>
            <a:off x="7956376" y="50851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6570965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7075021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7596336" y="522920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Oval 51"/>
          <p:cNvSpPr/>
          <p:nvPr/>
        </p:nvSpPr>
        <p:spPr bwMode="auto">
          <a:xfrm>
            <a:off x="8536012" y="515719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Rectangle 93"/>
          <p:cNvSpPr>
            <a:spLocks noChangeArrowheads="1"/>
          </p:cNvSpPr>
          <p:nvPr/>
        </p:nvSpPr>
        <p:spPr bwMode="auto">
          <a:xfrm>
            <a:off x="1902054" y="480102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4" name="Rectangle 93"/>
          <p:cNvSpPr>
            <a:spLocks noChangeArrowheads="1"/>
          </p:cNvSpPr>
          <p:nvPr/>
        </p:nvSpPr>
        <p:spPr bwMode="auto">
          <a:xfrm>
            <a:off x="3416008" y="480102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5" name="Rectangle 93"/>
          <p:cNvSpPr>
            <a:spLocks noChangeArrowheads="1"/>
          </p:cNvSpPr>
          <p:nvPr/>
        </p:nvSpPr>
        <p:spPr bwMode="auto">
          <a:xfrm>
            <a:off x="388100" y="480102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6" name="Rectangle 93"/>
          <p:cNvSpPr>
            <a:spLocks noChangeArrowheads="1"/>
          </p:cNvSpPr>
          <p:nvPr/>
        </p:nvSpPr>
        <p:spPr bwMode="auto">
          <a:xfrm>
            <a:off x="6444208" y="479715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7" name="Rectangle 93"/>
          <p:cNvSpPr>
            <a:spLocks noChangeArrowheads="1"/>
          </p:cNvSpPr>
          <p:nvPr/>
        </p:nvSpPr>
        <p:spPr bwMode="auto">
          <a:xfrm>
            <a:off x="7956376" y="479715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59" name="Straight Arrow Connector 58"/>
          <p:cNvCxnSpPr/>
          <p:nvPr/>
        </p:nvCxnSpPr>
        <p:spPr bwMode="auto">
          <a:xfrm>
            <a:off x="532116" y="4945037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2548340" y="4945037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4060508" y="4945037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endCxn id="13" idx="1"/>
          </p:cNvCxnSpPr>
          <p:nvPr/>
        </p:nvCxnSpPr>
        <p:spPr bwMode="auto">
          <a:xfrm>
            <a:off x="6588224" y="4941168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tangle 93"/>
          <p:cNvSpPr>
            <a:spLocks noChangeArrowheads="1"/>
          </p:cNvSpPr>
          <p:nvPr/>
        </p:nvSpPr>
        <p:spPr bwMode="auto">
          <a:xfrm>
            <a:off x="388100" y="451298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4" name="Rectangle 93"/>
          <p:cNvSpPr>
            <a:spLocks noChangeArrowheads="1"/>
          </p:cNvSpPr>
          <p:nvPr/>
        </p:nvSpPr>
        <p:spPr bwMode="auto">
          <a:xfrm>
            <a:off x="388100" y="4224957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5" name="Rectangle 93"/>
          <p:cNvSpPr>
            <a:spLocks noChangeArrowheads="1"/>
          </p:cNvSpPr>
          <p:nvPr/>
        </p:nvSpPr>
        <p:spPr bwMode="auto">
          <a:xfrm>
            <a:off x="1900268" y="451298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6" name="Rectangle 93"/>
          <p:cNvSpPr>
            <a:spLocks noChangeArrowheads="1"/>
          </p:cNvSpPr>
          <p:nvPr/>
        </p:nvSpPr>
        <p:spPr bwMode="auto">
          <a:xfrm>
            <a:off x="3412436" y="451298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7" name="Rectangle 93"/>
          <p:cNvSpPr>
            <a:spLocks noChangeArrowheads="1"/>
          </p:cNvSpPr>
          <p:nvPr/>
        </p:nvSpPr>
        <p:spPr bwMode="auto">
          <a:xfrm>
            <a:off x="3412436" y="4224957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8" name="Rectangle 93"/>
          <p:cNvSpPr>
            <a:spLocks noChangeArrowheads="1"/>
          </p:cNvSpPr>
          <p:nvPr/>
        </p:nvSpPr>
        <p:spPr bwMode="auto">
          <a:xfrm>
            <a:off x="3916492" y="5377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69" name="Rectangle 93"/>
          <p:cNvSpPr>
            <a:spLocks noChangeArrowheads="1"/>
          </p:cNvSpPr>
          <p:nvPr/>
        </p:nvSpPr>
        <p:spPr bwMode="auto">
          <a:xfrm>
            <a:off x="3916492" y="5089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70" name="Straight Arrow Connector 69"/>
          <p:cNvCxnSpPr/>
          <p:nvPr/>
        </p:nvCxnSpPr>
        <p:spPr bwMode="auto">
          <a:xfrm>
            <a:off x="4060508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tangle 93"/>
          <p:cNvSpPr>
            <a:spLocks noChangeArrowheads="1"/>
          </p:cNvSpPr>
          <p:nvPr/>
        </p:nvSpPr>
        <p:spPr bwMode="auto">
          <a:xfrm>
            <a:off x="4932040" y="50851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3" name="Rectangle 93"/>
          <p:cNvSpPr>
            <a:spLocks noChangeArrowheads="1"/>
          </p:cNvSpPr>
          <p:nvPr/>
        </p:nvSpPr>
        <p:spPr bwMode="auto">
          <a:xfrm>
            <a:off x="4932040" y="479715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4" name="Rectangle 93"/>
          <p:cNvSpPr>
            <a:spLocks noChangeArrowheads="1"/>
          </p:cNvSpPr>
          <p:nvPr/>
        </p:nvSpPr>
        <p:spPr bwMode="auto">
          <a:xfrm>
            <a:off x="4932040" y="450912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75" name="Straight Arrow Connector 74"/>
          <p:cNvCxnSpPr/>
          <p:nvPr/>
        </p:nvCxnSpPr>
        <p:spPr bwMode="auto">
          <a:xfrm>
            <a:off x="5068620" y="52339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5572676" y="4945037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Rectangle 93"/>
          <p:cNvSpPr>
            <a:spLocks noChangeArrowheads="1"/>
          </p:cNvSpPr>
          <p:nvPr/>
        </p:nvSpPr>
        <p:spPr bwMode="auto">
          <a:xfrm>
            <a:off x="7452320" y="450912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81" name="Straight Arrow Connector 80"/>
          <p:cNvCxnSpPr/>
          <p:nvPr/>
        </p:nvCxnSpPr>
        <p:spPr bwMode="auto">
          <a:xfrm>
            <a:off x="532116" y="4368973"/>
            <a:ext cx="2880320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3556452" y="4657005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5068620" y="4657005"/>
            <a:ext cx="237626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532116" y="4657005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2044284" y="4657005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2044284" y="494503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3556452" y="494503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5068620" y="494503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7588900" y="494503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AutoShape 3"/>
          <p:cNvSpPr>
            <a:spLocks noChangeArrowheads="1"/>
          </p:cNvSpPr>
          <p:nvPr/>
        </p:nvSpPr>
        <p:spPr bwMode="auto">
          <a:xfrm>
            <a:off x="5436096" y="3645024"/>
            <a:ext cx="1296144" cy="432048"/>
          </a:xfrm>
          <a:prstGeom prst="roundRect">
            <a:avLst>
              <a:gd name="adj" fmla="val 21491"/>
            </a:avLst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b="1" smtClean="0"/>
              <a:t>Find S</a:t>
            </a:r>
            <a:endParaRPr lang="en-US"/>
          </a:p>
        </p:txBody>
      </p:sp>
      <p:sp>
        <p:nvSpPr>
          <p:cNvPr id="9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111" name="Straight Arrow Connector 110"/>
          <p:cNvCxnSpPr/>
          <p:nvPr/>
        </p:nvCxnSpPr>
        <p:spPr bwMode="auto">
          <a:xfrm>
            <a:off x="3563889" y="4365104"/>
            <a:ext cx="489654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ectangle 93"/>
          <p:cNvSpPr>
            <a:spLocks noChangeArrowheads="1"/>
          </p:cNvSpPr>
          <p:nvPr/>
        </p:nvSpPr>
        <p:spPr bwMode="auto">
          <a:xfrm>
            <a:off x="8464004" y="50851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5" name="Rectangle 93"/>
          <p:cNvSpPr>
            <a:spLocks noChangeArrowheads="1"/>
          </p:cNvSpPr>
          <p:nvPr/>
        </p:nvSpPr>
        <p:spPr bwMode="auto">
          <a:xfrm>
            <a:off x="8464004" y="479625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6" name="Rectangle 93"/>
          <p:cNvSpPr>
            <a:spLocks noChangeArrowheads="1"/>
          </p:cNvSpPr>
          <p:nvPr/>
        </p:nvSpPr>
        <p:spPr bwMode="auto">
          <a:xfrm>
            <a:off x="8460432" y="450822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7" name="Rectangle 93"/>
          <p:cNvSpPr>
            <a:spLocks noChangeArrowheads="1"/>
          </p:cNvSpPr>
          <p:nvPr/>
        </p:nvSpPr>
        <p:spPr bwMode="auto">
          <a:xfrm>
            <a:off x="8460432" y="4220195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8" name="Oval 117"/>
          <p:cNvSpPr/>
          <p:nvPr/>
        </p:nvSpPr>
        <p:spPr bwMode="auto">
          <a:xfrm>
            <a:off x="8532440" y="429220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8536012" y="486916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8536012" y="458112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112" name="Straight Arrow Connector 111"/>
          <p:cNvCxnSpPr/>
          <p:nvPr/>
        </p:nvCxnSpPr>
        <p:spPr bwMode="auto">
          <a:xfrm>
            <a:off x="8100392" y="494116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Arrow Connector 118"/>
          <p:cNvCxnSpPr/>
          <p:nvPr/>
        </p:nvCxnSpPr>
        <p:spPr bwMode="auto">
          <a:xfrm>
            <a:off x="8100392" y="522920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Arrow Connector 119"/>
          <p:cNvCxnSpPr/>
          <p:nvPr/>
        </p:nvCxnSpPr>
        <p:spPr bwMode="auto">
          <a:xfrm>
            <a:off x="7596336" y="4653136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Oval 120"/>
          <p:cNvSpPr/>
          <p:nvPr/>
        </p:nvSpPr>
        <p:spPr bwMode="auto">
          <a:xfrm>
            <a:off x="8532440" y="515719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3" name="Rectangle 93"/>
          <p:cNvSpPr>
            <a:spLocks noChangeArrowheads="1"/>
          </p:cNvSpPr>
          <p:nvPr/>
        </p:nvSpPr>
        <p:spPr bwMode="auto">
          <a:xfrm>
            <a:off x="7956376" y="53723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24" name="Rectangle 93"/>
          <p:cNvSpPr>
            <a:spLocks noChangeArrowheads="1"/>
          </p:cNvSpPr>
          <p:nvPr/>
        </p:nvSpPr>
        <p:spPr bwMode="auto">
          <a:xfrm rot="5400000" flipH="1">
            <a:off x="8460432" y="53714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smtClean="0"/>
              <a:t>8</a:t>
            </a:r>
            <a:endParaRPr lang="cs-CZ" sz="2000" b="1"/>
          </a:p>
        </p:txBody>
      </p:sp>
      <p:sp>
        <p:nvSpPr>
          <p:cNvPr id="125" name="Rectangle 93"/>
          <p:cNvSpPr>
            <a:spLocks noChangeArrowheads="1"/>
          </p:cNvSpPr>
          <p:nvPr/>
        </p:nvSpPr>
        <p:spPr bwMode="auto">
          <a:xfrm>
            <a:off x="4427984" y="537321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126" name="Rectangle 93"/>
          <p:cNvSpPr>
            <a:spLocks noChangeArrowheads="1"/>
          </p:cNvSpPr>
          <p:nvPr/>
        </p:nvSpPr>
        <p:spPr bwMode="auto">
          <a:xfrm>
            <a:off x="4932040" y="537321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M</a:t>
            </a:r>
            <a:endParaRPr lang="cs-CZ" b="1"/>
          </a:p>
        </p:txBody>
      </p:sp>
      <p:sp>
        <p:nvSpPr>
          <p:cNvPr id="127" name="Rectangle 93"/>
          <p:cNvSpPr>
            <a:spLocks noChangeArrowheads="1"/>
          </p:cNvSpPr>
          <p:nvPr/>
        </p:nvSpPr>
        <p:spPr bwMode="auto">
          <a:xfrm>
            <a:off x="5436096" y="537321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P</a:t>
            </a:r>
            <a:endParaRPr lang="cs-CZ" b="1"/>
          </a:p>
        </p:txBody>
      </p:sp>
      <p:sp>
        <p:nvSpPr>
          <p:cNvPr id="128" name="Rectangle 93"/>
          <p:cNvSpPr>
            <a:spLocks noChangeArrowheads="1"/>
          </p:cNvSpPr>
          <p:nvPr/>
        </p:nvSpPr>
        <p:spPr bwMode="auto">
          <a:xfrm>
            <a:off x="5940152" y="537321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Q</a:t>
            </a:r>
            <a:endParaRPr lang="cs-CZ" b="1"/>
          </a:p>
        </p:txBody>
      </p:sp>
      <p:sp>
        <p:nvSpPr>
          <p:cNvPr id="129" name="Rectangle 93"/>
          <p:cNvSpPr>
            <a:spLocks noChangeArrowheads="1"/>
          </p:cNvSpPr>
          <p:nvPr/>
        </p:nvSpPr>
        <p:spPr bwMode="auto">
          <a:xfrm>
            <a:off x="6444208" y="537321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130" name="Rectangle 93"/>
          <p:cNvSpPr>
            <a:spLocks noChangeArrowheads="1"/>
          </p:cNvSpPr>
          <p:nvPr/>
        </p:nvSpPr>
        <p:spPr bwMode="auto">
          <a:xfrm>
            <a:off x="6947371" y="53714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131" name="Rectangle 93"/>
          <p:cNvSpPr>
            <a:spLocks noChangeArrowheads="1"/>
          </p:cNvSpPr>
          <p:nvPr/>
        </p:nvSpPr>
        <p:spPr bwMode="auto">
          <a:xfrm>
            <a:off x="7452320" y="537321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V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274444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323528" y="2348880"/>
            <a:ext cx="8496944" cy="4176464"/>
          </a:xfrm>
          <a:prstGeom prst="roundRect">
            <a:avLst>
              <a:gd name="adj" fmla="val 3263"/>
            </a:avLst>
          </a:prstGeom>
          <a:solidFill>
            <a:schemeClr val="bg1"/>
          </a:solidFill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Node search( List list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searchKey ) {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Node x = list.header;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i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loop </a:t>
            </a:r>
            <a:r>
              <a:rPr lang="en-US" sz="2000" b="1" i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invariant: </a:t>
            </a:r>
            <a:r>
              <a:rPr lang="en-US" sz="2000" b="1" i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x.key </a:t>
            </a:r>
            <a:r>
              <a:rPr lang="en-US" sz="2000" b="1" i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2000" b="1" i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searchKey, strict ineq!!</a:t>
            </a:r>
            <a:endParaRPr lang="en-US" sz="2000" b="1" i="1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i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list.level; i &gt;= 1; i-- )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x.forward[i].key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searchKey )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x.forward[i];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i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x.key &lt; searchKey &lt;= x.forward[1].key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x.forward[1];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x.key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searchKey ) return x;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2000" b="1" i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b="1" i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 found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cs-CZ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39552" y="908720"/>
            <a:ext cx="7992888" cy="1296144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b="1" smtClean="0"/>
              <a:t>Search</a:t>
            </a:r>
          </a:p>
          <a:p>
            <a:r>
              <a:rPr lang="en-US" b="1" smtClean="0"/>
              <a:t> </a:t>
            </a:r>
            <a:endParaRPr lang="en-US" b="1"/>
          </a:p>
          <a:p>
            <a:r>
              <a:rPr lang="en-US" smtClean="0"/>
              <a:t>Start </a:t>
            </a:r>
            <a:r>
              <a:rPr lang="en-US"/>
              <a:t>with the coarsest grain list and find where in that list the key resides, then drop down to the next </a:t>
            </a:r>
            <a:r>
              <a:rPr lang="en-US" smtClean="0"/>
              <a:t>less coarse </a:t>
            </a:r>
            <a:r>
              <a:rPr lang="en-US"/>
              <a:t>grain list and repeat the </a:t>
            </a:r>
            <a:r>
              <a:rPr lang="en-US" smtClean="0"/>
              <a:t>search.</a:t>
            </a:r>
            <a:endParaRPr lang="en-US"/>
          </a:p>
        </p:txBody>
      </p:sp>
      <p:sp>
        <p:nvSpPr>
          <p:cNvPr id="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Pseudocode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" name="Text Box 644"/>
          <p:cNvSpPr txBox="1">
            <a:spLocks noChangeArrowheads="1"/>
          </p:cNvSpPr>
          <p:nvPr/>
        </p:nvSpPr>
        <p:spPr bwMode="auto">
          <a:xfrm>
            <a:off x="8604250" y="202327"/>
            <a:ext cx="36195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934842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AutoShape 3"/>
          <p:cNvSpPr>
            <a:spLocks noChangeArrowheads="1"/>
          </p:cNvSpPr>
          <p:nvPr/>
        </p:nvSpPr>
        <p:spPr bwMode="auto">
          <a:xfrm>
            <a:off x="323528" y="2708920"/>
            <a:ext cx="8568952" cy="3816424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2" name="AutoShape 3"/>
          <p:cNvSpPr>
            <a:spLocks noChangeArrowheads="1"/>
          </p:cNvSpPr>
          <p:nvPr/>
        </p:nvSpPr>
        <p:spPr bwMode="auto">
          <a:xfrm>
            <a:off x="539552" y="692696"/>
            <a:ext cx="8208912" cy="1872208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b="1" smtClean="0"/>
              <a:t>Insert</a:t>
            </a:r>
          </a:p>
          <a:p>
            <a:endParaRPr lang="en-US" smtClean="0"/>
          </a:p>
          <a:p>
            <a:r>
              <a:rPr lang="en-US" b="1" smtClean="0"/>
              <a:t>Find</a:t>
            </a:r>
            <a:r>
              <a:rPr lang="en-US" smtClean="0"/>
              <a:t> the place for the new element. </a:t>
            </a:r>
          </a:p>
          <a:p>
            <a:r>
              <a:rPr lang="en-US" smtClean="0"/>
              <a:t>Assign to it its level </a:t>
            </a:r>
            <a:r>
              <a:rPr lang="en-US" b="1" i="1" smtClean="0"/>
              <a:t>k</a:t>
            </a:r>
            <a:r>
              <a:rPr lang="en-US" smtClean="0"/>
              <a:t> computed by flipping the coin.</a:t>
            </a:r>
          </a:p>
          <a:p>
            <a:r>
              <a:rPr lang="en-US" smtClean="0"/>
              <a:t>Insert </a:t>
            </a:r>
            <a:r>
              <a:rPr lang="en-US"/>
              <a:t>the </a:t>
            </a:r>
            <a:r>
              <a:rPr lang="en-US" smtClean="0"/>
              <a:t>element into each of those </a:t>
            </a:r>
            <a:r>
              <a:rPr lang="en-US" b="1" i="1" smtClean="0"/>
              <a:t>k</a:t>
            </a:r>
            <a:r>
              <a:rPr lang="en-US" smtClean="0"/>
              <a:t> lists</a:t>
            </a:r>
            <a:r>
              <a:rPr lang="en-US"/>
              <a:t>, </a:t>
            </a:r>
            <a:r>
              <a:rPr lang="en-US" smtClean="0"/>
              <a:t>starting at the bottom. 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395536" y="2886382"/>
            <a:ext cx="4888807" cy="1836976"/>
          </a:xfrm>
          <a:custGeom>
            <a:avLst/>
            <a:gdLst>
              <a:gd name="connsiteX0" fmla="*/ 231294 w 4866806"/>
              <a:gd name="connsiteY0" fmla="*/ 68964 h 1686249"/>
              <a:gd name="connsiteX1" fmla="*/ 2822094 w 4866806"/>
              <a:gd name="connsiteY1" fmla="*/ 59439 h 1686249"/>
              <a:gd name="connsiteX2" fmla="*/ 3698394 w 4866806"/>
              <a:gd name="connsiteY2" fmla="*/ 11814 h 1686249"/>
              <a:gd name="connsiteX3" fmla="*/ 3622194 w 4866806"/>
              <a:gd name="connsiteY3" fmla="*/ 307089 h 1686249"/>
              <a:gd name="connsiteX4" fmla="*/ 4165119 w 4866806"/>
              <a:gd name="connsiteY4" fmla="*/ 354714 h 1686249"/>
              <a:gd name="connsiteX5" fmla="*/ 4222269 w 4866806"/>
              <a:gd name="connsiteY5" fmla="*/ 430914 h 1686249"/>
              <a:gd name="connsiteX6" fmla="*/ 3717444 w 4866806"/>
              <a:gd name="connsiteY6" fmla="*/ 497589 h 1686249"/>
              <a:gd name="connsiteX7" fmla="*/ 3726969 w 4866806"/>
              <a:gd name="connsiteY7" fmla="*/ 621414 h 1686249"/>
              <a:gd name="connsiteX8" fmla="*/ 4174644 w 4866806"/>
              <a:gd name="connsiteY8" fmla="*/ 659514 h 1686249"/>
              <a:gd name="connsiteX9" fmla="*/ 4193694 w 4866806"/>
              <a:gd name="connsiteY9" fmla="*/ 926214 h 1686249"/>
              <a:gd name="connsiteX10" fmla="*/ 4450869 w 4866806"/>
              <a:gd name="connsiteY10" fmla="*/ 954789 h 1686249"/>
              <a:gd name="connsiteX11" fmla="*/ 4793769 w 4866806"/>
              <a:gd name="connsiteY11" fmla="*/ 954789 h 1686249"/>
              <a:gd name="connsiteX12" fmla="*/ 4850919 w 4866806"/>
              <a:gd name="connsiteY12" fmla="*/ 1116714 h 1686249"/>
              <a:gd name="connsiteX13" fmla="*/ 4860444 w 4866806"/>
              <a:gd name="connsiteY13" fmla="*/ 1592964 h 1686249"/>
              <a:gd name="connsiteX14" fmla="*/ 4765194 w 4866806"/>
              <a:gd name="connsiteY14" fmla="*/ 1650114 h 1686249"/>
              <a:gd name="connsiteX15" fmla="*/ 4708044 w 4866806"/>
              <a:gd name="connsiteY15" fmla="*/ 1173864 h 1686249"/>
              <a:gd name="connsiteX16" fmla="*/ 4260369 w 4866806"/>
              <a:gd name="connsiteY16" fmla="*/ 1183389 h 1686249"/>
              <a:gd name="connsiteX17" fmla="*/ 3803169 w 4866806"/>
              <a:gd name="connsiteY17" fmla="*/ 1211964 h 1686249"/>
              <a:gd name="connsiteX18" fmla="*/ 3822219 w 4866806"/>
              <a:gd name="connsiteY18" fmla="*/ 897639 h 1686249"/>
              <a:gd name="connsiteX19" fmla="*/ 3317394 w 4866806"/>
              <a:gd name="connsiteY19" fmla="*/ 916689 h 1686249"/>
              <a:gd name="connsiteX20" fmla="*/ 3307869 w 4866806"/>
              <a:gd name="connsiteY20" fmla="*/ 611889 h 1686249"/>
              <a:gd name="connsiteX21" fmla="*/ 3279294 w 4866806"/>
              <a:gd name="connsiteY21" fmla="*/ 345189 h 1686249"/>
              <a:gd name="connsiteX22" fmla="*/ 2726844 w 4866806"/>
              <a:gd name="connsiteY22" fmla="*/ 288039 h 1686249"/>
              <a:gd name="connsiteX23" fmla="*/ 678969 w 4866806"/>
              <a:gd name="connsiteY23" fmla="*/ 278514 h 1686249"/>
              <a:gd name="connsiteX24" fmla="*/ 269394 w 4866806"/>
              <a:gd name="connsiteY24" fmla="*/ 392814 h 1686249"/>
              <a:gd name="connsiteX25" fmla="*/ 69369 w 4866806"/>
              <a:gd name="connsiteY25" fmla="*/ 278514 h 1686249"/>
              <a:gd name="connsiteX26" fmla="*/ 107469 w 4866806"/>
              <a:gd name="connsiteY26" fmla="*/ 59439 h 1686249"/>
              <a:gd name="connsiteX27" fmla="*/ 231294 w 4866806"/>
              <a:gd name="connsiteY27" fmla="*/ 68964 h 1686249"/>
              <a:gd name="connsiteX0" fmla="*/ 231294 w 4866806"/>
              <a:gd name="connsiteY0" fmla="*/ 68964 h 1686249"/>
              <a:gd name="connsiteX1" fmla="*/ 2822094 w 4866806"/>
              <a:gd name="connsiteY1" fmla="*/ 59439 h 1686249"/>
              <a:gd name="connsiteX2" fmla="*/ 3698394 w 4866806"/>
              <a:gd name="connsiteY2" fmla="*/ 11814 h 1686249"/>
              <a:gd name="connsiteX3" fmla="*/ 3622194 w 4866806"/>
              <a:gd name="connsiteY3" fmla="*/ 307089 h 1686249"/>
              <a:gd name="connsiteX4" fmla="*/ 4165119 w 4866806"/>
              <a:gd name="connsiteY4" fmla="*/ 354714 h 1686249"/>
              <a:gd name="connsiteX5" fmla="*/ 4298469 w 4866806"/>
              <a:gd name="connsiteY5" fmla="*/ 545214 h 1686249"/>
              <a:gd name="connsiteX6" fmla="*/ 3717444 w 4866806"/>
              <a:gd name="connsiteY6" fmla="*/ 497589 h 1686249"/>
              <a:gd name="connsiteX7" fmla="*/ 3726969 w 4866806"/>
              <a:gd name="connsiteY7" fmla="*/ 621414 h 1686249"/>
              <a:gd name="connsiteX8" fmla="*/ 4174644 w 4866806"/>
              <a:gd name="connsiteY8" fmla="*/ 659514 h 1686249"/>
              <a:gd name="connsiteX9" fmla="*/ 4193694 w 4866806"/>
              <a:gd name="connsiteY9" fmla="*/ 926214 h 1686249"/>
              <a:gd name="connsiteX10" fmla="*/ 4450869 w 4866806"/>
              <a:gd name="connsiteY10" fmla="*/ 954789 h 1686249"/>
              <a:gd name="connsiteX11" fmla="*/ 4793769 w 4866806"/>
              <a:gd name="connsiteY11" fmla="*/ 954789 h 1686249"/>
              <a:gd name="connsiteX12" fmla="*/ 4850919 w 4866806"/>
              <a:gd name="connsiteY12" fmla="*/ 1116714 h 1686249"/>
              <a:gd name="connsiteX13" fmla="*/ 4860444 w 4866806"/>
              <a:gd name="connsiteY13" fmla="*/ 1592964 h 1686249"/>
              <a:gd name="connsiteX14" fmla="*/ 4765194 w 4866806"/>
              <a:gd name="connsiteY14" fmla="*/ 1650114 h 1686249"/>
              <a:gd name="connsiteX15" fmla="*/ 4708044 w 4866806"/>
              <a:gd name="connsiteY15" fmla="*/ 1173864 h 1686249"/>
              <a:gd name="connsiteX16" fmla="*/ 4260369 w 4866806"/>
              <a:gd name="connsiteY16" fmla="*/ 1183389 h 1686249"/>
              <a:gd name="connsiteX17" fmla="*/ 3803169 w 4866806"/>
              <a:gd name="connsiteY17" fmla="*/ 1211964 h 1686249"/>
              <a:gd name="connsiteX18" fmla="*/ 3822219 w 4866806"/>
              <a:gd name="connsiteY18" fmla="*/ 897639 h 1686249"/>
              <a:gd name="connsiteX19" fmla="*/ 3317394 w 4866806"/>
              <a:gd name="connsiteY19" fmla="*/ 916689 h 1686249"/>
              <a:gd name="connsiteX20" fmla="*/ 3307869 w 4866806"/>
              <a:gd name="connsiteY20" fmla="*/ 611889 h 1686249"/>
              <a:gd name="connsiteX21" fmla="*/ 3279294 w 4866806"/>
              <a:gd name="connsiteY21" fmla="*/ 345189 h 1686249"/>
              <a:gd name="connsiteX22" fmla="*/ 2726844 w 4866806"/>
              <a:gd name="connsiteY22" fmla="*/ 288039 h 1686249"/>
              <a:gd name="connsiteX23" fmla="*/ 678969 w 4866806"/>
              <a:gd name="connsiteY23" fmla="*/ 278514 h 1686249"/>
              <a:gd name="connsiteX24" fmla="*/ 269394 w 4866806"/>
              <a:gd name="connsiteY24" fmla="*/ 392814 h 1686249"/>
              <a:gd name="connsiteX25" fmla="*/ 69369 w 4866806"/>
              <a:gd name="connsiteY25" fmla="*/ 278514 h 1686249"/>
              <a:gd name="connsiteX26" fmla="*/ 107469 w 4866806"/>
              <a:gd name="connsiteY26" fmla="*/ 59439 h 1686249"/>
              <a:gd name="connsiteX27" fmla="*/ 231294 w 4866806"/>
              <a:gd name="connsiteY27" fmla="*/ 68964 h 1686249"/>
              <a:gd name="connsiteX0" fmla="*/ 231294 w 4866806"/>
              <a:gd name="connsiteY0" fmla="*/ 68964 h 1686249"/>
              <a:gd name="connsiteX1" fmla="*/ 2822094 w 4866806"/>
              <a:gd name="connsiteY1" fmla="*/ 59439 h 1686249"/>
              <a:gd name="connsiteX2" fmla="*/ 3698394 w 4866806"/>
              <a:gd name="connsiteY2" fmla="*/ 11814 h 1686249"/>
              <a:gd name="connsiteX3" fmla="*/ 3622194 w 4866806"/>
              <a:gd name="connsiteY3" fmla="*/ 307089 h 1686249"/>
              <a:gd name="connsiteX4" fmla="*/ 4165119 w 4866806"/>
              <a:gd name="connsiteY4" fmla="*/ 354714 h 1686249"/>
              <a:gd name="connsiteX5" fmla="*/ 4298469 w 4866806"/>
              <a:gd name="connsiteY5" fmla="*/ 545214 h 1686249"/>
              <a:gd name="connsiteX6" fmla="*/ 3736494 w 4866806"/>
              <a:gd name="connsiteY6" fmla="*/ 526164 h 1686249"/>
              <a:gd name="connsiteX7" fmla="*/ 3726969 w 4866806"/>
              <a:gd name="connsiteY7" fmla="*/ 621414 h 1686249"/>
              <a:gd name="connsiteX8" fmla="*/ 4174644 w 4866806"/>
              <a:gd name="connsiteY8" fmla="*/ 659514 h 1686249"/>
              <a:gd name="connsiteX9" fmla="*/ 4193694 w 4866806"/>
              <a:gd name="connsiteY9" fmla="*/ 926214 h 1686249"/>
              <a:gd name="connsiteX10" fmla="*/ 4450869 w 4866806"/>
              <a:gd name="connsiteY10" fmla="*/ 954789 h 1686249"/>
              <a:gd name="connsiteX11" fmla="*/ 4793769 w 4866806"/>
              <a:gd name="connsiteY11" fmla="*/ 954789 h 1686249"/>
              <a:gd name="connsiteX12" fmla="*/ 4850919 w 4866806"/>
              <a:gd name="connsiteY12" fmla="*/ 1116714 h 1686249"/>
              <a:gd name="connsiteX13" fmla="*/ 4860444 w 4866806"/>
              <a:gd name="connsiteY13" fmla="*/ 1592964 h 1686249"/>
              <a:gd name="connsiteX14" fmla="*/ 4765194 w 4866806"/>
              <a:gd name="connsiteY14" fmla="*/ 1650114 h 1686249"/>
              <a:gd name="connsiteX15" fmla="*/ 4708044 w 4866806"/>
              <a:gd name="connsiteY15" fmla="*/ 1173864 h 1686249"/>
              <a:gd name="connsiteX16" fmla="*/ 4260369 w 4866806"/>
              <a:gd name="connsiteY16" fmla="*/ 1183389 h 1686249"/>
              <a:gd name="connsiteX17" fmla="*/ 3803169 w 4866806"/>
              <a:gd name="connsiteY17" fmla="*/ 1211964 h 1686249"/>
              <a:gd name="connsiteX18" fmla="*/ 3822219 w 4866806"/>
              <a:gd name="connsiteY18" fmla="*/ 897639 h 1686249"/>
              <a:gd name="connsiteX19" fmla="*/ 3317394 w 4866806"/>
              <a:gd name="connsiteY19" fmla="*/ 916689 h 1686249"/>
              <a:gd name="connsiteX20" fmla="*/ 3307869 w 4866806"/>
              <a:gd name="connsiteY20" fmla="*/ 611889 h 1686249"/>
              <a:gd name="connsiteX21" fmla="*/ 3279294 w 4866806"/>
              <a:gd name="connsiteY21" fmla="*/ 345189 h 1686249"/>
              <a:gd name="connsiteX22" fmla="*/ 2726844 w 4866806"/>
              <a:gd name="connsiteY22" fmla="*/ 288039 h 1686249"/>
              <a:gd name="connsiteX23" fmla="*/ 678969 w 4866806"/>
              <a:gd name="connsiteY23" fmla="*/ 278514 h 1686249"/>
              <a:gd name="connsiteX24" fmla="*/ 269394 w 4866806"/>
              <a:gd name="connsiteY24" fmla="*/ 392814 h 1686249"/>
              <a:gd name="connsiteX25" fmla="*/ 69369 w 4866806"/>
              <a:gd name="connsiteY25" fmla="*/ 278514 h 1686249"/>
              <a:gd name="connsiteX26" fmla="*/ 107469 w 4866806"/>
              <a:gd name="connsiteY26" fmla="*/ 59439 h 1686249"/>
              <a:gd name="connsiteX27" fmla="*/ 231294 w 4866806"/>
              <a:gd name="connsiteY27" fmla="*/ 68964 h 1686249"/>
              <a:gd name="connsiteX0" fmla="*/ 231294 w 4866806"/>
              <a:gd name="connsiteY0" fmla="*/ 68964 h 1686249"/>
              <a:gd name="connsiteX1" fmla="*/ 2822094 w 4866806"/>
              <a:gd name="connsiteY1" fmla="*/ 59439 h 1686249"/>
              <a:gd name="connsiteX2" fmla="*/ 3698394 w 4866806"/>
              <a:gd name="connsiteY2" fmla="*/ 11814 h 1686249"/>
              <a:gd name="connsiteX3" fmla="*/ 3622194 w 4866806"/>
              <a:gd name="connsiteY3" fmla="*/ 307089 h 1686249"/>
              <a:gd name="connsiteX4" fmla="*/ 4288944 w 4866806"/>
              <a:gd name="connsiteY4" fmla="*/ 354714 h 1686249"/>
              <a:gd name="connsiteX5" fmla="*/ 4298469 w 4866806"/>
              <a:gd name="connsiteY5" fmla="*/ 545214 h 1686249"/>
              <a:gd name="connsiteX6" fmla="*/ 3736494 w 4866806"/>
              <a:gd name="connsiteY6" fmla="*/ 526164 h 1686249"/>
              <a:gd name="connsiteX7" fmla="*/ 3726969 w 4866806"/>
              <a:gd name="connsiteY7" fmla="*/ 621414 h 1686249"/>
              <a:gd name="connsiteX8" fmla="*/ 4174644 w 4866806"/>
              <a:gd name="connsiteY8" fmla="*/ 659514 h 1686249"/>
              <a:gd name="connsiteX9" fmla="*/ 4193694 w 4866806"/>
              <a:gd name="connsiteY9" fmla="*/ 926214 h 1686249"/>
              <a:gd name="connsiteX10" fmla="*/ 4450869 w 4866806"/>
              <a:gd name="connsiteY10" fmla="*/ 954789 h 1686249"/>
              <a:gd name="connsiteX11" fmla="*/ 4793769 w 4866806"/>
              <a:gd name="connsiteY11" fmla="*/ 954789 h 1686249"/>
              <a:gd name="connsiteX12" fmla="*/ 4850919 w 4866806"/>
              <a:gd name="connsiteY12" fmla="*/ 1116714 h 1686249"/>
              <a:gd name="connsiteX13" fmla="*/ 4860444 w 4866806"/>
              <a:gd name="connsiteY13" fmla="*/ 1592964 h 1686249"/>
              <a:gd name="connsiteX14" fmla="*/ 4765194 w 4866806"/>
              <a:gd name="connsiteY14" fmla="*/ 1650114 h 1686249"/>
              <a:gd name="connsiteX15" fmla="*/ 4708044 w 4866806"/>
              <a:gd name="connsiteY15" fmla="*/ 1173864 h 1686249"/>
              <a:gd name="connsiteX16" fmla="*/ 4260369 w 4866806"/>
              <a:gd name="connsiteY16" fmla="*/ 1183389 h 1686249"/>
              <a:gd name="connsiteX17" fmla="*/ 3803169 w 4866806"/>
              <a:gd name="connsiteY17" fmla="*/ 1211964 h 1686249"/>
              <a:gd name="connsiteX18" fmla="*/ 3822219 w 4866806"/>
              <a:gd name="connsiteY18" fmla="*/ 897639 h 1686249"/>
              <a:gd name="connsiteX19" fmla="*/ 3317394 w 4866806"/>
              <a:gd name="connsiteY19" fmla="*/ 916689 h 1686249"/>
              <a:gd name="connsiteX20" fmla="*/ 3307869 w 4866806"/>
              <a:gd name="connsiteY20" fmla="*/ 611889 h 1686249"/>
              <a:gd name="connsiteX21" fmla="*/ 3279294 w 4866806"/>
              <a:gd name="connsiteY21" fmla="*/ 345189 h 1686249"/>
              <a:gd name="connsiteX22" fmla="*/ 2726844 w 4866806"/>
              <a:gd name="connsiteY22" fmla="*/ 288039 h 1686249"/>
              <a:gd name="connsiteX23" fmla="*/ 678969 w 4866806"/>
              <a:gd name="connsiteY23" fmla="*/ 278514 h 1686249"/>
              <a:gd name="connsiteX24" fmla="*/ 269394 w 4866806"/>
              <a:gd name="connsiteY24" fmla="*/ 392814 h 1686249"/>
              <a:gd name="connsiteX25" fmla="*/ 69369 w 4866806"/>
              <a:gd name="connsiteY25" fmla="*/ 278514 h 1686249"/>
              <a:gd name="connsiteX26" fmla="*/ 107469 w 4866806"/>
              <a:gd name="connsiteY26" fmla="*/ 59439 h 1686249"/>
              <a:gd name="connsiteX27" fmla="*/ 231294 w 4866806"/>
              <a:gd name="connsiteY27" fmla="*/ 68964 h 1686249"/>
              <a:gd name="connsiteX0" fmla="*/ 258441 w 4893953"/>
              <a:gd name="connsiteY0" fmla="*/ 68964 h 1686249"/>
              <a:gd name="connsiteX1" fmla="*/ 2849241 w 4893953"/>
              <a:gd name="connsiteY1" fmla="*/ 59439 h 1686249"/>
              <a:gd name="connsiteX2" fmla="*/ 3725541 w 4893953"/>
              <a:gd name="connsiteY2" fmla="*/ 11814 h 1686249"/>
              <a:gd name="connsiteX3" fmla="*/ 3649341 w 4893953"/>
              <a:gd name="connsiteY3" fmla="*/ 307089 h 1686249"/>
              <a:gd name="connsiteX4" fmla="*/ 4316091 w 4893953"/>
              <a:gd name="connsiteY4" fmla="*/ 354714 h 1686249"/>
              <a:gd name="connsiteX5" fmla="*/ 4325616 w 4893953"/>
              <a:gd name="connsiteY5" fmla="*/ 545214 h 1686249"/>
              <a:gd name="connsiteX6" fmla="*/ 3763641 w 4893953"/>
              <a:gd name="connsiteY6" fmla="*/ 526164 h 1686249"/>
              <a:gd name="connsiteX7" fmla="*/ 3754116 w 4893953"/>
              <a:gd name="connsiteY7" fmla="*/ 621414 h 1686249"/>
              <a:gd name="connsiteX8" fmla="*/ 4201791 w 4893953"/>
              <a:gd name="connsiteY8" fmla="*/ 659514 h 1686249"/>
              <a:gd name="connsiteX9" fmla="*/ 4220841 w 4893953"/>
              <a:gd name="connsiteY9" fmla="*/ 926214 h 1686249"/>
              <a:gd name="connsiteX10" fmla="*/ 4478016 w 4893953"/>
              <a:gd name="connsiteY10" fmla="*/ 954789 h 1686249"/>
              <a:gd name="connsiteX11" fmla="*/ 4820916 w 4893953"/>
              <a:gd name="connsiteY11" fmla="*/ 954789 h 1686249"/>
              <a:gd name="connsiteX12" fmla="*/ 4878066 w 4893953"/>
              <a:gd name="connsiteY12" fmla="*/ 1116714 h 1686249"/>
              <a:gd name="connsiteX13" fmla="*/ 4887591 w 4893953"/>
              <a:gd name="connsiteY13" fmla="*/ 1592964 h 1686249"/>
              <a:gd name="connsiteX14" fmla="*/ 4792341 w 4893953"/>
              <a:gd name="connsiteY14" fmla="*/ 1650114 h 1686249"/>
              <a:gd name="connsiteX15" fmla="*/ 4735191 w 4893953"/>
              <a:gd name="connsiteY15" fmla="*/ 1173864 h 1686249"/>
              <a:gd name="connsiteX16" fmla="*/ 4287516 w 4893953"/>
              <a:gd name="connsiteY16" fmla="*/ 1183389 h 1686249"/>
              <a:gd name="connsiteX17" fmla="*/ 3830316 w 4893953"/>
              <a:gd name="connsiteY17" fmla="*/ 1211964 h 1686249"/>
              <a:gd name="connsiteX18" fmla="*/ 3849366 w 4893953"/>
              <a:gd name="connsiteY18" fmla="*/ 897639 h 1686249"/>
              <a:gd name="connsiteX19" fmla="*/ 3344541 w 4893953"/>
              <a:gd name="connsiteY19" fmla="*/ 916689 h 1686249"/>
              <a:gd name="connsiteX20" fmla="*/ 3335016 w 4893953"/>
              <a:gd name="connsiteY20" fmla="*/ 611889 h 1686249"/>
              <a:gd name="connsiteX21" fmla="*/ 3306441 w 4893953"/>
              <a:gd name="connsiteY21" fmla="*/ 345189 h 1686249"/>
              <a:gd name="connsiteX22" fmla="*/ 2753991 w 4893953"/>
              <a:gd name="connsiteY22" fmla="*/ 288039 h 1686249"/>
              <a:gd name="connsiteX23" fmla="*/ 706116 w 4893953"/>
              <a:gd name="connsiteY23" fmla="*/ 278514 h 1686249"/>
              <a:gd name="connsiteX24" fmla="*/ 296541 w 4893953"/>
              <a:gd name="connsiteY24" fmla="*/ 392814 h 1686249"/>
              <a:gd name="connsiteX25" fmla="*/ 96516 w 4893953"/>
              <a:gd name="connsiteY25" fmla="*/ 278514 h 1686249"/>
              <a:gd name="connsiteX26" fmla="*/ 258441 w 4893953"/>
              <a:gd name="connsiteY26" fmla="*/ 68964 h 1686249"/>
              <a:gd name="connsiteX0" fmla="*/ 282506 w 4918018"/>
              <a:gd name="connsiteY0" fmla="*/ 68964 h 1686249"/>
              <a:gd name="connsiteX1" fmla="*/ 2873306 w 4918018"/>
              <a:gd name="connsiteY1" fmla="*/ 59439 h 1686249"/>
              <a:gd name="connsiteX2" fmla="*/ 3749606 w 4918018"/>
              <a:gd name="connsiteY2" fmla="*/ 11814 h 1686249"/>
              <a:gd name="connsiteX3" fmla="*/ 3673406 w 4918018"/>
              <a:gd name="connsiteY3" fmla="*/ 307089 h 1686249"/>
              <a:gd name="connsiteX4" fmla="*/ 4340156 w 4918018"/>
              <a:gd name="connsiteY4" fmla="*/ 354714 h 1686249"/>
              <a:gd name="connsiteX5" fmla="*/ 4349681 w 4918018"/>
              <a:gd name="connsiteY5" fmla="*/ 545214 h 1686249"/>
              <a:gd name="connsiteX6" fmla="*/ 3787706 w 4918018"/>
              <a:gd name="connsiteY6" fmla="*/ 526164 h 1686249"/>
              <a:gd name="connsiteX7" fmla="*/ 3778181 w 4918018"/>
              <a:gd name="connsiteY7" fmla="*/ 621414 h 1686249"/>
              <a:gd name="connsiteX8" fmla="*/ 4225856 w 4918018"/>
              <a:gd name="connsiteY8" fmla="*/ 659514 h 1686249"/>
              <a:gd name="connsiteX9" fmla="*/ 4244906 w 4918018"/>
              <a:gd name="connsiteY9" fmla="*/ 926214 h 1686249"/>
              <a:gd name="connsiteX10" fmla="*/ 4502081 w 4918018"/>
              <a:gd name="connsiteY10" fmla="*/ 954789 h 1686249"/>
              <a:gd name="connsiteX11" fmla="*/ 4844981 w 4918018"/>
              <a:gd name="connsiteY11" fmla="*/ 954789 h 1686249"/>
              <a:gd name="connsiteX12" fmla="*/ 4902131 w 4918018"/>
              <a:gd name="connsiteY12" fmla="*/ 1116714 h 1686249"/>
              <a:gd name="connsiteX13" fmla="*/ 4911656 w 4918018"/>
              <a:gd name="connsiteY13" fmla="*/ 1592964 h 1686249"/>
              <a:gd name="connsiteX14" fmla="*/ 4816406 w 4918018"/>
              <a:gd name="connsiteY14" fmla="*/ 1650114 h 1686249"/>
              <a:gd name="connsiteX15" fmla="*/ 4759256 w 4918018"/>
              <a:gd name="connsiteY15" fmla="*/ 1173864 h 1686249"/>
              <a:gd name="connsiteX16" fmla="*/ 4311581 w 4918018"/>
              <a:gd name="connsiteY16" fmla="*/ 1183389 h 1686249"/>
              <a:gd name="connsiteX17" fmla="*/ 3854381 w 4918018"/>
              <a:gd name="connsiteY17" fmla="*/ 1211964 h 1686249"/>
              <a:gd name="connsiteX18" fmla="*/ 3873431 w 4918018"/>
              <a:gd name="connsiteY18" fmla="*/ 897639 h 1686249"/>
              <a:gd name="connsiteX19" fmla="*/ 3368606 w 4918018"/>
              <a:gd name="connsiteY19" fmla="*/ 916689 h 1686249"/>
              <a:gd name="connsiteX20" fmla="*/ 3359081 w 4918018"/>
              <a:gd name="connsiteY20" fmla="*/ 611889 h 1686249"/>
              <a:gd name="connsiteX21" fmla="*/ 3330506 w 4918018"/>
              <a:gd name="connsiteY21" fmla="*/ 345189 h 1686249"/>
              <a:gd name="connsiteX22" fmla="*/ 2778056 w 4918018"/>
              <a:gd name="connsiteY22" fmla="*/ 288039 h 1686249"/>
              <a:gd name="connsiteX23" fmla="*/ 730181 w 4918018"/>
              <a:gd name="connsiteY23" fmla="*/ 278514 h 1686249"/>
              <a:gd name="connsiteX24" fmla="*/ 320606 w 4918018"/>
              <a:gd name="connsiteY24" fmla="*/ 392814 h 1686249"/>
              <a:gd name="connsiteX25" fmla="*/ 72956 w 4918018"/>
              <a:gd name="connsiteY25" fmla="*/ 326139 h 1686249"/>
              <a:gd name="connsiteX26" fmla="*/ 282506 w 4918018"/>
              <a:gd name="connsiteY26" fmla="*/ 68964 h 1686249"/>
              <a:gd name="connsiteX0" fmla="*/ 272563 w 4908075"/>
              <a:gd name="connsiteY0" fmla="*/ 68964 h 1686249"/>
              <a:gd name="connsiteX1" fmla="*/ 2863363 w 4908075"/>
              <a:gd name="connsiteY1" fmla="*/ 59439 h 1686249"/>
              <a:gd name="connsiteX2" fmla="*/ 3739663 w 4908075"/>
              <a:gd name="connsiteY2" fmla="*/ 11814 h 1686249"/>
              <a:gd name="connsiteX3" fmla="*/ 3663463 w 4908075"/>
              <a:gd name="connsiteY3" fmla="*/ 307089 h 1686249"/>
              <a:gd name="connsiteX4" fmla="*/ 4330213 w 4908075"/>
              <a:gd name="connsiteY4" fmla="*/ 354714 h 1686249"/>
              <a:gd name="connsiteX5" fmla="*/ 4339738 w 4908075"/>
              <a:gd name="connsiteY5" fmla="*/ 545214 h 1686249"/>
              <a:gd name="connsiteX6" fmla="*/ 3777763 w 4908075"/>
              <a:gd name="connsiteY6" fmla="*/ 526164 h 1686249"/>
              <a:gd name="connsiteX7" fmla="*/ 3768238 w 4908075"/>
              <a:gd name="connsiteY7" fmla="*/ 621414 h 1686249"/>
              <a:gd name="connsiteX8" fmla="*/ 4215913 w 4908075"/>
              <a:gd name="connsiteY8" fmla="*/ 659514 h 1686249"/>
              <a:gd name="connsiteX9" fmla="*/ 4234963 w 4908075"/>
              <a:gd name="connsiteY9" fmla="*/ 926214 h 1686249"/>
              <a:gd name="connsiteX10" fmla="*/ 4492138 w 4908075"/>
              <a:gd name="connsiteY10" fmla="*/ 954789 h 1686249"/>
              <a:gd name="connsiteX11" fmla="*/ 4835038 w 4908075"/>
              <a:gd name="connsiteY11" fmla="*/ 954789 h 1686249"/>
              <a:gd name="connsiteX12" fmla="*/ 4892188 w 4908075"/>
              <a:gd name="connsiteY12" fmla="*/ 1116714 h 1686249"/>
              <a:gd name="connsiteX13" fmla="*/ 4901713 w 4908075"/>
              <a:gd name="connsiteY13" fmla="*/ 1592964 h 1686249"/>
              <a:gd name="connsiteX14" fmla="*/ 4806463 w 4908075"/>
              <a:gd name="connsiteY14" fmla="*/ 1650114 h 1686249"/>
              <a:gd name="connsiteX15" fmla="*/ 4749313 w 4908075"/>
              <a:gd name="connsiteY15" fmla="*/ 1173864 h 1686249"/>
              <a:gd name="connsiteX16" fmla="*/ 4301638 w 4908075"/>
              <a:gd name="connsiteY16" fmla="*/ 1183389 h 1686249"/>
              <a:gd name="connsiteX17" fmla="*/ 3844438 w 4908075"/>
              <a:gd name="connsiteY17" fmla="*/ 1211964 h 1686249"/>
              <a:gd name="connsiteX18" fmla="*/ 3863488 w 4908075"/>
              <a:gd name="connsiteY18" fmla="*/ 897639 h 1686249"/>
              <a:gd name="connsiteX19" fmla="*/ 3358663 w 4908075"/>
              <a:gd name="connsiteY19" fmla="*/ 916689 h 1686249"/>
              <a:gd name="connsiteX20" fmla="*/ 3349138 w 4908075"/>
              <a:gd name="connsiteY20" fmla="*/ 611889 h 1686249"/>
              <a:gd name="connsiteX21" fmla="*/ 3320563 w 4908075"/>
              <a:gd name="connsiteY21" fmla="*/ 345189 h 1686249"/>
              <a:gd name="connsiteX22" fmla="*/ 2768113 w 4908075"/>
              <a:gd name="connsiteY22" fmla="*/ 288039 h 1686249"/>
              <a:gd name="connsiteX23" fmla="*/ 720238 w 4908075"/>
              <a:gd name="connsiteY23" fmla="*/ 278514 h 1686249"/>
              <a:gd name="connsiteX24" fmla="*/ 310663 w 4908075"/>
              <a:gd name="connsiteY24" fmla="*/ 392814 h 1686249"/>
              <a:gd name="connsiteX25" fmla="*/ 82063 w 4908075"/>
              <a:gd name="connsiteY25" fmla="*/ 230889 h 1686249"/>
              <a:gd name="connsiteX26" fmla="*/ 272563 w 4908075"/>
              <a:gd name="connsiteY26" fmla="*/ 68964 h 1686249"/>
              <a:gd name="connsiteX0" fmla="*/ 269298 w 4904810"/>
              <a:gd name="connsiteY0" fmla="*/ 68964 h 1686249"/>
              <a:gd name="connsiteX1" fmla="*/ 2860098 w 4904810"/>
              <a:gd name="connsiteY1" fmla="*/ 59439 h 1686249"/>
              <a:gd name="connsiteX2" fmla="*/ 3736398 w 4904810"/>
              <a:gd name="connsiteY2" fmla="*/ 11814 h 1686249"/>
              <a:gd name="connsiteX3" fmla="*/ 3660198 w 4904810"/>
              <a:gd name="connsiteY3" fmla="*/ 307089 h 1686249"/>
              <a:gd name="connsiteX4" fmla="*/ 4326948 w 4904810"/>
              <a:gd name="connsiteY4" fmla="*/ 354714 h 1686249"/>
              <a:gd name="connsiteX5" fmla="*/ 4336473 w 4904810"/>
              <a:gd name="connsiteY5" fmla="*/ 545214 h 1686249"/>
              <a:gd name="connsiteX6" fmla="*/ 3774498 w 4904810"/>
              <a:gd name="connsiteY6" fmla="*/ 526164 h 1686249"/>
              <a:gd name="connsiteX7" fmla="*/ 3764973 w 4904810"/>
              <a:gd name="connsiteY7" fmla="*/ 621414 h 1686249"/>
              <a:gd name="connsiteX8" fmla="*/ 4212648 w 4904810"/>
              <a:gd name="connsiteY8" fmla="*/ 659514 h 1686249"/>
              <a:gd name="connsiteX9" fmla="*/ 4231698 w 4904810"/>
              <a:gd name="connsiteY9" fmla="*/ 926214 h 1686249"/>
              <a:gd name="connsiteX10" fmla="*/ 4488873 w 4904810"/>
              <a:gd name="connsiteY10" fmla="*/ 954789 h 1686249"/>
              <a:gd name="connsiteX11" fmla="*/ 4831773 w 4904810"/>
              <a:gd name="connsiteY11" fmla="*/ 954789 h 1686249"/>
              <a:gd name="connsiteX12" fmla="*/ 4888923 w 4904810"/>
              <a:gd name="connsiteY12" fmla="*/ 1116714 h 1686249"/>
              <a:gd name="connsiteX13" fmla="*/ 4898448 w 4904810"/>
              <a:gd name="connsiteY13" fmla="*/ 1592964 h 1686249"/>
              <a:gd name="connsiteX14" fmla="*/ 4803198 w 4904810"/>
              <a:gd name="connsiteY14" fmla="*/ 1650114 h 1686249"/>
              <a:gd name="connsiteX15" fmla="*/ 4746048 w 4904810"/>
              <a:gd name="connsiteY15" fmla="*/ 1173864 h 1686249"/>
              <a:gd name="connsiteX16" fmla="*/ 4298373 w 4904810"/>
              <a:gd name="connsiteY16" fmla="*/ 1183389 h 1686249"/>
              <a:gd name="connsiteX17" fmla="*/ 3841173 w 4904810"/>
              <a:gd name="connsiteY17" fmla="*/ 1211964 h 1686249"/>
              <a:gd name="connsiteX18" fmla="*/ 3860223 w 4904810"/>
              <a:gd name="connsiteY18" fmla="*/ 897639 h 1686249"/>
              <a:gd name="connsiteX19" fmla="*/ 3355398 w 4904810"/>
              <a:gd name="connsiteY19" fmla="*/ 916689 h 1686249"/>
              <a:gd name="connsiteX20" fmla="*/ 3345873 w 4904810"/>
              <a:gd name="connsiteY20" fmla="*/ 611889 h 1686249"/>
              <a:gd name="connsiteX21" fmla="*/ 3317298 w 4904810"/>
              <a:gd name="connsiteY21" fmla="*/ 345189 h 1686249"/>
              <a:gd name="connsiteX22" fmla="*/ 2764848 w 4904810"/>
              <a:gd name="connsiteY22" fmla="*/ 288039 h 1686249"/>
              <a:gd name="connsiteX23" fmla="*/ 716973 w 4904810"/>
              <a:gd name="connsiteY23" fmla="*/ 278514 h 1686249"/>
              <a:gd name="connsiteX24" fmla="*/ 307398 w 4904810"/>
              <a:gd name="connsiteY24" fmla="*/ 392814 h 1686249"/>
              <a:gd name="connsiteX25" fmla="*/ 78798 w 4904810"/>
              <a:gd name="connsiteY25" fmla="*/ 230889 h 1686249"/>
              <a:gd name="connsiteX26" fmla="*/ 269298 w 4904810"/>
              <a:gd name="connsiteY26" fmla="*/ 68964 h 1686249"/>
              <a:gd name="connsiteX0" fmla="*/ 269298 w 4904810"/>
              <a:gd name="connsiteY0" fmla="*/ 68964 h 1686249"/>
              <a:gd name="connsiteX1" fmla="*/ 2860098 w 4904810"/>
              <a:gd name="connsiteY1" fmla="*/ 59439 h 1686249"/>
              <a:gd name="connsiteX2" fmla="*/ 3736398 w 4904810"/>
              <a:gd name="connsiteY2" fmla="*/ 11814 h 1686249"/>
              <a:gd name="connsiteX3" fmla="*/ 3660198 w 4904810"/>
              <a:gd name="connsiteY3" fmla="*/ 307089 h 1686249"/>
              <a:gd name="connsiteX4" fmla="*/ 4326948 w 4904810"/>
              <a:gd name="connsiteY4" fmla="*/ 354714 h 1686249"/>
              <a:gd name="connsiteX5" fmla="*/ 4336473 w 4904810"/>
              <a:gd name="connsiteY5" fmla="*/ 545214 h 1686249"/>
              <a:gd name="connsiteX6" fmla="*/ 3774498 w 4904810"/>
              <a:gd name="connsiteY6" fmla="*/ 526164 h 1686249"/>
              <a:gd name="connsiteX7" fmla="*/ 3764973 w 4904810"/>
              <a:gd name="connsiteY7" fmla="*/ 621414 h 1686249"/>
              <a:gd name="connsiteX8" fmla="*/ 4212648 w 4904810"/>
              <a:gd name="connsiteY8" fmla="*/ 659514 h 1686249"/>
              <a:gd name="connsiteX9" fmla="*/ 4231698 w 4904810"/>
              <a:gd name="connsiteY9" fmla="*/ 926214 h 1686249"/>
              <a:gd name="connsiteX10" fmla="*/ 4488873 w 4904810"/>
              <a:gd name="connsiteY10" fmla="*/ 954789 h 1686249"/>
              <a:gd name="connsiteX11" fmla="*/ 4831773 w 4904810"/>
              <a:gd name="connsiteY11" fmla="*/ 954789 h 1686249"/>
              <a:gd name="connsiteX12" fmla="*/ 4888923 w 4904810"/>
              <a:gd name="connsiteY12" fmla="*/ 1116714 h 1686249"/>
              <a:gd name="connsiteX13" fmla="*/ 4898448 w 4904810"/>
              <a:gd name="connsiteY13" fmla="*/ 1592964 h 1686249"/>
              <a:gd name="connsiteX14" fmla="*/ 4803198 w 4904810"/>
              <a:gd name="connsiteY14" fmla="*/ 1650114 h 1686249"/>
              <a:gd name="connsiteX15" fmla="*/ 4746048 w 4904810"/>
              <a:gd name="connsiteY15" fmla="*/ 1173864 h 1686249"/>
              <a:gd name="connsiteX16" fmla="*/ 4298373 w 4904810"/>
              <a:gd name="connsiteY16" fmla="*/ 1183389 h 1686249"/>
              <a:gd name="connsiteX17" fmla="*/ 3841173 w 4904810"/>
              <a:gd name="connsiteY17" fmla="*/ 1211964 h 1686249"/>
              <a:gd name="connsiteX18" fmla="*/ 3860223 w 4904810"/>
              <a:gd name="connsiteY18" fmla="*/ 897639 h 1686249"/>
              <a:gd name="connsiteX19" fmla="*/ 3355398 w 4904810"/>
              <a:gd name="connsiteY19" fmla="*/ 916689 h 1686249"/>
              <a:gd name="connsiteX20" fmla="*/ 3345873 w 4904810"/>
              <a:gd name="connsiteY20" fmla="*/ 611889 h 1686249"/>
              <a:gd name="connsiteX21" fmla="*/ 3317298 w 4904810"/>
              <a:gd name="connsiteY21" fmla="*/ 345189 h 1686249"/>
              <a:gd name="connsiteX22" fmla="*/ 2764848 w 4904810"/>
              <a:gd name="connsiteY22" fmla="*/ 288039 h 1686249"/>
              <a:gd name="connsiteX23" fmla="*/ 716973 w 4904810"/>
              <a:gd name="connsiteY23" fmla="*/ 278514 h 1686249"/>
              <a:gd name="connsiteX24" fmla="*/ 307398 w 4904810"/>
              <a:gd name="connsiteY24" fmla="*/ 392814 h 1686249"/>
              <a:gd name="connsiteX25" fmla="*/ 78798 w 4904810"/>
              <a:gd name="connsiteY25" fmla="*/ 230889 h 1686249"/>
              <a:gd name="connsiteX26" fmla="*/ 269298 w 4904810"/>
              <a:gd name="connsiteY26" fmla="*/ 68964 h 1686249"/>
              <a:gd name="connsiteX0" fmla="*/ 325732 w 4961244"/>
              <a:gd name="connsiteY0" fmla="*/ 68964 h 1686249"/>
              <a:gd name="connsiteX1" fmla="*/ 2916532 w 4961244"/>
              <a:gd name="connsiteY1" fmla="*/ 59439 h 1686249"/>
              <a:gd name="connsiteX2" fmla="*/ 3792832 w 4961244"/>
              <a:gd name="connsiteY2" fmla="*/ 11814 h 1686249"/>
              <a:gd name="connsiteX3" fmla="*/ 3716632 w 4961244"/>
              <a:gd name="connsiteY3" fmla="*/ 307089 h 1686249"/>
              <a:gd name="connsiteX4" fmla="*/ 4383382 w 4961244"/>
              <a:gd name="connsiteY4" fmla="*/ 354714 h 1686249"/>
              <a:gd name="connsiteX5" fmla="*/ 4392907 w 4961244"/>
              <a:gd name="connsiteY5" fmla="*/ 545214 h 1686249"/>
              <a:gd name="connsiteX6" fmla="*/ 3830932 w 4961244"/>
              <a:gd name="connsiteY6" fmla="*/ 526164 h 1686249"/>
              <a:gd name="connsiteX7" fmla="*/ 3821407 w 4961244"/>
              <a:gd name="connsiteY7" fmla="*/ 621414 h 1686249"/>
              <a:gd name="connsiteX8" fmla="*/ 4269082 w 4961244"/>
              <a:gd name="connsiteY8" fmla="*/ 659514 h 1686249"/>
              <a:gd name="connsiteX9" fmla="*/ 4288132 w 4961244"/>
              <a:gd name="connsiteY9" fmla="*/ 926214 h 1686249"/>
              <a:gd name="connsiteX10" fmla="*/ 4545307 w 4961244"/>
              <a:gd name="connsiteY10" fmla="*/ 954789 h 1686249"/>
              <a:gd name="connsiteX11" fmla="*/ 4888207 w 4961244"/>
              <a:gd name="connsiteY11" fmla="*/ 954789 h 1686249"/>
              <a:gd name="connsiteX12" fmla="*/ 4945357 w 4961244"/>
              <a:gd name="connsiteY12" fmla="*/ 1116714 h 1686249"/>
              <a:gd name="connsiteX13" fmla="*/ 4954882 w 4961244"/>
              <a:gd name="connsiteY13" fmla="*/ 1592964 h 1686249"/>
              <a:gd name="connsiteX14" fmla="*/ 4859632 w 4961244"/>
              <a:gd name="connsiteY14" fmla="*/ 1650114 h 1686249"/>
              <a:gd name="connsiteX15" fmla="*/ 4802482 w 4961244"/>
              <a:gd name="connsiteY15" fmla="*/ 1173864 h 1686249"/>
              <a:gd name="connsiteX16" fmla="*/ 4354807 w 4961244"/>
              <a:gd name="connsiteY16" fmla="*/ 1183389 h 1686249"/>
              <a:gd name="connsiteX17" fmla="*/ 3897607 w 4961244"/>
              <a:gd name="connsiteY17" fmla="*/ 1211964 h 1686249"/>
              <a:gd name="connsiteX18" fmla="*/ 3916657 w 4961244"/>
              <a:gd name="connsiteY18" fmla="*/ 897639 h 1686249"/>
              <a:gd name="connsiteX19" fmla="*/ 3411832 w 4961244"/>
              <a:gd name="connsiteY19" fmla="*/ 916689 h 1686249"/>
              <a:gd name="connsiteX20" fmla="*/ 3402307 w 4961244"/>
              <a:gd name="connsiteY20" fmla="*/ 611889 h 1686249"/>
              <a:gd name="connsiteX21" fmla="*/ 3373732 w 4961244"/>
              <a:gd name="connsiteY21" fmla="*/ 345189 h 1686249"/>
              <a:gd name="connsiteX22" fmla="*/ 2821282 w 4961244"/>
              <a:gd name="connsiteY22" fmla="*/ 288039 h 1686249"/>
              <a:gd name="connsiteX23" fmla="*/ 773407 w 4961244"/>
              <a:gd name="connsiteY23" fmla="*/ 278514 h 1686249"/>
              <a:gd name="connsiteX24" fmla="*/ 363832 w 4961244"/>
              <a:gd name="connsiteY24" fmla="*/ 392814 h 1686249"/>
              <a:gd name="connsiteX25" fmla="*/ 135232 w 4961244"/>
              <a:gd name="connsiteY25" fmla="*/ 230889 h 1686249"/>
              <a:gd name="connsiteX26" fmla="*/ 325732 w 4961244"/>
              <a:gd name="connsiteY26" fmla="*/ 68964 h 1686249"/>
              <a:gd name="connsiteX0" fmla="*/ 286013 w 4921525"/>
              <a:gd name="connsiteY0" fmla="*/ 87483 h 1704768"/>
              <a:gd name="connsiteX1" fmla="*/ 2876813 w 4921525"/>
              <a:gd name="connsiteY1" fmla="*/ 77958 h 1704768"/>
              <a:gd name="connsiteX2" fmla="*/ 3753113 w 4921525"/>
              <a:gd name="connsiteY2" fmla="*/ 30333 h 1704768"/>
              <a:gd name="connsiteX3" fmla="*/ 3676913 w 4921525"/>
              <a:gd name="connsiteY3" fmla="*/ 325608 h 1704768"/>
              <a:gd name="connsiteX4" fmla="*/ 4343663 w 4921525"/>
              <a:gd name="connsiteY4" fmla="*/ 373233 h 1704768"/>
              <a:gd name="connsiteX5" fmla="*/ 4353188 w 4921525"/>
              <a:gd name="connsiteY5" fmla="*/ 563733 h 1704768"/>
              <a:gd name="connsiteX6" fmla="*/ 3791213 w 4921525"/>
              <a:gd name="connsiteY6" fmla="*/ 544683 h 1704768"/>
              <a:gd name="connsiteX7" fmla="*/ 3781688 w 4921525"/>
              <a:gd name="connsiteY7" fmla="*/ 639933 h 1704768"/>
              <a:gd name="connsiteX8" fmla="*/ 4229363 w 4921525"/>
              <a:gd name="connsiteY8" fmla="*/ 678033 h 1704768"/>
              <a:gd name="connsiteX9" fmla="*/ 4248413 w 4921525"/>
              <a:gd name="connsiteY9" fmla="*/ 944733 h 1704768"/>
              <a:gd name="connsiteX10" fmla="*/ 4505588 w 4921525"/>
              <a:gd name="connsiteY10" fmla="*/ 973308 h 1704768"/>
              <a:gd name="connsiteX11" fmla="*/ 4848488 w 4921525"/>
              <a:gd name="connsiteY11" fmla="*/ 973308 h 1704768"/>
              <a:gd name="connsiteX12" fmla="*/ 4905638 w 4921525"/>
              <a:gd name="connsiteY12" fmla="*/ 1135233 h 1704768"/>
              <a:gd name="connsiteX13" fmla="*/ 4915163 w 4921525"/>
              <a:gd name="connsiteY13" fmla="*/ 1611483 h 1704768"/>
              <a:gd name="connsiteX14" fmla="*/ 4819913 w 4921525"/>
              <a:gd name="connsiteY14" fmla="*/ 1668633 h 1704768"/>
              <a:gd name="connsiteX15" fmla="*/ 4762763 w 4921525"/>
              <a:gd name="connsiteY15" fmla="*/ 1192383 h 1704768"/>
              <a:gd name="connsiteX16" fmla="*/ 4315088 w 4921525"/>
              <a:gd name="connsiteY16" fmla="*/ 1201908 h 1704768"/>
              <a:gd name="connsiteX17" fmla="*/ 3857888 w 4921525"/>
              <a:gd name="connsiteY17" fmla="*/ 1230483 h 1704768"/>
              <a:gd name="connsiteX18" fmla="*/ 3876938 w 4921525"/>
              <a:gd name="connsiteY18" fmla="*/ 916158 h 1704768"/>
              <a:gd name="connsiteX19" fmla="*/ 3372113 w 4921525"/>
              <a:gd name="connsiteY19" fmla="*/ 935208 h 1704768"/>
              <a:gd name="connsiteX20" fmla="*/ 3362588 w 4921525"/>
              <a:gd name="connsiteY20" fmla="*/ 630408 h 1704768"/>
              <a:gd name="connsiteX21" fmla="*/ 3334013 w 4921525"/>
              <a:gd name="connsiteY21" fmla="*/ 363708 h 1704768"/>
              <a:gd name="connsiteX22" fmla="*/ 2781563 w 4921525"/>
              <a:gd name="connsiteY22" fmla="*/ 306558 h 1704768"/>
              <a:gd name="connsiteX23" fmla="*/ 733688 w 4921525"/>
              <a:gd name="connsiteY23" fmla="*/ 297033 h 1704768"/>
              <a:gd name="connsiteX24" fmla="*/ 324113 w 4921525"/>
              <a:gd name="connsiteY24" fmla="*/ 411333 h 1704768"/>
              <a:gd name="connsiteX25" fmla="*/ 95513 w 4921525"/>
              <a:gd name="connsiteY25" fmla="*/ 249408 h 1704768"/>
              <a:gd name="connsiteX26" fmla="*/ 286013 w 4921525"/>
              <a:gd name="connsiteY26" fmla="*/ 87483 h 1704768"/>
              <a:gd name="connsiteX0" fmla="*/ 0 w 4826012"/>
              <a:gd name="connsiteY0" fmla="*/ 234200 h 1689560"/>
              <a:gd name="connsiteX1" fmla="*/ 2781300 w 4826012"/>
              <a:gd name="connsiteY1" fmla="*/ 62750 h 1689560"/>
              <a:gd name="connsiteX2" fmla="*/ 3657600 w 4826012"/>
              <a:gd name="connsiteY2" fmla="*/ 15125 h 1689560"/>
              <a:gd name="connsiteX3" fmla="*/ 3581400 w 4826012"/>
              <a:gd name="connsiteY3" fmla="*/ 310400 h 1689560"/>
              <a:gd name="connsiteX4" fmla="*/ 4248150 w 4826012"/>
              <a:gd name="connsiteY4" fmla="*/ 358025 h 1689560"/>
              <a:gd name="connsiteX5" fmla="*/ 4257675 w 4826012"/>
              <a:gd name="connsiteY5" fmla="*/ 548525 h 1689560"/>
              <a:gd name="connsiteX6" fmla="*/ 3695700 w 4826012"/>
              <a:gd name="connsiteY6" fmla="*/ 529475 h 1689560"/>
              <a:gd name="connsiteX7" fmla="*/ 3686175 w 4826012"/>
              <a:gd name="connsiteY7" fmla="*/ 624725 h 1689560"/>
              <a:gd name="connsiteX8" fmla="*/ 4133850 w 4826012"/>
              <a:gd name="connsiteY8" fmla="*/ 662825 h 1689560"/>
              <a:gd name="connsiteX9" fmla="*/ 4152900 w 4826012"/>
              <a:gd name="connsiteY9" fmla="*/ 929525 h 1689560"/>
              <a:gd name="connsiteX10" fmla="*/ 4410075 w 4826012"/>
              <a:gd name="connsiteY10" fmla="*/ 958100 h 1689560"/>
              <a:gd name="connsiteX11" fmla="*/ 4752975 w 4826012"/>
              <a:gd name="connsiteY11" fmla="*/ 958100 h 1689560"/>
              <a:gd name="connsiteX12" fmla="*/ 4810125 w 4826012"/>
              <a:gd name="connsiteY12" fmla="*/ 1120025 h 1689560"/>
              <a:gd name="connsiteX13" fmla="*/ 4819650 w 4826012"/>
              <a:gd name="connsiteY13" fmla="*/ 1596275 h 1689560"/>
              <a:gd name="connsiteX14" fmla="*/ 4724400 w 4826012"/>
              <a:gd name="connsiteY14" fmla="*/ 1653425 h 1689560"/>
              <a:gd name="connsiteX15" fmla="*/ 4667250 w 4826012"/>
              <a:gd name="connsiteY15" fmla="*/ 1177175 h 1689560"/>
              <a:gd name="connsiteX16" fmla="*/ 4219575 w 4826012"/>
              <a:gd name="connsiteY16" fmla="*/ 1186700 h 1689560"/>
              <a:gd name="connsiteX17" fmla="*/ 3762375 w 4826012"/>
              <a:gd name="connsiteY17" fmla="*/ 1215275 h 1689560"/>
              <a:gd name="connsiteX18" fmla="*/ 3781425 w 4826012"/>
              <a:gd name="connsiteY18" fmla="*/ 900950 h 1689560"/>
              <a:gd name="connsiteX19" fmla="*/ 3276600 w 4826012"/>
              <a:gd name="connsiteY19" fmla="*/ 920000 h 1689560"/>
              <a:gd name="connsiteX20" fmla="*/ 3267075 w 4826012"/>
              <a:gd name="connsiteY20" fmla="*/ 615200 h 1689560"/>
              <a:gd name="connsiteX21" fmla="*/ 3238500 w 4826012"/>
              <a:gd name="connsiteY21" fmla="*/ 348500 h 1689560"/>
              <a:gd name="connsiteX22" fmla="*/ 2686050 w 4826012"/>
              <a:gd name="connsiteY22" fmla="*/ 291350 h 1689560"/>
              <a:gd name="connsiteX23" fmla="*/ 638175 w 4826012"/>
              <a:gd name="connsiteY23" fmla="*/ 281825 h 1689560"/>
              <a:gd name="connsiteX24" fmla="*/ 228600 w 4826012"/>
              <a:gd name="connsiteY24" fmla="*/ 396125 h 1689560"/>
              <a:gd name="connsiteX25" fmla="*/ 0 w 4826012"/>
              <a:gd name="connsiteY25" fmla="*/ 234200 h 1689560"/>
              <a:gd name="connsiteX0" fmla="*/ 0 w 4854587"/>
              <a:gd name="connsiteY0" fmla="*/ 20596 h 1685506"/>
              <a:gd name="connsiteX1" fmla="*/ 2809875 w 4854587"/>
              <a:gd name="connsiteY1" fmla="*/ 58696 h 1685506"/>
              <a:gd name="connsiteX2" fmla="*/ 3686175 w 4854587"/>
              <a:gd name="connsiteY2" fmla="*/ 11071 h 1685506"/>
              <a:gd name="connsiteX3" fmla="*/ 3609975 w 4854587"/>
              <a:gd name="connsiteY3" fmla="*/ 306346 h 1685506"/>
              <a:gd name="connsiteX4" fmla="*/ 4276725 w 4854587"/>
              <a:gd name="connsiteY4" fmla="*/ 353971 h 1685506"/>
              <a:gd name="connsiteX5" fmla="*/ 4286250 w 4854587"/>
              <a:gd name="connsiteY5" fmla="*/ 544471 h 1685506"/>
              <a:gd name="connsiteX6" fmla="*/ 3724275 w 4854587"/>
              <a:gd name="connsiteY6" fmla="*/ 525421 h 1685506"/>
              <a:gd name="connsiteX7" fmla="*/ 3714750 w 4854587"/>
              <a:gd name="connsiteY7" fmla="*/ 620671 h 1685506"/>
              <a:gd name="connsiteX8" fmla="*/ 4162425 w 4854587"/>
              <a:gd name="connsiteY8" fmla="*/ 658771 h 1685506"/>
              <a:gd name="connsiteX9" fmla="*/ 4181475 w 4854587"/>
              <a:gd name="connsiteY9" fmla="*/ 925471 h 1685506"/>
              <a:gd name="connsiteX10" fmla="*/ 4438650 w 4854587"/>
              <a:gd name="connsiteY10" fmla="*/ 954046 h 1685506"/>
              <a:gd name="connsiteX11" fmla="*/ 4781550 w 4854587"/>
              <a:gd name="connsiteY11" fmla="*/ 954046 h 1685506"/>
              <a:gd name="connsiteX12" fmla="*/ 4838700 w 4854587"/>
              <a:gd name="connsiteY12" fmla="*/ 1115971 h 1685506"/>
              <a:gd name="connsiteX13" fmla="*/ 4848225 w 4854587"/>
              <a:gd name="connsiteY13" fmla="*/ 1592221 h 1685506"/>
              <a:gd name="connsiteX14" fmla="*/ 4752975 w 4854587"/>
              <a:gd name="connsiteY14" fmla="*/ 1649371 h 1685506"/>
              <a:gd name="connsiteX15" fmla="*/ 4695825 w 4854587"/>
              <a:gd name="connsiteY15" fmla="*/ 1173121 h 1685506"/>
              <a:gd name="connsiteX16" fmla="*/ 4248150 w 4854587"/>
              <a:gd name="connsiteY16" fmla="*/ 1182646 h 1685506"/>
              <a:gd name="connsiteX17" fmla="*/ 3790950 w 4854587"/>
              <a:gd name="connsiteY17" fmla="*/ 1211221 h 1685506"/>
              <a:gd name="connsiteX18" fmla="*/ 3810000 w 4854587"/>
              <a:gd name="connsiteY18" fmla="*/ 896896 h 1685506"/>
              <a:gd name="connsiteX19" fmla="*/ 3305175 w 4854587"/>
              <a:gd name="connsiteY19" fmla="*/ 915946 h 1685506"/>
              <a:gd name="connsiteX20" fmla="*/ 3295650 w 4854587"/>
              <a:gd name="connsiteY20" fmla="*/ 611146 h 1685506"/>
              <a:gd name="connsiteX21" fmla="*/ 3267075 w 4854587"/>
              <a:gd name="connsiteY21" fmla="*/ 344446 h 1685506"/>
              <a:gd name="connsiteX22" fmla="*/ 2714625 w 4854587"/>
              <a:gd name="connsiteY22" fmla="*/ 287296 h 1685506"/>
              <a:gd name="connsiteX23" fmla="*/ 666750 w 4854587"/>
              <a:gd name="connsiteY23" fmla="*/ 277771 h 1685506"/>
              <a:gd name="connsiteX24" fmla="*/ 257175 w 4854587"/>
              <a:gd name="connsiteY24" fmla="*/ 392071 h 1685506"/>
              <a:gd name="connsiteX25" fmla="*/ 0 w 4854587"/>
              <a:gd name="connsiteY25" fmla="*/ 20596 h 1685506"/>
              <a:gd name="connsiteX0" fmla="*/ 0 w 4854587"/>
              <a:gd name="connsiteY0" fmla="*/ 20596 h 1685506"/>
              <a:gd name="connsiteX1" fmla="*/ 2809875 w 4854587"/>
              <a:gd name="connsiteY1" fmla="*/ 58696 h 1685506"/>
              <a:gd name="connsiteX2" fmla="*/ 3686175 w 4854587"/>
              <a:gd name="connsiteY2" fmla="*/ 11071 h 1685506"/>
              <a:gd name="connsiteX3" fmla="*/ 3609975 w 4854587"/>
              <a:gd name="connsiteY3" fmla="*/ 306346 h 1685506"/>
              <a:gd name="connsiteX4" fmla="*/ 4276725 w 4854587"/>
              <a:gd name="connsiteY4" fmla="*/ 353971 h 1685506"/>
              <a:gd name="connsiteX5" fmla="*/ 4286250 w 4854587"/>
              <a:gd name="connsiteY5" fmla="*/ 544471 h 1685506"/>
              <a:gd name="connsiteX6" fmla="*/ 3724275 w 4854587"/>
              <a:gd name="connsiteY6" fmla="*/ 525421 h 1685506"/>
              <a:gd name="connsiteX7" fmla="*/ 3714750 w 4854587"/>
              <a:gd name="connsiteY7" fmla="*/ 620671 h 1685506"/>
              <a:gd name="connsiteX8" fmla="*/ 4162425 w 4854587"/>
              <a:gd name="connsiteY8" fmla="*/ 658771 h 1685506"/>
              <a:gd name="connsiteX9" fmla="*/ 4181475 w 4854587"/>
              <a:gd name="connsiteY9" fmla="*/ 925471 h 1685506"/>
              <a:gd name="connsiteX10" fmla="*/ 4438650 w 4854587"/>
              <a:gd name="connsiteY10" fmla="*/ 954046 h 1685506"/>
              <a:gd name="connsiteX11" fmla="*/ 4781550 w 4854587"/>
              <a:gd name="connsiteY11" fmla="*/ 954046 h 1685506"/>
              <a:gd name="connsiteX12" fmla="*/ 4838700 w 4854587"/>
              <a:gd name="connsiteY12" fmla="*/ 1115971 h 1685506"/>
              <a:gd name="connsiteX13" fmla="*/ 4848225 w 4854587"/>
              <a:gd name="connsiteY13" fmla="*/ 1592221 h 1685506"/>
              <a:gd name="connsiteX14" fmla="*/ 4752975 w 4854587"/>
              <a:gd name="connsiteY14" fmla="*/ 1649371 h 1685506"/>
              <a:gd name="connsiteX15" fmla="*/ 4695825 w 4854587"/>
              <a:gd name="connsiteY15" fmla="*/ 1173121 h 1685506"/>
              <a:gd name="connsiteX16" fmla="*/ 4248150 w 4854587"/>
              <a:gd name="connsiteY16" fmla="*/ 1182646 h 1685506"/>
              <a:gd name="connsiteX17" fmla="*/ 3790950 w 4854587"/>
              <a:gd name="connsiteY17" fmla="*/ 1211221 h 1685506"/>
              <a:gd name="connsiteX18" fmla="*/ 3810000 w 4854587"/>
              <a:gd name="connsiteY18" fmla="*/ 896896 h 1685506"/>
              <a:gd name="connsiteX19" fmla="*/ 3305175 w 4854587"/>
              <a:gd name="connsiteY19" fmla="*/ 915946 h 1685506"/>
              <a:gd name="connsiteX20" fmla="*/ 3295650 w 4854587"/>
              <a:gd name="connsiteY20" fmla="*/ 611146 h 1685506"/>
              <a:gd name="connsiteX21" fmla="*/ 3267075 w 4854587"/>
              <a:gd name="connsiteY21" fmla="*/ 344446 h 1685506"/>
              <a:gd name="connsiteX22" fmla="*/ 2714625 w 4854587"/>
              <a:gd name="connsiteY22" fmla="*/ 287296 h 1685506"/>
              <a:gd name="connsiteX23" fmla="*/ 666750 w 4854587"/>
              <a:gd name="connsiteY23" fmla="*/ 277771 h 1685506"/>
              <a:gd name="connsiteX24" fmla="*/ 190500 w 4854587"/>
              <a:gd name="connsiteY24" fmla="*/ 449221 h 1685506"/>
              <a:gd name="connsiteX25" fmla="*/ 0 w 4854587"/>
              <a:gd name="connsiteY25" fmla="*/ 20596 h 1685506"/>
              <a:gd name="connsiteX0" fmla="*/ 0 w 4864112"/>
              <a:gd name="connsiteY0" fmla="*/ 14751 h 1708236"/>
              <a:gd name="connsiteX1" fmla="*/ 2819400 w 4864112"/>
              <a:gd name="connsiteY1" fmla="*/ 81426 h 1708236"/>
              <a:gd name="connsiteX2" fmla="*/ 3695700 w 4864112"/>
              <a:gd name="connsiteY2" fmla="*/ 33801 h 1708236"/>
              <a:gd name="connsiteX3" fmla="*/ 3619500 w 4864112"/>
              <a:gd name="connsiteY3" fmla="*/ 329076 h 1708236"/>
              <a:gd name="connsiteX4" fmla="*/ 4286250 w 4864112"/>
              <a:gd name="connsiteY4" fmla="*/ 376701 h 1708236"/>
              <a:gd name="connsiteX5" fmla="*/ 4295775 w 4864112"/>
              <a:gd name="connsiteY5" fmla="*/ 567201 h 1708236"/>
              <a:gd name="connsiteX6" fmla="*/ 3733800 w 4864112"/>
              <a:gd name="connsiteY6" fmla="*/ 548151 h 1708236"/>
              <a:gd name="connsiteX7" fmla="*/ 3724275 w 4864112"/>
              <a:gd name="connsiteY7" fmla="*/ 643401 h 1708236"/>
              <a:gd name="connsiteX8" fmla="*/ 4171950 w 4864112"/>
              <a:gd name="connsiteY8" fmla="*/ 681501 h 1708236"/>
              <a:gd name="connsiteX9" fmla="*/ 4191000 w 4864112"/>
              <a:gd name="connsiteY9" fmla="*/ 948201 h 1708236"/>
              <a:gd name="connsiteX10" fmla="*/ 4448175 w 4864112"/>
              <a:gd name="connsiteY10" fmla="*/ 976776 h 1708236"/>
              <a:gd name="connsiteX11" fmla="*/ 4791075 w 4864112"/>
              <a:gd name="connsiteY11" fmla="*/ 976776 h 1708236"/>
              <a:gd name="connsiteX12" fmla="*/ 4848225 w 4864112"/>
              <a:gd name="connsiteY12" fmla="*/ 1138701 h 1708236"/>
              <a:gd name="connsiteX13" fmla="*/ 4857750 w 4864112"/>
              <a:gd name="connsiteY13" fmla="*/ 1614951 h 1708236"/>
              <a:gd name="connsiteX14" fmla="*/ 4762500 w 4864112"/>
              <a:gd name="connsiteY14" fmla="*/ 1672101 h 1708236"/>
              <a:gd name="connsiteX15" fmla="*/ 4705350 w 4864112"/>
              <a:gd name="connsiteY15" fmla="*/ 1195851 h 1708236"/>
              <a:gd name="connsiteX16" fmla="*/ 4257675 w 4864112"/>
              <a:gd name="connsiteY16" fmla="*/ 1205376 h 1708236"/>
              <a:gd name="connsiteX17" fmla="*/ 3800475 w 4864112"/>
              <a:gd name="connsiteY17" fmla="*/ 1233951 h 1708236"/>
              <a:gd name="connsiteX18" fmla="*/ 3819525 w 4864112"/>
              <a:gd name="connsiteY18" fmla="*/ 919626 h 1708236"/>
              <a:gd name="connsiteX19" fmla="*/ 3314700 w 4864112"/>
              <a:gd name="connsiteY19" fmla="*/ 938676 h 1708236"/>
              <a:gd name="connsiteX20" fmla="*/ 3305175 w 4864112"/>
              <a:gd name="connsiteY20" fmla="*/ 633876 h 1708236"/>
              <a:gd name="connsiteX21" fmla="*/ 3276600 w 4864112"/>
              <a:gd name="connsiteY21" fmla="*/ 367176 h 1708236"/>
              <a:gd name="connsiteX22" fmla="*/ 2724150 w 4864112"/>
              <a:gd name="connsiteY22" fmla="*/ 310026 h 1708236"/>
              <a:gd name="connsiteX23" fmla="*/ 676275 w 4864112"/>
              <a:gd name="connsiteY23" fmla="*/ 300501 h 1708236"/>
              <a:gd name="connsiteX24" fmla="*/ 200025 w 4864112"/>
              <a:gd name="connsiteY24" fmla="*/ 471951 h 1708236"/>
              <a:gd name="connsiteX25" fmla="*/ 0 w 4864112"/>
              <a:gd name="connsiteY25" fmla="*/ 14751 h 1708236"/>
              <a:gd name="connsiteX0" fmla="*/ 75680 w 4939792"/>
              <a:gd name="connsiteY0" fmla="*/ 111623 h 1805108"/>
              <a:gd name="connsiteX1" fmla="*/ 2895080 w 4939792"/>
              <a:gd name="connsiteY1" fmla="*/ 178298 h 1805108"/>
              <a:gd name="connsiteX2" fmla="*/ 3771380 w 4939792"/>
              <a:gd name="connsiteY2" fmla="*/ 130673 h 1805108"/>
              <a:gd name="connsiteX3" fmla="*/ 3695180 w 4939792"/>
              <a:gd name="connsiteY3" fmla="*/ 425948 h 1805108"/>
              <a:gd name="connsiteX4" fmla="*/ 4361930 w 4939792"/>
              <a:gd name="connsiteY4" fmla="*/ 473573 h 1805108"/>
              <a:gd name="connsiteX5" fmla="*/ 4371455 w 4939792"/>
              <a:gd name="connsiteY5" fmla="*/ 664073 h 1805108"/>
              <a:gd name="connsiteX6" fmla="*/ 3809480 w 4939792"/>
              <a:gd name="connsiteY6" fmla="*/ 645023 h 1805108"/>
              <a:gd name="connsiteX7" fmla="*/ 3799955 w 4939792"/>
              <a:gd name="connsiteY7" fmla="*/ 740273 h 1805108"/>
              <a:gd name="connsiteX8" fmla="*/ 4247630 w 4939792"/>
              <a:gd name="connsiteY8" fmla="*/ 778373 h 1805108"/>
              <a:gd name="connsiteX9" fmla="*/ 4266680 w 4939792"/>
              <a:gd name="connsiteY9" fmla="*/ 1045073 h 1805108"/>
              <a:gd name="connsiteX10" fmla="*/ 4523855 w 4939792"/>
              <a:gd name="connsiteY10" fmla="*/ 1073648 h 1805108"/>
              <a:gd name="connsiteX11" fmla="*/ 4866755 w 4939792"/>
              <a:gd name="connsiteY11" fmla="*/ 1073648 h 1805108"/>
              <a:gd name="connsiteX12" fmla="*/ 4923905 w 4939792"/>
              <a:gd name="connsiteY12" fmla="*/ 1235573 h 1805108"/>
              <a:gd name="connsiteX13" fmla="*/ 4933430 w 4939792"/>
              <a:gd name="connsiteY13" fmla="*/ 1711823 h 1805108"/>
              <a:gd name="connsiteX14" fmla="*/ 4838180 w 4939792"/>
              <a:gd name="connsiteY14" fmla="*/ 1768973 h 1805108"/>
              <a:gd name="connsiteX15" fmla="*/ 4781030 w 4939792"/>
              <a:gd name="connsiteY15" fmla="*/ 1292723 h 1805108"/>
              <a:gd name="connsiteX16" fmla="*/ 4333355 w 4939792"/>
              <a:gd name="connsiteY16" fmla="*/ 1302248 h 1805108"/>
              <a:gd name="connsiteX17" fmla="*/ 3876155 w 4939792"/>
              <a:gd name="connsiteY17" fmla="*/ 1330823 h 1805108"/>
              <a:gd name="connsiteX18" fmla="*/ 3895205 w 4939792"/>
              <a:gd name="connsiteY18" fmla="*/ 1016498 h 1805108"/>
              <a:gd name="connsiteX19" fmla="*/ 3390380 w 4939792"/>
              <a:gd name="connsiteY19" fmla="*/ 1035548 h 1805108"/>
              <a:gd name="connsiteX20" fmla="*/ 3380855 w 4939792"/>
              <a:gd name="connsiteY20" fmla="*/ 730748 h 1805108"/>
              <a:gd name="connsiteX21" fmla="*/ 3352280 w 4939792"/>
              <a:gd name="connsiteY21" fmla="*/ 464048 h 1805108"/>
              <a:gd name="connsiteX22" fmla="*/ 2799830 w 4939792"/>
              <a:gd name="connsiteY22" fmla="*/ 406898 h 1805108"/>
              <a:gd name="connsiteX23" fmla="*/ 751955 w 4939792"/>
              <a:gd name="connsiteY23" fmla="*/ 397373 h 1805108"/>
              <a:gd name="connsiteX24" fmla="*/ 275705 w 4939792"/>
              <a:gd name="connsiteY24" fmla="*/ 568823 h 1805108"/>
              <a:gd name="connsiteX25" fmla="*/ 75680 w 4939792"/>
              <a:gd name="connsiteY25" fmla="*/ 111623 h 1805108"/>
              <a:gd name="connsiteX0" fmla="*/ 87409 w 4875321"/>
              <a:gd name="connsiteY0" fmla="*/ 105391 h 1836976"/>
              <a:gd name="connsiteX1" fmla="*/ 2830609 w 4875321"/>
              <a:gd name="connsiteY1" fmla="*/ 210166 h 1836976"/>
              <a:gd name="connsiteX2" fmla="*/ 3706909 w 4875321"/>
              <a:gd name="connsiteY2" fmla="*/ 162541 h 1836976"/>
              <a:gd name="connsiteX3" fmla="*/ 3630709 w 4875321"/>
              <a:gd name="connsiteY3" fmla="*/ 457816 h 1836976"/>
              <a:gd name="connsiteX4" fmla="*/ 4297459 w 4875321"/>
              <a:gd name="connsiteY4" fmla="*/ 505441 h 1836976"/>
              <a:gd name="connsiteX5" fmla="*/ 4306984 w 4875321"/>
              <a:gd name="connsiteY5" fmla="*/ 695941 h 1836976"/>
              <a:gd name="connsiteX6" fmla="*/ 3745009 w 4875321"/>
              <a:gd name="connsiteY6" fmla="*/ 676891 h 1836976"/>
              <a:gd name="connsiteX7" fmla="*/ 3735484 w 4875321"/>
              <a:gd name="connsiteY7" fmla="*/ 772141 h 1836976"/>
              <a:gd name="connsiteX8" fmla="*/ 4183159 w 4875321"/>
              <a:gd name="connsiteY8" fmla="*/ 810241 h 1836976"/>
              <a:gd name="connsiteX9" fmla="*/ 4202209 w 4875321"/>
              <a:gd name="connsiteY9" fmla="*/ 1076941 h 1836976"/>
              <a:gd name="connsiteX10" fmla="*/ 4459384 w 4875321"/>
              <a:gd name="connsiteY10" fmla="*/ 1105516 h 1836976"/>
              <a:gd name="connsiteX11" fmla="*/ 4802284 w 4875321"/>
              <a:gd name="connsiteY11" fmla="*/ 1105516 h 1836976"/>
              <a:gd name="connsiteX12" fmla="*/ 4859434 w 4875321"/>
              <a:gd name="connsiteY12" fmla="*/ 1267441 h 1836976"/>
              <a:gd name="connsiteX13" fmla="*/ 4868959 w 4875321"/>
              <a:gd name="connsiteY13" fmla="*/ 1743691 h 1836976"/>
              <a:gd name="connsiteX14" fmla="*/ 4773709 w 4875321"/>
              <a:gd name="connsiteY14" fmla="*/ 1800841 h 1836976"/>
              <a:gd name="connsiteX15" fmla="*/ 4716559 w 4875321"/>
              <a:gd name="connsiteY15" fmla="*/ 1324591 h 1836976"/>
              <a:gd name="connsiteX16" fmla="*/ 4268884 w 4875321"/>
              <a:gd name="connsiteY16" fmla="*/ 1334116 h 1836976"/>
              <a:gd name="connsiteX17" fmla="*/ 3811684 w 4875321"/>
              <a:gd name="connsiteY17" fmla="*/ 1362691 h 1836976"/>
              <a:gd name="connsiteX18" fmla="*/ 3830734 w 4875321"/>
              <a:gd name="connsiteY18" fmla="*/ 1048366 h 1836976"/>
              <a:gd name="connsiteX19" fmla="*/ 3325909 w 4875321"/>
              <a:gd name="connsiteY19" fmla="*/ 1067416 h 1836976"/>
              <a:gd name="connsiteX20" fmla="*/ 3316384 w 4875321"/>
              <a:gd name="connsiteY20" fmla="*/ 762616 h 1836976"/>
              <a:gd name="connsiteX21" fmla="*/ 3287809 w 4875321"/>
              <a:gd name="connsiteY21" fmla="*/ 495916 h 1836976"/>
              <a:gd name="connsiteX22" fmla="*/ 2735359 w 4875321"/>
              <a:gd name="connsiteY22" fmla="*/ 438766 h 1836976"/>
              <a:gd name="connsiteX23" fmla="*/ 687484 w 4875321"/>
              <a:gd name="connsiteY23" fmla="*/ 429241 h 1836976"/>
              <a:gd name="connsiteX24" fmla="*/ 211234 w 4875321"/>
              <a:gd name="connsiteY24" fmla="*/ 600691 h 1836976"/>
              <a:gd name="connsiteX25" fmla="*/ 87409 w 4875321"/>
              <a:gd name="connsiteY25" fmla="*/ 105391 h 1836976"/>
              <a:gd name="connsiteX0" fmla="*/ 100895 w 4888807"/>
              <a:gd name="connsiteY0" fmla="*/ 105391 h 1836976"/>
              <a:gd name="connsiteX1" fmla="*/ 2844095 w 4888807"/>
              <a:gd name="connsiteY1" fmla="*/ 210166 h 1836976"/>
              <a:gd name="connsiteX2" fmla="*/ 3720395 w 4888807"/>
              <a:gd name="connsiteY2" fmla="*/ 162541 h 1836976"/>
              <a:gd name="connsiteX3" fmla="*/ 3644195 w 4888807"/>
              <a:gd name="connsiteY3" fmla="*/ 457816 h 1836976"/>
              <a:gd name="connsiteX4" fmla="*/ 4310945 w 4888807"/>
              <a:gd name="connsiteY4" fmla="*/ 505441 h 1836976"/>
              <a:gd name="connsiteX5" fmla="*/ 4320470 w 4888807"/>
              <a:gd name="connsiteY5" fmla="*/ 695941 h 1836976"/>
              <a:gd name="connsiteX6" fmla="*/ 3758495 w 4888807"/>
              <a:gd name="connsiteY6" fmla="*/ 676891 h 1836976"/>
              <a:gd name="connsiteX7" fmla="*/ 3748970 w 4888807"/>
              <a:gd name="connsiteY7" fmla="*/ 772141 h 1836976"/>
              <a:gd name="connsiteX8" fmla="*/ 4196645 w 4888807"/>
              <a:gd name="connsiteY8" fmla="*/ 810241 h 1836976"/>
              <a:gd name="connsiteX9" fmla="*/ 4215695 w 4888807"/>
              <a:gd name="connsiteY9" fmla="*/ 1076941 h 1836976"/>
              <a:gd name="connsiteX10" fmla="*/ 4472870 w 4888807"/>
              <a:gd name="connsiteY10" fmla="*/ 1105516 h 1836976"/>
              <a:gd name="connsiteX11" fmla="*/ 4815770 w 4888807"/>
              <a:gd name="connsiteY11" fmla="*/ 1105516 h 1836976"/>
              <a:gd name="connsiteX12" fmla="*/ 4872920 w 4888807"/>
              <a:gd name="connsiteY12" fmla="*/ 1267441 h 1836976"/>
              <a:gd name="connsiteX13" fmla="*/ 4882445 w 4888807"/>
              <a:gd name="connsiteY13" fmla="*/ 1743691 h 1836976"/>
              <a:gd name="connsiteX14" fmla="*/ 4787195 w 4888807"/>
              <a:gd name="connsiteY14" fmla="*/ 1800841 h 1836976"/>
              <a:gd name="connsiteX15" fmla="*/ 4730045 w 4888807"/>
              <a:gd name="connsiteY15" fmla="*/ 1324591 h 1836976"/>
              <a:gd name="connsiteX16" fmla="*/ 4282370 w 4888807"/>
              <a:gd name="connsiteY16" fmla="*/ 1334116 h 1836976"/>
              <a:gd name="connsiteX17" fmla="*/ 3825170 w 4888807"/>
              <a:gd name="connsiteY17" fmla="*/ 1362691 h 1836976"/>
              <a:gd name="connsiteX18" fmla="*/ 3844220 w 4888807"/>
              <a:gd name="connsiteY18" fmla="*/ 1048366 h 1836976"/>
              <a:gd name="connsiteX19" fmla="*/ 3339395 w 4888807"/>
              <a:gd name="connsiteY19" fmla="*/ 1067416 h 1836976"/>
              <a:gd name="connsiteX20" fmla="*/ 3329870 w 4888807"/>
              <a:gd name="connsiteY20" fmla="*/ 762616 h 1836976"/>
              <a:gd name="connsiteX21" fmla="*/ 3301295 w 4888807"/>
              <a:gd name="connsiteY21" fmla="*/ 495916 h 1836976"/>
              <a:gd name="connsiteX22" fmla="*/ 2748845 w 4888807"/>
              <a:gd name="connsiteY22" fmla="*/ 438766 h 1836976"/>
              <a:gd name="connsiteX23" fmla="*/ 700970 w 4888807"/>
              <a:gd name="connsiteY23" fmla="*/ 429241 h 1836976"/>
              <a:gd name="connsiteX24" fmla="*/ 224720 w 4888807"/>
              <a:gd name="connsiteY24" fmla="*/ 600691 h 1836976"/>
              <a:gd name="connsiteX25" fmla="*/ 100895 w 4888807"/>
              <a:gd name="connsiteY25" fmla="*/ 105391 h 1836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8807" h="1836976">
                <a:moveTo>
                  <a:pt x="100895" y="105391"/>
                </a:moveTo>
                <a:cubicBezTo>
                  <a:pt x="316795" y="-178771"/>
                  <a:pt x="2240845" y="200641"/>
                  <a:pt x="2844095" y="210166"/>
                </a:cubicBezTo>
                <a:cubicBezTo>
                  <a:pt x="3447345" y="219691"/>
                  <a:pt x="3587045" y="121266"/>
                  <a:pt x="3720395" y="162541"/>
                </a:cubicBezTo>
                <a:cubicBezTo>
                  <a:pt x="3853745" y="203816"/>
                  <a:pt x="3545770" y="400666"/>
                  <a:pt x="3644195" y="457816"/>
                </a:cubicBezTo>
                <a:cubicBezTo>
                  <a:pt x="3742620" y="514966"/>
                  <a:pt x="4198233" y="465754"/>
                  <a:pt x="4310945" y="505441"/>
                </a:cubicBezTo>
                <a:cubicBezTo>
                  <a:pt x="4423658" y="545129"/>
                  <a:pt x="4412545" y="667366"/>
                  <a:pt x="4320470" y="695941"/>
                </a:cubicBezTo>
                <a:cubicBezTo>
                  <a:pt x="4228395" y="724516"/>
                  <a:pt x="3853745" y="664191"/>
                  <a:pt x="3758495" y="676891"/>
                </a:cubicBezTo>
                <a:cubicBezTo>
                  <a:pt x="3663245" y="689591"/>
                  <a:pt x="3675945" y="749916"/>
                  <a:pt x="3748970" y="772141"/>
                </a:cubicBezTo>
                <a:cubicBezTo>
                  <a:pt x="3821995" y="794366"/>
                  <a:pt x="4118858" y="759441"/>
                  <a:pt x="4196645" y="810241"/>
                </a:cubicBezTo>
                <a:cubicBezTo>
                  <a:pt x="4274433" y="861041"/>
                  <a:pt x="4169657" y="1027728"/>
                  <a:pt x="4215695" y="1076941"/>
                </a:cubicBezTo>
                <a:cubicBezTo>
                  <a:pt x="4261733" y="1126154"/>
                  <a:pt x="4372858" y="1100754"/>
                  <a:pt x="4472870" y="1105516"/>
                </a:cubicBezTo>
                <a:cubicBezTo>
                  <a:pt x="4572882" y="1110278"/>
                  <a:pt x="4749095" y="1078529"/>
                  <a:pt x="4815770" y="1105516"/>
                </a:cubicBezTo>
                <a:cubicBezTo>
                  <a:pt x="4882445" y="1132504"/>
                  <a:pt x="4861808" y="1161079"/>
                  <a:pt x="4872920" y="1267441"/>
                </a:cubicBezTo>
                <a:cubicBezTo>
                  <a:pt x="4884032" y="1373803"/>
                  <a:pt x="4896733" y="1654791"/>
                  <a:pt x="4882445" y="1743691"/>
                </a:cubicBezTo>
                <a:cubicBezTo>
                  <a:pt x="4868157" y="1832591"/>
                  <a:pt x="4812595" y="1870691"/>
                  <a:pt x="4787195" y="1800841"/>
                </a:cubicBezTo>
                <a:cubicBezTo>
                  <a:pt x="4761795" y="1730991"/>
                  <a:pt x="4814183" y="1402379"/>
                  <a:pt x="4730045" y="1324591"/>
                </a:cubicBezTo>
                <a:cubicBezTo>
                  <a:pt x="4645907" y="1246803"/>
                  <a:pt x="4433182" y="1327766"/>
                  <a:pt x="4282370" y="1334116"/>
                </a:cubicBezTo>
                <a:cubicBezTo>
                  <a:pt x="4131558" y="1340466"/>
                  <a:pt x="3898195" y="1410316"/>
                  <a:pt x="3825170" y="1362691"/>
                </a:cubicBezTo>
                <a:cubicBezTo>
                  <a:pt x="3752145" y="1315066"/>
                  <a:pt x="3925182" y="1097578"/>
                  <a:pt x="3844220" y="1048366"/>
                </a:cubicBezTo>
                <a:cubicBezTo>
                  <a:pt x="3763258" y="999154"/>
                  <a:pt x="3425120" y="1115041"/>
                  <a:pt x="3339395" y="1067416"/>
                </a:cubicBezTo>
                <a:cubicBezTo>
                  <a:pt x="3253670" y="1019791"/>
                  <a:pt x="3336220" y="857866"/>
                  <a:pt x="3329870" y="762616"/>
                </a:cubicBezTo>
                <a:cubicBezTo>
                  <a:pt x="3323520" y="667366"/>
                  <a:pt x="3398132" y="549891"/>
                  <a:pt x="3301295" y="495916"/>
                </a:cubicBezTo>
                <a:cubicBezTo>
                  <a:pt x="3204458" y="441941"/>
                  <a:pt x="3182232" y="449878"/>
                  <a:pt x="2748845" y="438766"/>
                </a:cubicBezTo>
                <a:cubicBezTo>
                  <a:pt x="2315458" y="427654"/>
                  <a:pt x="1121658" y="402254"/>
                  <a:pt x="700970" y="429241"/>
                </a:cubicBezTo>
                <a:cubicBezTo>
                  <a:pt x="280283" y="456229"/>
                  <a:pt x="391407" y="635616"/>
                  <a:pt x="224720" y="600691"/>
                </a:cubicBezTo>
                <a:cubicBezTo>
                  <a:pt x="58033" y="565766"/>
                  <a:pt x="-115005" y="389553"/>
                  <a:pt x="100895" y="105391"/>
                </a:cubicBezTo>
                <a:close/>
              </a:path>
            </a:pathLst>
          </a:custGeom>
          <a:solidFill>
            <a:srgbClr val="00B0F0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Rectangle 93"/>
          <p:cNvSpPr>
            <a:spLocks noChangeArrowheads="1"/>
          </p:cNvSpPr>
          <p:nvPr/>
        </p:nvSpPr>
        <p:spPr bwMode="auto">
          <a:xfrm>
            <a:off x="5436096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87" name="Straight Arrow Connector 186"/>
          <p:cNvCxnSpPr/>
          <p:nvPr/>
        </p:nvCxnSpPr>
        <p:spPr bwMode="auto">
          <a:xfrm>
            <a:off x="5580112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Rectangle 93"/>
          <p:cNvSpPr>
            <a:spLocks noChangeArrowheads="1"/>
          </p:cNvSpPr>
          <p:nvPr/>
        </p:nvSpPr>
        <p:spPr bwMode="auto">
          <a:xfrm>
            <a:off x="2411760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8" name="Rectangle 93"/>
          <p:cNvSpPr>
            <a:spLocks noChangeArrowheads="1"/>
          </p:cNvSpPr>
          <p:nvPr/>
        </p:nvSpPr>
        <p:spPr bwMode="auto">
          <a:xfrm>
            <a:off x="3923928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0" name="Rectangle 93"/>
          <p:cNvSpPr>
            <a:spLocks noChangeArrowheads="1"/>
          </p:cNvSpPr>
          <p:nvPr/>
        </p:nvSpPr>
        <p:spPr bwMode="auto">
          <a:xfrm>
            <a:off x="5436096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1" name="Rectangle 93"/>
          <p:cNvSpPr>
            <a:spLocks noChangeArrowheads="1"/>
          </p:cNvSpPr>
          <p:nvPr/>
        </p:nvSpPr>
        <p:spPr bwMode="auto">
          <a:xfrm>
            <a:off x="7452320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3" name="Rectangle 93"/>
          <p:cNvSpPr>
            <a:spLocks noChangeArrowheads="1"/>
          </p:cNvSpPr>
          <p:nvPr/>
        </p:nvSpPr>
        <p:spPr bwMode="auto">
          <a:xfrm>
            <a:off x="900485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54" name="Rectangle 93"/>
          <p:cNvSpPr>
            <a:spLocks noChangeArrowheads="1"/>
          </p:cNvSpPr>
          <p:nvPr/>
        </p:nvSpPr>
        <p:spPr bwMode="auto">
          <a:xfrm>
            <a:off x="1405434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155" name="Rectangle 93"/>
          <p:cNvSpPr>
            <a:spLocks noChangeArrowheads="1"/>
          </p:cNvSpPr>
          <p:nvPr/>
        </p:nvSpPr>
        <p:spPr bwMode="auto">
          <a:xfrm>
            <a:off x="1909490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2413546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157" name="Rectangle 93"/>
          <p:cNvSpPr>
            <a:spLocks noChangeArrowheads="1"/>
          </p:cNvSpPr>
          <p:nvPr/>
        </p:nvSpPr>
        <p:spPr bwMode="auto">
          <a:xfrm>
            <a:off x="2917602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158" name="Rectangle 93"/>
          <p:cNvSpPr>
            <a:spLocks noChangeArrowheads="1"/>
          </p:cNvSpPr>
          <p:nvPr/>
        </p:nvSpPr>
        <p:spPr bwMode="auto">
          <a:xfrm>
            <a:off x="3423444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160" name="Rectangle 93"/>
          <p:cNvSpPr>
            <a:spLocks noChangeArrowheads="1"/>
          </p:cNvSpPr>
          <p:nvPr/>
        </p:nvSpPr>
        <p:spPr bwMode="auto">
          <a:xfrm>
            <a:off x="4435128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164" name="Rectangle 93"/>
          <p:cNvSpPr>
            <a:spLocks noChangeArrowheads="1"/>
          </p:cNvSpPr>
          <p:nvPr/>
        </p:nvSpPr>
        <p:spPr bwMode="auto">
          <a:xfrm>
            <a:off x="395536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5" name="Rectangle 93"/>
          <p:cNvSpPr>
            <a:spLocks noChangeArrowheads="1"/>
          </p:cNvSpPr>
          <p:nvPr/>
        </p:nvSpPr>
        <p:spPr bwMode="auto">
          <a:xfrm>
            <a:off x="900485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6" name="Rectangle 93"/>
          <p:cNvSpPr>
            <a:spLocks noChangeArrowheads="1"/>
          </p:cNvSpPr>
          <p:nvPr/>
        </p:nvSpPr>
        <p:spPr bwMode="auto">
          <a:xfrm>
            <a:off x="1405434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7" name="Rectangle 93"/>
          <p:cNvSpPr>
            <a:spLocks noChangeArrowheads="1"/>
          </p:cNvSpPr>
          <p:nvPr/>
        </p:nvSpPr>
        <p:spPr bwMode="auto">
          <a:xfrm>
            <a:off x="1909490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8" name="Rectangle 93"/>
          <p:cNvSpPr>
            <a:spLocks noChangeArrowheads="1"/>
          </p:cNvSpPr>
          <p:nvPr/>
        </p:nvSpPr>
        <p:spPr bwMode="auto">
          <a:xfrm>
            <a:off x="2413546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2917602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0" name="Rectangle 93"/>
          <p:cNvSpPr>
            <a:spLocks noChangeArrowheads="1"/>
          </p:cNvSpPr>
          <p:nvPr/>
        </p:nvSpPr>
        <p:spPr bwMode="auto">
          <a:xfrm>
            <a:off x="3423444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2" name="Rectangle 93"/>
          <p:cNvSpPr>
            <a:spLocks noChangeArrowheads="1"/>
          </p:cNvSpPr>
          <p:nvPr/>
        </p:nvSpPr>
        <p:spPr bwMode="auto">
          <a:xfrm>
            <a:off x="4435128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5" name="Rectangle 93"/>
          <p:cNvSpPr>
            <a:spLocks noChangeArrowheads="1"/>
          </p:cNvSpPr>
          <p:nvPr/>
        </p:nvSpPr>
        <p:spPr bwMode="auto">
          <a:xfrm>
            <a:off x="5949975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6" name="Rectangle 93"/>
          <p:cNvSpPr>
            <a:spLocks noChangeArrowheads="1"/>
          </p:cNvSpPr>
          <p:nvPr/>
        </p:nvSpPr>
        <p:spPr bwMode="auto">
          <a:xfrm>
            <a:off x="395536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77" name="Straight Arrow Connector 176"/>
          <p:cNvCxnSpPr/>
          <p:nvPr/>
        </p:nvCxnSpPr>
        <p:spPr bwMode="auto">
          <a:xfrm>
            <a:off x="539552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Arrow Connector 177"/>
          <p:cNvCxnSpPr/>
          <p:nvPr/>
        </p:nvCxnSpPr>
        <p:spPr bwMode="auto">
          <a:xfrm>
            <a:off x="1043608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1547664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2051720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/>
          <p:nvPr/>
        </p:nvCxnSpPr>
        <p:spPr bwMode="auto">
          <a:xfrm>
            <a:off x="2555776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3059832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Arrow Connector 182"/>
          <p:cNvCxnSpPr/>
          <p:nvPr/>
        </p:nvCxnSpPr>
        <p:spPr bwMode="auto">
          <a:xfrm>
            <a:off x="3563888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Arrow Connector 184"/>
          <p:cNvCxnSpPr/>
          <p:nvPr/>
        </p:nvCxnSpPr>
        <p:spPr bwMode="auto">
          <a:xfrm>
            <a:off x="4572000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188" name="Straight Arrow Connector 187"/>
          <p:cNvCxnSpPr/>
          <p:nvPr/>
        </p:nvCxnSpPr>
        <p:spPr bwMode="auto">
          <a:xfrm>
            <a:off x="6084168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tangle 93"/>
          <p:cNvSpPr>
            <a:spLocks noChangeArrowheads="1"/>
          </p:cNvSpPr>
          <p:nvPr/>
        </p:nvSpPr>
        <p:spPr bwMode="auto">
          <a:xfrm>
            <a:off x="6441529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4" name="Rectangle 93"/>
          <p:cNvSpPr>
            <a:spLocks noChangeArrowheads="1"/>
          </p:cNvSpPr>
          <p:nvPr/>
        </p:nvSpPr>
        <p:spPr bwMode="auto">
          <a:xfrm>
            <a:off x="6946478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5" name="Rectangle 93"/>
          <p:cNvSpPr>
            <a:spLocks noChangeArrowheads="1"/>
          </p:cNvSpPr>
          <p:nvPr/>
        </p:nvSpPr>
        <p:spPr bwMode="auto">
          <a:xfrm>
            <a:off x="7451427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6" name="Rectangle 93"/>
          <p:cNvSpPr>
            <a:spLocks noChangeArrowheads="1"/>
          </p:cNvSpPr>
          <p:nvPr/>
        </p:nvSpPr>
        <p:spPr bwMode="auto">
          <a:xfrm>
            <a:off x="7956376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97" name="Straight Arrow Connector 196"/>
          <p:cNvCxnSpPr/>
          <p:nvPr/>
        </p:nvCxnSpPr>
        <p:spPr bwMode="auto">
          <a:xfrm>
            <a:off x="6578401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Arrow Connector 197"/>
          <p:cNvCxnSpPr/>
          <p:nvPr/>
        </p:nvCxnSpPr>
        <p:spPr bwMode="auto">
          <a:xfrm>
            <a:off x="7082457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Arrow Connector 198"/>
          <p:cNvCxnSpPr/>
          <p:nvPr/>
        </p:nvCxnSpPr>
        <p:spPr bwMode="auto">
          <a:xfrm>
            <a:off x="7586513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1" name="Rectangle 93"/>
          <p:cNvSpPr>
            <a:spLocks noChangeArrowheads="1"/>
          </p:cNvSpPr>
          <p:nvPr/>
        </p:nvSpPr>
        <p:spPr bwMode="auto">
          <a:xfrm>
            <a:off x="1909490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2" name="Rectangle 93"/>
          <p:cNvSpPr>
            <a:spLocks noChangeArrowheads="1"/>
          </p:cNvSpPr>
          <p:nvPr/>
        </p:nvSpPr>
        <p:spPr bwMode="auto">
          <a:xfrm>
            <a:off x="3423444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4" name="Rectangle 93"/>
          <p:cNvSpPr>
            <a:spLocks noChangeArrowheads="1"/>
          </p:cNvSpPr>
          <p:nvPr/>
        </p:nvSpPr>
        <p:spPr bwMode="auto">
          <a:xfrm>
            <a:off x="395536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5" name="Rectangle 93"/>
          <p:cNvSpPr>
            <a:spLocks noChangeArrowheads="1"/>
          </p:cNvSpPr>
          <p:nvPr/>
        </p:nvSpPr>
        <p:spPr bwMode="auto">
          <a:xfrm>
            <a:off x="6441529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6" name="Rectangle 93"/>
          <p:cNvSpPr>
            <a:spLocks noChangeArrowheads="1"/>
          </p:cNvSpPr>
          <p:nvPr/>
        </p:nvSpPr>
        <p:spPr bwMode="auto">
          <a:xfrm>
            <a:off x="7956376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08" name="Straight Arrow Connector 207"/>
          <p:cNvCxnSpPr/>
          <p:nvPr/>
        </p:nvCxnSpPr>
        <p:spPr bwMode="auto">
          <a:xfrm>
            <a:off x="539552" y="5661248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/>
          <p:nvPr/>
        </p:nvCxnSpPr>
        <p:spPr bwMode="auto">
          <a:xfrm>
            <a:off x="2555776" y="5661248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Arrow Connector 209"/>
          <p:cNvCxnSpPr/>
          <p:nvPr/>
        </p:nvCxnSpPr>
        <p:spPr bwMode="auto">
          <a:xfrm>
            <a:off x="4067944" y="5661248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212" name="Straight Arrow Connector 211"/>
          <p:cNvCxnSpPr>
            <a:endCxn id="141" idx="1"/>
          </p:cNvCxnSpPr>
          <p:nvPr/>
        </p:nvCxnSpPr>
        <p:spPr bwMode="auto">
          <a:xfrm>
            <a:off x="6588224" y="5661248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ectangle 93"/>
          <p:cNvSpPr>
            <a:spLocks noChangeArrowheads="1"/>
          </p:cNvSpPr>
          <p:nvPr/>
        </p:nvSpPr>
        <p:spPr bwMode="auto">
          <a:xfrm>
            <a:off x="395536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5" name="Rectangle 93"/>
          <p:cNvSpPr>
            <a:spLocks noChangeArrowheads="1"/>
          </p:cNvSpPr>
          <p:nvPr/>
        </p:nvSpPr>
        <p:spPr bwMode="auto">
          <a:xfrm>
            <a:off x="395536" y="4941168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6" name="Rectangle 93"/>
          <p:cNvSpPr>
            <a:spLocks noChangeArrowheads="1"/>
          </p:cNvSpPr>
          <p:nvPr/>
        </p:nvSpPr>
        <p:spPr bwMode="auto">
          <a:xfrm>
            <a:off x="1907704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3" name="Rectangle 93"/>
          <p:cNvSpPr>
            <a:spLocks noChangeArrowheads="1"/>
          </p:cNvSpPr>
          <p:nvPr/>
        </p:nvSpPr>
        <p:spPr bwMode="auto">
          <a:xfrm>
            <a:off x="3419872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4" name="Rectangle 93"/>
          <p:cNvSpPr>
            <a:spLocks noChangeArrowheads="1"/>
          </p:cNvSpPr>
          <p:nvPr/>
        </p:nvSpPr>
        <p:spPr bwMode="auto">
          <a:xfrm>
            <a:off x="3419872" y="4941168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6" name="Rectangle 93"/>
          <p:cNvSpPr>
            <a:spLocks noChangeArrowheads="1"/>
          </p:cNvSpPr>
          <p:nvPr/>
        </p:nvSpPr>
        <p:spPr bwMode="auto">
          <a:xfrm>
            <a:off x="3923928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127" name="Rectangle 93"/>
          <p:cNvSpPr>
            <a:spLocks noChangeArrowheads="1"/>
          </p:cNvSpPr>
          <p:nvPr/>
        </p:nvSpPr>
        <p:spPr bwMode="auto">
          <a:xfrm>
            <a:off x="3923928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84" name="Straight Arrow Connector 183"/>
          <p:cNvCxnSpPr/>
          <p:nvPr/>
        </p:nvCxnSpPr>
        <p:spPr bwMode="auto">
          <a:xfrm>
            <a:off x="4067944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Rectangle 93"/>
          <p:cNvSpPr>
            <a:spLocks noChangeArrowheads="1"/>
          </p:cNvSpPr>
          <p:nvPr/>
        </p:nvSpPr>
        <p:spPr bwMode="auto">
          <a:xfrm>
            <a:off x="4932040" y="6093296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M</a:t>
            </a:r>
            <a:endParaRPr lang="cs-CZ" b="1"/>
          </a:p>
        </p:txBody>
      </p:sp>
      <p:sp>
        <p:nvSpPr>
          <p:cNvPr id="134" name="Rectangle 93"/>
          <p:cNvSpPr>
            <a:spLocks noChangeArrowheads="1"/>
          </p:cNvSpPr>
          <p:nvPr/>
        </p:nvSpPr>
        <p:spPr bwMode="auto">
          <a:xfrm>
            <a:off x="4932040" y="5805264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5" name="Rectangle 93"/>
          <p:cNvSpPr>
            <a:spLocks noChangeArrowheads="1"/>
          </p:cNvSpPr>
          <p:nvPr/>
        </p:nvSpPr>
        <p:spPr bwMode="auto">
          <a:xfrm>
            <a:off x="4932040" y="5517232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6" name="Rectangle 93"/>
          <p:cNvSpPr>
            <a:spLocks noChangeArrowheads="1"/>
          </p:cNvSpPr>
          <p:nvPr/>
        </p:nvSpPr>
        <p:spPr bwMode="auto">
          <a:xfrm>
            <a:off x="4932040" y="5229200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86" name="Straight Arrow Connector 185"/>
          <p:cNvCxnSpPr/>
          <p:nvPr/>
        </p:nvCxnSpPr>
        <p:spPr bwMode="auto">
          <a:xfrm>
            <a:off x="5076056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211" name="Straight Arrow Connector 210"/>
          <p:cNvCxnSpPr/>
          <p:nvPr/>
        </p:nvCxnSpPr>
        <p:spPr bwMode="auto">
          <a:xfrm>
            <a:off x="5580112" y="5661248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ectangle 93"/>
          <p:cNvSpPr>
            <a:spLocks noChangeArrowheads="1"/>
          </p:cNvSpPr>
          <p:nvPr/>
        </p:nvSpPr>
        <p:spPr bwMode="auto">
          <a:xfrm>
            <a:off x="7452320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45" name="Straight Arrow Connector 144"/>
          <p:cNvCxnSpPr/>
          <p:nvPr/>
        </p:nvCxnSpPr>
        <p:spPr bwMode="auto">
          <a:xfrm>
            <a:off x="539552" y="5085184"/>
            <a:ext cx="2880320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3563888" y="5373216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5076056" y="5373216"/>
            <a:ext cx="237626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539552" y="5373216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2051720" y="5373216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Arrow Connector 212"/>
          <p:cNvCxnSpPr/>
          <p:nvPr/>
        </p:nvCxnSpPr>
        <p:spPr bwMode="auto">
          <a:xfrm>
            <a:off x="2051720" y="566124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Arrow Connector 213"/>
          <p:cNvCxnSpPr/>
          <p:nvPr/>
        </p:nvCxnSpPr>
        <p:spPr bwMode="auto">
          <a:xfrm>
            <a:off x="3563888" y="566124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Arrow Connector 214"/>
          <p:cNvCxnSpPr/>
          <p:nvPr/>
        </p:nvCxnSpPr>
        <p:spPr bwMode="auto">
          <a:xfrm>
            <a:off x="5076056" y="566124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216" name="Straight Arrow Connector 215"/>
          <p:cNvCxnSpPr/>
          <p:nvPr/>
        </p:nvCxnSpPr>
        <p:spPr bwMode="auto">
          <a:xfrm>
            <a:off x="7596336" y="566124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Rectangle 93"/>
          <p:cNvSpPr>
            <a:spLocks noChangeArrowheads="1"/>
          </p:cNvSpPr>
          <p:nvPr/>
        </p:nvSpPr>
        <p:spPr bwMode="auto">
          <a:xfrm>
            <a:off x="5292080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18" name="Straight Arrow Connector 217"/>
          <p:cNvCxnSpPr/>
          <p:nvPr/>
        </p:nvCxnSpPr>
        <p:spPr bwMode="auto">
          <a:xfrm>
            <a:off x="5433035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2768739" y="363872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3"/>
          <p:cNvSpPr>
            <a:spLocks noChangeArrowheads="1"/>
          </p:cNvSpPr>
          <p:nvPr/>
        </p:nvSpPr>
        <p:spPr bwMode="auto">
          <a:xfrm>
            <a:off x="4280907" y="363872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1" name="Rectangle 93"/>
          <p:cNvSpPr>
            <a:spLocks noChangeArrowheads="1"/>
          </p:cNvSpPr>
          <p:nvPr/>
        </p:nvSpPr>
        <p:spPr bwMode="auto">
          <a:xfrm>
            <a:off x="5292080" y="364502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2" name="Rectangle 93"/>
          <p:cNvSpPr>
            <a:spLocks noChangeArrowheads="1"/>
          </p:cNvSpPr>
          <p:nvPr/>
        </p:nvSpPr>
        <p:spPr bwMode="auto">
          <a:xfrm>
            <a:off x="7308304" y="3638729"/>
            <a:ext cx="285864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3" name="Rectangle 93"/>
          <p:cNvSpPr>
            <a:spLocks noChangeArrowheads="1"/>
          </p:cNvSpPr>
          <p:nvPr/>
        </p:nvSpPr>
        <p:spPr bwMode="auto">
          <a:xfrm>
            <a:off x="1257464" y="42156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224" name="Rectangle 93"/>
          <p:cNvSpPr>
            <a:spLocks noChangeArrowheads="1"/>
          </p:cNvSpPr>
          <p:nvPr/>
        </p:nvSpPr>
        <p:spPr bwMode="auto">
          <a:xfrm>
            <a:off x="1762413" y="42156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225" name="Rectangle 93"/>
          <p:cNvSpPr>
            <a:spLocks noChangeArrowheads="1"/>
          </p:cNvSpPr>
          <p:nvPr/>
        </p:nvSpPr>
        <p:spPr bwMode="auto">
          <a:xfrm>
            <a:off x="2266469" y="42156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226" name="Rectangle 93"/>
          <p:cNvSpPr>
            <a:spLocks noChangeArrowheads="1"/>
          </p:cNvSpPr>
          <p:nvPr/>
        </p:nvSpPr>
        <p:spPr bwMode="auto">
          <a:xfrm>
            <a:off x="2770525" y="42156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227" name="Rectangle 93"/>
          <p:cNvSpPr>
            <a:spLocks noChangeArrowheads="1"/>
          </p:cNvSpPr>
          <p:nvPr/>
        </p:nvSpPr>
        <p:spPr bwMode="auto">
          <a:xfrm>
            <a:off x="3274581" y="42156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231" name="Rectangle 93"/>
          <p:cNvSpPr>
            <a:spLocks noChangeArrowheads="1"/>
          </p:cNvSpPr>
          <p:nvPr/>
        </p:nvSpPr>
        <p:spPr bwMode="auto">
          <a:xfrm>
            <a:off x="752515" y="42156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2" name="Rectangle 93"/>
          <p:cNvSpPr>
            <a:spLocks noChangeArrowheads="1"/>
          </p:cNvSpPr>
          <p:nvPr/>
        </p:nvSpPr>
        <p:spPr bwMode="auto">
          <a:xfrm>
            <a:off x="1257464" y="392765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3"/>
          <p:cNvSpPr>
            <a:spLocks noChangeArrowheads="1"/>
          </p:cNvSpPr>
          <p:nvPr/>
        </p:nvSpPr>
        <p:spPr bwMode="auto">
          <a:xfrm>
            <a:off x="1762413" y="392765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2266469" y="392765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3"/>
          <p:cNvSpPr>
            <a:spLocks noChangeArrowheads="1"/>
          </p:cNvSpPr>
          <p:nvPr/>
        </p:nvSpPr>
        <p:spPr bwMode="auto">
          <a:xfrm>
            <a:off x="2770525" y="392765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6" name="Rectangle 93"/>
          <p:cNvSpPr>
            <a:spLocks noChangeArrowheads="1"/>
          </p:cNvSpPr>
          <p:nvPr/>
        </p:nvSpPr>
        <p:spPr bwMode="auto">
          <a:xfrm>
            <a:off x="3274581" y="392765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8" name="Rectangle 93"/>
          <p:cNvSpPr>
            <a:spLocks noChangeArrowheads="1"/>
          </p:cNvSpPr>
          <p:nvPr/>
        </p:nvSpPr>
        <p:spPr bwMode="auto">
          <a:xfrm>
            <a:off x="4788024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9" name="Rectangle 93"/>
          <p:cNvSpPr>
            <a:spLocks noChangeArrowheads="1"/>
          </p:cNvSpPr>
          <p:nvPr/>
        </p:nvSpPr>
        <p:spPr bwMode="auto">
          <a:xfrm>
            <a:off x="5802898" y="392765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0" name="Rectangle 93"/>
          <p:cNvSpPr>
            <a:spLocks noChangeArrowheads="1"/>
          </p:cNvSpPr>
          <p:nvPr/>
        </p:nvSpPr>
        <p:spPr bwMode="auto">
          <a:xfrm>
            <a:off x="752515" y="392765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41" name="Straight Arrow Connector 240"/>
          <p:cNvCxnSpPr/>
          <p:nvPr/>
        </p:nvCxnSpPr>
        <p:spPr bwMode="auto">
          <a:xfrm>
            <a:off x="896531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Straight Arrow Connector 241"/>
          <p:cNvCxnSpPr/>
          <p:nvPr/>
        </p:nvCxnSpPr>
        <p:spPr bwMode="auto">
          <a:xfrm>
            <a:off x="1400587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Straight Arrow Connector 242"/>
          <p:cNvCxnSpPr/>
          <p:nvPr/>
        </p:nvCxnSpPr>
        <p:spPr bwMode="auto">
          <a:xfrm>
            <a:off x="1904643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Straight Arrow Connector 243"/>
          <p:cNvCxnSpPr/>
          <p:nvPr/>
        </p:nvCxnSpPr>
        <p:spPr bwMode="auto">
          <a:xfrm>
            <a:off x="2408699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Straight Arrow Connector 244"/>
          <p:cNvCxnSpPr/>
          <p:nvPr/>
        </p:nvCxnSpPr>
        <p:spPr bwMode="auto">
          <a:xfrm>
            <a:off x="2912755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Straight Arrow Connector 245"/>
          <p:cNvCxnSpPr/>
          <p:nvPr/>
        </p:nvCxnSpPr>
        <p:spPr bwMode="auto">
          <a:xfrm>
            <a:off x="3416811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Straight Arrow Connector 247"/>
          <p:cNvCxnSpPr/>
          <p:nvPr/>
        </p:nvCxnSpPr>
        <p:spPr bwMode="auto">
          <a:xfrm>
            <a:off x="4928979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Straight Arrow Connector 248"/>
          <p:cNvCxnSpPr/>
          <p:nvPr/>
        </p:nvCxnSpPr>
        <p:spPr bwMode="auto">
          <a:xfrm>
            <a:off x="5937091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4" name="Rectangle 93"/>
          <p:cNvSpPr>
            <a:spLocks noChangeArrowheads="1"/>
          </p:cNvSpPr>
          <p:nvPr/>
        </p:nvSpPr>
        <p:spPr bwMode="auto">
          <a:xfrm>
            <a:off x="6300192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5" name="Rectangle 93"/>
          <p:cNvSpPr>
            <a:spLocks noChangeArrowheads="1"/>
          </p:cNvSpPr>
          <p:nvPr/>
        </p:nvSpPr>
        <p:spPr bwMode="auto">
          <a:xfrm>
            <a:off x="6804248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6" name="Rectangle 93"/>
          <p:cNvSpPr>
            <a:spLocks noChangeArrowheads="1"/>
          </p:cNvSpPr>
          <p:nvPr/>
        </p:nvSpPr>
        <p:spPr bwMode="auto">
          <a:xfrm>
            <a:off x="7308304" y="3927654"/>
            <a:ext cx="284971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7" name="Rectangle 93"/>
          <p:cNvSpPr>
            <a:spLocks noChangeArrowheads="1"/>
          </p:cNvSpPr>
          <p:nvPr/>
        </p:nvSpPr>
        <p:spPr bwMode="auto">
          <a:xfrm>
            <a:off x="7812360" y="3927654"/>
            <a:ext cx="28586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58" name="Straight Arrow Connector 257"/>
          <p:cNvCxnSpPr/>
          <p:nvPr/>
        </p:nvCxnSpPr>
        <p:spPr bwMode="auto">
          <a:xfrm>
            <a:off x="6431324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Straight Arrow Connector 258"/>
          <p:cNvCxnSpPr/>
          <p:nvPr/>
        </p:nvCxnSpPr>
        <p:spPr bwMode="auto">
          <a:xfrm>
            <a:off x="6935380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0" name="Straight Arrow Connector 259"/>
          <p:cNvCxnSpPr/>
          <p:nvPr/>
        </p:nvCxnSpPr>
        <p:spPr bwMode="auto">
          <a:xfrm>
            <a:off x="7439436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2" name="Rectangle 93"/>
          <p:cNvSpPr>
            <a:spLocks noChangeArrowheads="1"/>
          </p:cNvSpPr>
          <p:nvPr/>
        </p:nvSpPr>
        <p:spPr bwMode="auto">
          <a:xfrm>
            <a:off x="2266469" y="363872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4" name="Rectangle 93"/>
          <p:cNvSpPr>
            <a:spLocks noChangeArrowheads="1"/>
          </p:cNvSpPr>
          <p:nvPr/>
        </p:nvSpPr>
        <p:spPr bwMode="auto">
          <a:xfrm>
            <a:off x="752515" y="363872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5" name="Rectangle 93"/>
          <p:cNvSpPr>
            <a:spLocks noChangeArrowheads="1"/>
          </p:cNvSpPr>
          <p:nvPr/>
        </p:nvSpPr>
        <p:spPr bwMode="auto">
          <a:xfrm>
            <a:off x="6300192" y="364502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6" name="Rectangle 93"/>
          <p:cNvSpPr>
            <a:spLocks noChangeArrowheads="1"/>
          </p:cNvSpPr>
          <p:nvPr/>
        </p:nvSpPr>
        <p:spPr bwMode="auto">
          <a:xfrm>
            <a:off x="7812360" y="3638729"/>
            <a:ext cx="285864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68" name="Straight Arrow Connector 267"/>
          <p:cNvCxnSpPr/>
          <p:nvPr/>
        </p:nvCxnSpPr>
        <p:spPr bwMode="auto">
          <a:xfrm>
            <a:off x="896531" y="3782745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9" name="Straight Arrow Connector 268"/>
          <p:cNvCxnSpPr/>
          <p:nvPr/>
        </p:nvCxnSpPr>
        <p:spPr bwMode="auto">
          <a:xfrm>
            <a:off x="2912755" y="3782745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Straight Arrow Connector 269"/>
          <p:cNvCxnSpPr/>
          <p:nvPr/>
        </p:nvCxnSpPr>
        <p:spPr bwMode="auto">
          <a:xfrm>
            <a:off x="4424923" y="3782745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1" name="Straight Arrow Connector 270"/>
          <p:cNvCxnSpPr>
            <a:endCxn id="222" idx="1"/>
          </p:cNvCxnSpPr>
          <p:nvPr/>
        </p:nvCxnSpPr>
        <p:spPr bwMode="auto">
          <a:xfrm>
            <a:off x="6441147" y="3782745"/>
            <a:ext cx="867157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2" name="Rectangle 93"/>
          <p:cNvSpPr>
            <a:spLocks noChangeArrowheads="1"/>
          </p:cNvSpPr>
          <p:nvPr/>
        </p:nvSpPr>
        <p:spPr bwMode="auto">
          <a:xfrm>
            <a:off x="752515" y="33506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3" name="Rectangle 93"/>
          <p:cNvSpPr>
            <a:spLocks noChangeArrowheads="1"/>
          </p:cNvSpPr>
          <p:nvPr/>
        </p:nvSpPr>
        <p:spPr bwMode="auto">
          <a:xfrm>
            <a:off x="752515" y="3062665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4" name="Rectangle 93"/>
          <p:cNvSpPr>
            <a:spLocks noChangeArrowheads="1"/>
          </p:cNvSpPr>
          <p:nvPr/>
        </p:nvSpPr>
        <p:spPr bwMode="auto">
          <a:xfrm>
            <a:off x="2264683" y="33506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5" name="Rectangle 93"/>
          <p:cNvSpPr>
            <a:spLocks noChangeArrowheads="1"/>
          </p:cNvSpPr>
          <p:nvPr/>
        </p:nvSpPr>
        <p:spPr bwMode="auto">
          <a:xfrm>
            <a:off x="3776851" y="33506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6" name="Rectangle 93"/>
          <p:cNvSpPr>
            <a:spLocks noChangeArrowheads="1"/>
          </p:cNvSpPr>
          <p:nvPr/>
        </p:nvSpPr>
        <p:spPr bwMode="auto">
          <a:xfrm>
            <a:off x="3776851" y="3062665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7" name="Rectangle 93"/>
          <p:cNvSpPr>
            <a:spLocks noChangeArrowheads="1"/>
          </p:cNvSpPr>
          <p:nvPr/>
        </p:nvSpPr>
        <p:spPr bwMode="auto">
          <a:xfrm>
            <a:off x="4280907" y="42147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278" name="Rectangle 93"/>
          <p:cNvSpPr>
            <a:spLocks noChangeArrowheads="1"/>
          </p:cNvSpPr>
          <p:nvPr/>
        </p:nvSpPr>
        <p:spPr bwMode="auto">
          <a:xfrm>
            <a:off x="4280907" y="392676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79" name="Straight Arrow Connector 278"/>
          <p:cNvCxnSpPr/>
          <p:nvPr/>
        </p:nvCxnSpPr>
        <p:spPr bwMode="auto">
          <a:xfrm>
            <a:off x="4424923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5" name="Straight Arrow Connector 284"/>
          <p:cNvCxnSpPr/>
          <p:nvPr/>
        </p:nvCxnSpPr>
        <p:spPr bwMode="auto">
          <a:xfrm>
            <a:off x="5433035" y="3782745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" name="Rectangle 93"/>
          <p:cNvSpPr>
            <a:spLocks noChangeArrowheads="1"/>
          </p:cNvSpPr>
          <p:nvPr/>
        </p:nvSpPr>
        <p:spPr bwMode="auto">
          <a:xfrm>
            <a:off x="7308304" y="33569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8" name="Oval 287"/>
          <p:cNvSpPr/>
          <p:nvPr/>
        </p:nvSpPr>
        <p:spPr bwMode="auto">
          <a:xfrm>
            <a:off x="7377251" y="342270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290" name="Straight Arrow Connector 289"/>
          <p:cNvCxnSpPr/>
          <p:nvPr/>
        </p:nvCxnSpPr>
        <p:spPr bwMode="auto">
          <a:xfrm>
            <a:off x="896531" y="3206681"/>
            <a:ext cx="2880320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" name="Straight Arrow Connector 290"/>
          <p:cNvCxnSpPr/>
          <p:nvPr/>
        </p:nvCxnSpPr>
        <p:spPr bwMode="auto">
          <a:xfrm>
            <a:off x="3920867" y="3494713"/>
            <a:ext cx="338437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3" name="Straight Arrow Connector 292"/>
          <p:cNvCxnSpPr/>
          <p:nvPr/>
        </p:nvCxnSpPr>
        <p:spPr bwMode="auto">
          <a:xfrm>
            <a:off x="896531" y="3494713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4" name="Straight Arrow Connector 293"/>
          <p:cNvCxnSpPr/>
          <p:nvPr/>
        </p:nvCxnSpPr>
        <p:spPr bwMode="auto">
          <a:xfrm>
            <a:off x="2408699" y="3494713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5" name="Straight Arrow Connector 294"/>
          <p:cNvCxnSpPr/>
          <p:nvPr/>
        </p:nvCxnSpPr>
        <p:spPr bwMode="auto">
          <a:xfrm>
            <a:off x="2408699" y="378274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8" name="Straight Arrow Connector 297"/>
          <p:cNvCxnSpPr/>
          <p:nvPr/>
        </p:nvCxnSpPr>
        <p:spPr bwMode="auto">
          <a:xfrm>
            <a:off x="7449259" y="378274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0" name="Rectangle 93"/>
          <p:cNvSpPr>
            <a:spLocks noChangeArrowheads="1"/>
          </p:cNvSpPr>
          <p:nvPr/>
        </p:nvSpPr>
        <p:spPr bwMode="auto">
          <a:xfrm>
            <a:off x="3776851" y="363872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01" name="Rectangle 93"/>
          <p:cNvSpPr>
            <a:spLocks noChangeArrowheads="1"/>
          </p:cNvSpPr>
          <p:nvPr/>
        </p:nvSpPr>
        <p:spPr bwMode="auto">
          <a:xfrm>
            <a:off x="3776851" y="392676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02" name="Rectangle 93"/>
          <p:cNvSpPr>
            <a:spLocks noChangeArrowheads="1"/>
          </p:cNvSpPr>
          <p:nvPr/>
        </p:nvSpPr>
        <p:spPr bwMode="auto">
          <a:xfrm>
            <a:off x="3776851" y="42147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cxnSp>
        <p:nvCxnSpPr>
          <p:cNvPr id="247" name="Straight Arrow Connector 246"/>
          <p:cNvCxnSpPr/>
          <p:nvPr/>
        </p:nvCxnSpPr>
        <p:spPr bwMode="auto">
          <a:xfrm>
            <a:off x="3920867" y="407167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6" name="Straight Arrow Connector 295"/>
          <p:cNvCxnSpPr/>
          <p:nvPr/>
        </p:nvCxnSpPr>
        <p:spPr bwMode="auto">
          <a:xfrm>
            <a:off x="3920867" y="378274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3" name="Straight Arrow Connector 302"/>
          <p:cNvCxnSpPr/>
          <p:nvPr/>
        </p:nvCxnSpPr>
        <p:spPr bwMode="auto">
          <a:xfrm rot="5400000">
            <a:off x="5108999" y="4322805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AutoShape 3"/>
          <p:cNvSpPr>
            <a:spLocks noChangeArrowheads="1"/>
          </p:cNvSpPr>
          <p:nvPr/>
        </p:nvSpPr>
        <p:spPr bwMode="auto">
          <a:xfrm>
            <a:off x="5364088" y="2636912"/>
            <a:ext cx="1224136" cy="432048"/>
          </a:xfrm>
          <a:prstGeom prst="roundRect">
            <a:avLst>
              <a:gd name="adj" fmla="val 21491"/>
            </a:avLst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b="1"/>
              <a:t>Insert </a:t>
            </a:r>
            <a:r>
              <a:rPr lang="en-US" b="1" smtClean="0"/>
              <a:t>M </a:t>
            </a:r>
            <a:endParaRPr lang="en-US" b="1"/>
          </a:p>
        </p:txBody>
      </p:sp>
      <p:sp>
        <p:nvSpPr>
          <p:cNvPr id="17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8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8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8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9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9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307" name="Oval 306"/>
          <p:cNvSpPr/>
          <p:nvPr/>
        </p:nvSpPr>
        <p:spPr bwMode="auto">
          <a:xfrm>
            <a:off x="8391996" y="400595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9" name="Rectangle 93"/>
          <p:cNvSpPr>
            <a:spLocks noChangeArrowheads="1"/>
          </p:cNvSpPr>
          <p:nvPr/>
        </p:nvSpPr>
        <p:spPr bwMode="auto">
          <a:xfrm>
            <a:off x="8319988" y="39339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10" name="Rectangle 93"/>
          <p:cNvSpPr>
            <a:spLocks noChangeArrowheads="1"/>
          </p:cNvSpPr>
          <p:nvPr/>
        </p:nvSpPr>
        <p:spPr bwMode="auto">
          <a:xfrm>
            <a:off x="8319988" y="364502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11" name="Rectangle 93"/>
          <p:cNvSpPr>
            <a:spLocks noChangeArrowheads="1"/>
          </p:cNvSpPr>
          <p:nvPr/>
        </p:nvSpPr>
        <p:spPr bwMode="auto">
          <a:xfrm>
            <a:off x="8316416" y="33569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12" name="Rectangle 93"/>
          <p:cNvSpPr>
            <a:spLocks noChangeArrowheads="1"/>
          </p:cNvSpPr>
          <p:nvPr/>
        </p:nvSpPr>
        <p:spPr bwMode="auto">
          <a:xfrm>
            <a:off x="8316416" y="3068960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13" name="Oval 312"/>
          <p:cNvSpPr/>
          <p:nvPr/>
        </p:nvSpPr>
        <p:spPr bwMode="auto">
          <a:xfrm>
            <a:off x="8388424" y="314096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14" name="Oval 313"/>
          <p:cNvSpPr/>
          <p:nvPr/>
        </p:nvSpPr>
        <p:spPr bwMode="auto">
          <a:xfrm>
            <a:off x="8391996" y="371792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15" name="Oval 314"/>
          <p:cNvSpPr/>
          <p:nvPr/>
        </p:nvSpPr>
        <p:spPr bwMode="auto">
          <a:xfrm>
            <a:off x="8391996" y="342989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16" name="Oval 315"/>
          <p:cNvSpPr/>
          <p:nvPr/>
        </p:nvSpPr>
        <p:spPr bwMode="auto">
          <a:xfrm>
            <a:off x="8388424" y="400595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18" name="Oval 317"/>
          <p:cNvSpPr/>
          <p:nvPr/>
        </p:nvSpPr>
        <p:spPr bwMode="auto">
          <a:xfrm>
            <a:off x="8536012" y="587816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9" name="Rectangle 93"/>
          <p:cNvSpPr>
            <a:spLocks noChangeArrowheads="1"/>
          </p:cNvSpPr>
          <p:nvPr/>
        </p:nvSpPr>
        <p:spPr bwMode="auto">
          <a:xfrm>
            <a:off x="8464004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0" name="Rectangle 93"/>
          <p:cNvSpPr>
            <a:spLocks noChangeArrowheads="1"/>
          </p:cNvSpPr>
          <p:nvPr/>
        </p:nvSpPr>
        <p:spPr bwMode="auto">
          <a:xfrm>
            <a:off x="8464004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1" name="Rectangle 93"/>
          <p:cNvSpPr>
            <a:spLocks noChangeArrowheads="1"/>
          </p:cNvSpPr>
          <p:nvPr/>
        </p:nvSpPr>
        <p:spPr bwMode="auto">
          <a:xfrm>
            <a:off x="8460432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2" name="Rectangle 93"/>
          <p:cNvSpPr>
            <a:spLocks noChangeArrowheads="1"/>
          </p:cNvSpPr>
          <p:nvPr/>
        </p:nvSpPr>
        <p:spPr bwMode="auto">
          <a:xfrm>
            <a:off x="8460432" y="4941168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3" name="Oval 322"/>
          <p:cNvSpPr/>
          <p:nvPr/>
        </p:nvSpPr>
        <p:spPr bwMode="auto">
          <a:xfrm>
            <a:off x="8532440" y="501317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4" name="Oval 323"/>
          <p:cNvSpPr/>
          <p:nvPr/>
        </p:nvSpPr>
        <p:spPr bwMode="auto">
          <a:xfrm>
            <a:off x="8536012" y="559013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5" name="Oval 324"/>
          <p:cNvSpPr/>
          <p:nvPr/>
        </p:nvSpPr>
        <p:spPr bwMode="auto">
          <a:xfrm>
            <a:off x="8536012" y="5302101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6" name="Oval 325"/>
          <p:cNvSpPr/>
          <p:nvPr/>
        </p:nvSpPr>
        <p:spPr bwMode="auto">
          <a:xfrm>
            <a:off x="8532440" y="587816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328" name="Straight Arrow Connector 327"/>
          <p:cNvCxnSpPr>
            <a:endCxn id="322" idx="1"/>
          </p:cNvCxnSpPr>
          <p:nvPr/>
        </p:nvCxnSpPr>
        <p:spPr bwMode="auto">
          <a:xfrm>
            <a:off x="3563888" y="5085184"/>
            <a:ext cx="489654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9" name="Straight Arrow Connector 328"/>
          <p:cNvCxnSpPr/>
          <p:nvPr/>
        </p:nvCxnSpPr>
        <p:spPr bwMode="auto">
          <a:xfrm>
            <a:off x="8100392" y="594928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0" name="Straight Arrow Connector 329"/>
          <p:cNvCxnSpPr/>
          <p:nvPr/>
        </p:nvCxnSpPr>
        <p:spPr bwMode="auto">
          <a:xfrm>
            <a:off x="8110215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1" name="Straight Arrow Connector 330"/>
          <p:cNvCxnSpPr/>
          <p:nvPr/>
        </p:nvCxnSpPr>
        <p:spPr bwMode="auto">
          <a:xfrm>
            <a:off x="7596336" y="5373216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Arrow Connector 206"/>
          <p:cNvCxnSpPr/>
          <p:nvPr/>
        </p:nvCxnSpPr>
        <p:spPr bwMode="auto">
          <a:xfrm>
            <a:off x="7956376" y="378904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2" name="Straight Arrow Connector 331"/>
          <p:cNvCxnSpPr/>
          <p:nvPr/>
        </p:nvCxnSpPr>
        <p:spPr bwMode="auto">
          <a:xfrm>
            <a:off x="7956376" y="407707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3" name="Straight Arrow Connector 332"/>
          <p:cNvCxnSpPr/>
          <p:nvPr/>
        </p:nvCxnSpPr>
        <p:spPr bwMode="auto">
          <a:xfrm>
            <a:off x="3923928" y="3212976"/>
            <a:ext cx="439248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4" name="Straight Arrow Connector 333"/>
          <p:cNvCxnSpPr/>
          <p:nvPr/>
        </p:nvCxnSpPr>
        <p:spPr bwMode="auto">
          <a:xfrm>
            <a:off x="7452320" y="3501008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1" name="Rectangle 93"/>
          <p:cNvSpPr>
            <a:spLocks noChangeArrowheads="1"/>
          </p:cNvSpPr>
          <p:nvPr/>
        </p:nvSpPr>
        <p:spPr bwMode="auto">
          <a:xfrm>
            <a:off x="7812360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67" name="Rectangle 93"/>
          <p:cNvSpPr>
            <a:spLocks noChangeArrowheads="1"/>
          </p:cNvSpPr>
          <p:nvPr/>
        </p:nvSpPr>
        <p:spPr bwMode="auto">
          <a:xfrm rot="5400000" flipH="1">
            <a:off x="8318202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smtClean="0"/>
              <a:t>8</a:t>
            </a:r>
            <a:endParaRPr lang="cs-CZ" sz="2000" b="1"/>
          </a:p>
        </p:txBody>
      </p:sp>
      <p:sp>
        <p:nvSpPr>
          <p:cNvPr id="335" name="Rectangle 93"/>
          <p:cNvSpPr>
            <a:spLocks noChangeArrowheads="1"/>
          </p:cNvSpPr>
          <p:nvPr/>
        </p:nvSpPr>
        <p:spPr bwMode="auto">
          <a:xfrm>
            <a:off x="4788024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336" name="Rectangle 93"/>
          <p:cNvSpPr>
            <a:spLocks noChangeArrowheads="1"/>
          </p:cNvSpPr>
          <p:nvPr/>
        </p:nvSpPr>
        <p:spPr bwMode="auto">
          <a:xfrm>
            <a:off x="5292080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P</a:t>
            </a:r>
            <a:endParaRPr lang="cs-CZ" b="1"/>
          </a:p>
        </p:txBody>
      </p:sp>
      <p:sp>
        <p:nvSpPr>
          <p:cNvPr id="337" name="Rectangle 93"/>
          <p:cNvSpPr>
            <a:spLocks noChangeArrowheads="1"/>
          </p:cNvSpPr>
          <p:nvPr/>
        </p:nvSpPr>
        <p:spPr bwMode="auto">
          <a:xfrm>
            <a:off x="5808638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Q</a:t>
            </a:r>
            <a:endParaRPr lang="cs-CZ" b="1"/>
          </a:p>
        </p:txBody>
      </p:sp>
      <p:sp>
        <p:nvSpPr>
          <p:cNvPr id="338" name="Rectangle 93"/>
          <p:cNvSpPr>
            <a:spLocks noChangeArrowheads="1"/>
          </p:cNvSpPr>
          <p:nvPr/>
        </p:nvSpPr>
        <p:spPr bwMode="auto">
          <a:xfrm>
            <a:off x="6300192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339" name="Rectangle 93"/>
          <p:cNvSpPr>
            <a:spLocks noChangeArrowheads="1"/>
          </p:cNvSpPr>
          <p:nvPr/>
        </p:nvSpPr>
        <p:spPr bwMode="auto">
          <a:xfrm>
            <a:off x="6804248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340" name="Rectangle 93"/>
          <p:cNvSpPr>
            <a:spLocks noChangeArrowheads="1"/>
          </p:cNvSpPr>
          <p:nvPr/>
        </p:nvSpPr>
        <p:spPr bwMode="auto">
          <a:xfrm>
            <a:off x="7308304" y="4221088"/>
            <a:ext cx="290711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V</a:t>
            </a:r>
            <a:endParaRPr lang="cs-CZ" b="1"/>
          </a:p>
        </p:txBody>
      </p:sp>
      <p:sp>
        <p:nvSpPr>
          <p:cNvPr id="341" name="Rectangle 93"/>
          <p:cNvSpPr>
            <a:spLocks noChangeArrowheads="1"/>
          </p:cNvSpPr>
          <p:nvPr/>
        </p:nvSpPr>
        <p:spPr bwMode="auto">
          <a:xfrm>
            <a:off x="7956376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342" name="Rectangle 93"/>
          <p:cNvSpPr>
            <a:spLocks noChangeArrowheads="1"/>
          </p:cNvSpPr>
          <p:nvPr/>
        </p:nvSpPr>
        <p:spPr bwMode="auto">
          <a:xfrm rot="5400000" flipH="1">
            <a:off x="8460432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smtClean="0"/>
              <a:t>8</a:t>
            </a:r>
            <a:endParaRPr lang="cs-CZ" sz="2000" b="1"/>
          </a:p>
        </p:txBody>
      </p:sp>
      <p:sp>
        <p:nvSpPr>
          <p:cNvPr id="343" name="Rectangle 93"/>
          <p:cNvSpPr>
            <a:spLocks noChangeArrowheads="1"/>
          </p:cNvSpPr>
          <p:nvPr/>
        </p:nvSpPr>
        <p:spPr bwMode="auto">
          <a:xfrm>
            <a:off x="5445919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P</a:t>
            </a:r>
            <a:endParaRPr lang="cs-CZ" b="1"/>
          </a:p>
        </p:txBody>
      </p:sp>
      <p:sp>
        <p:nvSpPr>
          <p:cNvPr id="344" name="Rectangle 93"/>
          <p:cNvSpPr>
            <a:spLocks noChangeArrowheads="1"/>
          </p:cNvSpPr>
          <p:nvPr/>
        </p:nvSpPr>
        <p:spPr bwMode="auto">
          <a:xfrm>
            <a:off x="5950868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Q</a:t>
            </a:r>
            <a:endParaRPr lang="cs-CZ" b="1"/>
          </a:p>
        </p:txBody>
      </p:sp>
      <p:sp>
        <p:nvSpPr>
          <p:cNvPr id="345" name="Rectangle 93"/>
          <p:cNvSpPr>
            <a:spLocks noChangeArrowheads="1"/>
          </p:cNvSpPr>
          <p:nvPr/>
        </p:nvSpPr>
        <p:spPr bwMode="auto">
          <a:xfrm>
            <a:off x="6442422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346" name="Rectangle 93"/>
          <p:cNvSpPr>
            <a:spLocks noChangeArrowheads="1"/>
          </p:cNvSpPr>
          <p:nvPr/>
        </p:nvSpPr>
        <p:spPr bwMode="auto">
          <a:xfrm>
            <a:off x="6947371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347" name="Rectangle 93"/>
          <p:cNvSpPr>
            <a:spLocks noChangeArrowheads="1"/>
          </p:cNvSpPr>
          <p:nvPr/>
        </p:nvSpPr>
        <p:spPr bwMode="auto">
          <a:xfrm>
            <a:off x="7452320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V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520061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AutoShape 3"/>
          <p:cNvSpPr>
            <a:spLocks noChangeArrowheads="1"/>
          </p:cNvSpPr>
          <p:nvPr/>
        </p:nvSpPr>
        <p:spPr bwMode="auto">
          <a:xfrm>
            <a:off x="251520" y="3284984"/>
            <a:ext cx="8640960" cy="324036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9" name="Rectangle 93"/>
          <p:cNvSpPr>
            <a:spLocks noChangeArrowheads="1"/>
          </p:cNvSpPr>
          <p:nvPr/>
        </p:nvSpPr>
        <p:spPr bwMode="auto">
          <a:xfrm>
            <a:off x="5436096" y="5731470"/>
            <a:ext cx="288032" cy="2880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87" name="Straight Arrow Connector 186"/>
          <p:cNvCxnSpPr/>
          <p:nvPr/>
        </p:nvCxnSpPr>
        <p:spPr bwMode="auto">
          <a:xfrm>
            <a:off x="5580112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Rectangle 93"/>
          <p:cNvSpPr>
            <a:spLocks noChangeArrowheads="1"/>
          </p:cNvSpPr>
          <p:nvPr/>
        </p:nvSpPr>
        <p:spPr bwMode="auto">
          <a:xfrm>
            <a:off x="2411760" y="544343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8" name="Rectangle 93"/>
          <p:cNvSpPr>
            <a:spLocks noChangeArrowheads="1"/>
          </p:cNvSpPr>
          <p:nvPr/>
        </p:nvSpPr>
        <p:spPr bwMode="auto">
          <a:xfrm>
            <a:off x="3923928" y="544343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0" name="Rectangle 93"/>
          <p:cNvSpPr>
            <a:spLocks noChangeArrowheads="1"/>
          </p:cNvSpPr>
          <p:nvPr/>
        </p:nvSpPr>
        <p:spPr bwMode="auto">
          <a:xfrm>
            <a:off x="5436096" y="544343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1" name="Rectangle 93"/>
          <p:cNvSpPr>
            <a:spLocks noChangeArrowheads="1"/>
          </p:cNvSpPr>
          <p:nvPr/>
        </p:nvSpPr>
        <p:spPr bwMode="auto">
          <a:xfrm>
            <a:off x="7452320" y="544343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3" name="Rectangle 93"/>
          <p:cNvSpPr>
            <a:spLocks noChangeArrowheads="1"/>
          </p:cNvSpPr>
          <p:nvPr/>
        </p:nvSpPr>
        <p:spPr bwMode="auto">
          <a:xfrm>
            <a:off x="900485" y="60203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54" name="Rectangle 93"/>
          <p:cNvSpPr>
            <a:spLocks noChangeArrowheads="1"/>
          </p:cNvSpPr>
          <p:nvPr/>
        </p:nvSpPr>
        <p:spPr bwMode="auto">
          <a:xfrm>
            <a:off x="1405434" y="60203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155" name="Rectangle 93"/>
          <p:cNvSpPr>
            <a:spLocks noChangeArrowheads="1"/>
          </p:cNvSpPr>
          <p:nvPr/>
        </p:nvSpPr>
        <p:spPr bwMode="auto">
          <a:xfrm>
            <a:off x="1909490" y="60203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2413546" y="60203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157" name="Rectangle 93"/>
          <p:cNvSpPr>
            <a:spLocks noChangeArrowheads="1"/>
          </p:cNvSpPr>
          <p:nvPr/>
        </p:nvSpPr>
        <p:spPr bwMode="auto">
          <a:xfrm>
            <a:off x="2917602" y="60203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158" name="Rectangle 93"/>
          <p:cNvSpPr>
            <a:spLocks noChangeArrowheads="1"/>
          </p:cNvSpPr>
          <p:nvPr/>
        </p:nvSpPr>
        <p:spPr bwMode="auto">
          <a:xfrm>
            <a:off x="3419872" y="601950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160" name="Rectangle 93"/>
          <p:cNvSpPr>
            <a:spLocks noChangeArrowheads="1"/>
          </p:cNvSpPr>
          <p:nvPr/>
        </p:nvSpPr>
        <p:spPr bwMode="auto">
          <a:xfrm>
            <a:off x="4435128" y="60203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164" name="Rectangle 93"/>
          <p:cNvSpPr>
            <a:spLocks noChangeArrowheads="1"/>
          </p:cNvSpPr>
          <p:nvPr/>
        </p:nvSpPr>
        <p:spPr bwMode="auto">
          <a:xfrm>
            <a:off x="395536" y="60203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5" name="Rectangle 93"/>
          <p:cNvSpPr>
            <a:spLocks noChangeArrowheads="1"/>
          </p:cNvSpPr>
          <p:nvPr/>
        </p:nvSpPr>
        <p:spPr bwMode="auto">
          <a:xfrm>
            <a:off x="900485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6" name="Rectangle 93"/>
          <p:cNvSpPr>
            <a:spLocks noChangeArrowheads="1"/>
          </p:cNvSpPr>
          <p:nvPr/>
        </p:nvSpPr>
        <p:spPr bwMode="auto">
          <a:xfrm>
            <a:off x="1405434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7" name="Rectangle 93"/>
          <p:cNvSpPr>
            <a:spLocks noChangeArrowheads="1"/>
          </p:cNvSpPr>
          <p:nvPr/>
        </p:nvSpPr>
        <p:spPr bwMode="auto">
          <a:xfrm>
            <a:off x="1909490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8" name="Rectangle 93"/>
          <p:cNvSpPr>
            <a:spLocks noChangeArrowheads="1"/>
          </p:cNvSpPr>
          <p:nvPr/>
        </p:nvSpPr>
        <p:spPr bwMode="auto">
          <a:xfrm>
            <a:off x="2413546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2917602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0" name="Rectangle 93"/>
          <p:cNvSpPr>
            <a:spLocks noChangeArrowheads="1"/>
          </p:cNvSpPr>
          <p:nvPr/>
        </p:nvSpPr>
        <p:spPr bwMode="auto">
          <a:xfrm>
            <a:off x="3419872" y="57314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2" name="Rectangle 93"/>
          <p:cNvSpPr>
            <a:spLocks noChangeArrowheads="1"/>
          </p:cNvSpPr>
          <p:nvPr/>
        </p:nvSpPr>
        <p:spPr bwMode="auto">
          <a:xfrm>
            <a:off x="4435128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5" name="Rectangle 93"/>
          <p:cNvSpPr>
            <a:spLocks noChangeArrowheads="1"/>
          </p:cNvSpPr>
          <p:nvPr/>
        </p:nvSpPr>
        <p:spPr bwMode="auto">
          <a:xfrm>
            <a:off x="5949975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6" name="Rectangle 93"/>
          <p:cNvSpPr>
            <a:spLocks noChangeArrowheads="1"/>
          </p:cNvSpPr>
          <p:nvPr/>
        </p:nvSpPr>
        <p:spPr bwMode="auto">
          <a:xfrm>
            <a:off x="395536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77" name="Straight Arrow Connector 176"/>
          <p:cNvCxnSpPr/>
          <p:nvPr/>
        </p:nvCxnSpPr>
        <p:spPr bwMode="auto">
          <a:xfrm>
            <a:off x="539552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Arrow Connector 177"/>
          <p:cNvCxnSpPr/>
          <p:nvPr/>
        </p:nvCxnSpPr>
        <p:spPr bwMode="auto">
          <a:xfrm>
            <a:off x="1043608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1547664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2051720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/>
          <p:nvPr/>
        </p:nvCxnSpPr>
        <p:spPr bwMode="auto">
          <a:xfrm>
            <a:off x="2555776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3059832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Arrow Connector 182"/>
          <p:cNvCxnSpPr/>
          <p:nvPr/>
        </p:nvCxnSpPr>
        <p:spPr bwMode="auto">
          <a:xfrm>
            <a:off x="3563888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Arrow Connector 184"/>
          <p:cNvCxnSpPr/>
          <p:nvPr/>
        </p:nvCxnSpPr>
        <p:spPr bwMode="auto">
          <a:xfrm>
            <a:off x="4572000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188" name="Straight Arrow Connector 187"/>
          <p:cNvCxnSpPr/>
          <p:nvPr/>
        </p:nvCxnSpPr>
        <p:spPr bwMode="auto">
          <a:xfrm>
            <a:off x="6084168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tangle 93"/>
          <p:cNvSpPr>
            <a:spLocks noChangeArrowheads="1"/>
          </p:cNvSpPr>
          <p:nvPr/>
        </p:nvSpPr>
        <p:spPr bwMode="auto">
          <a:xfrm>
            <a:off x="6441529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4" name="Rectangle 93"/>
          <p:cNvSpPr>
            <a:spLocks noChangeArrowheads="1"/>
          </p:cNvSpPr>
          <p:nvPr/>
        </p:nvSpPr>
        <p:spPr bwMode="auto">
          <a:xfrm>
            <a:off x="6946478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5" name="Rectangle 93"/>
          <p:cNvSpPr>
            <a:spLocks noChangeArrowheads="1"/>
          </p:cNvSpPr>
          <p:nvPr/>
        </p:nvSpPr>
        <p:spPr bwMode="auto">
          <a:xfrm>
            <a:off x="7451427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6" name="Rectangle 93"/>
          <p:cNvSpPr>
            <a:spLocks noChangeArrowheads="1"/>
          </p:cNvSpPr>
          <p:nvPr/>
        </p:nvSpPr>
        <p:spPr bwMode="auto">
          <a:xfrm>
            <a:off x="7956376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97" name="Straight Arrow Connector 196"/>
          <p:cNvCxnSpPr/>
          <p:nvPr/>
        </p:nvCxnSpPr>
        <p:spPr bwMode="auto">
          <a:xfrm>
            <a:off x="6578401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Arrow Connector 197"/>
          <p:cNvCxnSpPr/>
          <p:nvPr/>
        </p:nvCxnSpPr>
        <p:spPr bwMode="auto">
          <a:xfrm>
            <a:off x="7082457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Arrow Connector 198"/>
          <p:cNvCxnSpPr/>
          <p:nvPr/>
        </p:nvCxnSpPr>
        <p:spPr bwMode="auto">
          <a:xfrm>
            <a:off x="7586513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1" name="Rectangle 93"/>
          <p:cNvSpPr>
            <a:spLocks noChangeArrowheads="1"/>
          </p:cNvSpPr>
          <p:nvPr/>
        </p:nvSpPr>
        <p:spPr bwMode="auto">
          <a:xfrm>
            <a:off x="1909490" y="544343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2" name="Rectangle 93"/>
          <p:cNvSpPr>
            <a:spLocks noChangeArrowheads="1"/>
          </p:cNvSpPr>
          <p:nvPr/>
        </p:nvSpPr>
        <p:spPr bwMode="auto">
          <a:xfrm>
            <a:off x="3419872" y="544343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4" name="Rectangle 93"/>
          <p:cNvSpPr>
            <a:spLocks noChangeArrowheads="1"/>
          </p:cNvSpPr>
          <p:nvPr/>
        </p:nvSpPr>
        <p:spPr bwMode="auto">
          <a:xfrm>
            <a:off x="395536" y="544343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5" name="Rectangle 93"/>
          <p:cNvSpPr>
            <a:spLocks noChangeArrowheads="1"/>
          </p:cNvSpPr>
          <p:nvPr/>
        </p:nvSpPr>
        <p:spPr bwMode="auto">
          <a:xfrm>
            <a:off x="6441529" y="544343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6" name="Rectangle 93"/>
          <p:cNvSpPr>
            <a:spLocks noChangeArrowheads="1"/>
          </p:cNvSpPr>
          <p:nvPr/>
        </p:nvSpPr>
        <p:spPr bwMode="auto">
          <a:xfrm>
            <a:off x="7956376" y="544343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08" name="Straight Arrow Connector 207"/>
          <p:cNvCxnSpPr/>
          <p:nvPr/>
        </p:nvCxnSpPr>
        <p:spPr bwMode="auto">
          <a:xfrm>
            <a:off x="539552" y="5587454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/>
          <p:nvPr/>
        </p:nvCxnSpPr>
        <p:spPr bwMode="auto">
          <a:xfrm>
            <a:off x="2555776" y="5587454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Arrow Connector 209"/>
          <p:cNvCxnSpPr/>
          <p:nvPr/>
        </p:nvCxnSpPr>
        <p:spPr bwMode="auto">
          <a:xfrm>
            <a:off x="4067944" y="5587454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212" name="Straight Arrow Connector 211"/>
          <p:cNvCxnSpPr>
            <a:endCxn id="141" idx="1"/>
          </p:cNvCxnSpPr>
          <p:nvPr/>
        </p:nvCxnSpPr>
        <p:spPr bwMode="auto">
          <a:xfrm>
            <a:off x="6588224" y="5587454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ectangle 93"/>
          <p:cNvSpPr>
            <a:spLocks noChangeArrowheads="1"/>
          </p:cNvSpPr>
          <p:nvPr/>
        </p:nvSpPr>
        <p:spPr bwMode="auto">
          <a:xfrm>
            <a:off x="395536" y="5155406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5" name="Rectangle 93"/>
          <p:cNvSpPr>
            <a:spLocks noChangeArrowheads="1"/>
          </p:cNvSpPr>
          <p:nvPr/>
        </p:nvSpPr>
        <p:spPr bwMode="auto">
          <a:xfrm>
            <a:off x="395536" y="4867374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6" name="Rectangle 93"/>
          <p:cNvSpPr>
            <a:spLocks noChangeArrowheads="1"/>
          </p:cNvSpPr>
          <p:nvPr/>
        </p:nvSpPr>
        <p:spPr bwMode="auto">
          <a:xfrm>
            <a:off x="1907704" y="5155406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3" name="Rectangle 93"/>
          <p:cNvSpPr>
            <a:spLocks noChangeArrowheads="1"/>
          </p:cNvSpPr>
          <p:nvPr/>
        </p:nvSpPr>
        <p:spPr bwMode="auto">
          <a:xfrm>
            <a:off x="3419872" y="5155406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4" name="Rectangle 93"/>
          <p:cNvSpPr>
            <a:spLocks noChangeArrowheads="1"/>
          </p:cNvSpPr>
          <p:nvPr/>
        </p:nvSpPr>
        <p:spPr bwMode="auto">
          <a:xfrm>
            <a:off x="3419872" y="4867374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6" name="Rectangle 93"/>
          <p:cNvSpPr>
            <a:spLocks noChangeArrowheads="1"/>
          </p:cNvSpPr>
          <p:nvPr/>
        </p:nvSpPr>
        <p:spPr bwMode="auto">
          <a:xfrm>
            <a:off x="3923928" y="601950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127" name="Rectangle 93"/>
          <p:cNvSpPr>
            <a:spLocks noChangeArrowheads="1"/>
          </p:cNvSpPr>
          <p:nvPr/>
        </p:nvSpPr>
        <p:spPr bwMode="auto">
          <a:xfrm>
            <a:off x="3923928" y="57314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84" name="Straight Arrow Connector 183"/>
          <p:cNvCxnSpPr/>
          <p:nvPr/>
        </p:nvCxnSpPr>
        <p:spPr bwMode="auto">
          <a:xfrm>
            <a:off x="4067944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Rectangle 93"/>
          <p:cNvSpPr>
            <a:spLocks noChangeArrowheads="1"/>
          </p:cNvSpPr>
          <p:nvPr/>
        </p:nvSpPr>
        <p:spPr bwMode="auto">
          <a:xfrm>
            <a:off x="4932040" y="6019502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M</a:t>
            </a:r>
            <a:endParaRPr lang="cs-CZ" b="1"/>
          </a:p>
        </p:txBody>
      </p:sp>
      <p:sp>
        <p:nvSpPr>
          <p:cNvPr id="134" name="Rectangle 93"/>
          <p:cNvSpPr>
            <a:spLocks noChangeArrowheads="1"/>
          </p:cNvSpPr>
          <p:nvPr/>
        </p:nvSpPr>
        <p:spPr bwMode="auto">
          <a:xfrm>
            <a:off x="4932040" y="5731470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5" name="Rectangle 93"/>
          <p:cNvSpPr>
            <a:spLocks noChangeArrowheads="1"/>
          </p:cNvSpPr>
          <p:nvPr/>
        </p:nvSpPr>
        <p:spPr bwMode="auto">
          <a:xfrm>
            <a:off x="4932040" y="5443438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6" name="Rectangle 93"/>
          <p:cNvSpPr>
            <a:spLocks noChangeArrowheads="1"/>
          </p:cNvSpPr>
          <p:nvPr/>
        </p:nvSpPr>
        <p:spPr bwMode="auto">
          <a:xfrm>
            <a:off x="4932040" y="5155406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86" name="Straight Arrow Connector 185"/>
          <p:cNvCxnSpPr/>
          <p:nvPr/>
        </p:nvCxnSpPr>
        <p:spPr bwMode="auto">
          <a:xfrm>
            <a:off x="5076056" y="58763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211" name="Straight Arrow Connector 210"/>
          <p:cNvCxnSpPr/>
          <p:nvPr/>
        </p:nvCxnSpPr>
        <p:spPr bwMode="auto">
          <a:xfrm>
            <a:off x="5580112" y="5587454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ectangle 93"/>
          <p:cNvSpPr>
            <a:spLocks noChangeArrowheads="1"/>
          </p:cNvSpPr>
          <p:nvPr/>
        </p:nvSpPr>
        <p:spPr bwMode="auto">
          <a:xfrm>
            <a:off x="7452320" y="5155406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45" name="Straight Arrow Connector 144"/>
          <p:cNvCxnSpPr/>
          <p:nvPr/>
        </p:nvCxnSpPr>
        <p:spPr bwMode="auto">
          <a:xfrm>
            <a:off x="539552" y="5011390"/>
            <a:ext cx="2880320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3563888" y="5299422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5076056" y="5299422"/>
            <a:ext cx="237626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539552" y="5299422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2051720" y="5299422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Arrow Connector 212"/>
          <p:cNvCxnSpPr/>
          <p:nvPr/>
        </p:nvCxnSpPr>
        <p:spPr bwMode="auto">
          <a:xfrm>
            <a:off x="2051720" y="558745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Arrow Connector 213"/>
          <p:cNvCxnSpPr/>
          <p:nvPr/>
        </p:nvCxnSpPr>
        <p:spPr bwMode="auto">
          <a:xfrm>
            <a:off x="3563888" y="558745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Arrow Connector 214"/>
          <p:cNvCxnSpPr/>
          <p:nvPr/>
        </p:nvCxnSpPr>
        <p:spPr bwMode="auto">
          <a:xfrm>
            <a:off x="5076056" y="558745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cxnSp>
        <p:nvCxnSpPr>
          <p:cNvPr id="216" name="Straight Arrow Connector 215"/>
          <p:cNvCxnSpPr/>
          <p:nvPr/>
        </p:nvCxnSpPr>
        <p:spPr bwMode="auto">
          <a:xfrm>
            <a:off x="7596336" y="558745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AutoShape 3"/>
          <p:cNvSpPr>
            <a:spLocks noChangeArrowheads="1"/>
          </p:cNvSpPr>
          <p:nvPr/>
        </p:nvSpPr>
        <p:spPr bwMode="auto">
          <a:xfrm>
            <a:off x="539552" y="3212976"/>
            <a:ext cx="2592288" cy="432048"/>
          </a:xfrm>
          <a:prstGeom prst="roundRect">
            <a:avLst>
              <a:gd name="adj" fmla="val 21491"/>
            </a:avLst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b="1"/>
              <a:t>Insert </a:t>
            </a:r>
            <a:r>
              <a:rPr lang="en-US" b="1" smtClean="0"/>
              <a:t>M,  level M = 3 </a:t>
            </a:r>
            <a:endParaRPr lang="en-US" b="1"/>
          </a:p>
        </p:txBody>
      </p:sp>
      <p:sp>
        <p:nvSpPr>
          <p:cNvPr id="17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8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8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8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9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9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318" name="Oval 317"/>
          <p:cNvSpPr/>
          <p:nvPr/>
        </p:nvSpPr>
        <p:spPr bwMode="auto">
          <a:xfrm>
            <a:off x="8536012" y="5804371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9" name="Rectangle 93"/>
          <p:cNvSpPr>
            <a:spLocks noChangeArrowheads="1"/>
          </p:cNvSpPr>
          <p:nvPr/>
        </p:nvSpPr>
        <p:spPr bwMode="auto">
          <a:xfrm>
            <a:off x="8460432" y="5733256"/>
            <a:ext cx="292497" cy="2880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0" name="Rectangle 93"/>
          <p:cNvSpPr>
            <a:spLocks noChangeArrowheads="1"/>
          </p:cNvSpPr>
          <p:nvPr/>
        </p:nvSpPr>
        <p:spPr bwMode="auto">
          <a:xfrm>
            <a:off x="8460432" y="5445224"/>
            <a:ext cx="292497" cy="28713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1" name="Rectangle 93"/>
          <p:cNvSpPr>
            <a:spLocks noChangeArrowheads="1"/>
          </p:cNvSpPr>
          <p:nvPr/>
        </p:nvSpPr>
        <p:spPr bwMode="auto">
          <a:xfrm>
            <a:off x="8460432" y="5155406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2" name="Rectangle 93"/>
          <p:cNvSpPr>
            <a:spLocks noChangeArrowheads="1"/>
          </p:cNvSpPr>
          <p:nvPr/>
        </p:nvSpPr>
        <p:spPr bwMode="auto">
          <a:xfrm>
            <a:off x="8460432" y="4867374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3" name="Oval 322"/>
          <p:cNvSpPr/>
          <p:nvPr/>
        </p:nvSpPr>
        <p:spPr bwMode="auto">
          <a:xfrm>
            <a:off x="8532440" y="493938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4" name="Oval 323"/>
          <p:cNvSpPr/>
          <p:nvPr/>
        </p:nvSpPr>
        <p:spPr bwMode="auto">
          <a:xfrm>
            <a:off x="8536012" y="551633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5" name="Oval 324"/>
          <p:cNvSpPr/>
          <p:nvPr/>
        </p:nvSpPr>
        <p:spPr bwMode="auto">
          <a:xfrm>
            <a:off x="8536012" y="522830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6" name="Oval 325"/>
          <p:cNvSpPr/>
          <p:nvPr/>
        </p:nvSpPr>
        <p:spPr bwMode="auto">
          <a:xfrm>
            <a:off x="8532440" y="5804371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328" name="Straight Arrow Connector 327"/>
          <p:cNvCxnSpPr>
            <a:endCxn id="322" idx="1"/>
          </p:cNvCxnSpPr>
          <p:nvPr/>
        </p:nvCxnSpPr>
        <p:spPr bwMode="auto">
          <a:xfrm>
            <a:off x="3563888" y="5011390"/>
            <a:ext cx="489654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9" name="Straight Arrow Connector 328"/>
          <p:cNvCxnSpPr/>
          <p:nvPr/>
        </p:nvCxnSpPr>
        <p:spPr bwMode="auto">
          <a:xfrm>
            <a:off x="8100392" y="587548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0" name="Straight Arrow Connector 329"/>
          <p:cNvCxnSpPr/>
          <p:nvPr/>
        </p:nvCxnSpPr>
        <p:spPr bwMode="auto">
          <a:xfrm>
            <a:off x="8110215" y="558656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1" name="Straight Arrow Connector 330"/>
          <p:cNvCxnSpPr/>
          <p:nvPr/>
        </p:nvCxnSpPr>
        <p:spPr bwMode="auto">
          <a:xfrm>
            <a:off x="7596336" y="5299422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1" name="Rectangle 93"/>
          <p:cNvSpPr>
            <a:spLocks noChangeArrowheads="1"/>
          </p:cNvSpPr>
          <p:nvPr/>
        </p:nvSpPr>
        <p:spPr bwMode="auto">
          <a:xfrm>
            <a:off x="7956376" y="60203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342" name="Rectangle 93"/>
          <p:cNvSpPr>
            <a:spLocks noChangeArrowheads="1"/>
          </p:cNvSpPr>
          <p:nvPr/>
        </p:nvSpPr>
        <p:spPr bwMode="auto">
          <a:xfrm rot="5400000" flipH="1">
            <a:off x="8460431" y="6021287"/>
            <a:ext cx="288925" cy="2889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smtClean="0"/>
              <a:t>8</a:t>
            </a:r>
            <a:endParaRPr lang="cs-CZ" sz="2000" b="1"/>
          </a:p>
        </p:txBody>
      </p:sp>
      <p:sp>
        <p:nvSpPr>
          <p:cNvPr id="343" name="Rectangle 93"/>
          <p:cNvSpPr>
            <a:spLocks noChangeArrowheads="1"/>
          </p:cNvSpPr>
          <p:nvPr/>
        </p:nvSpPr>
        <p:spPr bwMode="auto">
          <a:xfrm>
            <a:off x="5436096" y="6019502"/>
            <a:ext cx="288032" cy="2880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P</a:t>
            </a:r>
            <a:endParaRPr lang="cs-CZ" b="1"/>
          </a:p>
        </p:txBody>
      </p:sp>
      <p:sp>
        <p:nvSpPr>
          <p:cNvPr id="344" name="Rectangle 93"/>
          <p:cNvSpPr>
            <a:spLocks noChangeArrowheads="1"/>
          </p:cNvSpPr>
          <p:nvPr/>
        </p:nvSpPr>
        <p:spPr bwMode="auto">
          <a:xfrm>
            <a:off x="5950868" y="601950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Q</a:t>
            </a:r>
            <a:endParaRPr lang="cs-CZ" b="1"/>
          </a:p>
        </p:txBody>
      </p:sp>
      <p:sp>
        <p:nvSpPr>
          <p:cNvPr id="345" name="Rectangle 93"/>
          <p:cNvSpPr>
            <a:spLocks noChangeArrowheads="1"/>
          </p:cNvSpPr>
          <p:nvPr/>
        </p:nvSpPr>
        <p:spPr bwMode="auto">
          <a:xfrm>
            <a:off x="6442422" y="601950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346" name="Rectangle 93"/>
          <p:cNvSpPr>
            <a:spLocks noChangeArrowheads="1"/>
          </p:cNvSpPr>
          <p:nvPr/>
        </p:nvSpPr>
        <p:spPr bwMode="auto">
          <a:xfrm>
            <a:off x="6947371" y="601950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347" name="Rectangle 93"/>
          <p:cNvSpPr>
            <a:spLocks noChangeArrowheads="1"/>
          </p:cNvSpPr>
          <p:nvPr/>
        </p:nvSpPr>
        <p:spPr bwMode="auto">
          <a:xfrm>
            <a:off x="7452320" y="601950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V</a:t>
            </a:r>
            <a:endParaRPr lang="cs-CZ" b="1"/>
          </a:p>
        </p:txBody>
      </p:sp>
      <p:sp>
        <p:nvSpPr>
          <p:cNvPr id="229" name="Rectangle 93"/>
          <p:cNvSpPr>
            <a:spLocks noChangeArrowheads="1"/>
          </p:cNvSpPr>
          <p:nvPr/>
        </p:nvSpPr>
        <p:spPr bwMode="auto">
          <a:xfrm>
            <a:off x="5940152" y="3499222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0" name="Rectangle 93"/>
          <p:cNvSpPr>
            <a:spLocks noChangeArrowheads="1"/>
          </p:cNvSpPr>
          <p:nvPr/>
        </p:nvSpPr>
        <p:spPr bwMode="auto">
          <a:xfrm>
            <a:off x="5940152" y="3787254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0" name="Rectangle 93"/>
          <p:cNvSpPr>
            <a:spLocks noChangeArrowheads="1"/>
          </p:cNvSpPr>
          <p:nvPr/>
        </p:nvSpPr>
        <p:spPr bwMode="auto">
          <a:xfrm>
            <a:off x="5940152" y="4075286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1" name="Rectangle 93"/>
          <p:cNvSpPr>
            <a:spLocks noChangeArrowheads="1"/>
          </p:cNvSpPr>
          <p:nvPr/>
        </p:nvSpPr>
        <p:spPr bwMode="auto">
          <a:xfrm>
            <a:off x="5940152" y="4363318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6" name="Arc 285"/>
          <p:cNvSpPr/>
          <p:nvPr/>
        </p:nvSpPr>
        <p:spPr bwMode="auto">
          <a:xfrm flipH="1">
            <a:off x="3563888" y="3931270"/>
            <a:ext cx="5040560" cy="1872208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ysDash"/>
            <a:round/>
            <a:headEnd type="oval" w="med" len="med"/>
            <a:tailEnd type="triangl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89" name="Arc 288"/>
          <p:cNvSpPr/>
          <p:nvPr/>
        </p:nvSpPr>
        <p:spPr bwMode="auto">
          <a:xfrm flipH="1">
            <a:off x="4211960" y="3643238"/>
            <a:ext cx="3744416" cy="504056"/>
          </a:xfrm>
          <a:prstGeom prst="arc">
            <a:avLst>
              <a:gd name="adj1" fmla="val 16200000"/>
              <a:gd name="adj2" fmla="val 21215832"/>
            </a:avLst>
          </a:prstGeom>
          <a:noFill/>
          <a:ln w="38100" cap="flat" cmpd="sng" algn="ctr">
            <a:solidFill>
              <a:schemeClr val="tx1"/>
            </a:solidFill>
            <a:prstDash val="sysDash"/>
            <a:round/>
            <a:headEnd type="oval" w="med" len="med"/>
            <a:tailEnd type="triangl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17" name="Rectangle 93"/>
          <p:cNvSpPr>
            <a:spLocks noChangeArrowheads="1"/>
          </p:cNvSpPr>
          <p:nvPr/>
        </p:nvSpPr>
        <p:spPr bwMode="auto">
          <a:xfrm>
            <a:off x="3419872" y="3645024"/>
            <a:ext cx="1224136" cy="2880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mtClean="0"/>
              <a:t>undefined</a:t>
            </a:r>
            <a:endParaRPr lang="cs-CZ"/>
          </a:p>
        </p:txBody>
      </p:sp>
      <p:sp>
        <p:nvSpPr>
          <p:cNvPr id="327" name="AutoShape 3"/>
          <p:cNvSpPr>
            <a:spLocks noChangeArrowheads="1"/>
          </p:cNvSpPr>
          <p:nvPr/>
        </p:nvSpPr>
        <p:spPr bwMode="auto">
          <a:xfrm>
            <a:off x="251520" y="692696"/>
            <a:ext cx="8640960" cy="2376264"/>
          </a:xfrm>
          <a:prstGeom prst="roundRect">
            <a:avLst>
              <a:gd name="adj" fmla="val 726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smtClean="0"/>
              <a:t>The array </a:t>
            </a:r>
            <a:r>
              <a:rPr lang="en-US" b="1" smtClean="0"/>
              <a:t>update [ ]</a:t>
            </a:r>
            <a:r>
              <a:rPr lang="en-US" smtClean="0"/>
              <a:t> is an auxiliary array supporting Insert / Delete operations.</a:t>
            </a:r>
          </a:p>
          <a:p>
            <a:endParaRPr lang="en-US"/>
          </a:p>
          <a:p>
            <a:r>
              <a:rPr lang="en-US" smtClean="0"/>
              <a:t>update[</a:t>
            </a:r>
            <a:r>
              <a:rPr lang="en-US" b="1" smtClean="0"/>
              <a:t>k</a:t>
            </a:r>
            <a:r>
              <a:rPr lang="en-US" smtClean="0"/>
              <a:t>] points to that element in the list </a:t>
            </a:r>
          </a:p>
          <a:p>
            <a:r>
              <a:rPr lang="en-US" smtClean="0"/>
              <a:t>which level </a:t>
            </a:r>
            <a:r>
              <a:rPr lang="en-US" b="1" smtClean="0"/>
              <a:t>k</a:t>
            </a:r>
            <a:r>
              <a:rPr lang="en-US" smtClean="0"/>
              <a:t> pointer points to the inserted (or deleted) element,</a:t>
            </a:r>
          </a:p>
          <a:p>
            <a:r>
              <a:rPr lang="en-US" smtClean="0"/>
              <a:t>( = predecessor in the </a:t>
            </a:r>
            <a:r>
              <a:rPr lang="en-US" b="1" smtClean="0"/>
              <a:t>k</a:t>
            </a:r>
            <a:r>
              <a:rPr lang="en-US" smtClean="0"/>
              <a:t>-th level).</a:t>
            </a:r>
          </a:p>
          <a:p>
            <a:endParaRPr lang="en-US"/>
          </a:p>
          <a:p>
            <a:r>
              <a:rPr lang="en-US" smtClean="0"/>
              <a:t>Note that in many cases, when the level of the inserted/deleted element is 1, </a:t>
            </a:r>
          </a:p>
          <a:p>
            <a:r>
              <a:rPr lang="en-US" smtClean="0"/>
              <a:t>only update[</a:t>
            </a:r>
            <a:r>
              <a:rPr lang="en-US" b="1" smtClean="0"/>
              <a:t>1</a:t>
            </a:r>
            <a:r>
              <a:rPr lang="en-US" smtClean="0"/>
              <a:t>] will be used.  </a:t>
            </a:r>
            <a:endParaRPr lang="en-US" b="1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0192" y="4291310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update[1]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9" name="TextBox 348"/>
          <p:cNvSpPr txBox="1"/>
          <p:nvPr/>
        </p:nvSpPr>
        <p:spPr>
          <a:xfrm>
            <a:off x="6300192" y="3427214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update[4]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0" name="TextBox 349"/>
          <p:cNvSpPr txBox="1"/>
          <p:nvPr/>
        </p:nvSpPr>
        <p:spPr>
          <a:xfrm>
            <a:off x="6300192" y="4003278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update[2]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1" name="TextBox 350"/>
          <p:cNvSpPr txBox="1"/>
          <p:nvPr/>
        </p:nvSpPr>
        <p:spPr>
          <a:xfrm>
            <a:off x="6300192" y="3715246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update[3]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flipH="1">
            <a:off x="4572000" y="4509120"/>
            <a:ext cx="3024336" cy="2448272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ysDash"/>
            <a:round/>
            <a:headEnd type="oval" w="med" len="med"/>
            <a:tailEnd type="triangl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53" name="Arc 252"/>
          <p:cNvSpPr/>
          <p:nvPr/>
        </p:nvSpPr>
        <p:spPr bwMode="auto">
          <a:xfrm flipH="1">
            <a:off x="4067944" y="4221088"/>
            <a:ext cx="4032448" cy="2448272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ysDash"/>
            <a:round/>
            <a:headEnd type="oval" w="med" len="med"/>
            <a:tailEnd type="triangl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352" name="Straight Arrow Connector 351"/>
          <p:cNvCxnSpPr/>
          <p:nvPr/>
        </p:nvCxnSpPr>
        <p:spPr bwMode="auto">
          <a:xfrm>
            <a:off x="611560" y="4075286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</p:cxnSp>
      <p:sp>
        <p:nvSpPr>
          <p:cNvPr id="353" name="TextBox 352"/>
          <p:cNvSpPr txBox="1"/>
          <p:nvPr/>
        </p:nvSpPr>
        <p:spPr>
          <a:xfrm>
            <a:off x="539552" y="414729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+mj-lt"/>
                <a:cs typeface="Courier New" panose="02070309020205020404" pitchFamily="49" charset="0"/>
              </a:rPr>
              <a:t>altered pointer</a:t>
            </a:r>
            <a:endParaRPr lang="cs-CZ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251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AutoShape 3"/>
          <p:cNvSpPr>
            <a:spLocks noChangeArrowheads="1"/>
          </p:cNvSpPr>
          <p:nvPr/>
        </p:nvSpPr>
        <p:spPr bwMode="auto">
          <a:xfrm>
            <a:off x="251520" y="692696"/>
            <a:ext cx="8640960" cy="583264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4" name="Rectangle 93"/>
          <p:cNvSpPr>
            <a:spLocks noChangeArrowheads="1"/>
          </p:cNvSpPr>
          <p:nvPr/>
        </p:nvSpPr>
        <p:spPr bwMode="auto">
          <a:xfrm>
            <a:off x="4860032" y="2780928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S</a:t>
            </a:r>
            <a:endParaRPr lang="cs-CZ" b="1"/>
          </a:p>
        </p:txBody>
      </p:sp>
      <p:sp>
        <p:nvSpPr>
          <p:cNvPr id="135" name="Rectangle 93"/>
          <p:cNvSpPr>
            <a:spLocks noChangeArrowheads="1"/>
          </p:cNvSpPr>
          <p:nvPr/>
        </p:nvSpPr>
        <p:spPr bwMode="auto">
          <a:xfrm>
            <a:off x="4860032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6" name="Rectangle 93"/>
          <p:cNvSpPr>
            <a:spLocks noChangeArrowheads="1"/>
          </p:cNvSpPr>
          <p:nvPr/>
        </p:nvSpPr>
        <p:spPr bwMode="auto">
          <a:xfrm>
            <a:off x="4860032" y="220397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7" name="Rectangle 93"/>
          <p:cNvSpPr>
            <a:spLocks noChangeArrowheads="1"/>
          </p:cNvSpPr>
          <p:nvPr/>
        </p:nvSpPr>
        <p:spPr bwMode="auto">
          <a:xfrm>
            <a:off x="4355976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38" name="Rectangle 93"/>
          <p:cNvSpPr>
            <a:spLocks noChangeArrowheads="1"/>
          </p:cNvSpPr>
          <p:nvPr/>
        </p:nvSpPr>
        <p:spPr bwMode="auto">
          <a:xfrm>
            <a:off x="3851027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9" name="Rectangle 93"/>
          <p:cNvSpPr>
            <a:spLocks noChangeArrowheads="1"/>
          </p:cNvSpPr>
          <p:nvPr/>
        </p:nvSpPr>
        <p:spPr bwMode="auto">
          <a:xfrm>
            <a:off x="4355976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0" name="Rectangle 93"/>
          <p:cNvSpPr>
            <a:spLocks noChangeArrowheads="1"/>
          </p:cNvSpPr>
          <p:nvPr/>
        </p:nvSpPr>
        <p:spPr bwMode="auto">
          <a:xfrm>
            <a:off x="3851027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41" name="Straight Arrow Connector 140"/>
          <p:cNvCxnSpPr/>
          <p:nvPr/>
        </p:nvCxnSpPr>
        <p:spPr bwMode="auto">
          <a:xfrm>
            <a:off x="3995043" y="263691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4499992" y="263691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ectangle 93"/>
          <p:cNvSpPr>
            <a:spLocks noChangeArrowheads="1"/>
          </p:cNvSpPr>
          <p:nvPr/>
        </p:nvSpPr>
        <p:spPr bwMode="auto">
          <a:xfrm>
            <a:off x="3851920" y="22048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4" name="Rectangle 93"/>
          <p:cNvSpPr>
            <a:spLocks noChangeArrowheads="1"/>
          </p:cNvSpPr>
          <p:nvPr/>
        </p:nvSpPr>
        <p:spPr bwMode="auto">
          <a:xfrm>
            <a:off x="3851920" y="191683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5" name="Rectangle 93"/>
          <p:cNvSpPr>
            <a:spLocks noChangeArrowheads="1"/>
          </p:cNvSpPr>
          <p:nvPr/>
        </p:nvSpPr>
        <p:spPr bwMode="auto">
          <a:xfrm>
            <a:off x="4860032" y="191683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46" name="Straight Arrow Connector 145"/>
          <p:cNvCxnSpPr>
            <a:endCxn id="136" idx="1"/>
          </p:cNvCxnSpPr>
          <p:nvPr/>
        </p:nvCxnSpPr>
        <p:spPr bwMode="auto">
          <a:xfrm flipV="1">
            <a:off x="3995936" y="2348434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Arrow Connector 147"/>
          <p:cNvCxnSpPr/>
          <p:nvPr/>
        </p:nvCxnSpPr>
        <p:spPr bwMode="auto">
          <a:xfrm flipV="1">
            <a:off x="3995936" y="2060848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" name="Rectangle 93"/>
          <p:cNvSpPr>
            <a:spLocks noChangeArrowheads="1"/>
          </p:cNvSpPr>
          <p:nvPr/>
        </p:nvSpPr>
        <p:spPr bwMode="auto">
          <a:xfrm>
            <a:off x="6803355" y="27818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217" name="Rectangle 93"/>
          <p:cNvSpPr>
            <a:spLocks noChangeArrowheads="1"/>
          </p:cNvSpPr>
          <p:nvPr/>
        </p:nvSpPr>
        <p:spPr bwMode="auto">
          <a:xfrm>
            <a:off x="6298406" y="27818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8" name="Rectangle 93"/>
          <p:cNvSpPr>
            <a:spLocks noChangeArrowheads="1"/>
          </p:cNvSpPr>
          <p:nvPr/>
        </p:nvSpPr>
        <p:spPr bwMode="auto">
          <a:xfrm>
            <a:off x="6803355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6298406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20" name="Straight Arrow Connector 219"/>
          <p:cNvCxnSpPr/>
          <p:nvPr/>
        </p:nvCxnSpPr>
        <p:spPr bwMode="auto">
          <a:xfrm>
            <a:off x="6442422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Straight Arrow Connector 220"/>
          <p:cNvCxnSpPr/>
          <p:nvPr/>
        </p:nvCxnSpPr>
        <p:spPr bwMode="auto">
          <a:xfrm>
            <a:off x="6947371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Rectangle 93"/>
          <p:cNvSpPr>
            <a:spLocks noChangeArrowheads="1"/>
          </p:cNvSpPr>
          <p:nvPr/>
        </p:nvSpPr>
        <p:spPr bwMode="auto">
          <a:xfrm>
            <a:off x="6299299" y="220575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3" name="Rectangle 93"/>
          <p:cNvSpPr>
            <a:spLocks noChangeArrowheads="1"/>
          </p:cNvSpPr>
          <p:nvPr/>
        </p:nvSpPr>
        <p:spPr bwMode="auto">
          <a:xfrm>
            <a:off x="6299299" y="191772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25" name="Straight Arrow Connector 224"/>
          <p:cNvCxnSpPr/>
          <p:nvPr/>
        </p:nvCxnSpPr>
        <p:spPr bwMode="auto">
          <a:xfrm flipV="1">
            <a:off x="6443315" y="2349327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Straight Arrow Connector 225"/>
          <p:cNvCxnSpPr>
            <a:endCxn id="233" idx="1"/>
          </p:cNvCxnSpPr>
          <p:nvPr/>
        </p:nvCxnSpPr>
        <p:spPr bwMode="auto">
          <a:xfrm flipV="1">
            <a:off x="6443315" y="2061295"/>
            <a:ext cx="1368152" cy="89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0" name="Rectangle 93"/>
          <p:cNvSpPr>
            <a:spLocks noChangeArrowheads="1"/>
          </p:cNvSpPr>
          <p:nvPr/>
        </p:nvSpPr>
        <p:spPr bwMode="auto">
          <a:xfrm>
            <a:off x="7811467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231" name="Rectangle 93"/>
          <p:cNvSpPr>
            <a:spLocks noChangeArrowheads="1"/>
          </p:cNvSpPr>
          <p:nvPr/>
        </p:nvSpPr>
        <p:spPr bwMode="auto">
          <a:xfrm>
            <a:off x="7811467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2" name="Rectangle 93"/>
          <p:cNvSpPr>
            <a:spLocks noChangeArrowheads="1"/>
          </p:cNvSpPr>
          <p:nvPr/>
        </p:nvSpPr>
        <p:spPr bwMode="auto">
          <a:xfrm>
            <a:off x="7811467" y="220397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3"/>
          <p:cNvSpPr>
            <a:spLocks noChangeArrowheads="1"/>
          </p:cNvSpPr>
          <p:nvPr/>
        </p:nvSpPr>
        <p:spPr bwMode="auto">
          <a:xfrm>
            <a:off x="7811467" y="191683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7" name="Rectangle 93"/>
          <p:cNvSpPr>
            <a:spLocks noChangeArrowheads="1"/>
          </p:cNvSpPr>
          <p:nvPr/>
        </p:nvSpPr>
        <p:spPr bwMode="auto">
          <a:xfrm>
            <a:off x="7307411" y="2780928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E</a:t>
            </a:r>
            <a:endParaRPr lang="cs-CZ" b="1"/>
          </a:p>
        </p:txBody>
      </p:sp>
      <p:sp>
        <p:nvSpPr>
          <p:cNvPr id="238" name="Rectangle 93"/>
          <p:cNvSpPr>
            <a:spLocks noChangeArrowheads="1"/>
          </p:cNvSpPr>
          <p:nvPr/>
        </p:nvSpPr>
        <p:spPr bwMode="auto">
          <a:xfrm>
            <a:off x="7307411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9" name="Rectangle 93"/>
          <p:cNvSpPr>
            <a:spLocks noChangeArrowheads="1"/>
          </p:cNvSpPr>
          <p:nvPr/>
        </p:nvSpPr>
        <p:spPr bwMode="auto">
          <a:xfrm>
            <a:off x="7308304" y="22048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40" name="Straight Arrow Connector 239"/>
          <p:cNvCxnSpPr/>
          <p:nvPr/>
        </p:nvCxnSpPr>
        <p:spPr bwMode="auto">
          <a:xfrm>
            <a:off x="7451427" y="263691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Straight Arrow Connector 240"/>
          <p:cNvCxnSpPr/>
          <p:nvPr/>
        </p:nvCxnSpPr>
        <p:spPr bwMode="auto">
          <a:xfrm>
            <a:off x="7451427" y="234888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2" name="Rectangle 93"/>
          <p:cNvSpPr>
            <a:spLocks noChangeArrowheads="1"/>
          </p:cNvSpPr>
          <p:nvPr/>
        </p:nvSpPr>
        <p:spPr bwMode="auto">
          <a:xfrm>
            <a:off x="971600" y="43633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243" name="Rectangle 93"/>
          <p:cNvSpPr>
            <a:spLocks noChangeArrowheads="1"/>
          </p:cNvSpPr>
          <p:nvPr/>
        </p:nvSpPr>
        <p:spPr bwMode="auto">
          <a:xfrm>
            <a:off x="466651" y="43633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4" name="Rectangle 93"/>
          <p:cNvSpPr>
            <a:spLocks noChangeArrowheads="1"/>
          </p:cNvSpPr>
          <p:nvPr/>
        </p:nvSpPr>
        <p:spPr bwMode="auto">
          <a:xfrm>
            <a:off x="971600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5" name="Rectangle 93"/>
          <p:cNvSpPr>
            <a:spLocks noChangeArrowheads="1"/>
          </p:cNvSpPr>
          <p:nvPr/>
        </p:nvSpPr>
        <p:spPr bwMode="auto">
          <a:xfrm>
            <a:off x="466651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46" name="Straight Arrow Connector 245"/>
          <p:cNvCxnSpPr/>
          <p:nvPr/>
        </p:nvCxnSpPr>
        <p:spPr bwMode="auto">
          <a:xfrm>
            <a:off x="610667" y="421930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Straight Arrow Connector 246"/>
          <p:cNvCxnSpPr/>
          <p:nvPr/>
        </p:nvCxnSpPr>
        <p:spPr bwMode="auto">
          <a:xfrm>
            <a:off x="1115616" y="421930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8" name="Rectangle 93"/>
          <p:cNvSpPr>
            <a:spLocks noChangeArrowheads="1"/>
          </p:cNvSpPr>
          <p:nvPr/>
        </p:nvSpPr>
        <p:spPr bwMode="auto">
          <a:xfrm>
            <a:off x="467544" y="378725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9" name="Rectangle 93"/>
          <p:cNvSpPr>
            <a:spLocks noChangeArrowheads="1"/>
          </p:cNvSpPr>
          <p:nvPr/>
        </p:nvSpPr>
        <p:spPr bwMode="auto">
          <a:xfrm>
            <a:off x="467544" y="349922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50" name="Straight Arrow Connector 249"/>
          <p:cNvCxnSpPr/>
          <p:nvPr/>
        </p:nvCxnSpPr>
        <p:spPr bwMode="auto">
          <a:xfrm flipV="1">
            <a:off x="611560" y="3930824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Straight Arrow Connector 250"/>
          <p:cNvCxnSpPr>
            <a:endCxn id="255" idx="1"/>
          </p:cNvCxnSpPr>
          <p:nvPr/>
        </p:nvCxnSpPr>
        <p:spPr bwMode="auto">
          <a:xfrm>
            <a:off x="611560" y="3643237"/>
            <a:ext cx="1872208" cy="4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2" name="Rectangle 93"/>
          <p:cNvSpPr>
            <a:spLocks noChangeArrowheads="1"/>
          </p:cNvSpPr>
          <p:nvPr/>
        </p:nvSpPr>
        <p:spPr bwMode="auto">
          <a:xfrm>
            <a:off x="2483768" y="43633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253" name="Rectangle 93"/>
          <p:cNvSpPr>
            <a:spLocks noChangeArrowheads="1"/>
          </p:cNvSpPr>
          <p:nvPr/>
        </p:nvSpPr>
        <p:spPr bwMode="auto">
          <a:xfrm>
            <a:off x="2483768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4" name="Rectangle 93"/>
          <p:cNvSpPr>
            <a:spLocks noChangeArrowheads="1"/>
          </p:cNvSpPr>
          <p:nvPr/>
        </p:nvSpPr>
        <p:spPr bwMode="auto">
          <a:xfrm>
            <a:off x="2483768" y="378636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5" name="Rectangle 93"/>
          <p:cNvSpPr>
            <a:spLocks noChangeArrowheads="1"/>
          </p:cNvSpPr>
          <p:nvPr/>
        </p:nvSpPr>
        <p:spPr bwMode="auto">
          <a:xfrm>
            <a:off x="2483768" y="349922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9" name="Rectangle 93"/>
          <p:cNvSpPr>
            <a:spLocks noChangeArrowheads="1"/>
          </p:cNvSpPr>
          <p:nvPr/>
        </p:nvSpPr>
        <p:spPr bwMode="auto">
          <a:xfrm>
            <a:off x="1475656" y="43624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260" name="Rectangle 93"/>
          <p:cNvSpPr>
            <a:spLocks noChangeArrowheads="1"/>
          </p:cNvSpPr>
          <p:nvPr/>
        </p:nvSpPr>
        <p:spPr bwMode="auto">
          <a:xfrm>
            <a:off x="1475656" y="40743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62" name="Straight Arrow Connector 261"/>
          <p:cNvCxnSpPr/>
          <p:nvPr/>
        </p:nvCxnSpPr>
        <p:spPr bwMode="auto">
          <a:xfrm>
            <a:off x="1619672" y="421840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Rectangle 93"/>
          <p:cNvSpPr>
            <a:spLocks noChangeArrowheads="1"/>
          </p:cNvSpPr>
          <p:nvPr/>
        </p:nvSpPr>
        <p:spPr bwMode="auto">
          <a:xfrm>
            <a:off x="1475656" y="378636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63" name="Straight Arrow Connector 262"/>
          <p:cNvCxnSpPr>
            <a:endCxn id="254" idx="1"/>
          </p:cNvCxnSpPr>
          <p:nvPr/>
        </p:nvCxnSpPr>
        <p:spPr bwMode="auto">
          <a:xfrm>
            <a:off x="1619672" y="3930377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5" name="Rectangle 93"/>
          <p:cNvSpPr>
            <a:spLocks noChangeArrowheads="1"/>
          </p:cNvSpPr>
          <p:nvPr/>
        </p:nvSpPr>
        <p:spPr bwMode="auto">
          <a:xfrm>
            <a:off x="1979712" y="4362425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R</a:t>
            </a:r>
            <a:endParaRPr lang="cs-CZ" b="1"/>
          </a:p>
        </p:txBody>
      </p:sp>
      <p:sp>
        <p:nvSpPr>
          <p:cNvPr id="266" name="Rectangle 93"/>
          <p:cNvSpPr>
            <a:spLocks noChangeArrowheads="1"/>
          </p:cNvSpPr>
          <p:nvPr/>
        </p:nvSpPr>
        <p:spPr bwMode="auto">
          <a:xfrm>
            <a:off x="1979712" y="40743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67" name="Straight Arrow Connector 266"/>
          <p:cNvCxnSpPr/>
          <p:nvPr/>
        </p:nvCxnSpPr>
        <p:spPr bwMode="auto">
          <a:xfrm>
            <a:off x="2123728" y="421840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Rectangle 93"/>
          <p:cNvSpPr>
            <a:spLocks noChangeArrowheads="1"/>
          </p:cNvSpPr>
          <p:nvPr/>
        </p:nvSpPr>
        <p:spPr bwMode="auto">
          <a:xfrm>
            <a:off x="4500885" y="43633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269" name="Rectangle 93"/>
          <p:cNvSpPr>
            <a:spLocks noChangeArrowheads="1"/>
          </p:cNvSpPr>
          <p:nvPr/>
        </p:nvSpPr>
        <p:spPr bwMode="auto">
          <a:xfrm>
            <a:off x="3995936" y="43633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0" name="Rectangle 93"/>
          <p:cNvSpPr>
            <a:spLocks noChangeArrowheads="1"/>
          </p:cNvSpPr>
          <p:nvPr/>
        </p:nvSpPr>
        <p:spPr bwMode="auto">
          <a:xfrm>
            <a:off x="4500885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1" name="Rectangle 93"/>
          <p:cNvSpPr>
            <a:spLocks noChangeArrowheads="1"/>
          </p:cNvSpPr>
          <p:nvPr/>
        </p:nvSpPr>
        <p:spPr bwMode="auto">
          <a:xfrm>
            <a:off x="3995936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72" name="Straight Arrow Connector 271"/>
          <p:cNvCxnSpPr/>
          <p:nvPr/>
        </p:nvCxnSpPr>
        <p:spPr bwMode="auto">
          <a:xfrm>
            <a:off x="4139952" y="421930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3" name="Straight Arrow Connector 272"/>
          <p:cNvCxnSpPr/>
          <p:nvPr/>
        </p:nvCxnSpPr>
        <p:spPr bwMode="auto">
          <a:xfrm>
            <a:off x="4644901" y="421930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4" name="Rectangle 93"/>
          <p:cNvSpPr>
            <a:spLocks noChangeArrowheads="1"/>
          </p:cNvSpPr>
          <p:nvPr/>
        </p:nvSpPr>
        <p:spPr bwMode="auto">
          <a:xfrm>
            <a:off x="3996829" y="378725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5" name="Rectangle 93"/>
          <p:cNvSpPr>
            <a:spLocks noChangeArrowheads="1"/>
          </p:cNvSpPr>
          <p:nvPr/>
        </p:nvSpPr>
        <p:spPr bwMode="auto">
          <a:xfrm>
            <a:off x="3996829" y="349922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76" name="Straight Arrow Connector 275"/>
          <p:cNvCxnSpPr>
            <a:endCxn id="288" idx="1"/>
          </p:cNvCxnSpPr>
          <p:nvPr/>
        </p:nvCxnSpPr>
        <p:spPr bwMode="auto">
          <a:xfrm flipV="1">
            <a:off x="4140845" y="3930824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7" name="Straight Arrow Connector 276"/>
          <p:cNvCxnSpPr/>
          <p:nvPr/>
        </p:nvCxnSpPr>
        <p:spPr bwMode="auto">
          <a:xfrm>
            <a:off x="4139059" y="3644131"/>
            <a:ext cx="237626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8" name="Rectangle 93"/>
          <p:cNvSpPr>
            <a:spLocks noChangeArrowheads="1"/>
          </p:cNvSpPr>
          <p:nvPr/>
        </p:nvSpPr>
        <p:spPr bwMode="auto">
          <a:xfrm>
            <a:off x="6517109" y="43633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279" name="Rectangle 93"/>
          <p:cNvSpPr>
            <a:spLocks noChangeArrowheads="1"/>
          </p:cNvSpPr>
          <p:nvPr/>
        </p:nvSpPr>
        <p:spPr bwMode="auto">
          <a:xfrm>
            <a:off x="6517109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0" name="Rectangle 93"/>
          <p:cNvSpPr>
            <a:spLocks noChangeArrowheads="1"/>
          </p:cNvSpPr>
          <p:nvPr/>
        </p:nvSpPr>
        <p:spPr bwMode="auto">
          <a:xfrm>
            <a:off x="6517109" y="378636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1" name="Rectangle 93"/>
          <p:cNvSpPr>
            <a:spLocks noChangeArrowheads="1"/>
          </p:cNvSpPr>
          <p:nvPr/>
        </p:nvSpPr>
        <p:spPr bwMode="auto">
          <a:xfrm>
            <a:off x="6517109" y="349922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3"/>
          <p:cNvSpPr>
            <a:spLocks noChangeArrowheads="1"/>
          </p:cNvSpPr>
          <p:nvPr/>
        </p:nvSpPr>
        <p:spPr bwMode="auto">
          <a:xfrm>
            <a:off x="5508997" y="43624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286" name="Rectangle 93"/>
          <p:cNvSpPr>
            <a:spLocks noChangeArrowheads="1"/>
          </p:cNvSpPr>
          <p:nvPr/>
        </p:nvSpPr>
        <p:spPr bwMode="auto">
          <a:xfrm>
            <a:off x="5508997" y="40743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87" name="Straight Arrow Connector 286"/>
          <p:cNvCxnSpPr/>
          <p:nvPr/>
        </p:nvCxnSpPr>
        <p:spPr bwMode="auto">
          <a:xfrm>
            <a:off x="5653013" y="421840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8" name="Rectangle 93"/>
          <p:cNvSpPr>
            <a:spLocks noChangeArrowheads="1"/>
          </p:cNvSpPr>
          <p:nvPr/>
        </p:nvSpPr>
        <p:spPr bwMode="auto">
          <a:xfrm>
            <a:off x="5508997" y="378636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89" name="Straight Arrow Connector 288"/>
          <p:cNvCxnSpPr/>
          <p:nvPr/>
        </p:nvCxnSpPr>
        <p:spPr bwMode="auto">
          <a:xfrm>
            <a:off x="5651227" y="3932163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0" name="Rectangle 93"/>
          <p:cNvSpPr>
            <a:spLocks noChangeArrowheads="1"/>
          </p:cNvSpPr>
          <p:nvPr/>
        </p:nvSpPr>
        <p:spPr bwMode="auto">
          <a:xfrm>
            <a:off x="6013053" y="43624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291" name="Rectangle 93"/>
          <p:cNvSpPr>
            <a:spLocks noChangeArrowheads="1"/>
          </p:cNvSpPr>
          <p:nvPr/>
        </p:nvSpPr>
        <p:spPr bwMode="auto">
          <a:xfrm>
            <a:off x="6013053" y="40743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92" name="Straight Arrow Connector 291"/>
          <p:cNvCxnSpPr/>
          <p:nvPr/>
        </p:nvCxnSpPr>
        <p:spPr bwMode="auto">
          <a:xfrm>
            <a:off x="6157069" y="421840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3" name="Rectangle 93"/>
          <p:cNvSpPr>
            <a:spLocks noChangeArrowheads="1"/>
          </p:cNvSpPr>
          <p:nvPr/>
        </p:nvSpPr>
        <p:spPr bwMode="auto">
          <a:xfrm>
            <a:off x="5004941" y="4363318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C</a:t>
            </a:r>
            <a:endParaRPr lang="cs-CZ" b="1"/>
          </a:p>
        </p:txBody>
      </p:sp>
      <p:sp>
        <p:nvSpPr>
          <p:cNvPr id="294" name="Rectangle 93"/>
          <p:cNvSpPr>
            <a:spLocks noChangeArrowheads="1"/>
          </p:cNvSpPr>
          <p:nvPr/>
        </p:nvSpPr>
        <p:spPr bwMode="auto">
          <a:xfrm>
            <a:off x="5004941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5" name="Rectangle 93"/>
          <p:cNvSpPr>
            <a:spLocks noChangeArrowheads="1"/>
          </p:cNvSpPr>
          <p:nvPr/>
        </p:nvSpPr>
        <p:spPr bwMode="auto">
          <a:xfrm>
            <a:off x="828477" y="59474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296" name="Rectangle 93"/>
          <p:cNvSpPr>
            <a:spLocks noChangeArrowheads="1"/>
          </p:cNvSpPr>
          <p:nvPr/>
        </p:nvSpPr>
        <p:spPr bwMode="auto">
          <a:xfrm>
            <a:off x="323528" y="59474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7" name="Rectangle 93"/>
          <p:cNvSpPr>
            <a:spLocks noChangeArrowheads="1"/>
          </p:cNvSpPr>
          <p:nvPr/>
        </p:nvSpPr>
        <p:spPr bwMode="auto">
          <a:xfrm>
            <a:off x="828477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8" name="Rectangle 93"/>
          <p:cNvSpPr>
            <a:spLocks noChangeArrowheads="1"/>
          </p:cNvSpPr>
          <p:nvPr/>
        </p:nvSpPr>
        <p:spPr bwMode="auto">
          <a:xfrm>
            <a:off x="323528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99" name="Straight Arrow Connector 298"/>
          <p:cNvCxnSpPr/>
          <p:nvPr/>
        </p:nvCxnSpPr>
        <p:spPr bwMode="auto">
          <a:xfrm>
            <a:off x="467544" y="58034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0" name="Straight Arrow Connector 299"/>
          <p:cNvCxnSpPr/>
          <p:nvPr/>
        </p:nvCxnSpPr>
        <p:spPr bwMode="auto">
          <a:xfrm>
            <a:off x="972493" y="58034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1" name="Rectangle 93"/>
          <p:cNvSpPr>
            <a:spLocks noChangeArrowheads="1"/>
          </p:cNvSpPr>
          <p:nvPr/>
        </p:nvSpPr>
        <p:spPr bwMode="auto">
          <a:xfrm>
            <a:off x="324421" y="53714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02" name="Rectangle 93"/>
          <p:cNvSpPr>
            <a:spLocks noChangeArrowheads="1"/>
          </p:cNvSpPr>
          <p:nvPr/>
        </p:nvSpPr>
        <p:spPr bwMode="auto">
          <a:xfrm>
            <a:off x="324421" y="508339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03" name="Straight Arrow Connector 302"/>
          <p:cNvCxnSpPr>
            <a:endCxn id="315" idx="1"/>
          </p:cNvCxnSpPr>
          <p:nvPr/>
        </p:nvCxnSpPr>
        <p:spPr bwMode="auto">
          <a:xfrm>
            <a:off x="468437" y="5515446"/>
            <a:ext cx="1368152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4" name="Straight Arrow Connector 303"/>
          <p:cNvCxnSpPr>
            <a:endCxn id="326" idx="1"/>
          </p:cNvCxnSpPr>
          <p:nvPr/>
        </p:nvCxnSpPr>
        <p:spPr bwMode="auto">
          <a:xfrm>
            <a:off x="468437" y="5227414"/>
            <a:ext cx="1872208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" name="Rectangle 93"/>
          <p:cNvSpPr>
            <a:spLocks noChangeArrowheads="1"/>
          </p:cNvSpPr>
          <p:nvPr/>
        </p:nvSpPr>
        <p:spPr bwMode="auto">
          <a:xfrm>
            <a:off x="1836589" y="59474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313" name="Rectangle 93"/>
          <p:cNvSpPr>
            <a:spLocks noChangeArrowheads="1"/>
          </p:cNvSpPr>
          <p:nvPr/>
        </p:nvSpPr>
        <p:spPr bwMode="auto">
          <a:xfrm>
            <a:off x="1836589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14" name="Straight Arrow Connector 313"/>
          <p:cNvCxnSpPr/>
          <p:nvPr/>
        </p:nvCxnSpPr>
        <p:spPr bwMode="auto">
          <a:xfrm>
            <a:off x="1980605" y="58034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5" name="Rectangle 93"/>
          <p:cNvSpPr>
            <a:spLocks noChangeArrowheads="1"/>
          </p:cNvSpPr>
          <p:nvPr/>
        </p:nvSpPr>
        <p:spPr bwMode="auto">
          <a:xfrm>
            <a:off x="1836589" y="53714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0" name="Rectangle 93"/>
          <p:cNvSpPr>
            <a:spLocks noChangeArrowheads="1"/>
          </p:cNvSpPr>
          <p:nvPr/>
        </p:nvSpPr>
        <p:spPr bwMode="auto">
          <a:xfrm>
            <a:off x="1332533" y="59474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321" name="Rectangle 93"/>
          <p:cNvSpPr>
            <a:spLocks noChangeArrowheads="1"/>
          </p:cNvSpPr>
          <p:nvPr/>
        </p:nvSpPr>
        <p:spPr bwMode="auto">
          <a:xfrm>
            <a:off x="1332533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2" name="Rectangle 93"/>
          <p:cNvSpPr>
            <a:spLocks noChangeArrowheads="1"/>
          </p:cNvSpPr>
          <p:nvPr/>
        </p:nvSpPr>
        <p:spPr bwMode="auto">
          <a:xfrm>
            <a:off x="2340645" y="5947494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H</a:t>
            </a:r>
            <a:endParaRPr lang="cs-CZ" b="1"/>
          </a:p>
        </p:txBody>
      </p:sp>
      <p:sp>
        <p:nvSpPr>
          <p:cNvPr id="323" name="Rectangle 93"/>
          <p:cNvSpPr>
            <a:spLocks noChangeArrowheads="1"/>
          </p:cNvSpPr>
          <p:nvPr/>
        </p:nvSpPr>
        <p:spPr bwMode="auto">
          <a:xfrm>
            <a:off x="2340645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24" name="Straight Arrow Connector 323"/>
          <p:cNvCxnSpPr/>
          <p:nvPr/>
        </p:nvCxnSpPr>
        <p:spPr bwMode="auto">
          <a:xfrm>
            <a:off x="2484661" y="58034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5" name="Rectangle 93"/>
          <p:cNvSpPr>
            <a:spLocks noChangeArrowheads="1"/>
          </p:cNvSpPr>
          <p:nvPr/>
        </p:nvSpPr>
        <p:spPr bwMode="auto">
          <a:xfrm>
            <a:off x="2340645" y="53714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16" name="Straight Arrow Connector 315"/>
          <p:cNvCxnSpPr/>
          <p:nvPr/>
        </p:nvCxnSpPr>
        <p:spPr bwMode="auto">
          <a:xfrm>
            <a:off x="2484661" y="5514553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6" name="Rectangle 93"/>
          <p:cNvSpPr>
            <a:spLocks noChangeArrowheads="1"/>
          </p:cNvSpPr>
          <p:nvPr/>
        </p:nvSpPr>
        <p:spPr bwMode="auto">
          <a:xfrm>
            <a:off x="2340645" y="508339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27" name="Straight Arrow Connector 326"/>
          <p:cNvCxnSpPr/>
          <p:nvPr/>
        </p:nvCxnSpPr>
        <p:spPr bwMode="auto">
          <a:xfrm>
            <a:off x="2484661" y="5227414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" name="Straight Arrow Connector 327"/>
          <p:cNvCxnSpPr/>
          <p:nvPr/>
        </p:nvCxnSpPr>
        <p:spPr bwMode="auto">
          <a:xfrm>
            <a:off x="1476549" y="58034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9" name="Straight Arrow Connector 328"/>
          <p:cNvCxnSpPr/>
          <p:nvPr/>
        </p:nvCxnSpPr>
        <p:spPr bwMode="auto">
          <a:xfrm>
            <a:off x="5148957" y="421930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0" name="Straight Arrow Connector 329"/>
          <p:cNvCxnSpPr/>
          <p:nvPr/>
        </p:nvCxnSpPr>
        <p:spPr bwMode="auto">
          <a:xfrm>
            <a:off x="1980605" y="551544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1" name="Rectangle 93"/>
          <p:cNvSpPr>
            <a:spLocks noChangeArrowheads="1"/>
          </p:cNvSpPr>
          <p:nvPr/>
        </p:nvSpPr>
        <p:spPr bwMode="auto">
          <a:xfrm>
            <a:off x="2340645" y="2780928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  <a:endParaRPr lang="cs-CZ" b="1"/>
          </a:p>
        </p:txBody>
      </p:sp>
      <p:sp>
        <p:nvSpPr>
          <p:cNvPr id="332" name="Rectangle 93"/>
          <p:cNvSpPr>
            <a:spLocks noChangeArrowheads="1"/>
          </p:cNvSpPr>
          <p:nvPr/>
        </p:nvSpPr>
        <p:spPr bwMode="auto">
          <a:xfrm>
            <a:off x="1835696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3" name="Rectangle 93"/>
          <p:cNvSpPr>
            <a:spLocks noChangeArrowheads="1"/>
          </p:cNvSpPr>
          <p:nvPr/>
        </p:nvSpPr>
        <p:spPr bwMode="auto">
          <a:xfrm>
            <a:off x="2340645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4" name="Rectangle 93"/>
          <p:cNvSpPr>
            <a:spLocks noChangeArrowheads="1"/>
          </p:cNvSpPr>
          <p:nvPr/>
        </p:nvSpPr>
        <p:spPr bwMode="auto">
          <a:xfrm>
            <a:off x="1835696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35" name="Straight Arrow Connector 334"/>
          <p:cNvCxnSpPr/>
          <p:nvPr/>
        </p:nvCxnSpPr>
        <p:spPr bwMode="auto">
          <a:xfrm>
            <a:off x="1979712" y="263691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7" name="Rectangle 93"/>
          <p:cNvSpPr>
            <a:spLocks noChangeArrowheads="1"/>
          </p:cNvSpPr>
          <p:nvPr/>
        </p:nvSpPr>
        <p:spPr bwMode="auto">
          <a:xfrm>
            <a:off x="5002262" y="59474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338" name="Rectangle 93"/>
          <p:cNvSpPr>
            <a:spLocks noChangeArrowheads="1"/>
          </p:cNvSpPr>
          <p:nvPr/>
        </p:nvSpPr>
        <p:spPr bwMode="auto">
          <a:xfrm>
            <a:off x="4497313" y="59474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9" name="Rectangle 93"/>
          <p:cNvSpPr>
            <a:spLocks noChangeArrowheads="1"/>
          </p:cNvSpPr>
          <p:nvPr/>
        </p:nvSpPr>
        <p:spPr bwMode="auto">
          <a:xfrm>
            <a:off x="5002262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40" name="Rectangle 93"/>
          <p:cNvSpPr>
            <a:spLocks noChangeArrowheads="1"/>
          </p:cNvSpPr>
          <p:nvPr/>
        </p:nvSpPr>
        <p:spPr bwMode="auto">
          <a:xfrm>
            <a:off x="4497313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41" name="Straight Arrow Connector 340"/>
          <p:cNvCxnSpPr/>
          <p:nvPr/>
        </p:nvCxnSpPr>
        <p:spPr bwMode="auto">
          <a:xfrm>
            <a:off x="4641329" y="58034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2" name="Straight Arrow Connector 341"/>
          <p:cNvCxnSpPr/>
          <p:nvPr/>
        </p:nvCxnSpPr>
        <p:spPr bwMode="auto">
          <a:xfrm>
            <a:off x="5146278" y="58034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3" name="Rectangle 93"/>
          <p:cNvSpPr>
            <a:spLocks noChangeArrowheads="1"/>
          </p:cNvSpPr>
          <p:nvPr/>
        </p:nvSpPr>
        <p:spPr bwMode="auto">
          <a:xfrm>
            <a:off x="4498206" y="53714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44" name="Rectangle 93"/>
          <p:cNvSpPr>
            <a:spLocks noChangeArrowheads="1"/>
          </p:cNvSpPr>
          <p:nvPr/>
        </p:nvSpPr>
        <p:spPr bwMode="auto">
          <a:xfrm>
            <a:off x="4498206" y="508339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45" name="Straight Arrow Connector 344"/>
          <p:cNvCxnSpPr>
            <a:endCxn id="357" idx="1"/>
          </p:cNvCxnSpPr>
          <p:nvPr/>
        </p:nvCxnSpPr>
        <p:spPr bwMode="auto">
          <a:xfrm>
            <a:off x="4642222" y="5515446"/>
            <a:ext cx="1368152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6" name="Straight Arrow Connector 345"/>
          <p:cNvCxnSpPr>
            <a:endCxn id="368" idx="1"/>
          </p:cNvCxnSpPr>
          <p:nvPr/>
        </p:nvCxnSpPr>
        <p:spPr bwMode="auto">
          <a:xfrm>
            <a:off x="4642222" y="5227414"/>
            <a:ext cx="1872208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4" name="Rectangle 93"/>
          <p:cNvSpPr>
            <a:spLocks noChangeArrowheads="1"/>
          </p:cNvSpPr>
          <p:nvPr/>
        </p:nvSpPr>
        <p:spPr bwMode="auto">
          <a:xfrm>
            <a:off x="6010374" y="59474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355" name="Rectangle 93"/>
          <p:cNvSpPr>
            <a:spLocks noChangeArrowheads="1"/>
          </p:cNvSpPr>
          <p:nvPr/>
        </p:nvSpPr>
        <p:spPr bwMode="auto">
          <a:xfrm>
            <a:off x="6010374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56" name="Straight Arrow Connector 355"/>
          <p:cNvCxnSpPr/>
          <p:nvPr/>
        </p:nvCxnSpPr>
        <p:spPr bwMode="auto">
          <a:xfrm>
            <a:off x="6154390" y="58034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7" name="Rectangle 93"/>
          <p:cNvSpPr>
            <a:spLocks noChangeArrowheads="1"/>
          </p:cNvSpPr>
          <p:nvPr/>
        </p:nvSpPr>
        <p:spPr bwMode="auto">
          <a:xfrm>
            <a:off x="6010374" y="53714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61" name="Rectangle 93"/>
          <p:cNvSpPr>
            <a:spLocks noChangeArrowheads="1"/>
          </p:cNvSpPr>
          <p:nvPr/>
        </p:nvSpPr>
        <p:spPr bwMode="auto">
          <a:xfrm>
            <a:off x="5506318" y="59474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362" name="Rectangle 93"/>
          <p:cNvSpPr>
            <a:spLocks noChangeArrowheads="1"/>
          </p:cNvSpPr>
          <p:nvPr/>
        </p:nvSpPr>
        <p:spPr bwMode="auto">
          <a:xfrm>
            <a:off x="5506318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63" name="Rectangle 93"/>
          <p:cNvSpPr>
            <a:spLocks noChangeArrowheads="1"/>
          </p:cNvSpPr>
          <p:nvPr/>
        </p:nvSpPr>
        <p:spPr bwMode="auto">
          <a:xfrm>
            <a:off x="6514430" y="59474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364" name="Rectangle 93"/>
          <p:cNvSpPr>
            <a:spLocks noChangeArrowheads="1"/>
          </p:cNvSpPr>
          <p:nvPr/>
        </p:nvSpPr>
        <p:spPr bwMode="auto">
          <a:xfrm>
            <a:off x="6514430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65" name="Straight Arrow Connector 364"/>
          <p:cNvCxnSpPr/>
          <p:nvPr/>
        </p:nvCxnSpPr>
        <p:spPr bwMode="auto">
          <a:xfrm>
            <a:off x="6658446" y="58034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6" name="Rectangle 93"/>
          <p:cNvSpPr>
            <a:spLocks noChangeArrowheads="1"/>
          </p:cNvSpPr>
          <p:nvPr/>
        </p:nvSpPr>
        <p:spPr bwMode="auto">
          <a:xfrm>
            <a:off x="6514430" y="53714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67" name="Straight Arrow Connector 366"/>
          <p:cNvCxnSpPr/>
          <p:nvPr/>
        </p:nvCxnSpPr>
        <p:spPr bwMode="auto">
          <a:xfrm flipV="1">
            <a:off x="6658446" y="5515000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" name="Rectangle 93"/>
          <p:cNvSpPr>
            <a:spLocks noChangeArrowheads="1"/>
          </p:cNvSpPr>
          <p:nvPr/>
        </p:nvSpPr>
        <p:spPr bwMode="auto">
          <a:xfrm>
            <a:off x="6514430" y="508339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69" name="Straight Arrow Connector 368"/>
          <p:cNvCxnSpPr/>
          <p:nvPr/>
        </p:nvCxnSpPr>
        <p:spPr bwMode="auto">
          <a:xfrm>
            <a:off x="6658446" y="5227414"/>
            <a:ext cx="1368152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0" name="Straight Arrow Connector 369"/>
          <p:cNvCxnSpPr/>
          <p:nvPr/>
        </p:nvCxnSpPr>
        <p:spPr bwMode="auto">
          <a:xfrm>
            <a:off x="5650334" y="58034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1" name="Straight Arrow Connector 370"/>
          <p:cNvCxnSpPr/>
          <p:nvPr/>
        </p:nvCxnSpPr>
        <p:spPr bwMode="auto">
          <a:xfrm>
            <a:off x="6154390" y="551544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2" name="Rectangle 93"/>
          <p:cNvSpPr>
            <a:spLocks noChangeArrowheads="1"/>
          </p:cNvSpPr>
          <p:nvPr/>
        </p:nvSpPr>
        <p:spPr bwMode="auto">
          <a:xfrm>
            <a:off x="7018486" y="5947494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I</a:t>
            </a:r>
            <a:endParaRPr lang="cs-CZ" b="1"/>
          </a:p>
        </p:txBody>
      </p:sp>
      <p:sp>
        <p:nvSpPr>
          <p:cNvPr id="373" name="Rectangle 93"/>
          <p:cNvSpPr>
            <a:spLocks noChangeArrowheads="1"/>
          </p:cNvSpPr>
          <p:nvPr/>
        </p:nvSpPr>
        <p:spPr bwMode="auto">
          <a:xfrm>
            <a:off x="7018486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74" name="Straight Arrow Connector 373"/>
          <p:cNvCxnSpPr/>
          <p:nvPr/>
        </p:nvCxnSpPr>
        <p:spPr bwMode="auto">
          <a:xfrm>
            <a:off x="7162502" y="58034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6" name="AutoShape 3"/>
          <p:cNvSpPr>
            <a:spLocks noChangeArrowheads="1"/>
          </p:cNvSpPr>
          <p:nvPr/>
        </p:nvSpPr>
        <p:spPr bwMode="auto">
          <a:xfrm>
            <a:off x="539552" y="620688"/>
            <a:ext cx="7920880" cy="432048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Insert  </a:t>
            </a:r>
            <a:r>
              <a:rPr lang="pt-BR">
                <a:solidFill>
                  <a:srgbClr val="000000"/>
                </a:solidFill>
              </a:rPr>
              <a:t>A, S, E, R, C, H, I, N, G. </a:t>
            </a:r>
            <a:r>
              <a:rPr lang="en-US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7" name="AutoShape 71"/>
          <p:cNvSpPr>
            <a:spLocks noChangeArrowheads="1"/>
          </p:cNvSpPr>
          <p:nvPr/>
        </p:nvSpPr>
        <p:spPr bwMode="auto">
          <a:xfrm>
            <a:off x="7380312" y="6309320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continue...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8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95" name="Oval 194"/>
          <p:cNvSpPr/>
          <p:nvPr/>
        </p:nvSpPr>
        <p:spPr bwMode="auto">
          <a:xfrm>
            <a:off x="3058939" y="414818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6" name="Rectangle 93"/>
          <p:cNvSpPr>
            <a:spLocks noChangeArrowheads="1"/>
          </p:cNvSpPr>
          <p:nvPr/>
        </p:nvSpPr>
        <p:spPr bwMode="auto">
          <a:xfrm>
            <a:off x="2986931" y="407617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7" name="Rectangle 93"/>
          <p:cNvSpPr>
            <a:spLocks noChangeArrowheads="1"/>
          </p:cNvSpPr>
          <p:nvPr/>
        </p:nvSpPr>
        <p:spPr bwMode="auto">
          <a:xfrm>
            <a:off x="2986931" y="378725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8" name="Rectangle 93"/>
          <p:cNvSpPr>
            <a:spLocks noChangeArrowheads="1"/>
          </p:cNvSpPr>
          <p:nvPr/>
        </p:nvSpPr>
        <p:spPr bwMode="auto">
          <a:xfrm>
            <a:off x="2986931" y="436421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199" name="Rectangle 93"/>
          <p:cNvSpPr>
            <a:spLocks noChangeArrowheads="1"/>
          </p:cNvSpPr>
          <p:nvPr/>
        </p:nvSpPr>
        <p:spPr bwMode="auto">
          <a:xfrm>
            <a:off x="2986931" y="350011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0" name="Oval 199"/>
          <p:cNvSpPr/>
          <p:nvPr/>
        </p:nvSpPr>
        <p:spPr bwMode="auto">
          <a:xfrm>
            <a:off x="3058939" y="357212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01" name="Oval 200"/>
          <p:cNvSpPr/>
          <p:nvPr/>
        </p:nvSpPr>
        <p:spPr bwMode="auto">
          <a:xfrm>
            <a:off x="3058939" y="386015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02" name="Oval 201"/>
          <p:cNvSpPr/>
          <p:nvPr/>
        </p:nvSpPr>
        <p:spPr bwMode="auto">
          <a:xfrm>
            <a:off x="3058939" y="414818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1" name="Oval 210"/>
          <p:cNvSpPr/>
          <p:nvPr/>
        </p:nvSpPr>
        <p:spPr bwMode="auto">
          <a:xfrm>
            <a:off x="2915816" y="25649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2" name="Rectangle 93"/>
          <p:cNvSpPr>
            <a:spLocks noChangeArrowheads="1"/>
          </p:cNvSpPr>
          <p:nvPr/>
        </p:nvSpPr>
        <p:spPr bwMode="auto">
          <a:xfrm>
            <a:off x="2843808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3" name="Rectangle 93"/>
          <p:cNvSpPr>
            <a:spLocks noChangeArrowheads="1"/>
          </p:cNvSpPr>
          <p:nvPr/>
        </p:nvSpPr>
        <p:spPr bwMode="auto">
          <a:xfrm>
            <a:off x="2843808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214" name="Oval 213"/>
          <p:cNvSpPr/>
          <p:nvPr/>
        </p:nvSpPr>
        <p:spPr bwMode="auto">
          <a:xfrm>
            <a:off x="2915816" y="25649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5" name="Straight Arrow Connector 214"/>
          <p:cNvCxnSpPr/>
          <p:nvPr/>
        </p:nvCxnSpPr>
        <p:spPr bwMode="auto">
          <a:xfrm>
            <a:off x="2483768" y="263691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Oval 223"/>
          <p:cNvSpPr/>
          <p:nvPr/>
        </p:nvSpPr>
        <p:spPr bwMode="auto">
          <a:xfrm>
            <a:off x="5436096" y="25649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7" name="Rectangle 93"/>
          <p:cNvSpPr>
            <a:spLocks noChangeArrowheads="1"/>
          </p:cNvSpPr>
          <p:nvPr/>
        </p:nvSpPr>
        <p:spPr bwMode="auto">
          <a:xfrm>
            <a:off x="5364088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8" name="Rectangle 93"/>
          <p:cNvSpPr>
            <a:spLocks noChangeArrowheads="1"/>
          </p:cNvSpPr>
          <p:nvPr/>
        </p:nvSpPr>
        <p:spPr bwMode="auto">
          <a:xfrm>
            <a:off x="5364088" y="220397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9" name="Rectangle 93"/>
          <p:cNvSpPr>
            <a:spLocks noChangeArrowheads="1"/>
          </p:cNvSpPr>
          <p:nvPr/>
        </p:nvSpPr>
        <p:spPr bwMode="auto">
          <a:xfrm>
            <a:off x="5364088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261" name="Rectangle 93"/>
          <p:cNvSpPr>
            <a:spLocks noChangeArrowheads="1"/>
          </p:cNvSpPr>
          <p:nvPr/>
        </p:nvSpPr>
        <p:spPr bwMode="auto">
          <a:xfrm>
            <a:off x="5364088" y="191683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4" name="Oval 393"/>
          <p:cNvSpPr/>
          <p:nvPr/>
        </p:nvSpPr>
        <p:spPr bwMode="auto">
          <a:xfrm>
            <a:off x="5436096" y="198884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96" name="Oval 395"/>
          <p:cNvSpPr/>
          <p:nvPr/>
        </p:nvSpPr>
        <p:spPr bwMode="auto">
          <a:xfrm>
            <a:off x="5436096" y="227687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97" name="Oval 396"/>
          <p:cNvSpPr/>
          <p:nvPr/>
        </p:nvSpPr>
        <p:spPr bwMode="auto">
          <a:xfrm>
            <a:off x="5436096" y="25649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8" name="Rectangle 93"/>
          <p:cNvSpPr>
            <a:spLocks noChangeArrowheads="1"/>
          </p:cNvSpPr>
          <p:nvPr/>
        </p:nvSpPr>
        <p:spPr bwMode="auto">
          <a:xfrm>
            <a:off x="539552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00" name="Rectangle 93"/>
          <p:cNvSpPr>
            <a:spLocks noChangeArrowheads="1"/>
          </p:cNvSpPr>
          <p:nvPr/>
        </p:nvSpPr>
        <p:spPr bwMode="auto">
          <a:xfrm>
            <a:off x="539552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01" name="Straight Arrow Connector 400"/>
          <p:cNvCxnSpPr/>
          <p:nvPr/>
        </p:nvCxnSpPr>
        <p:spPr bwMode="auto">
          <a:xfrm>
            <a:off x="683568" y="263691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2" name="Oval 401"/>
          <p:cNvSpPr/>
          <p:nvPr/>
        </p:nvSpPr>
        <p:spPr bwMode="auto">
          <a:xfrm>
            <a:off x="1115616" y="25649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3" name="Rectangle 93"/>
          <p:cNvSpPr>
            <a:spLocks noChangeArrowheads="1"/>
          </p:cNvSpPr>
          <p:nvPr/>
        </p:nvSpPr>
        <p:spPr bwMode="auto">
          <a:xfrm>
            <a:off x="1043608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04" name="Rectangle 93"/>
          <p:cNvSpPr>
            <a:spLocks noChangeArrowheads="1"/>
          </p:cNvSpPr>
          <p:nvPr/>
        </p:nvSpPr>
        <p:spPr bwMode="auto">
          <a:xfrm>
            <a:off x="1043608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405" name="Oval 404"/>
          <p:cNvSpPr/>
          <p:nvPr/>
        </p:nvSpPr>
        <p:spPr bwMode="auto">
          <a:xfrm>
            <a:off x="1115616" y="25649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7" name="Straight Arrow Connector 406"/>
          <p:cNvCxnSpPr/>
          <p:nvPr/>
        </p:nvCxnSpPr>
        <p:spPr bwMode="auto">
          <a:xfrm>
            <a:off x="5004048" y="263691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8" name="Straight Arrow Connector 407"/>
          <p:cNvCxnSpPr/>
          <p:nvPr/>
        </p:nvCxnSpPr>
        <p:spPr bwMode="auto">
          <a:xfrm>
            <a:off x="5004048" y="234888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" name="Straight Arrow Connector 408"/>
          <p:cNvCxnSpPr/>
          <p:nvPr/>
        </p:nvCxnSpPr>
        <p:spPr bwMode="auto">
          <a:xfrm>
            <a:off x="5004048" y="206084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" name="Oval 409"/>
          <p:cNvSpPr/>
          <p:nvPr/>
        </p:nvSpPr>
        <p:spPr bwMode="auto">
          <a:xfrm>
            <a:off x="8387531" y="25649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1" name="Rectangle 93"/>
          <p:cNvSpPr>
            <a:spLocks noChangeArrowheads="1"/>
          </p:cNvSpPr>
          <p:nvPr/>
        </p:nvSpPr>
        <p:spPr bwMode="auto">
          <a:xfrm>
            <a:off x="8315523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2" name="Rectangle 93"/>
          <p:cNvSpPr>
            <a:spLocks noChangeArrowheads="1"/>
          </p:cNvSpPr>
          <p:nvPr/>
        </p:nvSpPr>
        <p:spPr bwMode="auto">
          <a:xfrm>
            <a:off x="8315523" y="220397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3" name="Rectangle 93"/>
          <p:cNvSpPr>
            <a:spLocks noChangeArrowheads="1"/>
          </p:cNvSpPr>
          <p:nvPr/>
        </p:nvSpPr>
        <p:spPr bwMode="auto">
          <a:xfrm>
            <a:off x="8315523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414" name="Rectangle 93"/>
          <p:cNvSpPr>
            <a:spLocks noChangeArrowheads="1"/>
          </p:cNvSpPr>
          <p:nvPr/>
        </p:nvSpPr>
        <p:spPr bwMode="auto">
          <a:xfrm>
            <a:off x="8315523" y="191683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5" name="Oval 414"/>
          <p:cNvSpPr/>
          <p:nvPr/>
        </p:nvSpPr>
        <p:spPr bwMode="auto">
          <a:xfrm>
            <a:off x="8387531" y="198884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16" name="Oval 415"/>
          <p:cNvSpPr/>
          <p:nvPr/>
        </p:nvSpPr>
        <p:spPr bwMode="auto">
          <a:xfrm>
            <a:off x="8387531" y="227687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17" name="Oval 416"/>
          <p:cNvSpPr/>
          <p:nvPr/>
        </p:nvSpPr>
        <p:spPr bwMode="auto">
          <a:xfrm>
            <a:off x="8387531" y="25649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21" name="Straight Arrow Connector 420"/>
          <p:cNvCxnSpPr/>
          <p:nvPr/>
        </p:nvCxnSpPr>
        <p:spPr bwMode="auto">
          <a:xfrm>
            <a:off x="7955483" y="263691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2" name="Straight Arrow Connector 421"/>
          <p:cNvCxnSpPr/>
          <p:nvPr/>
        </p:nvCxnSpPr>
        <p:spPr bwMode="auto">
          <a:xfrm>
            <a:off x="7955483" y="234888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3" name="Straight Arrow Connector 422"/>
          <p:cNvCxnSpPr/>
          <p:nvPr/>
        </p:nvCxnSpPr>
        <p:spPr bwMode="auto">
          <a:xfrm>
            <a:off x="7955483" y="206084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4" name="Straight Arrow Connector 423"/>
          <p:cNvCxnSpPr/>
          <p:nvPr/>
        </p:nvCxnSpPr>
        <p:spPr bwMode="auto">
          <a:xfrm>
            <a:off x="2626891" y="422019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5" name="Straight Arrow Connector 424"/>
          <p:cNvCxnSpPr/>
          <p:nvPr/>
        </p:nvCxnSpPr>
        <p:spPr bwMode="auto">
          <a:xfrm>
            <a:off x="2626891" y="393216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6" name="Straight Arrow Connector 425"/>
          <p:cNvCxnSpPr/>
          <p:nvPr/>
        </p:nvCxnSpPr>
        <p:spPr bwMode="auto">
          <a:xfrm>
            <a:off x="2626891" y="364413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7" name="Straight Arrow Connector 426"/>
          <p:cNvCxnSpPr/>
          <p:nvPr/>
        </p:nvCxnSpPr>
        <p:spPr bwMode="auto">
          <a:xfrm>
            <a:off x="6659339" y="422019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8" name="Straight Arrow Connector 427"/>
          <p:cNvCxnSpPr/>
          <p:nvPr/>
        </p:nvCxnSpPr>
        <p:spPr bwMode="auto">
          <a:xfrm>
            <a:off x="6659339" y="393216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9" name="Straight Arrow Connector 428"/>
          <p:cNvCxnSpPr/>
          <p:nvPr/>
        </p:nvCxnSpPr>
        <p:spPr bwMode="auto">
          <a:xfrm>
            <a:off x="6659339" y="364413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" name="Oval 429"/>
          <p:cNvSpPr/>
          <p:nvPr/>
        </p:nvSpPr>
        <p:spPr bwMode="auto">
          <a:xfrm>
            <a:off x="7091387" y="414818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1" name="Rectangle 93"/>
          <p:cNvSpPr>
            <a:spLocks noChangeArrowheads="1"/>
          </p:cNvSpPr>
          <p:nvPr/>
        </p:nvSpPr>
        <p:spPr bwMode="auto">
          <a:xfrm>
            <a:off x="7019379" y="407617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32" name="Rectangle 93"/>
          <p:cNvSpPr>
            <a:spLocks noChangeArrowheads="1"/>
          </p:cNvSpPr>
          <p:nvPr/>
        </p:nvSpPr>
        <p:spPr bwMode="auto">
          <a:xfrm>
            <a:off x="7019379" y="378725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33" name="Rectangle 93"/>
          <p:cNvSpPr>
            <a:spLocks noChangeArrowheads="1"/>
          </p:cNvSpPr>
          <p:nvPr/>
        </p:nvSpPr>
        <p:spPr bwMode="auto">
          <a:xfrm>
            <a:off x="7019379" y="436421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434" name="Rectangle 93"/>
          <p:cNvSpPr>
            <a:spLocks noChangeArrowheads="1"/>
          </p:cNvSpPr>
          <p:nvPr/>
        </p:nvSpPr>
        <p:spPr bwMode="auto">
          <a:xfrm>
            <a:off x="7019379" y="350011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35" name="Oval 434"/>
          <p:cNvSpPr/>
          <p:nvPr/>
        </p:nvSpPr>
        <p:spPr bwMode="auto">
          <a:xfrm>
            <a:off x="7091387" y="357212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36" name="Oval 435"/>
          <p:cNvSpPr/>
          <p:nvPr/>
        </p:nvSpPr>
        <p:spPr bwMode="auto">
          <a:xfrm>
            <a:off x="7091387" y="386015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37" name="Oval 436"/>
          <p:cNvSpPr/>
          <p:nvPr/>
        </p:nvSpPr>
        <p:spPr bwMode="auto">
          <a:xfrm>
            <a:off x="7091387" y="414818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8" name="Rectangle 93"/>
          <p:cNvSpPr>
            <a:spLocks noChangeArrowheads="1"/>
          </p:cNvSpPr>
          <p:nvPr/>
        </p:nvSpPr>
        <p:spPr bwMode="auto">
          <a:xfrm>
            <a:off x="3349650" y="59474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439" name="Rectangle 93"/>
          <p:cNvSpPr>
            <a:spLocks noChangeArrowheads="1"/>
          </p:cNvSpPr>
          <p:nvPr/>
        </p:nvSpPr>
        <p:spPr bwMode="auto">
          <a:xfrm>
            <a:off x="3349650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40" name="Rectangle 93"/>
          <p:cNvSpPr>
            <a:spLocks noChangeArrowheads="1"/>
          </p:cNvSpPr>
          <p:nvPr/>
        </p:nvSpPr>
        <p:spPr bwMode="auto">
          <a:xfrm>
            <a:off x="3349650" y="537053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41" name="Rectangle 93"/>
          <p:cNvSpPr>
            <a:spLocks noChangeArrowheads="1"/>
          </p:cNvSpPr>
          <p:nvPr/>
        </p:nvSpPr>
        <p:spPr bwMode="auto">
          <a:xfrm>
            <a:off x="3349650" y="508339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42" name="Rectangle 93"/>
          <p:cNvSpPr>
            <a:spLocks noChangeArrowheads="1"/>
          </p:cNvSpPr>
          <p:nvPr/>
        </p:nvSpPr>
        <p:spPr bwMode="auto">
          <a:xfrm>
            <a:off x="2845594" y="594660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443" name="Rectangle 93"/>
          <p:cNvSpPr>
            <a:spLocks noChangeArrowheads="1"/>
          </p:cNvSpPr>
          <p:nvPr/>
        </p:nvSpPr>
        <p:spPr bwMode="auto">
          <a:xfrm>
            <a:off x="2845594" y="5658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44" name="Straight Arrow Connector 443"/>
          <p:cNvCxnSpPr/>
          <p:nvPr/>
        </p:nvCxnSpPr>
        <p:spPr bwMode="auto">
          <a:xfrm>
            <a:off x="2989610" y="580258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5" name="Straight Arrow Connector 444"/>
          <p:cNvCxnSpPr/>
          <p:nvPr/>
        </p:nvCxnSpPr>
        <p:spPr bwMode="auto">
          <a:xfrm>
            <a:off x="3491880" y="580437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6" name="Straight Arrow Connector 445"/>
          <p:cNvCxnSpPr/>
          <p:nvPr/>
        </p:nvCxnSpPr>
        <p:spPr bwMode="auto">
          <a:xfrm>
            <a:off x="3491880" y="551633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7" name="Straight Arrow Connector 446"/>
          <p:cNvCxnSpPr/>
          <p:nvPr/>
        </p:nvCxnSpPr>
        <p:spPr bwMode="auto">
          <a:xfrm>
            <a:off x="3491880" y="522830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8" name="Oval 447"/>
          <p:cNvSpPr/>
          <p:nvPr/>
        </p:nvSpPr>
        <p:spPr bwMode="auto">
          <a:xfrm>
            <a:off x="3923928" y="573236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9" name="Rectangle 93"/>
          <p:cNvSpPr>
            <a:spLocks noChangeArrowheads="1"/>
          </p:cNvSpPr>
          <p:nvPr/>
        </p:nvSpPr>
        <p:spPr bwMode="auto">
          <a:xfrm>
            <a:off x="3851920" y="56603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50" name="Rectangle 93"/>
          <p:cNvSpPr>
            <a:spLocks noChangeArrowheads="1"/>
          </p:cNvSpPr>
          <p:nvPr/>
        </p:nvSpPr>
        <p:spPr bwMode="auto">
          <a:xfrm>
            <a:off x="3851920" y="53714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51" name="Rectangle 93"/>
          <p:cNvSpPr>
            <a:spLocks noChangeArrowheads="1"/>
          </p:cNvSpPr>
          <p:nvPr/>
        </p:nvSpPr>
        <p:spPr bwMode="auto">
          <a:xfrm>
            <a:off x="385192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452" name="Rectangle 93"/>
          <p:cNvSpPr>
            <a:spLocks noChangeArrowheads="1"/>
          </p:cNvSpPr>
          <p:nvPr/>
        </p:nvSpPr>
        <p:spPr bwMode="auto">
          <a:xfrm>
            <a:off x="3851920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53" name="Oval 452"/>
          <p:cNvSpPr/>
          <p:nvPr/>
        </p:nvSpPr>
        <p:spPr bwMode="auto">
          <a:xfrm>
            <a:off x="3923928" y="515629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54" name="Oval 453"/>
          <p:cNvSpPr/>
          <p:nvPr/>
        </p:nvSpPr>
        <p:spPr bwMode="auto">
          <a:xfrm>
            <a:off x="3923928" y="5444331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55" name="Oval 454"/>
          <p:cNvSpPr/>
          <p:nvPr/>
        </p:nvSpPr>
        <p:spPr bwMode="auto">
          <a:xfrm>
            <a:off x="3923928" y="573236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6" name="Rectangle 93"/>
          <p:cNvSpPr>
            <a:spLocks noChangeArrowheads="1"/>
          </p:cNvSpPr>
          <p:nvPr/>
        </p:nvSpPr>
        <p:spPr bwMode="auto">
          <a:xfrm>
            <a:off x="8029277" y="59474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457" name="Rectangle 93"/>
          <p:cNvSpPr>
            <a:spLocks noChangeArrowheads="1"/>
          </p:cNvSpPr>
          <p:nvPr/>
        </p:nvSpPr>
        <p:spPr bwMode="auto">
          <a:xfrm>
            <a:off x="8029277" y="565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58" name="Rectangle 93"/>
          <p:cNvSpPr>
            <a:spLocks noChangeArrowheads="1"/>
          </p:cNvSpPr>
          <p:nvPr/>
        </p:nvSpPr>
        <p:spPr bwMode="auto">
          <a:xfrm>
            <a:off x="8029277" y="537053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59" name="Rectangle 93"/>
          <p:cNvSpPr>
            <a:spLocks noChangeArrowheads="1"/>
          </p:cNvSpPr>
          <p:nvPr/>
        </p:nvSpPr>
        <p:spPr bwMode="auto">
          <a:xfrm>
            <a:off x="8029277" y="508339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60" name="Rectangle 93"/>
          <p:cNvSpPr>
            <a:spLocks noChangeArrowheads="1"/>
          </p:cNvSpPr>
          <p:nvPr/>
        </p:nvSpPr>
        <p:spPr bwMode="auto">
          <a:xfrm>
            <a:off x="7525221" y="594660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461" name="Rectangle 93"/>
          <p:cNvSpPr>
            <a:spLocks noChangeArrowheads="1"/>
          </p:cNvSpPr>
          <p:nvPr/>
        </p:nvSpPr>
        <p:spPr bwMode="auto">
          <a:xfrm>
            <a:off x="7525221" y="5658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62" name="Straight Arrow Connector 461"/>
          <p:cNvCxnSpPr/>
          <p:nvPr/>
        </p:nvCxnSpPr>
        <p:spPr bwMode="auto">
          <a:xfrm>
            <a:off x="7669237" y="580258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3" name="Straight Arrow Connector 462"/>
          <p:cNvCxnSpPr/>
          <p:nvPr/>
        </p:nvCxnSpPr>
        <p:spPr bwMode="auto">
          <a:xfrm>
            <a:off x="8171507" y="580437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4" name="Straight Arrow Connector 463"/>
          <p:cNvCxnSpPr/>
          <p:nvPr/>
        </p:nvCxnSpPr>
        <p:spPr bwMode="auto">
          <a:xfrm>
            <a:off x="8171507" y="551633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5" name="Straight Arrow Connector 464"/>
          <p:cNvCxnSpPr/>
          <p:nvPr/>
        </p:nvCxnSpPr>
        <p:spPr bwMode="auto">
          <a:xfrm>
            <a:off x="8171507" y="522830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6" name="Oval 465"/>
          <p:cNvSpPr/>
          <p:nvPr/>
        </p:nvSpPr>
        <p:spPr bwMode="auto">
          <a:xfrm>
            <a:off x="8603555" y="573236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7" name="Rectangle 93"/>
          <p:cNvSpPr>
            <a:spLocks noChangeArrowheads="1"/>
          </p:cNvSpPr>
          <p:nvPr/>
        </p:nvSpPr>
        <p:spPr bwMode="auto">
          <a:xfrm>
            <a:off x="8531547" y="56603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68" name="Rectangle 93"/>
          <p:cNvSpPr>
            <a:spLocks noChangeArrowheads="1"/>
          </p:cNvSpPr>
          <p:nvPr/>
        </p:nvSpPr>
        <p:spPr bwMode="auto">
          <a:xfrm>
            <a:off x="8531547" y="53714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69" name="Rectangle 93"/>
          <p:cNvSpPr>
            <a:spLocks noChangeArrowheads="1"/>
          </p:cNvSpPr>
          <p:nvPr/>
        </p:nvSpPr>
        <p:spPr bwMode="auto">
          <a:xfrm>
            <a:off x="8531547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470" name="Rectangle 93"/>
          <p:cNvSpPr>
            <a:spLocks noChangeArrowheads="1"/>
          </p:cNvSpPr>
          <p:nvPr/>
        </p:nvSpPr>
        <p:spPr bwMode="auto">
          <a:xfrm>
            <a:off x="8531547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71" name="Oval 470"/>
          <p:cNvSpPr/>
          <p:nvPr/>
        </p:nvSpPr>
        <p:spPr bwMode="auto">
          <a:xfrm>
            <a:off x="8603555" y="515629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72" name="Oval 471"/>
          <p:cNvSpPr/>
          <p:nvPr/>
        </p:nvSpPr>
        <p:spPr bwMode="auto">
          <a:xfrm>
            <a:off x="8603555" y="5444331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73" name="Oval 472"/>
          <p:cNvSpPr/>
          <p:nvPr/>
        </p:nvSpPr>
        <p:spPr bwMode="auto">
          <a:xfrm>
            <a:off x="8603555" y="573236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4" name="AutoShape 3"/>
          <p:cNvSpPr>
            <a:spLocks noChangeArrowheads="1"/>
          </p:cNvSpPr>
          <p:nvPr/>
        </p:nvSpPr>
        <p:spPr bwMode="auto">
          <a:xfrm>
            <a:off x="827584" y="1124744"/>
            <a:ext cx="7056784" cy="648072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nodes, </a:t>
            </a:r>
            <a:r>
              <a:rPr lang="en-US" smtClean="0">
                <a:solidFill>
                  <a:srgbClr val="000000"/>
                </a:solidFill>
              </a:rPr>
              <a:t>in </a:t>
            </a:r>
            <a:r>
              <a:rPr lang="en-US">
                <a:solidFill>
                  <a:srgbClr val="000000"/>
                </a:solidFill>
              </a:rPr>
              <a:t>the order of insertion</a:t>
            </a:r>
            <a:r>
              <a:rPr lang="en-US" smtClean="0">
                <a:solidFill>
                  <a:srgbClr val="000000"/>
                </a:solidFill>
              </a:rPr>
              <a:t>,    </a:t>
            </a:r>
            <a:r>
              <a:rPr 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(A,S,E,R,C,H,I,N,G</a:t>
            </a:r>
            <a:r>
              <a:rPr lang="en-US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were </a:t>
            </a:r>
            <a:r>
              <a:rPr lang="en-US">
                <a:solidFill>
                  <a:srgbClr val="000000"/>
                </a:solidFill>
              </a:rPr>
              <a:t>assigned </a:t>
            </a:r>
            <a:r>
              <a:rPr lang="en-US" smtClean="0">
                <a:solidFill>
                  <a:srgbClr val="000000"/>
                </a:solidFill>
              </a:rPr>
              <a:t>levels                             </a:t>
            </a:r>
            <a:r>
              <a:rPr 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1,3,2,1,1,3,1,3,2.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7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Skip list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7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7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7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8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7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8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8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8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8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8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8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8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60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AutoShape 3"/>
          <p:cNvSpPr>
            <a:spLocks noChangeArrowheads="1"/>
          </p:cNvSpPr>
          <p:nvPr/>
        </p:nvSpPr>
        <p:spPr bwMode="auto">
          <a:xfrm>
            <a:off x="323528" y="692696"/>
            <a:ext cx="8568952" cy="583264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7" name="Rectangle 93"/>
          <p:cNvSpPr>
            <a:spLocks noChangeArrowheads="1"/>
          </p:cNvSpPr>
          <p:nvPr/>
        </p:nvSpPr>
        <p:spPr bwMode="auto">
          <a:xfrm>
            <a:off x="3852813" y="37161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08" name="Rectangle 93"/>
          <p:cNvSpPr>
            <a:spLocks noChangeArrowheads="1"/>
          </p:cNvSpPr>
          <p:nvPr/>
        </p:nvSpPr>
        <p:spPr bwMode="auto">
          <a:xfrm>
            <a:off x="3852813" y="342810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09" name="Rectangle 93"/>
          <p:cNvSpPr>
            <a:spLocks noChangeArrowheads="1"/>
          </p:cNvSpPr>
          <p:nvPr/>
        </p:nvSpPr>
        <p:spPr bwMode="auto">
          <a:xfrm>
            <a:off x="3852813" y="31400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1" name="Rectangle 93"/>
          <p:cNvSpPr>
            <a:spLocks noChangeArrowheads="1"/>
          </p:cNvSpPr>
          <p:nvPr/>
        </p:nvSpPr>
        <p:spPr bwMode="auto">
          <a:xfrm>
            <a:off x="1332533" y="24199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331" name="Rectangle 93"/>
          <p:cNvSpPr>
            <a:spLocks noChangeArrowheads="1"/>
          </p:cNvSpPr>
          <p:nvPr/>
        </p:nvSpPr>
        <p:spPr bwMode="auto">
          <a:xfrm>
            <a:off x="827584" y="24199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2" name="Rectangle 93"/>
          <p:cNvSpPr>
            <a:spLocks noChangeArrowheads="1"/>
          </p:cNvSpPr>
          <p:nvPr/>
        </p:nvSpPr>
        <p:spPr bwMode="auto">
          <a:xfrm>
            <a:off x="1332533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3" name="Rectangle 93"/>
          <p:cNvSpPr>
            <a:spLocks noChangeArrowheads="1"/>
          </p:cNvSpPr>
          <p:nvPr/>
        </p:nvSpPr>
        <p:spPr bwMode="auto">
          <a:xfrm>
            <a:off x="827584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34" name="Straight Arrow Connector 333"/>
          <p:cNvCxnSpPr/>
          <p:nvPr/>
        </p:nvCxnSpPr>
        <p:spPr bwMode="auto">
          <a:xfrm>
            <a:off x="971600" y="22759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5" name="Straight Arrow Connector 334"/>
          <p:cNvCxnSpPr/>
          <p:nvPr/>
        </p:nvCxnSpPr>
        <p:spPr bwMode="auto">
          <a:xfrm>
            <a:off x="1476549" y="22759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6" name="Rectangle 93"/>
          <p:cNvSpPr>
            <a:spLocks noChangeArrowheads="1"/>
          </p:cNvSpPr>
          <p:nvPr/>
        </p:nvSpPr>
        <p:spPr bwMode="auto">
          <a:xfrm>
            <a:off x="828477" y="184393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7" name="Rectangle 93"/>
          <p:cNvSpPr>
            <a:spLocks noChangeArrowheads="1"/>
          </p:cNvSpPr>
          <p:nvPr/>
        </p:nvSpPr>
        <p:spPr bwMode="auto">
          <a:xfrm>
            <a:off x="828477" y="155589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38" name="Straight Arrow Connector 337"/>
          <p:cNvCxnSpPr>
            <a:endCxn id="350" idx="1"/>
          </p:cNvCxnSpPr>
          <p:nvPr/>
        </p:nvCxnSpPr>
        <p:spPr bwMode="auto">
          <a:xfrm>
            <a:off x="972493" y="1987947"/>
            <a:ext cx="1368152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9" name="Straight Arrow Connector 338"/>
          <p:cNvCxnSpPr>
            <a:endCxn id="361" idx="1"/>
          </p:cNvCxnSpPr>
          <p:nvPr/>
        </p:nvCxnSpPr>
        <p:spPr bwMode="auto">
          <a:xfrm>
            <a:off x="972493" y="1699915"/>
            <a:ext cx="1872208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0" name="Rectangle 93"/>
          <p:cNvSpPr>
            <a:spLocks noChangeArrowheads="1"/>
          </p:cNvSpPr>
          <p:nvPr/>
        </p:nvSpPr>
        <p:spPr bwMode="auto">
          <a:xfrm>
            <a:off x="4356869" y="24199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341" name="Rectangle 93"/>
          <p:cNvSpPr>
            <a:spLocks noChangeArrowheads="1"/>
          </p:cNvSpPr>
          <p:nvPr/>
        </p:nvSpPr>
        <p:spPr bwMode="auto">
          <a:xfrm>
            <a:off x="4356869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42" name="Rectangle 93"/>
          <p:cNvSpPr>
            <a:spLocks noChangeArrowheads="1"/>
          </p:cNvSpPr>
          <p:nvPr/>
        </p:nvSpPr>
        <p:spPr bwMode="auto">
          <a:xfrm>
            <a:off x="4356869" y="184303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43" name="Rectangle 93"/>
          <p:cNvSpPr>
            <a:spLocks noChangeArrowheads="1"/>
          </p:cNvSpPr>
          <p:nvPr/>
        </p:nvSpPr>
        <p:spPr bwMode="auto">
          <a:xfrm>
            <a:off x="4356869" y="155589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44" name="Oval 343"/>
          <p:cNvSpPr/>
          <p:nvPr/>
        </p:nvSpPr>
        <p:spPr bwMode="auto">
          <a:xfrm>
            <a:off x="4428877" y="162790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45" name="Oval 344"/>
          <p:cNvSpPr/>
          <p:nvPr/>
        </p:nvSpPr>
        <p:spPr bwMode="auto">
          <a:xfrm>
            <a:off x="4428877" y="191593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46" name="Oval 345"/>
          <p:cNvSpPr/>
          <p:nvPr/>
        </p:nvSpPr>
        <p:spPr bwMode="auto">
          <a:xfrm>
            <a:off x="4428877" y="2203971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7" name="Rectangle 93"/>
          <p:cNvSpPr>
            <a:spLocks noChangeArrowheads="1"/>
          </p:cNvSpPr>
          <p:nvPr/>
        </p:nvSpPr>
        <p:spPr bwMode="auto">
          <a:xfrm>
            <a:off x="2340645" y="24199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348" name="Rectangle 93"/>
          <p:cNvSpPr>
            <a:spLocks noChangeArrowheads="1"/>
          </p:cNvSpPr>
          <p:nvPr/>
        </p:nvSpPr>
        <p:spPr bwMode="auto">
          <a:xfrm>
            <a:off x="2340645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49" name="Straight Arrow Connector 348"/>
          <p:cNvCxnSpPr/>
          <p:nvPr/>
        </p:nvCxnSpPr>
        <p:spPr bwMode="auto">
          <a:xfrm>
            <a:off x="2484661" y="22759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0" name="Rectangle 93"/>
          <p:cNvSpPr>
            <a:spLocks noChangeArrowheads="1"/>
          </p:cNvSpPr>
          <p:nvPr/>
        </p:nvSpPr>
        <p:spPr bwMode="auto">
          <a:xfrm>
            <a:off x="2340645" y="184393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1" name="Rectangle 93"/>
          <p:cNvSpPr>
            <a:spLocks noChangeArrowheads="1"/>
          </p:cNvSpPr>
          <p:nvPr/>
        </p:nvSpPr>
        <p:spPr bwMode="auto">
          <a:xfrm>
            <a:off x="3852813" y="241910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352" name="Rectangle 93"/>
          <p:cNvSpPr>
            <a:spLocks noChangeArrowheads="1"/>
          </p:cNvSpPr>
          <p:nvPr/>
        </p:nvSpPr>
        <p:spPr bwMode="auto">
          <a:xfrm>
            <a:off x="3852813" y="21310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53" name="Straight Arrow Connector 352"/>
          <p:cNvCxnSpPr/>
          <p:nvPr/>
        </p:nvCxnSpPr>
        <p:spPr bwMode="auto">
          <a:xfrm>
            <a:off x="3996829" y="227508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4" name="Rectangle 93"/>
          <p:cNvSpPr>
            <a:spLocks noChangeArrowheads="1"/>
          </p:cNvSpPr>
          <p:nvPr/>
        </p:nvSpPr>
        <p:spPr bwMode="auto">
          <a:xfrm>
            <a:off x="1836589" y="24199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355" name="Rectangle 93"/>
          <p:cNvSpPr>
            <a:spLocks noChangeArrowheads="1"/>
          </p:cNvSpPr>
          <p:nvPr/>
        </p:nvSpPr>
        <p:spPr bwMode="auto">
          <a:xfrm>
            <a:off x="1836589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6" name="Rectangle 93"/>
          <p:cNvSpPr>
            <a:spLocks noChangeArrowheads="1"/>
          </p:cNvSpPr>
          <p:nvPr/>
        </p:nvSpPr>
        <p:spPr bwMode="auto">
          <a:xfrm>
            <a:off x="2844701" y="241999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357" name="Rectangle 93"/>
          <p:cNvSpPr>
            <a:spLocks noChangeArrowheads="1"/>
          </p:cNvSpPr>
          <p:nvPr/>
        </p:nvSpPr>
        <p:spPr bwMode="auto">
          <a:xfrm>
            <a:off x="2844701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58" name="Straight Arrow Connector 357"/>
          <p:cNvCxnSpPr/>
          <p:nvPr/>
        </p:nvCxnSpPr>
        <p:spPr bwMode="auto">
          <a:xfrm>
            <a:off x="2988717" y="22759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9" name="Rectangle 93"/>
          <p:cNvSpPr>
            <a:spLocks noChangeArrowheads="1"/>
          </p:cNvSpPr>
          <p:nvPr/>
        </p:nvSpPr>
        <p:spPr bwMode="auto">
          <a:xfrm>
            <a:off x="2844701" y="184393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60" name="Straight Arrow Connector 359"/>
          <p:cNvCxnSpPr>
            <a:endCxn id="342" idx="1"/>
          </p:cNvCxnSpPr>
          <p:nvPr/>
        </p:nvCxnSpPr>
        <p:spPr bwMode="auto">
          <a:xfrm flipV="1">
            <a:off x="2988717" y="1987501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1" name="Rectangle 93"/>
          <p:cNvSpPr>
            <a:spLocks noChangeArrowheads="1"/>
          </p:cNvSpPr>
          <p:nvPr/>
        </p:nvSpPr>
        <p:spPr bwMode="auto">
          <a:xfrm>
            <a:off x="2844701" y="155589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62" name="Straight Arrow Connector 361"/>
          <p:cNvCxnSpPr>
            <a:endCxn id="343" idx="1"/>
          </p:cNvCxnSpPr>
          <p:nvPr/>
        </p:nvCxnSpPr>
        <p:spPr bwMode="auto">
          <a:xfrm>
            <a:off x="2988717" y="1699915"/>
            <a:ext cx="1368152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3" name="Straight Arrow Connector 362"/>
          <p:cNvCxnSpPr/>
          <p:nvPr/>
        </p:nvCxnSpPr>
        <p:spPr bwMode="auto">
          <a:xfrm>
            <a:off x="1980605" y="22759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4" name="Straight Arrow Connector 363"/>
          <p:cNvCxnSpPr/>
          <p:nvPr/>
        </p:nvCxnSpPr>
        <p:spPr bwMode="auto">
          <a:xfrm>
            <a:off x="2484661" y="198794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5" name="Rectangle 93"/>
          <p:cNvSpPr>
            <a:spLocks noChangeArrowheads="1"/>
          </p:cNvSpPr>
          <p:nvPr/>
        </p:nvSpPr>
        <p:spPr bwMode="auto">
          <a:xfrm>
            <a:off x="3348757" y="2419995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I</a:t>
            </a:r>
            <a:endParaRPr lang="cs-CZ" b="1"/>
          </a:p>
        </p:txBody>
      </p:sp>
      <p:sp>
        <p:nvSpPr>
          <p:cNvPr id="366" name="Rectangle 93"/>
          <p:cNvSpPr>
            <a:spLocks noChangeArrowheads="1"/>
          </p:cNvSpPr>
          <p:nvPr/>
        </p:nvSpPr>
        <p:spPr bwMode="auto">
          <a:xfrm>
            <a:off x="3348757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67" name="Straight Arrow Connector 366"/>
          <p:cNvCxnSpPr/>
          <p:nvPr/>
        </p:nvCxnSpPr>
        <p:spPr bwMode="auto">
          <a:xfrm>
            <a:off x="3492773" y="227597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" name="Rectangle 93"/>
          <p:cNvSpPr>
            <a:spLocks noChangeArrowheads="1"/>
          </p:cNvSpPr>
          <p:nvPr/>
        </p:nvSpPr>
        <p:spPr bwMode="auto">
          <a:xfrm>
            <a:off x="1332533" y="40041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369" name="Rectangle 93"/>
          <p:cNvSpPr>
            <a:spLocks noChangeArrowheads="1"/>
          </p:cNvSpPr>
          <p:nvPr/>
        </p:nvSpPr>
        <p:spPr bwMode="auto">
          <a:xfrm>
            <a:off x="827584" y="40041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70" name="Rectangle 93"/>
          <p:cNvSpPr>
            <a:spLocks noChangeArrowheads="1"/>
          </p:cNvSpPr>
          <p:nvPr/>
        </p:nvSpPr>
        <p:spPr bwMode="auto">
          <a:xfrm>
            <a:off x="1332533" y="37161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71" name="Rectangle 93"/>
          <p:cNvSpPr>
            <a:spLocks noChangeArrowheads="1"/>
          </p:cNvSpPr>
          <p:nvPr/>
        </p:nvSpPr>
        <p:spPr bwMode="auto">
          <a:xfrm>
            <a:off x="827584" y="37161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72" name="Straight Arrow Connector 371"/>
          <p:cNvCxnSpPr/>
          <p:nvPr/>
        </p:nvCxnSpPr>
        <p:spPr bwMode="auto">
          <a:xfrm>
            <a:off x="971600" y="38601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3" name="Straight Arrow Connector 372"/>
          <p:cNvCxnSpPr/>
          <p:nvPr/>
        </p:nvCxnSpPr>
        <p:spPr bwMode="auto">
          <a:xfrm>
            <a:off x="1476549" y="38601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4" name="Rectangle 93"/>
          <p:cNvSpPr>
            <a:spLocks noChangeArrowheads="1"/>
          </p:cNvSpPr>
          <p:nvPr/>
        </p:nvSpPr>
        <p:spPr bwMode="auto">
          <a:xfrm>
            <a:off x="828477" y="342810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75" name="Rectangle 93"/>
          <p:cNvSpPr>
            <a:spLocks noChangeArrowheads="1"/>
          </p:cNvSpPr>
          <p:nvPr/>
        </p:nvSpPr>
        <p:spPr bwMode="auto">
          <a:xfrm>
            <a:off x="828477" y="31400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76" name="Straight Arrow Connector 375"/>
          <p:cNvCxnSpPr>
            <a:endCxn id="388" idx="1"/>
          </p:cNvCxnSpPr>
          <p:nvPr/>
        </p:nvCxnSpPr>
        <p:spPr bwMode="auto">
          <a:xfrm>
            <a:off x="972493" y="3572123"/>
            <a:ext cx="1368152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7" name="Straight Arrow Connector 376"/>
          <p:cNvCxnSpPr>
            <a:endCxn id="399" idx="1"/>
          </p:cNvCxnSpPr>
          <p:nvPr/>
        </p:nvCxnSpPr>
        <p:spPr bwMode="auto">
          <a:xfrm>
            <a:off x="972493" y="3284091"/>
            <a:ext cx="1872208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8" name="Rectangle 93"/>
          <p:cNvSpPr>
            <a:spLocks noChangeArrowheads="1"/>
          </p:cNvSpPr>
          <p:nvPr/>
        </p:nvSpPr>
        <p:spPr bwMode="auto">
          <a:xfrm>
            <a:off x="4860032" y="40041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379" name="Rectangle 93"/>
          <p:cNvSpPr>
            <a:spLocks noChangeArrowheads="1"/>
          </p:cNvSpPr>
          <p:nvPr/>
        </p:nvSpPr>
        <p:spPr bwMode="auto">
          <a:xfrm>
            <a:off x="4860032" y="37161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0" name="Rectangle 93"/>
          <p:cNvSpPr>
            <a:spLocks noChangeArrowheads="1"/>
          </p:cNvSpPr>
          <p:nvPr/>
        </p:nvSpPr>
        <p:spPr bwMode="auto">
          <a:xfrm>
            <a:off x="4860032" y="342721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1" name="Rectangle 93"/>
          <p:cNvSpPr>
            <a:spLocks noChangeArrowheads="1"/>
          </p:cNvSpPr>
          <p:nvPr/>
        </p:nvSpPr>
        <p:spPr bwMode="auto">
          <a:xfrm>
            <a:off x="4860032" y="31400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2" name="Oval 381"/>
          <p:cNvSpPr/>
          <p:nvPr/>
        </p:nvSpPr>
        <p:spPr bwMode="auto">
          <a:xfrm>
            <a:off x="4932040" y="321208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83" name="Oval 382"/>
          <p:cNvSpPr/>
          <p:nvPr/>
        </p:nvSpPr>
        <p:spPr bwMode="auto">
          <a:xfrm>
            <a:off x="4932040" y="350011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84" name="Oval 383"/>
          <p:cNvSpPr/>
          <p:nvPr/>
        </p:nvSpPr>
        <p:spPr bwMode="auto">
          <a:xfrm>
            <a:off x="4932040" y="378814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5" name="Rectangle 93"/>
          <p:cNvSpPr>
            <a:spLocks noChangeArrowheads="1"/>
          </p:cNvSpPr>
          <p:nvPr/>
        </p:nvSpPr>
        <p:spPr bwMode="auto">
          <a:xfrm>
            <a:off x="2340645" y="40041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386" name="Rectangle 93"/>
          <p:cNvSpPr>
            <a:spLocks noChangeArrowheads="1"/>
          </p:cNvSpPr>
          <p:nvPr/>
        </p:nvSpPr>
        <p:spPr bwMode="auto">
          <a:xfrm>
            <a:off x="2340645" y="37161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87" name="Straight Arrow Connector 386"/>
          <p:cNvCxnSpPr/>
          <p:nvPr/>
        </p:nvCxnSpPr>
        <p:spPr bwMode="auto">
          <a:xfrm>
            <a:off x="2484661" y="38601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8" name="Rectangle 93"/>
          <p:cNvSpPr>
            <a:spLocks noChangeArrowheads="1"/>
          </p:cNvSpPr>
          <p:nvPr/>
        </p:nvSpPr>
        <p:spPr bwMode="auto">
          <a:xfrm>
            <a:off x="2340645" y="342810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9" name="Rectangle 93"/>
          <p:cNvSpPr>
            <a:spLocks noChangeArrowheads="1"/>
          </p:cNvSpPr>
          <p:nvPr/>
        </p:nvSpPr>
        <p:spPr bwMode="auto">
          <a:xfrm>
            <a:off x="4355976" y="40032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390" name="Rectangle 93"/>
          <p:cNvSpPr>
            <a:spLocks noChangeArrowheads="1"/>
          </p:cNvSpPr>
          <p:nvPr/>
        </p:nvSpPr>
        <p:spPr bwMode="auto">
          <a:xfrm>
            <a:off x="4355976" y="37152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91" name="Straight Arrow Connector 390"/>
          <p:cNvCxnSpPr/>
          <p:nvPr/>
        </p:nvCxnSpPr>
        <p:spPr bwMode="auto">
          <a:xfrm>
            <a:off x="4499992" y="38592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2" name="Rectangle 93"/>
          <p:cNvSpPr>
            <a:spLocks noChangeArrowheads="1"/>
          </p:cNvSpPr>
          <p:nvPr/>
        </p:nvSpPr>
        <p:spPr bwMode="auto">
          <a:xfrm>
            <a:off x="1836589" y="40041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393" name="Rectangle 93"/>
          <p:cNvSpPr>
            <a:spLocks noChangeArrowheads="1"/>
          </p:cNvSpPr>
          <p:nvPr/>
        </p:nvSpPr>
        <p:spPr bwMode="auto">
          <a:xfrm>
            <a:off x="1836589" y="37161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4" name="Rectangle 93"/>
          <p:cNvSpPr>
            <a:spLocks noChangeArrowheads="1"/>
          </p:cNvSpPr>
          <p:nvPr/>
        </p:nvSpPr>
        <p:spPr bwMode="auto">
          <a:xfrm>
            <a:off x="2844701" y="40041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395" name="Rectangle 93"/>
          <p:cNvSpPr>
            <a:spLocks noChangeArrowheads="1"/>
          </p:cNvSpPr>
          <p:nvPr/>
        </p:nvSpPr>
        <p:spPr bwMode="auto">
          <a:xfrm>
            <a:off x="2844701" y="37161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96" name="Straight Arrow Connector 395"/>
          <p:cNvCxnSpPr/>
          <p:nvPr/>
        </p:nvCxnSpPr>
        <p:spPr bwMode="auto">
          <a:xfrm>
            <a:off x="2988717" y="38601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7" name="Rectangle 93"/>
          <p:cNvSpPr>
            <a:spLocks noChangeArrowheads="1"/>
          </p:cNvSpPr>
          <p:nvPr/>
        </p:nvSpPr>
        <p:spPr bwMode="auto">
          <a:xfrm>
            <a:off x="2844701" y="342810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98" name="Straight Arrow Connector 397"/>
          <p:cNvCxnSpPr>
            <a:endCxn id="380" idx="1"/>
          </p:cNvCxnSpPr>
          <p:nvPr/>
        </p:nvCxnSpPr>
        <p:spPr bwMode="auto">
          <a:xfrm flipV="1">
            <a:off x="3996829" y="3571677"/>
            <a:ext cx="863203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" name="Rectangle 93"/>
          <p:cNvSpPr>
            <a:spLocks noChangeArrowheads="1"/>
          </p:cNvSpPr>
          <p:nvPr/>
        </p:nvSpPr>
        <p:spPr bwMode="auto">
          <a:xfrm>
            <a:off x="2844701" y="31400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00" name="Straight Arrow Connector 399"/>
          <p:cNvCxnSpPr>
            <a:endCxn id="381" idx="1"/>
          </p:cNvCxnSpPr>
          <p:nvPr/>
        </p:nvCxnSpPr>
        <p:spPr bwMode="auto">
          <a:xfrm>
            <a:off x="3996829" y="3284091"/>
            <a:ext cx="863203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1" name="Straight Arrow Connector 400"/>
          <p:cNvCxnSpPr/>
          <p:nvPr/>
        </p:nvCxnSpPr>
        <p:spPr bwMode="auto">
          <a:xfrm>
            <a:off x="1980605" y="38601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2" name="Straight Arrow Connector 401"/>
          <p:cNvCxnSpPr/>
          <p:nvPr/>
        </p:nvCxnSpPr>
        <p:spPr bwMode="auto">
          <a:xfrm>
            <a:off x="2484661" y="357212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3" name="Rectangle 93"/>
          <p:cNvSpPr>
            <a:spLocks noChangeArrowheads="1"/>
          </p:cNvSpPr>
          <p:nvPr/>
        </p:nvSpPr>
        <p:spPr bwMode="auto">
          <a:xfrm>
            <a:off x="3348757" y="40041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I</a:t>
            </a:r>
            <a:endParaRPr lang="cs-CZ" b="1"/>
          </a:p>
        </p:txBody>
      </p:sp>
      <p:sp>
        <p:nvSpPr>
          <p:cNvPr id="404" name="Rectangle 93"/>
          <p:cNvSpPr>
            <a:spLocks noChangeArrowheads="1"/>
          </p:cNvSpPr>
          <p:nvPr/>
        </p:nvSpPr>
        <p:spPr bwMode="auto">
          <a:xfrm>
            <a:off x="3348757" y="37161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05" name="Straight Arrow Connector 404"/>
          <p:cNvCxnSpPr/>
          <p:nvPr/>
        </p:nvCxnSpPr>
        <p:spPr bwMode="auto">
          <a:xfrm>
            <a:off x="3492773" y="38601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6" name="Rectangle 93"/>
          <p:cNvSpPr>
            <a:spLocks noChangeArrowheads="1"/>
          </p:cNvSpPr>
          <p:nvPr/>
        </p:nvSpPr>
        <p:spPr bwMode="auto">
          <a:xfrm>
            <a:off x="3852813" y="4004171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N</a:t>
            </a:r>
            <a:endParaRPr lang="cs-CZ" b="1"/>
          </a:p>
        </p:txBody>
      </p:sp>
      <p:cxnSp>
        <p:nvCxnSpPr>
          <p:cNvPr id="410" name="Straight Arrow Connector 409"/>
          <p:cNvCxnSpPr/>
          <p:nvPr/>
        </p:nvCxnSpPr>
        <p:spPr bwMode="auto">
          <a:xfrm>
            <a:off x="2988717" y="3284091"/>
            <a:ext cx="863203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1" name="Straight Arrow Connector 410"/>
          <p:cNvCxnSpPr/>
          <p:nvPr/>
        </p:nvCxnSpPr>
        <p:spPr bwMode="auto">
          <a:xfrm flipV="1">
            <a:off x="2988717" y="3572123"/>
            <a:ext cx="863203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2" name="Straight Arrow Connector 411"/>
          <p:cNvCxnSpPr/>
          <p:nvPr/>
        </p:nvCxnSpPr>
        <p:spPr bwMode="auto">
          <a:xfrm>
            <a:off x="3996829" y="38601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" name="Rectangle 93"/>
          <p:cNvSpPr>
            <a:spLocks noChangeArrowheads="1"/>
          </p:cNvSpPr>
          <p:nvPr/>
        </p:nvSpPr>
        <p:spPr bwMode="auto">
          <a:xfrm>
            <a:off x="4355976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4" name="Rectangle 93"/>
          <p:cNvSpPr>
            <a:spLocks noChangeArrowheads="1"/>
          </p:cNvSpPr>
          <p:nvPr/>
        </p:nvSpPr>
        <p:spPr bwMode="auto">
          <a:xfrm>
            <a:off x="4355976" y="522830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5" name="Rectangle 93"/>
          <p:cNvSpPr>
            <a:spLocks noChangeArrowheads="1"/>
          </p:cNvSpPr>
          <p:nvPr/>
        </p:nvSpPr>
        <p:spPr bwMode="auto">
          <a:xfrm>
            <a:off x="4355976" y="49402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6" name="Rectangle 93"/>
          <p:cNvSpPr>
            <a:spLocks noChangeArrowheads="1"/>
          </p:cNvSpPr>
          <p:nvPr/>
        </p:nvSpPr>
        <p:spPr bwMode="auto">
          <a:xfrm>
            <a:off x="1331640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417" name="Rectangle 93"/>
          <p:cNvSpPr>
            <a:spLocks noChangeArrowheads="1"/>
          </p:cNvSpPr>
          <p:nvPr/>
        </p:nvSpPr>
        <p:spPr bwMode="auto">
          <a:xfrm>
            <a:off x="826691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8" name="Rectangle 93"/>
          <p:cNvSpPr>
            <a:spLocks noChangeArrowheads="1"/>
          </p:cNvSpPr>
          <p:nvPr/>
        </p:nvSpPr>
        <p:spPr bwMode="auto">
          <a:xfrm>
            <a:off x="1331640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9" name="Rectangle 93"/>
          <p:cNvSpPr>
            <a:spLocks noChangeArrowheads="1"/>
          </p:cNvSpPr>
          <p:nvPr/>
        </p:nvSpPr>
        <p:spPr bwMode="auto">
          <a:xfrm>
            <a:off x="826691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20" name="Straight Arrow Connector 419"/>
          <p:cNvCxnSpPr/>
          <p:nvPr/>
        </p:nvCxnSpPr>
        <p:spPr bwMode="auto">
          <a:xfrm>
            <a:off x="970707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1" name="Straight Arrow Connector 420"/>
          <p:cNvCxnSpPr/>
          <p:nvPr/>
        </p:nvCxnSpPr>
        <p:spPr bwMode="auto">
          <a:xfrm>
            <a:off x="1475656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2" name="Rectangle 93"/>
          <p:cNvSpPr>
            <a:spLocks noChangeArrowheads="1"/>
          </p:cNvSpPr>
          <p:nvPr/>
        </p:nvSpPr>
        <p:spPr bwMode="auto">
          <a:xfrm>
            <a:off x="827584" y="522830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23" name="Rectangle 93"/>
          <p:cNvSpPr>
            <a:spLocks noChangeArrowheads="1"/>
          </p:cNvSpPr>
          <p:nvPr/>
        </p:nvSpPr>
        <p:spPr bwMode="auto">
          <a:xfrm>
            <a:off x="827584" y="49402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24" name="Straight Arrow Connector 423"/>
          <p:cNvCxnSpPr>
            <a:endCxn id="436" idx="1"/>
          </p:cNvCxnSpPr>
          <p:nvPr/>
        </p:nvCxnSpPr>
        <p:spPr bwMode="auto">
          <a:xfrm>
            <a:off x="971600" y="5372323"/>
            <a:ext cx="1368152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5" name="Straight Arrow Connector 424"/>
          <p:cNvCxnSpPr>
            <a:endCxn id="447" idx="1"/>
          </p:cNvCxnSpPr>
          <p:nvPr/>
        </p:nvCxnSpPr>
        <p:spPr bwMode="auto">
          <a:xfrm>
            <a:off x="970707" y="5084291"/>
            <a:ext cx="2377157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6" name="Rectangle 93"/>
          <p:cNvSpPr>
            <a:spLocks noChangeArrowheads="1"/>
          </p:cNvSpPr>
          <p:nvPr/>
        </p:nvSpPr>
        <p:spPr bwMode="auto">
          <a:xfrm>
            <a:off x="5363195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427" name="Rectangle 93"/>
          <p:cNvSpPr>
            <a:spLocks noChangeArrowheads="1"/>
          </p:cNvSpPr>
          <p:nvPr/>
        </p:nvSpPr>
        <p:spPr bwMode="auto">
          <a:xfrm>
            <a:off x="5363195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28" name="Rectangle 93"/>
          <p:cNvSpPr>
            <a:spLocks noChangeArrowheads="1"/>
          </p:cNvSpPr>
          <p:nvPr/>
        </p:nvSpPr>
        <p:spPr bwMode="auto">
          <a:xfrm>
            <a:off x="5363195" y="522741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29" name="Rectangle 93"/>
          <p:cNvSpPr>
            <a:spLocks noChangeArrowheads="1"/>
          </p:cNvSpPr>
          <p:nvPr/>
        </p:nvSpPr>
        <p:spPr bwMode="auto">
          <a:xfrm>
            <a:off x="5363195" y="49402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30" name="Oval 429"/>
          <p:cNvSpPr/>
          <p:nvPr/>
        </p:nvSpPr>
        <p:spPr bwMode="auto">
          <a:xfrm>
            <a:off x="5435203" y="501228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31" name="Oval 430"/>
          <p:cNvSpPr/>
          <p:nvPr/>
        </p:nvSpPr>
        <p:spPr bwMode="auto">
          <a:xfrm>
            <a:off x="5435203" y="530031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32" name="Oval 431"/>
          <p:cNvSpPr/>
          <p:nvPr/>
        </p:nvSpPr>
        <p:spPr bwMode="auto">
          <a:xfrm>
            <a:off x="5435203" y="558834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3" name="Rectangle 93"/>
          <p:cNvSpPr>
            <a:spLocks noChangeArrowheads="1"/>
          </p:cNvSpPr>
          <p:nvPr/>
        </p:nvSpPr>
        <p:spPr bwMode="auto">
          <a:xfrm>
            <a:off x="2339752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434" name="Rectangle 93"/>
          <p:cNvSpPr>
            <a:spLocks noChangeArrowheads="1"/>
          </p:cNvSpPr>
          <p:nvPr/>
        </p:nvSpPr>
        <p:spPr bwMode="auto">
          <a:xfrm>
            <a:off x="2339752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35" name="Straight Arrow Connector 434"/>
          <p:cNvCxnSpPr/>
          <p:nvPr/>
        </p:nvCxnSpPr>
        <p:spPr bwMode="auto">
          <a:xfrm>
            <a:off x="2483768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6" name="Rectangle 93"/>
          <p:cNvSpPr>
            <a:spLocks noChangeArrowheads="1"/>
          </p:cNvSpPr>
          <p:nvPr/>
        </p:nvSpPr>
        <p:spPr bwMode="auto">
          <a:xfrm>
            <a:off x="2339752" y="522830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37" name="Rectangle 93"/>
          <p:cNvSpPr>
            <a:spLocks noChangeArrowheads="1"/>
          </p:cNvSpPr>
          <p:nvPr/>
        </p:nvSpPr>
        <p:spPr bwMode="auto">
          <a:xfrm>
            <a:off x="4859139" y="58034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438" name="Rectangle 93"/>
          <p:cNvSpPr>
            <a:spLocks noChangeArrowheads="1"/>
          </p:cNvSpPr>
          <p:nvPr/>
        </p:nvSpPr>
        <p:spPr bwMode="auto">
          <a:xfrm>
            <a:off x="4859139" y="5515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39" name="Straight Arrow Connector 438"/>
          <p:cNvCxnSpPr/>
          <p:nvPr/>
        </p:nvCxnSpPr>
        <p:spPr bwMode="auto">
          <a:xfrm>
            <a:off x="5003155" y="56594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" name="Rectangle 93"/>
          <p:cNvSpPr>
            <a:spLocks noChangeArrowheads="1"/>
          </p:cNvSpPr>
          <p:nvPr/>
        </p:nvSpPr>
        <p:spPr bwMode="auto">
          <a:xfrm>
            <a:off x="1835696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441" name="Rectangle 93"/>
          <p:cNvSpPr>
            <a:spLocks noChangeArrowheads="1"/>
          </p:cNvSpPr>
          <p:nvPr/>
        </p:nvSpPr>
        <p:spPr bwMode="auto">
          <a:xfrm>
            <a:off x="1835696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42" name="Rectangle 93"/>
          <p:cNvSpPr>
            <a:spLocks noChangeArrowheads="1"/>
          </p:cNvSpPr>
          <p:nvPr/>
        </p:nvSpPr>
        <p:spPr bwMode="auto">
          <a:xfrm>
            <a:off x="3347864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443" name="Rectangle 93"/>
          <p:cNvSpPr>
            <a:spLocks noChangeArrowheads="1"/>
          </p:cNvSpPr>
          <p:nvPr/>
        </p:nvSpPr>
        <p:spPr bwMode="auto">
          <a:xfrm>
            <a:off x="3347864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44" name="Straight Arrow Connector 443"/>
          <p:cNvCxnSpPr/>
          <p:nvPr/>
        </p:nvCxnSpPr>
        <p:spPr bwMode="auto">
          <a:xfrm>
            <a:off x="3491880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5" name="Rectangle 93"/>
          <p:cNvSpPr>
            <a:spLocks noChangeArrowheads="1"/>
          </p:cNvSpPr>
          <p:nvPr/>
        </p:nvSpPr>
        <p:spPr bwMode="auto">
          <a:xfrm>
            <a:off x="3347864" y="522830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46" name="Straight Arrow Connector 445"/>
          <p:cNvCxnSpPr>
            <a:endCxn id="428" idx="1"/>
          </p:cNvCxnSpPr>
          <p:nvPr/>
        </p:nvCxnSpPr>
        <p:spPr bwMode="auto">
          <a:xfrm flipV="1">
            <a:off x="4499992" y="5371877"/>
            <a:ext cx="863203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" name="Rectangle 93"/>
          <p:cNvSpPr>
            <a:spLocks noChangeArrowheads="1"/>
          </p:cNvSpPr>
          <p:nvPr/>
        </p:nvSpPr>
        <p:spPr bwMode="auto">
          <a:xfrm>
            <a:off x="3347864" y="49402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48" name="Straight Arrow Connector 447"/>
          <p:cNvCxnSpPr>
            <a:endCxn id="429" idx="1"/>
          </p:cNvCxnSpPr>
          <p:nvPr/>
        </p:nvCxnSpPr>
        <p:spPr bwMode="auto">
          <a:xfrm>
            <a:off x="4499992" y="5084291"/>
            <a:ext cx="863203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9" name="Straight Arrow Connector 448"/>
          <p:cNvCxnSpPr/>
          <p:nvPr/>
        </p:nvCxnSpPr>
        <p:spPr bwMode="auto">
          <a:xfrm>
            <a:off x="1979712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" name="Straight Arrow Connector 449"/>
          <p:cNvCxnSpPr/>
          <p:nvPr/>
        </p:nvCxnSpPr>
        <p:spPr bwMode="auto">
          <a:xfrm>
            <a:off x="2483768" y="537232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1" name="Rectangle 93"/>
          <p:cNvSpPr>
            <a:spLocks noChangeArrowheads="1"/>
          </p:cNvSpPr>
          <p:nvPr/>
        </p:nvSpPr>
        <p:spPr bwMode="auto">
          <a:xfrm>
            <a:off x="3851920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I</a:t>
            </a:r>
            <a:endParaRPr lang="cs-CZ" b="1"/>
          </a:p>
        </p:txBody>
      </p:sp>
      <p:sp>
        <p:nvSpPr>
          <p:cNvPr id="452" name="Rectangle 93"/>
          <p:cNvSpPr>
            <a:spLocks noChangeArrowheads="1"/>
          </p:cNvSpPr>
          <p:nvPr/>
        </p:nvSpPr>
        <p:spPr bwMode="auto">
          <a:xfrm>
            <a:off x="3851920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53" name="Straight Arrow Connector 452"/>
          <p:cNvCxnSpPr/>
          <p:nvPr/>
        </p:nvCxnSpPr>
        <p:spPr bwMode="auto">
          <a:xfrm>
            <a:off x="3995936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4" name="Rectangle 93"/>
          <p:cNvSpPr>
            <a:spLocks noChangeArrowheads="1"/>
          </p:cNvSpPr>
          <p:nvPr/>
        </p:nvSpPr>
        <p:spPr bwMode="auto">
          <a:xfrm>
            <a:off x="4355976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N</a:t>
            </a:r>
            <a:endParaRPr lang="cs-CZ" b="1"/>
          </a:p>
        </p:txBody>
      </p:sp>
      <p:cxnSp>
        <p:nvCxnSpPr>
          <p:cNvPr id="455" name="Straight Arrow Connector 454"/>
          <p:cNvCxnSpPr/>
          <p:nvPr/>
        </p:nvCxnSpPr>
        <p:spPr bwMode="auto">
          <a:xfrm>
            <a:off x="3491880" y="5084291"/>
            <a:ext cx="863203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6" name="Straight Arrow Connector 455"/>
          <p:cNvCxnSpPr/>
          <p:nvPr/>
        </p:nvCxnSpPr>
        <p:spPr bwMode="auto">
          <a:xfrm flipV="1">
            <a:off x="3491880" y="5372323"/>
            <a:ext cx="863203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7" name="Straight Arrow Connector 456"/>
          <p:cNvCxnSpPr/>
          <p:nvPr/>
        </p:nvCxnSpPr>
        <p:spPr bwMode="auto">
          <a:xfrm>
            <a:off x="4499992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8" name="Rectangle 93"/>
          <p:cNvSpPr>
            <a:spLocks noChangeArrowheads="1"/>
          </p:cNvSpPr>
          <p:nvPr/>
        </p:nvSpPr>
        <p:spPr bwMode="auto">
          <a:xfrm>
            <a:off x="2842915" y="5804371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G</a:t>
            </a:r>
            <a:endParaRPr lang="cs-CZ" b="1"/>
          </a:p>
        </p:txBody>
      </p:sp>
      <p:sp>
        <p:nvSpPr>
          <p:cNvPr id="459" name="Rectangle 93"/>
          <p:cNvSpPr>
            <a:spLocks noChangeArrowheads="1"/>
          </p:cNvSpPr>
          <p:nvPr/>
        </p:nvSpPr>
        <p:spPr bwMode="auto">
          <a:xfrm>
            <a:off x="2842915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60" name="Rectangle 93"/>
          <p:cNvSpPr>
            <a:spLocks noChangeArrowheads="1"/>
          </p:cNvSpPr>
          <p:nvPr/>
        </p:nvSpPr>
        <p:spPr bwMode="auto">
          <a:xfrm>
            <a:off x="2842915" y="522830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61" name="Straight Arrow Connector 460"/>
          <p:cNvCxnSpPr/>
          <p:nvPr/>
        </p:nvCxnSpPr>
        <p:spPr bwMode="auto">
          <a:xfrm>
            <a:off x="2986931" y="537232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2" name="Straight Arrow Connector 461"/>
          <p:cNvCxnSpPr/>
          <p:nvPr/>
        </p:nvCxnSpPr>
        <p:spPr bwMode="auto">
          <a:xfrm>
            <a:off x="2986931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Skip list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6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6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7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7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7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7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7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7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7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8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85" name="AutoShape 3"/>
          <p:cNvSpPr>
            <a:spLocks noChangeArrowheads="1"/>
          </p:cNvSpPr>
          <p:nvPr/>
        </p:nvSpPr>
        <p:spPr bwMode="auto">
          <a:xfrm>
            <a:off x="755576" y="836712"/>
            <a:ext cx="7920880" cy="432048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b="1" smtClean="0"/>
              <a:t>Insert  </a:t>
            </a:r>
            <a:r>
              <a:rPr lang="pt-BR" b="1" smtClean="0"/>
              <a:t>A, S, E, R, C, H, I, N, G.</a:t>
            </a:r>
            <a:r>
              <a:rPr lang="pt-BR" smtClean="0"/>
              <a:t> </a:t>
            </a:r>
            <a:r>
              <a:rPr lang="en-US" smtClean="0"/>
              <a:t> </a:t>
            </a:r>
          </a:p>
        </p:txBody>
      </p:sp>
      <p:sp>
        <p:nvSpPr>
          <p:cNvPr id="465" name="AutoShape 71"/>
          <p:cNvSpPr>
            <a:spLocks noChangeArrowheads="1"/>
          </p:cNvSpPr>
          <p:nvPr/>
        </p:nvSpPr>
        <p:spPr bwMode="auto">
          <a:xfrm>
            <a:off x="611560" y="620688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.. continued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8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6" name="AutoShape 3"/>
          <p:cNvSpPr>
            <a:spLocks noChangeArrowheads="1"/>
          </p:cNvSpPr>
          <p:nvPr/>
        </p:nvSpPr>
        <p:spPr bwMode="auto">
          <a:xfrm>
            <a:off x="5580112" y="1556792"/>
            <a:ext cx="3024336" cy="1800200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nodes,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in the order of insertion,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were assigned </a:t>
            </a:r>
            <a:r>
              <a:rPr lang="en-US" smtClean="0">
                <a:solidFill>
                  <a:srgbClr val="000000"/>
                </a:solidFill>
              </a:rPr>
              <a:t>levels</a:t>
            </a:r>
            <a:endParaRPr 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1,3,2,1,1,3,1,3,2.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(A,S,E,R,C,H,I,N,G)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287336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AutoShape 3"/>
          <p:cNvSpPr>
            <a:spLocks noChangeArrowheads="1"/>
          </p:cNvSpPr>
          <p:nvPr/>
        </p:nvSpPr>
        <p:spPr bwMode="auto">
          <a:xfrm>
            <a:off x="251520" y="1052736"/>
            <a:ext cx="8640960" cy="547260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79" name="Rectangle 93"/>
          <p:cNvSpPr>
            <a:spLocks noChangeArrowheads="1"/>
          </p:cNvSpPr>
          <p:nvPr/>
        </p:nvSpPr>
        <p:spPr bwMode="auto">
          <a:xfrm>
            <a:off x="3419872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0" name="Rectangle 93"/>
          <p:cNvSpPr>
            <a:spLocks noChangeArrowheads="1"/>
          </p:cNvSpPr>
          <p:nvPr/>
        </p:nvSpPr>
        <p:spPr bwMode="auto">
          <a:xfrm>
            <a:off x="3419872" y="522741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4" name="Rectangle 93"/>
          <p:cNvSpPr>
            <a:spLocks noChangeArrowheads="1"/>
          </p:cNvSpPr>
          <p:nvPr/>
        </p:nvSpPr>
        <p:spPr bwMode="auto">
          <a:xfrm>
            <a:off x="4572000" y="2564904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C</a:t>
            </a:r>
            <a:endParaRPr lang="cs-CZ" b="1"/>
          </a:p>
        </p:txBody>
      </p:sp>
      <p:sp>
        <p:nvSpPr>
          <p:cNvPr id="135" name="Rectangle 93"/>
          <p:cNvSpPr>
            <a:spLocks noChangeArrowheads="1"/>
          </p:cNvSpPr>
          <p:nvPr/>
        </p:nvSpPr>
        <p:spPr bwMode="auto">
          <a:xfrm>
            <a:off x="4572000" y="22768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6" name="Rectangle 93"/>
          <p:cNvSpPr>
            <a:spLocks noChangeArrowheads="1"/>
          </p:cNvSpPr>
          <p:nvPr/>
        </p:nvSpPr>
        <p:spPr bwMode="auto">
          <a:xfrm>
            <a:off x="4572000" y="198794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7" name="Rectangle 93"/>
          <p:cNvSpPr>
            <a:spLocks noChangeArrowheads="1"/>
          </p:cNvSpPr>
          <p:nvPr/>
        </p:nvSpPr>
        <p:spPr bwMode="auto">
          <a:xfrm>
            <a:off x="406794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38" name="Rectangle 93"/>
          <p:cNvSpPr>
            <a:spLocks noChangeArrowheads="1"/>
          </p:cNvSpPr>
          <p:nvPr/>
        </p:nvSpPr>
        <p:spPr bwMode="auto">
          <a:xfrm>
            <a:off x="3562995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9" name="Rectangle 93"/>
          <p:cNvSpPr>
            <a:spLocks noChangeArrowheads="1"/>
          </p:cNvSpPr>
          <p:nvPr/>
        </p:nvSpPr>
        <p:spPr bwMode="auto">
          <a:xfrm>
            <a:off x="4067944" y="22768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0" name="Rectangle 93"/>
          <p:cNvSpPr>
            <a:spLocks noChangeArrowheads="1"/>
          </p:cNvSpPr>
          <p:nvPr/>
        </p:nvSpPr>
        <p:spPr bwMode="auto">
          <a:xfrm>
            <a:off x="3562995" y="22768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41" name="Straight Arrow Connector 140"/>
          <p:cNvCxnSpPr/>
          <p:nvPr/>
        </p:nvCxnSpPr>
        <p:spPr bwMode="auto">
          <a:xfrm>
            <a:off x="3707011" y="242088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4211960" y="242088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ectangle 93"/>
          <p:cNvSpPr>
            <a:spLocks noChangeArrowheads="1"/>
          </p:cNvSpPr>
          <p:nvPr/>
        </p:nvSpPr>
        <p:spPr bwMode="auto">
          <a:xfrm>
            <a:off x="3563888" y="198884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4" name="Rectangle 93"/>
          <p:cNvSpPr>
            <a:spLocks noChangeArrowheads="1"/>
          </p:cNvSpPr>
          <p:nvPr/>
        </p:nvSpPr>
        <p:spPr bwMode="auto">
          <a:xfrm>
            <a:off x="3563888" y="170080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5" name="Rectangle 93"/>
          <p:cNvSpPr>
            <a:spLocks noChangeArrowheads="1"/>
          </p:cNvSpPr>
          <p:nvPr/>
        </p:nvSpPr>
        <p:spPr bwMode="auto">
          <a:xfrm>
            <a:off x="4572000" y="170080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46" name="Straight Arrow Connector 145"/>
          <p:cNvCxnSpPr>
            <a:endCxn id="136" idx="1"/>
          </p:cNvCxnSpPr>
          <p:nvPr/>
        </p:nvCxnSpPr>
        <p:spPr bwMode="auto">
          <a:xfrm flipV="1">
            <a:off x="3707904" y="2132410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Arrow Connector 147"/>
          <p:cNvCxnSpPr/>
          <p:nvPr/>
        </p:nvCxnSpPr>
        <p:spPr bwMode="auto">
          <a:xfrm flipV="1">
            <a:off x="3707904" y="1844824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1" name="Rectangle 93"/>
          <p:cNvSpPr>
            <a:spLocks noChangeArrowheads="1"/>
          </p:cNvSpPr>
          <p:nvPr/>
        </p:nvSpPr>
        <p:spPr bwMode="auto">
          <a:xfrm>
            <a:off x="2196629" y="2563118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  <a:endParaRPr lang="cs-CZ" b="1"/>
          </a:p>
        </p:txBody>
      </p:sp>
      <p:sp>
        <p:nvSpPr>
          <p:cNvPr id="332" name="Rectangle 93"/>
          <p:cNvSpPr>
            <a:spLocks noChangeArrowheads="1"/>
          </p:cNvSpPr>
          <p:nvPr/>
        </p:nvSpPr>
        <p:spPr bwMode="auto">
          <a:xfrm>
            <a:off x="1691680" y="25631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3" name="Rectangle 93"/>
          <p:cNvSpPr>
            <a:spLocks noChangeArrowheads="1"/>
          </p:cNvSpPr>
          <p:nvPr/>
        </p:nvSpPr>
        <p:spPr bwMode="auto">
          <a:xfrm>
            <a:off x="2196629" y="22750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4" name="Rectangle 93"/>
          <p:cNvSpPr>
            <a:spLocks noChangeArrowheads="1"/>
          </p:cNvSpPr>
          <p:nvPr/>
        </p:nvSpPr>
        <p:spPr bwMode="auto">
          <a:xfrm>
            <a:off x="1691680" y="22750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35" name="Straight Arrow Connector 334"/>
          <p:cNvCxnSpPr/>
          <p:nvPr/>
        </p:nvCxnSpPr>
        <p:spPr bwMode="auto">
          <a:xfrm>
            <a:off x="1835696" y="241910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Rectangle 93"/>
          <p:cNvSpPr>
            <a:spLocks noChangeArrowheads="1"/>
          </p:cNvSpPr>
          <p:nvPr/>
        </p:nvSpPr>
        <p:spPr bwMode="auto">
          <a:xfrm>
            <a:off x="6950050" y="25666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150" name="Rectangle 93"/>
          <p:cNvSpPr>
            <a:spLocks noChangeArrowheads="1"/>
          </p:cNvSpPr>
          <p:nvPr/>
        </p:nvSpPr>
        <p:spPr bwMode="auto">
          <a:xfrm>
            <a:off x="6950050" y="22786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3" name="Rectangle 93"/>
          <p:cNvSpPr>
            <a:spLocks noChangeArrowheads="1"/>
          </p:cNvSpPr>
          <p:nvPr/>
        </p:nvSpPr>
        <p:spPr bwMode="auto">
          <a:xfrm>
            <a:off x="6950050" y="198973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4" name="Rectangle 93"/>
          <p:cNvSpPr>
            <a:spLocks noChangeArrowheads="1"/>
          </p:cNvSpPr>
          <p:nvPr/>
        </p:nvSpPr>
        <p:spPr bwMode="auto">
          <a:xfrm>
            <a:off x="6445994" y="25666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55" name="Rectangle 93"/>
          <p:cNvSpPr>
            <a:spLocks noChangeArrowheads="1"/>
          </p:cNvSpPr>
          <p:nvPr/>
        </p:nvSpPr>
        <p:spPr bwMode="auto">
          <a:xfrm>
            <a:off x="5941045" y="25666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6445994" y="22786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7" name="Rectangle 93"/>
          <p:cNvSpPr>
            <a:spLocks noChangeArrowheads="1"/>
          </p:cNvSpPr>
          <p:nvPr/>
        </p:nvSpPr>
        <p:spPr bwMode="auto">
          <a:xfrm>
            <a:off x="5941045" y="22786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58" name="Straight Arrow Connector 157"/>
          <p:cNvCxnSpPr/>
          <p:nvPr/>
        </p:nvCxnSpPr>
        <p:spPr bwMode="auto">
          <a:xfrm>
            <a:off x="6085061" y="242267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Arrow Connector 158"/>
          <p:cNvCxnSpPr/>
          <p:nvPr/>
        </p:nvCxnSpPr>
        <p:spPr bwMode="auto">
          <a:xfrm>
            <a:off x="6590010" y="242267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tangle 93"/>
          <p:cNvSpPr>
            <a:spLocks noChangeArrowheads="1"/>
          </p:cNvSpPr>
          <p:nvPr/>
        </p:nvSpPr>
        <p:spPr bwMode="auto">
          <a:xfrm>
            <a:off x="5941938" y="199062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1" name="Rectangle 93"/>
          <p:cNvSpPr>
            <a:spLocks noChangeArrowheads="1"/>
          </p:cNvSpPr>
          <p:nvPr/>
        </p:nvSpPr>
        <p:spPr bwMode="auto">
          <a:xfrm>
            <a:off x="5941938" y="170259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2" name="Rectangle 93"/>
          <p:cNvSpPr>
            <a:spLocks noChangeArrowheads="1"/>
          </p:cNvSpPr>
          <p:nvPr/>
        </p:nvSpPr>
        <p:spPr bwMode="auto">
          <a:xfrm>
            <a:off x="6950050" y="170259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63" name="Straight Arrow Connector 162"/>
          <p:cNvCxnSpPr>
            <a:endCxn id="153" idx="1"/>
          </p:cNvCxnSpPr>
          <p:nvPr/>
        </p:nvCxnSpPr>
        <p:spPr bwMode="auto">
          <a:xfrm flipV="1">
            <a:off x="6085954" y="2134196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Arrow Connector 163"/>
          <p:cNvCxnSpPr/>
          <p:nvPr/>
        </p:nvCxnSpPr>
        <p:spPr bwMode="auto">
          <a:xfrm flipV="1">
            <a:off x="6085954" y="1846610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Rectangle 93"/>
          <p:cNvSpPr>
            <a:spLocks noChangeArrowheads="1"/>
          </p:cNvSpPr>
          <p:nvPr/>
        </p:nvSpPr>
        <p:spPr bwMode="auto">
          <a:xfrm>
            <a:off x="7454106" y="2567583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E</a:t>
            </a:r>
            <a:endParaRPr lang="cs-CZ" b="1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7454106" y="227955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0" name="Rectangle 93"/>
          <p:cNvSpPr>
            <a:spLocks noChangeArrowheads="1"/>
          </p:cNvSpPr>
          <p:nvPr/>
        </p:nvSpPr>
        <p:spPr bwMode="auto">
          <a:xfrm>
            <a:off x="7454106" y="199062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73" name="Straight Arrow Connector 172"/>
          <p:cNvCxnSpPr/>
          <p:nvPr/>
        </p:nvCxnSpPr>
        <p:spPr bwMode="auto">
          <a:xfrm>
            <a:off x="7094066" y="242267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Arrow Connector 173"/>
          <p:cNvCxnSpPr/>
          <p:nvPr/>
        </p:nvCxnSpPr>
        <p:spPr bwMode="auto">
          <a:xfrm>
            <a:off x="7094066" y="213464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1" name="Rectangle 93"/>
          <p:cNvSpPr>
            <a:spLocks noChangeArrowheads="1"/>
          </p:cNvSpPr>
          <p:nvPr/>
        </p:nvSpPr>
        <p:spPr bwMode="auto">
          <a:xfrm>
            <a:off x="5797029" y="414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202" name="Rectangle 93"/>
          <p:cNvSpPr>
            <a:spLocks noChangeArrowheads="1"/>
          </p:cNvSpPr>
          <p:nvPr/>
        </p:nvSpPr>
        <p:spPr bwMode="auto">
          <a:xfrm>
            <a:off x="5797029" y="38592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3" name="Rectangle 93"/>
          <p:cNvSpPr>
            <a:spLocks noChangeArrowheads="1"/>
          </p:cNvSpPr>
          <p:nvPr/>
        </p:nvSpPr>
        <p:spPr bwMode="auto">
          <a:xfrm>
            <a:off x="5797029" y="357033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4" name="Rectangle 93"/>
          <p:cNvSpPr>
            <a:spLocks noChangeArrowheads="1"/>
          </p:cNvSpPr>
          <p:nvPr/>
        </p:nvSpPr>
        <p:spPr bwMode="auto">
          <a:xfrm>
            <a:off x="5292973" y="414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205" name="Rectangle 93"/>
          <p:cNvSpPr>
            <a:spLocks noChangeArrowheads="1"/>
          </p:cNvSpPr>
          <p:nvPr/>
        </p:nvSpPr>
        <p:spPr bwMode="auto">
          <a:xfrm>
            <a:off x="4788024" y="414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6" name="Rectangle 93"/>
          <p:cNvSpPr>
            <a:spLocks noChangeArrowheads="1"/>
          </p:cNvSpPr>
          <p:nvPr/>
        </p:nvSpPr>
        <p:spPr bwMode="auto">
          <a:xfrm>
            <a:off x="5292973" y="38592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7" name="Rectangle 93"/>
          <p:cNvSpPr>
            <a:spLocks noChangeArrowheads="1"/>
          </p:cNvSpPr>
          <p:nvPr/>
        </p:nvSpPr>
        <p:spPr bwMode="auto">
          <a:xfrm>
            <a:off x="4788024" y="38592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08" name="Straight Arrow Connector 207"/>
          <p:cNvCxnSpPr/>
          <p:nvPr/>
        </p:nvCxnSpPr>
        <p:spPr bwMode="auto">
          <a:xfrm>
            <a:off x="4932040" y="40032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/>
          <p:nvPr/>
        </p:nvCxnSpPr>
        <p:spPr bwMode="auto">
          <a:xfrm>
            <a:off x="5436989" y="40032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Rectangle 93"/>
          <p:cNvSpPr>
            <a:spLocks noChangeArrowheads="1"/>
          </p:cNvSpPr>
          <p:nvPr/>
        </p:nvSpPr>
        <p:spPr bwMode="auto">
          <a:xfrm>
            <a:off x="4788917" y="35712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1" name="Rectangle 93"/>
          <p:cNvSpPr>
            <a:spLocks noChangeArrowheads="1"/>
          </p:cNvSpPr>
          <p:nvPr/>
        </p:nvSpPr>
        <p:spPr bwMode="auto">
          <a:xfrm>
            <a:off x="4788917" y="328319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2" name="Rectangle 93"/>
          <p:cNvSpPr>
            <a:spLocks noChangeArrowheads="1"/>
          </p:cNvSpPr>
          <p:nvPr/>
        </p:nvSpPr>
        <p:spPr bwMode="auto">
          <a:xfrm>
            <a:off x="5797029" y="328319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13" name="Straight Arrow Connector 212"/>
          <p:cNvCxnSpPr>
            <a:endCxn id="203" idx="1"/>
          </p:cNvCxnSpPr>
          <p:nvPr/>
        </p:nvCxnSpPr>
        <p:spPr bwMode="auto">
          <a:xfrm flipV="1">
            <a:off x="4932933" y="3714800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Arrow Connector 213"/>
          <p:cNvCxnSpPr/>
          <p:nvPr/>
        </p:nvCxnSpPr>
        <p:spPr bwMode="auto">
          <a:xfrm flipV="1">
            <a:off x="4932933" y="3427214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Rectangle 93"/>
          <p:cNvSpPr>
            <a:spLocks noChangeArrowheads="1"/>
          </p:cNvSpPr>
          <p:nvPr/>
        </p:nvSpPr>
        <p:spPr bwMode="auto">
          <a:xfrm>
            <a:off x="6301085" y="41481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227" name="Rectangle 93"/>
          <p:cNvSpPr>
            <a:spLocks noChangeArrowheads="1"/>
          </p:cNvSpPr>
          <p:nvPr/>
        </p:nvSpPr>
        <p:spPr bwMode="auto">
          <a:xfrm>
            <a:off x="6301085" y="38601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8" name="Rectangle 93"/>
          <p:cNvSpPr>
            <a:spLocks noChangeArrowheads="1"/>
          </p:cNvSpPr>
          <p:nvPr/>
        </p:nvSpPr>
        <p:spPr bwMode="auto">
          <a:xfrm>
            <a:off x="6301085" y="35712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1" name="Oval 260"/>
          <p:cNvSpPr/>
          <p:nvPr/>
        </p:nvSpPr>
        <p:spPr bwMode="auto">
          <a:xfrm>
            <a:off x="6877149" y="393305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37" name="Straight Arrow Connector 336"/>
          <p:cNvCxnSpPr/>
          <p:nvPr/>
        </p:nvCxnSpPr>
        <p:spPr bwMode="auto">
          <a:xfrm>
            <a:off x="5941045" y="40032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" name="Straight Arrow Connector 337"/>
          <p:cNvCxnSpPr/>
          <p:nvPr/>
        </p:nvCxnSpPr>
        <p:spPr bwMode="auto">
          <a:xfrm>
            <a:off x="5941045" y="371524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9" name="Rectangle 93"/>
          <p:cNvSpPr>
            <a:spLocks noChangeArrowheads="1"/>
          </p:cNvSpPr>
          <p:nvPr/>
        </p:nvSpPr>
        <p:spPr bwMode="auto">
          <a:xfrm>
            <a:off x="6805141" y="41490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340" name="Rectangle 93"/>
          <p:cNvSpPr>
            <a:spLocks noChangeArrowheads="1"/>
          </p:cNvSpPr>
          <p:nvPr/>
        </p:nvSpPr>
        <p:spPr bwMode="auto">
          <a:xfrm>
            <a:off x="6805141" y="3861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41" name="Straight Arrow Connector 340"/>
          <p:cNvCxnSpPr/>
          <p:nvPr/>
        </p:nvCxnSpPr>
        <p:spPr bwMode="auto">
          <a:xfrm>
            <a:off x="6445101" y="400506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3" name="Oval 342"/>
          <p:cNvSpPr/>
          <p:nvPr/>
        </p:nvSpPr>
        <p:spPr bwMode="auto">
          <a:xfrm>
            <a:off x="7380312" y="393305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4" name="Rectangle 93"/>
          <p:cNvSpPr>
            <a:spLocks noChangeArrowheads="1"/>
          </p:cNvSpPr>
          <p:nvPr/>
        </p:nvSpPr>
        <p:spPr bwMode="auto">
          <a:xfrm>
            <a:off x="7308304" y="4149080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H</a:t>
            </a:r>
            <a:endParaRPr lang="cs-CZ" b="1"/>
          </a:p>
        </p:txBody>
      </p:sp>
      <p:sp>
        <p:nvSpPr>
          <p:cNvPr id="345" name="Rectangle 93"/>
          <p:cNvSpPr>
            <a:spLocks noChangeArrowheads="1"/>
          </p:cNvSpPr>
          <p:nvPr/>
        </p:nvSpPr>
        <p:spPr bwMode="auto">
          <a:xfrm>
            <a:off x="7308304" y="3861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47" name="Straight Arrow Connector 346"/>
          <p:cNvCxnSpPr/>
          <p:nvPr/>
        </p:nvCxnSpPr>
        <p:spPr bwMode="auto">
          <a:xfrm>
            <a:off x="6949157" y="400506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" name="Rectangle 93"/>
          <p:cNvSpPr>
            <a:spLocks noChangeArrowheads="1"/>
          </p:cNvSpPr>
          <p:nvPr/>
        </p:nvSpPr>
        <p:spPr bwMode="auto">
          <a:xfrm>
            <a:off x="1404541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349" name="Rectangle 93"/>
          <p:cNvSpPr>
            <a:spLocks noChangeArrowheads="1"/>
          </p:cNvSpPr>
          <p:nvPr/>
        </p:nvSpPr>
        <p:spPr bwMode="auto">
          <a:xfrm>
            <a:off x="1404541" y="55145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0" name="Rectangle 93"/>
          <p:cNvSpPr>
            <a:spLocks noChangeArrowheads="1"/>
          </p:cNvSpPr>
          <p:nvPr/>
        </p:nvSpPr>
        <p:spPr bwMode="auto">
          <a:xfrm>
            <a:off x="1404541" y="522562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1" name="Rectangle 93"/>
          <p:cNvSpPr>
            <a:spLocks noChangeArrowheads="1"/>
          </p:cNvSpPr>
          <p:nvPr/>
        </p:nvSpPr>
        <p:spPr bwMode="auto">
          <a:xfrm>
            <a:off x="900485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352" name="Rectangle 93"/>
          <p:cNvSpPr>
            <a:spLocks noChangeArrowheads="1"/>
          </p:cNvSpPr>
          <p:nvPr/>
        </p:nvSpPr>
        <p:spPr bwMode="auto">
          <a:xfrm>
            <a:off x="395536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3" name="Rectangle 93"/>
          <p:cNvSpPr>
            <a:spLocks noChangeArrowheads="1"/>
          </p:cNvSpPr>
          <p:nvPr/>
        </p:nvSpPr>
        <p:spPr bwMode="auto">
          <a:xfrm>
            <a:off x="900485" y="55145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4" name="Rectangle 93"/>
          <p:cNvSpPr>
            <a:spLocks noChangeArrowheads="1"/>
          </p:cNvSpPr>
          <p:nvPr/>
        </p:nvSpPr>
        <p:spPr bwMode="auto">
          <a:xfrm>
            <a:off x="395536" y="55145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55" name="Straight Arrow Connector 354"/>
          <p:cNvCxnSpPr/>
          <p:nvPr/>
        </p:nvCxnSpPr>
        <p:spPr bwMode="auto">
          <a:xfrm>
            <a:off x="539552" y="565856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6" name="Straight Arrow Connector 355"/>
          <p:cNvCxnSpPr/>
          <p:nvPr/>
        </p:nvCxnSpPr>
        <p:spPr bwMode="auto">
          <a:xfrm>
            <a:off x="1044501" y="565856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7" name="Rectangle 93"/>
          <p:cNvSpPr>
            <a:spLocks noChangeArrowheads="1"/>
          </p:cNvSpPr>
          <p:nvPr/>
        </p:nvSpPr>
        <p:spPr bwMode="auto">
          <a:xfrm>
            <a:off x="396429" y="522652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8" name="Rectangle 93"/>
          <p:cNvSpPr>
            <a:spLocks noChangeArrowheads="1"/>
          </p:cNvSpPr>
          <p:nvPr/>
        </p:nvSpPr>
        <p:spPr bwMode="auto">
          <a:xfrm>
            <a:off x="396429" y="493848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9" name="Rectangle 93"/>
          <p:cNvSpPr>
            <a:spLocks noChangeArrowheads="1"/>
          </p:cNvSpPr>
          <p:nvPr/>
        </p:nvSpPr>
        <p:spPr bwMode="auto">
          <a:xfrm>
            <a:off x="1404541" y="493848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60" name="Straight Arrow Connector 359"/>
          <p:cNvCxnSpPr>
            <a:endCxn id="350" idx="1"/>
          </p:cNvCxnSpPr>
          <p:nvPr/>
        </p:nvCxnSpPr>
        <p:spPr bwMode="auto">
          <a:xfrm flipV="1">
            <a:off x="540445" y="5370091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1" name="Straight Arrow Connector 360"/>
          <p:cNvCxnSpPr/>
          <p:nvPr/>
        </p:nvCxnSpPr>
        <p:spPr bwMode="auto">
          <a:xfrm flipV="1">
            <a:off x="540445" y="5082505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3" name="Rectangle 93"/>
          <p:cNvSpPr>
            <a:spLocks noChangeArrowheads="1"/>
          </p:cNvSpPr>
          <p:nvPr/>
        </p:nvSpPr>
        <p:spPr bwMode="auto">
          <a:xfrm>
            <a:off x="1908597" y="58034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364" name="Rectangle 93"/>
          <p:cNvSpPr>
            <a:spLocks noChangeArrowheads="1"/>
          </p:cNvSpPr>
          <p:nvPr/>
        </p:nvSpPr>
        <p:spPr bwMode="auto">
          <a:xfrm>
            <a:off x="1908597" y="5515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65" name="Rectangle 93"/>
          <p:cNvSpPr>
            <a:spLocks noChangeArrowheads="1"/>
          </p:cNvSpPr>
          <p:nvPr/>
        </p:nvSpPr>
        <p:spPr bwMode="auto">
          <a:xfrm>
            <a:off x="1908597" y="522652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67" name="Oval 366"/>
          <p:cNvSpPr/>
          <p:nvPr/>
        </p:nvSpPr>
        <p:spPr bwMode="auto">
          <a:xfrm>
            <a:off x="2484661" y="558834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68" name="Straight Arrow Connector 367"/>
          <p:cNvCxnSpPr/>
          <p:nvPr/>
        </p:nvCxnSpPr>
        <p:spPr bwMode="auto">
          <a:xfrm>
            <a:off x="1548557" y="565856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" name="Straight Arrow Connector 368"/>
          <p:cNvCxnSpPr/>
          <p:nvPr/>
        </p:nvCxnSpPr>
        <p:spPr bwMode="auto">
          <a:xfrm>
            <a:off x="1548557" y="537053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0" name="Rectangle 93"/>
          <p:cNvSpPr>
            <a:spLocks noChangeArrowheads="1"/>
          </p:cNvSpPr>
          <p:nvPr/>
        </p:nvSpPr>
        <p:spPr bwMode="auto">
          <a:xfrm>
            <a:off x="2412653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371" name="Rectangle 93"/>
          <p:cNvSpPr>
            <a:spLocks noChangeArrowheads="1"/>
          </p:cNvSpPr>
          <p:nvPr/>
        </p:nvSpPr>
        <p:spPr bwMode="auto">
          <a:xfrm>
            <a:off x="2412653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72" name="Straight Arrow Connector 371"/>
          <p:cNvCxnSpPr/>
          <p:nvPr/>
        </p:nvCxnSpPr>
        <p:spPr bwMode="auto">
          <a:xfrm>
            <a:off x="2052613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3" name="Oval 372"/>
          <p:cNvSpPr/>
          <p:nvPr/>
        </p:nvSpPr>
        <p:spPr bwMode="auto">
          <a:xfrm>
            <a:off x="2987824" y="558834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4" name="Rectangle 93"/>
          <p:cNvSpPr>
            <a:spLocks noChangeArrowheads="1"/>
          </p:cNvSpPr>
          <p:nvPr/>
        </p:nvSpPr>
        <p:spPr bwMode="auto">
          <a:xfrm>
            <a:off x="2915816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375" name="Rectangle 93"/>
          <p:cNvSpPr>
            <a:spLocks noChangeArrowheads="1"/>
          </p:cNvSpPr>
          <p:nvPr/>
        </p:nvSpPr>
        <p:spPr bwMode="auto">
          <a:xfrm>
            <a:off x="2915816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77" name="Straight Arrow Connector 376"/>
          <p:cNvCxnSpPr/>
          <p:nvPr/>
        </p:nvCxnSpPr>
        <p:spPr bwMode="auto">
          <a:xfrm>
            <a:off x="2556669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8" name="Rectangle 93"/>
          <p:cNvSpPr>
            <a:spLocks noChangeArrowheads="1"/>
          </p:cNvSpPr>
          <p:nvPr/>
        </p:nvSpPr>
        <p:spPr bwMode="auto">
          <a:xfrm>
            <a:off x="3419872" y="5804371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I</a:t>
            </a:r>
            <a:endParaRPr lang="cs-CZ" b="1"/>
          </a:p>
        </p:txBody>
      </p:sp>
      <p:sp>
        <p:nvSpPr>
          <p:cNvPr id="381" name="Rectangle 93"/>
          <p:cNvSpPr>
            <a:spLocks noChangeArrowheads="1"/>
          </p:cNvSpPr>
          <p:nvPr/>
        </p:nvSpPr>
        <p:spPr bwMode="auto">
          <a:xfrm>
            <a:off x="3419872" y="49402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83" name="Straight Arrow Connector 382"/>
          <p:cNvCxnSpPr>
            <a:endCxn id="381" idx="1"/>
          </p:cNvCxnSpPr>
          <p:nvPr/>
        </p:nvCxnSpPr>
        <p:spPr bwMode="auto">
          <a:xfrm>
            <a:off x="1547664" y="5084737"/>
            <a:ext cx="1872208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4" name="Straight Arrow Connector 383"/>
          <p:cNvCxnSpPr/>
          <p:nvPr/>
        </p:nvCxnSpPr>
        <p:spPr bwMode="auto">
          <a:xfrm>
            <a:off x="3059832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5" name="Straight Arrow Connector 384"/>
          <p:cNvCxnSpPr>
            <a:endCxn id="380" idx="1"/>
          </p:cNvCxnSpPr>
          <p:nvPr/>
        </p:nvCxnSpPr>
        <p:spPr bwMode="auto">
          <a:xfrm flipV="1">
            <a:off x="2051720" y="5371877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6" name="Rectangle 93"/>
          <p:cNvSpPr>
            <a:spLocks noChangeArrowheads="1"/>
          </p:cNvSpPr>
          <p:nvPr/>
        </p:nvSpPr>
        <p:spPr bwMode="auto">
          <a:xfrm>
            <a:off x="7452320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7" name="Rectangle 93"/>
          <p:cNvSpPr>
            <a:spLocks noChangeArrowheads="1"/>
          </p:cNvSpPr>
          <p:nvPr/>
        </p:nvSpPr>
        <p:spPr bwMode="auto">
          <a:xfrm>
            <a:off x="7452320" y="522741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8" name="Rectangle 93"/>
          <p:cNvSpPr>
            <a:spLocks noChangeArrowheads="1"/>
          </p:cNvSpPr>
          <p:nvPr/>
        </p:nvSpPr>
        <p:spPr bwMode="auto">
          <a:xfrm>
            <a:off x="5436989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389" name="Rectangle 93"/>
          <p:cNvSpPr>
            <a:spLocks noChangeArrowheads="1"/>
          </p:cNvSpPr>
          <p:nvPr/>
        </p:nvSpPr>
        <p:spPr bwMode="auto">
          <a:xfrm>
            <a:off x="5436989" y="55145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0" name="Rectangle 93"/>
          <p:cNvSpPr>
            <a:spLocks noChangeArrowheads="1"/>
          </p:cNvSpPr>
          <p:nvPr/>
        </p:nvSpPr>
        <p:spPr bwMode="auto">
          <a:xfrm>
            <a:off x="5436989" y="522562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1" name="Rectangle 93"/>
          <p:cNvSpPr>
            <a:spLocks noChangeArrowheads="1"/>
          </p:cNvSpPr>
          <p:nvPr/>
        </p:nvSpPr>
        <p:spPr bwMode="auto">
          <a:xfrm>
            <a:off x="4932933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392" name="Rectangle 93"/>
          <p:cNvSpPr>
            <a:spLocks noChangeArrowheads="1"/>
          </p:cNvSpPr>
          <p:nvPr/>
        </p:nvSpPr>
        <p:spPr bwMode="auto">
          <a:xfrm>
            <a:off x="4427984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3" name="Rectangle 93"/>
          <p:cNvSpPr>
            <a:spLocks noChangeArrowheads="1"/>
          </p:cNvSpPr>
          <p:nvPr/>
        </p:nvSpPr>
        <p:spPr bwMode="auto">
          <a:xfrm>
            <a:off x="4932933" y="55145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4" name="Rectangle 93"/>
          <p:cNvSpPr>
            <a:spLocks noChangeArrowheads="1"/>
          </p:cNvSpPr>
          <p:nvPr/>
        </p:nvSpPr>
        <p:spPr bwMode="auto">
          <a:xfrm>
            <a:off x="4427984" y="55145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95" name="Straight Arrow Connector 394"/>
          <p:cNvCxnSpPr/>
          <p:nvPr/>
        </p:nvCxnSpPr>
        <p:spPr bwMode="auto">
          <a:xfrm>
            <a:off x="4572000" y="565856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6" name="Straight Arrow Connector 395"/>
          <p:cNvCxnSpPr/>
          <p:nvPr/>
        </p:nvCxnSpPr>
        <p:spPr bwMode="auto">
          <a:xfrm>
            <a:off x="5076949" y="565856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7" name="Rectangle 93"/>
          <p:cNvSpPr>
            <a:spLocks noChangeArrowheads="1"/>
          </p:cNvSpPr>
          <p:nvPr/>
        </p:nvSpPr>
        <p:spPr bwMode="auto">
          <a:xfrm>
            <a:off x="4428877" y="522652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8" name="Rectangle 93"/>
          <p:cNvSpPr>
            <a:spLocks noChangeArrowheads="1"/>
          </p:cNvSpPr>
          <p:nvPr/>
        </p:nvSpPr>
        <p:spPr bwMode="auto">
          <a:xfrm>
            <a:off x="4428877" y="493848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9" name="Rectangle 93"/>
          <p:cNvSpPr>
            <a:spLocks noChangeArrowheads="1"/>
          </p:cNvSpPr>
          <p:nvPr/>
        </p:nvSpPr>
        <p:spPr bwMode="auto">
          <a:xfrm>
            <a:off x="5436989" y="493848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00" name="Straight Arrow Connector 399"/>
          <p:cNvCxnSpPr>
            <a:endCxn id="390" idx="1"/>
          </p:cNvCxnSpPr>
          <p:nvPr/>
        </p:nvCxnSpPr>
        <p:spPr bwMode="auto">
          <a:xfrm flipV="1">
            <a:off x="4572893" y="5370091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1" name="Straight Arrow Connector 400"/>
          <p:cNvCxnSpPr/>
          <p:nvPr/>
        </p:nvCxnSpPr>
        <p:spPr bwMode="auto">
          <a:xfrm flipV="1">
            <a:off x="4572893" y="5082505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2" name="Rectangle 93"/>
          <p:cNvSpPr>
            <a:spLocks noChangeArrowheads="1"/>
          </p:cNvSpPr>
          <p:nvPr/>
        </p:nvSpPr>
        <p:spPr bwMode="auto">
          <a:xfrm>
            <a:off x="5941045" y="58034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403" name="Rectangle 93"/>
          <p:cNvSpPr>
            <a:spLocks noChangeArrowheads="1"/>
          </p:cNvSpPr>
          <p:nvPr/>
        </p:nvSpPr>
        <p:spPr bwMode="auto">
          <a:xfrm>
            <a:off x="5941045" y="5515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04" name="Rectangle 93"/>
          <p:cNvSpPr>
            <a:spLocks noChangeArrowheads="1"/>
          </p:cNvSpPr>
          <p:nvPr/>
        </p:nvSpPr>
        <p:spPr bwMode="auto">
          <a:xfrm>
            <a:off x="5941045" y="522652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06" name="Oval 405"/>
          <p:cNvSpPr/>
          <p:nvPr/>
        </p:nvSpPr>
        <p:spPr bwMode="auto">
          <a:xfrm>
            <a:off x="6517109" y="558834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7" name="Straight Arrow Connector 406"/>
          <p:cNvCxnSpPr/>
          <p:nvPr/>
        </p:nvCxnSpPr>
        <p:spPr bwMode="auto">
          <a:xfrm>
            <a:off x="5581005" y="565856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8" name="Straight Arrow Connector 407"/>
          <p:cNvCxnSpPr/>
          <p:nvPr/>
        </p:nvCxnSpPr>
        <p:spPr bwMode="auto">
          <a:xfrm>
            <a:off x="5581005" y="537053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" name="Rectangle 93"/>
          <p:cNvSpPr>
            <a:spLocks noChangeArrowheads="1"/>
          </p:cNvSpPr>
          <p:nvPr/>
        </p:nvSpPr>
        <p:spPr bwMode="auto">
          <a:xfrm>
            <a:off x="6445101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410" name="Rectangle 93"/>
          <p:cNvSpPr>
            <a:spLocks noChangeArrowheads="1"/>
          </p:cNvSpPr>
          <p:nvPr/>
        </p:nvSpPr>
        <p:spPr bwMode="auto">
          <a:xfrm>
            <a:off x="6445101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11" name="Straight Arrow Connector 410"/>
          <p:cNvCxnSpPr/>
          <p:nvPr/>
        </p:nvCxnSpPr>
        <p:spPr bwMode="auto">
          <a:xfrm>
            <a:off x="6085061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" name="Oval 411"/>
          <p:cNvSpPr/>
          <p:nvPr/>
        </p:nvSpPr>
        <p:spPr bwMode="auto">
          <a:xfrm>
            <a:off x="7020272" y="558834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3" name="Rectangle 93"/>
          <p:cNvSpPr>
            <a:spLocks noChangeArrowheads="1"/>
          </p:cNvSpPr>
          <p:nvPr/>
        </p:nvSpPr>
        <p:spPr bwMode="auto">
          <a:xfrm>
            <a:off x="6948264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414" name="Rectangle 93"/>
          <p:cNvSpPr>
            <a:spLocks noChangeArrowheads="1"/>
          </p:cNvSpPr>
          <p:nvPr/>
        </p:nvSpPr>
        <p:spPr bwMode="auto">
          <a:xfrm>
            <a:off x="6948264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16" name="Straight Arrow Connector 415"/>
          <p:cNvCxnSpPr/>
          <p:nvPr/>
        </p:nvCxnSpPr>
        <p:spPr bwMode="auto">
          <a:xfrm>
            <a:off x="6589117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7" name="Rectangle 93"/>
          <p:cNvSpPr>
            <a:spLocks noChangeArrowheads="1"/>
          </p:cNvSpPr>
          <p:nvPr/>
        </p:nvSpPr>
        <p:spPr bwMode="auto">
          <a:xfrm>
            <a:off x="7452320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I</a:t>
            </a:r>
            <a:endParaRPr lang="cs-CZ" b="1"/>
          </a:p>
        </p:txBody>
      </p:sp>
      <p:sp>
        <p:nvSpPr>
          <p:cNvPr id="418" name="Rectangle 93"/>
          <p:cNvSpPr>
            <a:spLocks noChangeArrowheads="1"/>
          </p:cNvSpPr>
          <p:nvPr/>
        </p:nvSpPr>
        <p:spPr bwMode="auto">
          <a:xfrm>
            <a:off x="7452320" y="49402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20" name="Straight Arrow Connector 419"/>
          <p:cNvCxnSpPr>
            <a:endCxn id="418" idx="1"/>
          </p:cNvCxnSpPr>
          <p:nvPr/>
        </p:nvCxnSpPr>
        <p:spPr bwMode="auto">
          <a:xfrm>
            <a:off x="5580112" y="5084737"/>
            <a:ext cx="1872208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1" name="Straight Arrow Connector 420"/>
          <p:cNvCxnSpPr/>
          <p:nvPr/>
        </p:nvCxnSpPr>
        <p:spPr bwMode="auto">
          <a:xfrm>
            <a:off x="7092280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2" name="Straight Arrow Connector 421"/>
          <p:cNvCxnSpPr>
            <a:endCxn id="387" idx="1"/>
          </p:cNvCxnSpPr>
          <p:nvPr/>
        </p:nvCxnSpPr>
        <p:spPr bwMode="auto">
          <a:xfrm flipV="1">
            <a:off x="6084168" y="5371877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3" name="Oval 422"/>
          <p:cNvSpPr/>
          <p:nvPr/>
        </p:nvSpPr>
        <p:spPr bwMode="auto">
          <a:xfrm>
            <a:off x="8028384" y="558834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4" name="Rectangle 93"/>
          <p:cNvSpPr>
            <a:spLocks noChangeArrowheads="1"/>
          </p:cNvSpPr>
          <p:nvPr/>
        </p:nvSpPr>
        <p:spPr bwMode="auto">
          <a:xfrm>
            <a:off x="7956376" y="5804371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N</a:t>
            </a:r>
            <a:endParaRPr lang="cs-CZ" b="1"/>
          </a:p>
        </p:txBody>
      </p:sp>
      <p:sp>
        <p:nvSpPr>
          <p:cNvPr id="425" name="Rectangle 93"/>
          <p:cNvSpPr>
            <a:spLocks noChangeArrowheads="1"/>
          </p:cNvSpPr>
          <p:nvPr/>
        </p:nvSpPr>
        <p:spPr bwMode="auto">
          <a:xfrm>
            <a:off x="7956376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26" name="Straight Arrow Connector 425"/>
          <p:cNvCxnSpPr/>
          <p:nvPr/>
        </p:nvCxnSpPr>
        <p:spPr bwMode="auto">
          <a:xfrm>
            <a:off x="7596336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8" name="AutoShape 71"/>
          <p:cNvSpPr>
            <a:spLocks noChangeArrowheads="1"/>
          </p:cNvSpPr>
          <p:nvPr/>
        </p:nvSpPr>
        <p:spPr bwMode="auto">
          <a:xfrm>
            <a:off x="7596336" y="6165304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etc...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7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Skip list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8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8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8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8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8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8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8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8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8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9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9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9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9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97" name="AutoShape 3"/>
          <p:cNvSpPr>
            <a:spLocks noChangeArrowheads="1"/>
          </p:cNvSpPr>
          <p:nvPr/>
        </p:nvSpPr>
        <p:spPr bwMode="auto">
          <a:xfrm>
            <a:off x="323528" y="764704"/>
            <a:ext cx="8424936" cy="792088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/>
              <a:t>Insert  </a:t>
            </a:r>
            <a:r>
              <a:rPr lang="pt-BR" b="1"/>
              <a:t>A, C, E, G, H, I, N, R, S.   </a:t>
            </a:r>
            <a:r>
              <a:rPr lang="pt-BR" b="1" smtClean="0"/>
              <a:t>                </a:t>
            </a:r>
            <a:r>
              <a:rPr lang="en-US" smtClean="0">
                <a:solidFill>
                  <a:srgbClr val="000000"/>
                </a:solidFill>
              </a:rPr>
              <a:t>The nodes </a:t>
            </a:r>
            <a:r>
              <a:rPr lang="en-US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A,C,E,G,H,I,N,R,S)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 </a:t>
            </a:r>
            <a:r>
              <a:rPr lang="pt-BR"/>
              <a:t>(Same values, different order)</a:t>
            </a:r>
            <a:r>
              <a:rPr lang="en-US" smtClean="0">
                <a:solidFill>
                  <a:srgbClr val="000000"/>
                </a:solidFill>
              </a:rPr>
              <a:t>     were </a:t>
            </a:r>
            <a:r>
              <a:rPr lang="en-US">
                <a:solidFill>
                  <a:srgbClr val="000000"/>
                </a:solidFill>
              </a:rPr>
              <a:t>assigned levels</a:t>
            </a:r>
            <a:r>
              <a:rPr 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1,3,2,1,1,3,1,3,2</a:t>
            </a:r>
            <a:r>
              <a:rPr lang="en-US" b="1" smtClean="0">
                <a:solidFill>
                  <a:srgbClr val="000000"/>
                </a:solidFill>
                <a:cs typeface="Courier New" panose="02070309020205020404" pitchFamily="49" charset="0"/>
              </a:rPr>
              <a:t>.</a:t>
            </a:r>
            <a:endParaRPr lang="en-US" b="1">
              <a:solidFill>
                <a:srgbClr val="000000"/>
              </a:solidFill>
              <a:cs typeface="Courier New" panose="02070309020205020404" pitchFamily="49" charset="0"/>
            </a:endParaRPr>
          </a:p>
        </p:txBody>
      </p:sp>
      <p:sp>
        <p:nvSpPr>
          <p:cNvPr id="49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95536" y="3000524"/>
            <a:ext cx="8280920" cy="0"/>
          </a:xfrm>
          <a:prstGeom prst="line">
            <a:avLst/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</p:cxnSp>
      <p:cxnSp>
        <p:nvCxnSpPr>
          <p:cNvPr id="253" name="Straight Connector 252"/>
          <p:cNvCxnSpPr/>
          <p:nvPr/>
        </p:nvCxnSpPr>
        <p:spPr bwMode="auto">
          <a:xfrm>
            <a:off x="467544" y="4582021"/>
            <a:ext cx="8280920" cy="0"/>
          </a:xfrm>
          <a:prstGeom prst="line">
            <a:avLst/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</p:cxnSp>
      <p:sp>
        <p:nvSpPr>
          <p:cNvPr id="25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52" name="Rectangle 93"/>
          <p:cNvSpPr>
            <a:spLocks noChangeArrowheads="1"/>
          </p:cNvSpPr>
          <p:nvPr/>
        </p:nvSpPr>
        <p:spPr bwMode="auto">
          <a:xfrm>
            <a:off x="7956376" y="22768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4" name="Rectangle 93"/>
          <p:cNvSpPr>
            <a:spLocks noChangeArrowheads="1"/>
          </p:cNvSpPr>
          <p:nvPr/>
        </p:nvSpPr>
        <p:spPr bwMode="auto">
          <a:xfrm>
            <a:off x="7956376" y="198794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5" name="Rectangle 93"/>
          <p:cNvSpPr>
            <a:spLocks noChangeArrowheads="1"/>
          </p:cNvSpPr>
          <p:nvPr/>
        </p:nvSpPr>
        <p:spPr bwMode="auto">
          <a:xfrm>
            <a:off x="7956376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256" name="Rectangle 93"/>
          <p:cNvSpPr>
            <a:spLocks noChangeArrowheads="1"/>
          </p:cNvSpPr>
          <p:nvPr/>
        </p:nvSpPr>
        <p:spPr bwMode="auto">
          <a:xfrm>
            <a:off x="7956376" y="170080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7" name="Oval 256"/>
          <p:cNvSpPr/>
          <p:nvPr/>
        </p:nvSpPr>
        <p:spPr bwMode="auto">
          <a:xfrm>
            <a:off x="8028384" y="177281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58" name="Oval 257"/>
          <p:cNvSpPr/>
          <p:nvPr/>
        </p:nvSpPr>
        <p:spPr bwMode="auto">
          <a:xfrm>
            <a:off x="8028384" y="206084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59" name="Oval 258"/>
          <p:cNvSpPr/>
          <p:nvPr/>
        </p:nvSpPr>
        <p:spPr bwMode="auto">
          <a:xfrm>
            <a:off x="8028384" y="234888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0" name="Rectangle 93"/>
          <p:cNvSpPr>
            <a:spLocks noChangeArrowheads="1"/>
          </p:cNvSpPr>
          <p:nvPr/>
        </p:nvSpPr>
        <p:spPr bwMode="auto">
          <a:xfrm>
            <a:off x="2699792" y="227597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2" name="Rectangle 93"/>
          <p:cNvSpPr>
            <a:spLocks noChangeArrowheads="1"/>
          </p:cNvSpPr>
          <p:nvPr/>
        </p:nvSpPr>
        <p:spPr bwMode="auto">
          <a:xfrm>
            <a:off x="2699792" y="256401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263" name="Oval 262"/>
          <p:cNvSpPr/>
          <p:nvPr/>
        </p:nvSpPr>
        <p:spPr bwMode="auto">
          <a:xfrm>
            <a:off x="2771800" y="234798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4" name="Straight Arrow Connector 263"/>
          <p:cNvCxnSpPr/>
          <p:nvPr/>
        </p:nvCxnSpPr>
        <p:spPr bwMode="auto">
          <a:xfrm>
            <a:off x="2339752" y="241999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5" name="Rectangle 93"/>
          <p:cNvSpPr>
            <a:spLocks noChangeArrowheads="1"/>
          </p:cNvSpPr>
          <p:nvPr/>
        </p:nvSpPr>
        <p:spPr bwMode="auto">
          <a:xfrm>
            <a:off x="5076056" y="22768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6" name="Rectangle 93"/>
          <p:cNvSpPr>
            <a:spLocks noChangeArrowheads="1"/>
          </p:cNvSpPr>
          <p:nvPr/>
        </p:nvSpPr>
        <p:spPr bwMode="auto">
          <a:xfrm>
            <a:off x="5076056" y="198794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7" name="Rectangle 93"/>
          <p:cNvSpPr>
            <a:spLocks noChangeArrowheads="1"/>
          </p:cNvSpPr>
          <p:nvPr/>
        </p:nvSpPr>
        <p:spPr bwMode="auto">
          <a:xfrm>
            <a:off x="5076056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268" name="Rectangle 93"/>
          <p:cNvSpPr>
            <a:spLocks noChangeArrowheads="1"/>
          </p:cNvSpPr>
          <p:nvPr/>
        </p:nvSpPr>
        <p:spPr bwMode="auto">
          <a:xfrm>
            <a:off x="5076056" y="170080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9" name="Oval 268"/>
          <p:cNvSpPr/>
          <p:nvPr/>
        </p:nvSpPr>
        <p:spPr bwMode="auto">
          <a:xfrm>
            <a:off x="5148064" y="177281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70" name="Oval 269"/>
          <p:cNvSpPr/>
          <p:nvPr/>
        </p:nvSpPr>
        <p:spPr bwMode="auto">
          <a:xfrm>
            <a:off x="5148064" y="206084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71" name="Oval 270"/>
          <p:cNvSpPr/>
          <p:nvPr/>
        </p:nvSpPr>
        <p:spPr bwMode="auto">
          <a:xfrm>
            <a:off x="5148064" y="234888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73" name="Straight Arrow Connector 272"/>
          <p:cNvCxnSpPr/>
          <p:nvPr/>
        </p:nvCxnSpPr>
        <p:spPr bwMode="auto">
          <a:xfrm>
            <a:off x="4716016" y="184482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4" name="Straight Arrow Connector 273"/>
          <p:cNvCxnSpPr/>
          <p:nvPr/>
        </p:nvCxnSpPr>
        <p:spPr bwMode="auto">
          <a:xfrm>
            <a:off x="4716016" y="213285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5" name="Straight Arrow Connector 274"/>
          <p:cNvCxnSpPr/>
          <p:nvPr/>
        </p:nvCxnSpPr>
        <p:spPr bwMode="auto">
          <a:xfrm>
            <a:off x="4716016" y="242088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" name="Rectangle 93"/>
          <p:cNvSpPr>
            <a:spLocks noChangeArrowheads="1"/>
          </p:cNvSpPr>
          <p:nvPr/>
        </p:nvSpPr>
        <p:spPr bwMode="auto">
          <a:xfrm>
            <a:off x="1403648" y="414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277" name="Rectangle 93"/>
          <p:cNvSpPr>
            <a:spLocks noChangeArrowheads="1"/>
          </p:cNvSpPr>
          <p:nvPr/>
        </p:nvSpPr>
        <p:spPr bwMode="auto">
          <a:xfrm>
            <a:off x="1403648" y="38592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8" name="Rectangle 93"/>
          <p:cNvSpPr>
            <a:spLocks noChangeArrowheads="1"/>
          </p:cNvSpPr>
          <p:nvPr/>
        </p:nvSpPr>
        <p:spPr bwMode="auto">
          <a:xfrm>
            <a:off x="1403648" y="3570337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9" name="Rectangle 93"/>
          <p:cNvSpPr>
            <a:spLocks noChangeArrowheads="1"/>
          </p:cNvSpPr>
          <p:nvPr/>
        </p:nvSpPr>
        <p:spPr bwMode="auto">
          <a:xfrm>
            <a:off x="899592" y="414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280" name="Rectangle 93"/>
          <p:cNvSpPr>
            <a:spLocks noChangeArrowheads="1"/>
          </p:cNvSpPr>
          <p:nvPr/>
        </p:nvSpPr>
        <p:spPr bwMode="auto">
          <a:xfrm>
            <a:off x="394643" y="414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1" name="Rectangle 93"/>
          <p:cNvSpPr>
            <a:spLocks noChangeArrowheads="1"/>
          </p:cNvSpPr>
          <p:nvPr/>
        </p:nvSpPr>
        <p:spPr bwMode="auto">
          <a:xfrm>
            <a:off x="899592" y="38592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2" name="Rectangle 93"/>
          <p:cNvSpPr>
            <a:spLocks noChangeArrowheads="1"/>
          </p:cNvSpPr>
          <p:nvPr/>
        </p:nvSpPr>
        <p:spPr bwMode="auto">
          <a:xfrm>
            <a:off x="394643" y="38592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83" name="Straight Arrow Connector 282"/>
          <p:cNvCxnSpPr/>
          <p:nvPr/>
        </p:nvCxnSpPr>
        <p:spPr bwMode="auto">
          <a:xfrm>
            <a:off x="538659" y="40032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" name="Straight Arrow Connector 283"/>
          <p:cNvCxnSpPr/>
          <p:nvPr/>
        </p:nvCxnSpPr>
        <p:spPr bwMode="auto">
          <a:xfrm>
            <a:off x="1043608" y="40032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5" name="Rectangle 93"/>
          <p:cNvSpPr>
            <a:spLocks noChangeArrowheads="1"/>
          </p:cNvSpPr>
          <p:nvPr/>
        </p:nvSpPr>
        <p:spPr bwMode="auto">
          <a:xfrm>
            <a:off x="395536" y="35712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6" name="Rectangle 93"/>
          <p:cNvSpPr>
            <a:spLocks noChangeArrowheads="1"/>
          </p:cNvSpPr>
          <p:nvPr/>
        </p:nvSpPr>
        <p:spPr bwMode="auto">
          <a:xfrm>
            <a:off x="395536" y="328319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Rectangle 93"/>
          <p:cNvSpPr>
            <a:spLocks noChangeArrowheads="1"/>
          </p:cNvSpPr>
          <p:nvPr/>
        </p:nvSpPr>
        <p:spPr bwMode="auto">
          <a:xfrm>
            <a:off x="1403648" y="328319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88" name="Straight Arrow Connector 287"/>
          <p:cNvCxnSpPr>
            <a:endCxn id="278" idx="1"/>
          </p:cNvCxnSpPr>
          <p:nvPr/>
        </p:nvCxnSpPr>
        <p:spPr bwMode="auto">
          <a:xfrm flipV="1">
            <a:off x="539552" y="3714800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9" name="Straight Arrow Connector 288"/>
          <p:cNvCxnSpPr/>
          <p:nvPr/>
        </p:nvCxnSpPr>
        <p:spPr bwMode="auto">
          <a:xfrm flipV="1">
            <a:off x="539552" y="3427214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1" name="Rectangle 93"/>
          <p:cNvSpPr>
            <a:spLocks noChangeArrowheads="1"/>
          </p:cNvSpPr>
          <p:nvPr/>
        </p:nvSpPr>
        <p:spPr bwMode="auto">
          <a:xfrm>
            <a:off x="1907704" y="41481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292" name="Rectangle 93"/>
          <p:cNvSpPr>
            <a:spLocks noChangeArrowheads="1"/>
          </p:cNvSpPr>
          <p:nvPr/>
        </p:nvSpPr>
        <p:spPr bwMode="auto">
          <a:xfrm>
            <a:off x="1907704" y="38601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3" name="Rectangle 93"/>
          <p:cNvSpPr>
            <a:spLocks noChangeArrowheads="1"/>
          </p:cNvSpPr>
          <p:nvPr/>
        </p:nvSpPr>
        <p:spPr bwMode="auto">
          <a:xfrm>
            <a:off x="1907704" y="357123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5" name="Oval 294"/>
          <p:cNvSpPr/>
          <p:nvPr/>
        </p:nvSpPr>
        <p:spPr bwMode="auto">
          <a:xfrm>
            <a:off x="2483768" y="393305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96" name="Straight Arrow Connector 295"/>
          <p:cNvCxnSpPr/>
          <p:nvPr/>
        </p:nvCxnSpPr>
        <p:spPr bwMode="auto">
          <a:xfrm>
            <a:off x="1547664" y="40032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" name="Straight Arrow Connector 296"/>
          <p:cNvCxnSpPr/>
          <p:nvPr/>
        </p:nvCxnSpPr>
        <p:spPr bwMode="auto">
          <a:xfrm>
            <a:off x="1547664" y="371524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8" name="Rectangle 93"/>
          <p:cNvSpPr>
            <a:spLocks noChangeArrowheads="1"/>
          </p:cNvSpPr>
          <p:nvPr/>
        </p:nvSpPr>
        <p:spPr bwMode="auto">
          <a:xfrm>
            <a:off x="2411760" y="4149080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G</a:t>
            </a:r>
            <a:endParaRPr lang="cs-CZ" b="1"/>
          </a:p>
        </p:txBody>
      </p:sp>
      <p:sp>
        <p:nvSpPr>
          <p:cNvPr id="299" name="Rectangle 93"/>
          <p:cNvSpPr>
            <a:spLocks noChangeArrowheads="1"/>
          </p:cNvSpPr>
          <p:nvPr/>
        </p:nvSpPr>
        <p:spPr bwMode="auto">
          <a:xfrm>
            <a:off x="2411760" y="3861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00" name="Straight Arrow Connector 299"/>
          <p:cNvCxnSpPr/>
          <p:nvPr/>
        </p:nvCxnSpPr>
        <p:spPr bwMode="auto">
          <a:xfrm>
            <a:off x="2051720" y="400506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2" name="Straight Arrow Connector 301"/>
          <p:cNvCxnSpPr/>
          <p:nvPr/>
        </p:nvCxnSpPr>
        <p:spPr bwMode="auto">
          <a:xfrm>
            <a:off x="7596336" y="242088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3" name="Straight Arrow Connector 302"/>
          <p:cNvCxnSpPr/>
          <p:nvPr/>
        </p:nvCxnSpPr>
        <p:spPr bwMode="auto">
          <a:xfrm>
            <a:off x="7596336" y="213285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4" name="Straight Arrow Connector 303"/>
          <p:cNvCxnSpPr/>
          <p:nvPr/>
        </p:nvCxnSpPr>
        <p:spPr bwMode="auto">
          <a:xfrm flipV="1">
            <a:off x="7092280" y="1844824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6" name="Rectangle 93"/>
          <p:cNvSpPr>
            <a:spLocks noChangeArrowheads="1"/>
          </p:cNvSpPr>
          <p:nvPr/>
        </p:nvSpPr>
        <p:spPr bwMode="auto">
          <a:xfrm>
            <a:off x="395536" y="25631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08" name="Rectangle 93"/>
          <p:cNvSpPr>
            <a:spLocks noChangeArrowheads="1"/>
          </p:cNvSpPr>
          <p:nvPr/>
        </p:nvSpPr>
        <p:spPr bwMode="auto">
          <a:xfrm>
            <a:off x="395536" y="22750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09" name="Straight Arrow Connector 308"/>
          <p:cNvCxnSpPr/>
          <p:nvPr/>
        </p:nvCxnSpPr>
        <p:spPr bwMode="auto">
          <a:xfrm>
            <a:off x="539552" y="241910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0" name="Rectangle 93"/>
          <p:cNvSpPr>
            <a:spLocks noChangeArrowheads="1"/>
          </p:cNvSpPr>
          <p:nvPr/>
        </p:nvSpPr>
        <p:spPr bwMode="auto">
          <a:xfrm>
            <a:off x="899592" y="227597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11" name="Rectangle 93"/>
          <p:cNvSpPr>
            <a:spLocks noChangeArrowheads="1"/>
          </p:cNvSpPr>
          <p:nvPr/>
        </p:nvSpPr>
        <p:spPr bwMode="auto">
          <a:xfrm>
            <a:off x="899592" y="256401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312" name="Oval 311"/>
          <p:cNvSpPr/>
          <p:nvPr/>
        </p:nvSpPr>
        <p:spPr bwMode="auto">
          <a:xfrm>
            <a:off x="971600" y="234798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14" name="Straight Arrow Connector 313"/>
          <p:cNvCxnSpPr/>
          <p:nvPr/>
        </p:nvCxnSpPr>
        <p:spPr bwMode="auto">
          <a:xfrm>
            <a:off x="2555776" y="400506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5" name="Straight Arrow Connector 314"/>
          <p:cNvCxnSpPr/>
          <p:nvPr/>
        </p:nvCxnSpPr>
        <p:spPr bwMode="auto">
          <a:xfrm flipV="1">
            <a:off x="2051720" y="3717032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6" name="Straight Arrow Connector 315"/>
          <p:cNvCxnSpPr/>
          <p:nvPr/>
        </p:nvCxnSpPr>
        <p:spPr bwMode="auto">
          <a:xfrm flipV="1">
            <a:off x="1547664" y="3429000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" name="Rectangle 93"/>
          <p:cNvSpPr>
            <a:spLocks noChangeArrowheads="1"/>
          </p:cNvSpPr>
          <p:nvPr/>
        </p:nvSpPr>
        <p:spPr bwMode="auto">
          <a:xfrm>
            <a:off x="2915816" y="3861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18" name="Rectangle 93"/>
          <p:cNvSpPr>
            <a:spLocks noChangeArrowheads="1"/>
          </p:cNvSpPr>
          <p:nvPr/>
        </p:nvSpPr>
        <p:spPr bwMode="auto">
          <a:xfrm>
            <a:off x="2915816" y="357212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19" name="Rectangle 93"/>
          <p:cNvSpPr>
            <a:spLocks noChangeArrowheads="1"/>
          </p:cNvSpPr>
          <p:nvPr/>
        </p:nvSpPr>
        <p:spPr bwMode="auto">
          <a:xfrm>
            <a:off x="2915816" y="41490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320" name="Rectangle 93"/>
          <p:cNvSpPr>
            <a:spLocks noChangeArrowheads="1"/>
          </p:cNvSpPr>
          <p:nvPr/>
        </p:nvSpPr>
        <p:spPr bwMode="auto">
          <a:xfrm>
            <a:off x="2915816" y="328498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1" name="Oval 320"/>
          <p:cNvSpPr/>
          <p:nvPr/>
        </p:nvSpPr>
        <p:spPr bwMode="auto">
          <a:xfrm>
            <a:off x="2987824" y="335699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2" name="Oval 321"/>
          <p:cNvSpPr/>
          <p:nvPr/>
        </p:nvSpPr>
        <p:spPr bwMode="auto">
          <a:xfrm>
            <a:off x="2987824" y="364502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3" name="Oval 322"/>
          <p:cNvSpPr/>
          <p:nvPr/>
        </p:nvSpPr>
        <p:spPr bwMode="auto">
          <a:xfrm>
            <a:off x="2987824" y="393305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4" name="Rectangle 93"/>
          <p:cNvSpPr>
            <a:spLocks noChangeArrowheads="1"/>
          </p:cNvSpPr>
          <p:nvPr/>
        </p:nvSpPr>
        <p:spPr bwMode="auto">
          <a:xfrm>
            <a:off x="7884368" y="3861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5" name="Rectangle 93"/>
          <p:cNvSpPr>
            <a:spLocks noChangeArrowheads="1"/>
          </p:cNvSpPr>
          <p:nvPr/>
        </p:nvSpPr>
        <p:spPr bwMode="auto">
          <a:xfrm>
            <a:off x="7884368" y="357212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6" name="Rectangle 93"/>
          <p:cNvSpPr>
            <a:spLocks noChangeArrowheads="1"/>
          </p:cNvSpPr>
          <p:nvPr/>
        </p:nvSpPr>
        <p:spPr bwMode="auto">
          <a:xfrm>
            <a:off x="7884368" y="41490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327" name="Rectangle 93"/>
          <p:cNvSpPr>
            <a:spLocks noChangeArrowheads="1"/>
          </p:cNvSpPr>
          <p:nvPr/>
        </p:nvSpPr>
        <p:spPr bwMode="auto">
          <a:xfrm>
            <a:off x="7884368" y="328498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28" name="Oval 327"/>
          <p:cNvSpPr/>
          <p:nvPr/>
        </p:nvSpPr>
        <p:spPr bwMode="auto">
          <a:xfrm>
            <a:off x="7956376" y="335699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9" name="Oval 328"/>
          <p:cNvSpPr/>
          <p:nvPr/>
        </p:nvSpPr>
        <p:spPr bwMode="auto">
          <a:xfrm>
            <a:off x="7956376" y="364502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30" name="Oval 329"/>
          <p:cNvSpPr/>
          <p:nvPr/>
        </p:nvSpPr>
        <p:spPr bwMode="auto">
          <a:xfrm>
            <a:off x="7956376" y="393305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42" name="Straight Arrow Connector 341"/>
          <p:cNvCxnSpPr/>
          <p:nvPr/>
        </p:nvCxnSpPr>
        <p:spPr bwMode="auto">
          <a:xfrm>
            <a:off x="7452320" y="400506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2" name="Straight Arrow Connector 361"/>
          <p:cNvCxnSpPr/>
          <p:nvPr/>
        </p:nvCxnSpPr>
        <p:spPr bwMode="auto">
          <a:xfrm>
            <a:off x="5940152" y="3429000"/>
            <a:ext cx="194421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6" name="Straight Arrow Connector 445"/>
          <p:cNvCxnSpPr/>
          <p:nvPr/>
        </p:nvCxnSpPr>
        <p:spPr bwMode="auto">
          <a:xfrm>
            <a:off x="6444208" y="3717032"/>
            <a:ext cx="14401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9" name="Rectangle 93"/>
          <p:cNvSpPr>
            <a:spLocks noChangeArrowheads="1"/>
          </p:cNvSpPr>
          <p:nvPr/>
        </p:nvSpPr>
        <p:spPr bwMode="auto">
          <a:xfrm>
            <a:off x="3923928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93" name="Rectangle 93"/>
          <p:cNvSpPr>
            <a:spLocks noChangeArrowheads="1"/>
          </p:cNvSpPr>
          <p:nvPr/>
        </p:nvSpPr>
        <p:spPr bwMode="auto">
          <a:xfrm>
            <a:off x="3923928" y="522741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95" name="Rectangle 93"/>
          <p:cNvSpPr>
            <a:spLocks noChangeArrowheads="1"/>
          </p:cNvSpPr>
          <p:nvPr/>
        </p:nvSpPr>
        <p:spPr bwMode="auto">
          <a:xfrm>
            <a:off x="3923928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499" name="Rectangle 93"/>
          <p:cNvSpPr>
            <a:spLocks noChangeArrowheads="1"/>
          </p:cNvSpPr>
          <p:nvPr/>
        </p:nvSpPr>
        <p:spPr bwMode="auto">
          <a:xfrm>
            <a:off x="3923928" y="49402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00" name="Oval 499"/>
          <p:cNvSpPr/>
          <p:nvPr/>
        </p:nvSpPr>
        <p:spPr bwMode="auto">
          <a:xfrm>
            <a:off x="3995936" y="501228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501" name="Oval 500"/>
          <p:cNvSpPr/>
          <p:nvPr/>
        </p:nvSpPr>
        <p:spPr bwMode="auto">
          <a:xfrm>
            <a:off x="3995936" y="530031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502" name="Oval 501"/>
          <p:cNvSpPr/>
          <p:nvPr/>
        </p:nvSpPr>
        <p:spPr bwMode="auto">
          <a:xfrm>
            <a:off x="3995936" y="558834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03" name="Straight Arrow Connector 502"/>
          <p:cNvCxnSpPr/>
          <p:nvPr/>
        </p:nvCxnSpPr>
        <p:spPr bwMode="auto">
          <a:xfrm>
            <a:off x="3563888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4" name="Straight Arrow Connector 503"/>
          <p:cNvCxnSpPr/>
          <p:nvPr/>
        </p:nvCxnSpPr>
        <p:spPr bwMode="auto">
          <a:xfrm>
            <a:off x="3563888" y="537232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5" name="Straight Arrow Connector 504"/>
          <p:cNvCxnSpPr/>
          <p:nvPr/>
        </p:nvCxnSpPr>
        <p:spPr bwMode="auto">
          <a:xfrm>
            <a:off x="3563888" y="508429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6" name="Rectangle 93"/>
          <p:cNvSpPr>
            <a:spLocks noChangeArrowheads="1"/>
          </p:cNvSpPr>
          <p:nvPr/>
        </p:nvSpPr>
        <p:spPr bwMode="auto">
          <a:xfrm>
            <a:off x="8460432" y="551633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07" name="Rectangle 93"/>
          <p:cNvSpPr>
            <a:spLocks noChangeArrowheads="1"/>
          </p:cNvSpPr>
          <p:nvPr/>
        </p:nvSpPr>
        <p:spPr bwMode="auto">
          <a:xfrm>
            <a:off x="8460432" y="522741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08" name="Rectangle 93"/>
          <p:cNvSpPr>
            <a:spLocks noChangeArrowheads="1"/>
          </p:cNvSpPr>
          <p:nvPr/>
        </p:nvSpPr>
        <p:spPr bwMode="auto">
          <a:xfrm>
            <a:off x="8460432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509" name="Rectangle 93"/>
          <p:cNvSpPr>
            <a:spLocks noChangeArrowheads="1"/>
          </p:cNvSpPr>
          <p:nvPr/>
        </p:nvSpPr>
        <p:spPr bwMode="auto">
          <a:xfrm>
            <a:off x="8460432" y="494027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10" name="Oval 509"/>
          <p:cNvSpPr/>
          <p:nvPr/>
        </p:nvSpPr>
        <p:spPr bwMode="auto">
          <a:xfrm>
            <a:off x="8532440" y="501228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511" name="Oval 510"/>
          <p:cNvSpPr/>
          <p:nvPr/>
        </p:nvSpPr>
        <p:spPr bwMode="auto">
          <a:xfrm>
            <a:off x="8532440" y="530031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512" name="Oval 511"/>
          <p:cNvSpPr/>
          <p:nvPr/>
        </p:nvSpPr>
        <p:spPr bwMode="auto">
          <a:xfrm>
            <a:off x="8532440" y="558834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13" name="Straight Arrow Connector 512"/>
          <p:cNvCxnSpPr/>
          <p:nvPr/>
        </p:nvCxnSpPr>
        <p:spPr bwMode="auto">
          <a:xfrm flipV="1">
            <a:off x="7596336" y="5084291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" name="Straight Arrow Connector 513"/>
          <p:cNvCxnSpPr/>
          <p:nvPr/>
        </p:nvCxnSpPr>
        <p:spPr bwMode="auto">
          <a:xfrm flipV="1">
            <a:off x="7596336" y="5372323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5" name="Straight Arrow Connector 514"/>
          <p:cNvCxnSpPr/>
          <p:nvPr/>
        </p:nvCxnSpPr>
        <p:spPr bwMode="auto">
          <a:xfrm>
            <a:off x="8100392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0782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AutoShape 3"/>
          <p:cNvSpPr>
            <a:spLocks noChangeArrowheads="1"/>
          </p:cNvSpPr>
          <p:nvPr/>
        </p:nvSpPr>
        <p:spPr bwMode="auto">
          <a:xfrm>
            <a:off x="323528" y="692696"/>
            <a:ext cx="8568952" cy="583264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Rectangle 93"/>
          <p:cNvSpPr>
            <a:spLocks noChangeArrowheads="1"/>
          </p:cNvSpPr>
          <p:nvPr/>
        </p:nvSpPr>
        <p:spPr bwMode="auto">
          <a:xfrm>
            <a:off x="3491880" y="148567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" name="Rectangle 93"/>
          <p:cNvSpPr>
            <a:spLocks noChangeArrowheads="1"/>
          </p:cNvSpPr>
          <p:nvPr/>
        </p:nvSpPr>
        <p:spPr bwMode="auto">
          <a:xfrm>
            <a:off x="3491880" y="119675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" name="Rectangle 93"/>
          <p:cNvSpPr>
            <a:spLocks noChangeArrowheads="1"/>
          </p:cNvSpPr>
          <p:nvPr/>
        </p:nvSpPr>
        <p:spPr bwMode="auto">
          <a:xfrm>
            <a:off x="1476549" y="17719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5" name="Rectangle 93"/>
          <p:cNvSpPr>
            <a:spLocks noChangeArrowheads="1"/>
          </p:cNvSpPr>
          <p:nvPr/>
        </p:nvSpPr>
        <p:spPr bwMode="auto">
          <a:xfrm>
            <a:off x="1476549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" name="Rectangle 93"/>
          <p:cNvSpPr>
            <a:spLocks noChangeArrowheads="1"/>
          </p:cNvSpPr>
          <p:nvPr/>
        </p:nvSpPr>
        <p:spPr bwMode="auto">
          <a:xfrm>
            <a:off x="1476549" y="119496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" name="Rectangle 93"/>
          <p:cNvSpPr>
            <a:spLocks noChangeArrowheads="1"/>
          </p:cNvSpPr>
          <p:nvPr/>
        </p:nvSpPr>
        <p:spPr bwMode="auto">
          <a:xfrm>
            <a:off x="972493" y="17719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8" name="Rectangle 93"/>
          <p:cNvSpPr>
            <a:spLocks noChangeArrowheads="1"/>
          </p:cNvSpPr>
          <p:nvPr/>
        </p:nvSpPr>
        <p:spPr bwMode="auto">
          <a:xfrm>
            <a:off x="467544" y="17719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9" name="Rectangle 93"/>
          <p:cNvSpPr>
            <a:spLocks noChangeArrowheads="1"/>
          </p:cNvSpPr>
          <p:nvPr/>
        </p:nvSpPr>
        <p:spPr bwMode="auto">
          <a:xfrm>
            <a:off x="972493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" name="Rectangle 93"/>
          <p:cNvSpPr>
            <a:spLocks noChangeArrowheads="1"/>
          </p:cNvSpPr>
          <p:nvPr/>
        </p:nvSpPr>
        <p:spPr bwMode="auto">
          <a:xfrm>
            <a:off x="467544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611560" y="162790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116509" y="162790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tangle 93"/>
          <p:cNvSpPr>
            <a:spLocks noChangeArrowheads="1"/>
          </p:cNvSpPr>
          <p:nvPr/>
        </p:nvSpPr>
        <p:spPr bwMode="auto">
          <a:xfrm>
            <a:off x="468437" y="119585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" name="Rectangle 93"/>
          <p:cNvSpPr>
            <a:spLocks noChangeArrowheads="1"/>
          </p:cNvSpPr>
          <p:nvPr/>
        </p:nvSpPr>
        <p:spPr bwMode="auto">
          <a:xfrm>
            <a:off x="468437" y="90782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" name="Rectangle 93"/>
          <p:cNvSpPr>
            <a:spLocks noChangeArrowheads="1"/>
          </p:cNvSpPr>
          <p:nvPr/>
        </p:nvSpPr>
        <p:spPr bwMode="auto">
          <a:xfrm>
            <a:off x="1476549" y="90782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6" name="Straight Arrow Connector 15"/>
          <p:cNvCxnSpPr>
            <a:endCxn id="6" idx="1"/>
          </p:cNvCxnSpPr>
          <p:nvPr/>
        </p:nvCxnSpPr>
        <p:spPr bwMode="auto">
          <a:xfrm flipV="1">
            <a:off x="612453" y="1339429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612453" y="1051843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93"/>
          <p:cNvSpPr>
            <a:spLocks noChangeArrowheads="1"/>
          </p:cNvSpPr>
          <p:nvPr/>
        </p:nvSpPr>
        <p:spPr bwMode="auto">
          <a:xfrm>
            <a:off x="1980605" y="177281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19" name="Rectangle 93"/>
          <p:cNvSpPr>
            <a:spLocks noChangeArrowheads="1"/>
          </p:cNvSpPr>
          <p:nvPr/>
        </p:nvSpPr>
        <p:spPr bwMode="auto">
          <a:xfrm>
            <a:off x="1980605" y="14847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" name="Rectangle 93"/>
          <p:cNvSpPr>
            <a:spLocks noChangeArrowheads="1"/>
          </p:cNvSpPr>
          <p:nvPr/>
        </p:nvSpPr>
        <p:spPr bwMode="auto">
          <a:xfrm>
            <a:off x="1980605" y="119585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" name="Oval 20"/>
          <p:cNvSpPr/>
          <p:nvPr/>
        </p:nvSpPr>
        <p:spPr bwMode="auto">
          <a:xfrm>
            <a:off x="2556669" y="155768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1620565" y="162790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1620565" y="133987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tangle 93"/>
          <p:cNvSpPr>
            <a:spLocks noChangeArrowheads="1"/>
          </p:cNvSpPr>
          <p:nvPr/>
        </p:nvSpPr>
        <p:spPr bwMode="auto">
          <a:xfrm>
            <a:off x="2484661" y="1773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25" name="Rectangle 93"/>
          <p:cNvSpPr>
            <a:spLocks noChangeArrowheads="1"/>
          </p:cNvSpPr>
          <p:nvPr/>
        </p:nvSpPr>
        <p:spPr bwMode="auto">
          <a:xfrm>
            <a:off x="2484661" y="148567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2124621" y="162969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Oval 26"/>
          <p:cNvSpPr/>
          <p:nvPr/>
        </p:nvSpPr>
        <p:spPr bwMode="auto">
          <a:xfrm>
            <a:off x="3059832" y="155768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93"/>
          <p:cNvSpPr>
            <a:spLocks noChangeArrowheads="1"/>
          </p:cNvSpPr>
          <p:nvPr/>
        </p:nvSpPr>
        <p:spPr bwMode="auto">
          <a:xfrm>
            <a:off x="2987824" y="1773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29" name="Rectangle 93"/>
          <p:cNvSpPr>
            <a:spLocks noChangeArrowheads="1"/>
          </p:cNvSpPr>
          <p:nvPr/>
        </p:nvSpPr>
        <p:spPr bwMode="auto">
          <a:xfrm>
            <a:off x="2987824" y="148567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2628677" y="162969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93"/>
          <p:cNvSpPr>
            <a:spLocks noChangeArrowheads="1"/>
          </p:cNvSpPr>
          <p:nvPr/>
        </p:nvSpPr>
        <p:spPr bwMode="auto">
          <a:xfrm>
            <a:off x="3491880" y="1773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I</a:t>
            </a:r>
            <a:endParaRPr lang="cs-CZ" b="1"/>
          </a:p>
        </p:txBody>
      </p:sp>
      <p:sp>
        <p:nvSpPr>
          <p:cNvPr id="32" name="Rectangle 93"/>
          <p:cNvSpPr>
            <a:spLocks noChangeArrowheads="1"/>
          </p:cNvSpPr>
          <p:nvPr/>
        </p:nvSpPr>
        <p:spPr bwMode="auto">
          <a:xfrm>
            <a:off x="3491880" y="909613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3" name="Straight Arrow Connector 32"/>
          <p:cNvCxnSpPr>
            <a:endCxn id="32" idx="1"/>
          </p:cNvCxnSpPr>
          <p:nvPr/>
        </p:nvCxnSpPr>
        <p:spPr bwMode="auto">
          <a:xfrm>
            <a:off x="1619672" y="1054075"/>
            <a:ext cx="1872208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3131840" y="162969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>
            <a:endCxn id="3" idx="1"/>
          </p:cNvCxnSpPr>
          <p:nvPr/>
        </p:nvCxnSpPr>
        <p:spPr bwMode="auto">
          <a:xfrm flipV="1">
            <a:off x="2123728" y="1341215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Oval 35"/>
          <p:cNvSpPr/>
          <p:nvPr/>
        </p:nvSpPr>
        <p:spPr bwMode="auto">
          <a:xfrm>
            <a:off x="4067944" y="155768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93"/>
          <p:cNvSpPr>
            <a:spLocks noChangeArrowheads="1"/>
          </p:cNvSpPr>
          <p:nvPr/>
        </p:nvSpPr>
        <p:spPr bwMode="auto">
          <a:xfrm>
            <a:off x="3995936" y="1773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N</a:t>
            </a:r>
            <a:endParaRPr lang="cs-CZ" b="1"/>
          </a:p>
        </p:txBody>
      </p:sp>
      <p:sp>
        <p:nvSpPr>
          <p:cNvPr id="38" name="Rectangle 93"/>
          <p:cNvSpPr>
            <a:spLocks noChangeArrowheads="1"/>
          </p:cNvSpPr>
          <p:nvPr/>
        </p:nvSpPr>
        <p:spPr bwMode="auto">
          <a:xfrm>
            <a:off x="3995936" y="148567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" name="Oval 38"/>
          <p:cNvSpPr/>
          <p:nvPr/>
        </p:nvSpPr>
        <p:spPr bwMode="auto">
          <a:xfrm>
            <a:off x="4572000" y="155768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3635896" y="162969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Rectangle 93"/>
          <p:cNvSpPr>
            <a:spLocks noChangeArrowheads="1"/>
          </p:cNvSpPr>
          <p:nvPr/>
        </p:nvSpPr>
        <p:spPr bwMode="auto">
          <a:xfrm>
            <a:off x="4499992" y="148567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2" name="Rectangle 93"/>
          <p:cNvSpPr>
            <a:spLocks noChangeArrowheads="1"/>
          </p:cNvSpPr>
          <p:nvPr/>
        </p:nvSpPr>
        <p:spPr bwMode="auto">
          <a:xfrm>
            <a:off x="4499992" y="119675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4" name="Rectangle 93"/>
          <p:cNvSpPr>
            <a:spLocks noChangeArrowheads="1"/>
          </p:cNvSpPr>
          <p:nvPr/>
        </p:nvSpPr>
        <p:spPr bwMode="auto">
          <a:xfrm>
            <a:off x="4499992" y="1773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45" name="Rectangle 93"/>
          <p:cNvSpPr>
            <a:spLocks noChangeArrowheads="1"/>
          </p:cNvSpPr>
          <p:nvPr/>
        </p:nvSpPr>
        <p:spPr bwMode="auto">
          <a:xfrm>
            <a:off x="4499992" y="909613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7" name="Straight Arrow Connector 46"/>
          <p:cNvCxnSpPr>
            <a:endCxn id="45" idx="1"/>
          </p:cNvCxnSpPr>
          <p:nvPr/>
        </p:nvCxnSpPr>
        <p:spPr bwMode="auto">
          <a:xfrm>
            <a:off x="3635896" y="1053629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3635896" y="1341661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4139952" y="162969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93"/>
          <p:cNvSpPr>
            <a:spLocks noChangeArrowheads="1"/>
          </p:cNvSpPr>
          <p:nvPr/>
        </p:nvSpPr>
        <p:spPr bwMode="auto">
          <a:xfrm>
            <a:off x="5004048" y="1773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52" name="Rectangle 93"/>
          <p:cNvSpPr>
            <a:spLocks noChangeArrowheads="1"/>
          </p:cNvSpPr>
          <p:nvPr/>
        </p:nvSpPr>
        <p:spPr bwMode="auto">
          <a:xfrm>
            <a:off x="5004048" y="148567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3" name="Rectangle 93"/>
          <p:cNvSpPr>
            <a:spLocks noChangeArrowheads="1"/>
          </p:cNvSpPr>
          <p:nvPr/>
        </p:nvSpPr>
        <p:spPr bwMode="auto">
          <a:xfrm>
            <a:off x="5004048" y="119675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4644008" y="134166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4644008" y="162969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Rectangle 93"/>
          <p:cNvSpPr>
            <a:spLocks noChangeArrowheads="1"/>
          </p:cNvSpPr>
          <p:nvPr/>
        </p:nvSpPr>
        <p:spPr bwMode="auto">
          <a:xfrm>
            <a:off x="3996829" y="43651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1" name="Rectangle 93"/>
          <p:cNvSpPr>
            <a:spLocks noChangeArrowheads="1"/>
          </p:cNvSpPr>
          <p:nvPr/>
        </p:nvSpPr>
        <p:spPr bwMode="auto">
          <a:xfrm>
            <a:off x="3996829" y="407707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2" name="Rectangle 93"/>
          <p:cNvSpPr>
            <a:spLocks noChangeArrowheads="1"/>
          </p:cNvSpPr>
          <p:nvPr/>
        </p:nvSpPr>
        <p:spPr bwMode="auto">
          <a:xfrm>
            <a:off x="3996829" y="378904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3" name="Rectangle 93"/>
          <p:cNvSpPr>
            <a:spLocks noChangeArrowheads="1"/>
          </p:cNvSpPr>
          <p:nvPr/>
        </p:nvSpPr>
        <p:spPr bwMode="auto">
          <a:xfrm>
            <a:off x="972493" y="46531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24" name="Rectangle 93"/>
          <p:cNvSpPr>
            <a:spLocks noChangeArrowheads="1"/>
          </p:cNvSpPr>
          <p:nvPr/>
        </p:nvSpPr>
        <p:spPr bwMode="auto">
          <a:xfrm>
            <a:off x="467544" y="46531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5" name="Rectangle 93"/>
          <p:cNvSpPr>
            <a:spLocks noChangeArrowheads="1"/>
          </p:cNvSpPr>
          <p:nvPr/>
        </p:nvSpPr>
        <p:spPr bwMode="auto">
          <a:xfrm>
            <a:off x="972493" y="43651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6" name="Rectangle 93"/>
          <p:cNvSpPr>
            <a:spLocks noChangeArrowheads="1"/>
          </p:cNvSpPr>
          <p:nvPr/>
        </p:nvSpPr>
        <p:spPr bwMode="auto">
          <a:xfrm>
            <a:off x="467544" y="43651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27" name="Straight Arrow Connector 126"/>
          <p:cNvCxnSpPr/>
          <p:nvPr/>
        </p:nvCxnSpPr>
        <p:spPr bwMode="auto">
          <a:xfrm>
            <a:off x="611560" y="450912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Straight Arrow Connector 127"/>
          <p:cNvCxnSpPr/>
          <p:nvPr/>
        </p:nvCxnSpPr>
        <p:spPr bwMode="auto">
          <a:xfrm>
            <a:off x="1116509" y="450912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Rectangle 93"/>
          <p:cNvSpPr>
            <a:spLocks noChangeArrowheads="1"/>
          </p:cNvSpPr>
          <p:nvPr/>
        </p:nvSpPr>
        <p:spPr bwMode="auto">
          <a:xfrm>
            <a:off x="468437" y="407707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0" name="Rectangle 93"/>
          <p:cNvSpPr>
            <a:spLocks noChangeArrowheads="1"/>
          </p:cNvSpPr>
          <p:nvPr/>
        </p:nvSpPr>
        <p:spPr bwMode="auto">
          <a:xfrm>
            <a:off x="468437" y="378904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31" name="Straight Arrow Connector 130"/>
          <p:cNvCxnSpPr>
            <a:endCxn id="143" idx="1"/>
          </p:cNvCxnSpPr>
          <p:nvPr/>
        </p:nvCxnSpPr>
        <p:spPr bwMode="auto">
          <a:xfrm>
            <a:off x="612453" y="4221088"/>
            <a:ext cx="1368152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Arrow Connector 131"/>
          <p:cNvCxnSpPr>
            <a:endCxn id="154" idx="1"/>
          </p:cNvCxnSpPr>
          <p:nvPr/>
        </p:nvCxnSpPr>
        <p:spPr bwMode="auto">
          <a:xfrm>
            <a:off x="611560" y="3933056"/>
            <a:ext cx="2377157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" name="Rectangle 93"/>
          <p:cNvSpPr>
            <a:spLocks noChangeArrowheads="1"/>
          </p:cNvSpPr>
          <p:nvPr/>
        </p:nvSpPr>
        <p:spPr bwMode="auto">
          <a:xfrm>
            <a:off x="5004048" y="46531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134" name="Rectangle 93"/>
          <p:cNvSpPr>
            <a:spLocks noChangeArrowheads="1"/>
          </p:cNvSpPr>
          <p:nvPr/>
        </p:nvSpPr>
        <p:spPr bwMode="auto">
          <a:xfrm>
            <a:off x="5004048" y="43651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5" name="Rectangle 93"/>
          <p:cNvSpPr>
            <a:spLocks noChangeArrowheads="1"/>
          </p:cNvSpPr>
          <p:nvPr/>
        </p:nvSpPr>
        <p:spPr bwMode="auto">
          <a:xfrm>
            <a:off x="5004048" y="407617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6" name="Rectangle 93"/>
          <p:cNvSpPr>
            <a:spLocks noChangeArrowheads="1"/>
          </p:cNvSpPr>
          <p:nvPr/>
        </p:nvSpPr>
        <p:spPr bwMode="auto">
          <a:xfrm>
            <a:off x="5004048" y="378904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0" name="Rectangle 93"/>
          <p:cNvSpPr>
            <a:spLocks noChangeArrowheads="1"/>
          </p:cNvSpPr>
          <p:nvPr/>
        </p:nvSpPr>
        <p:spPr bwMode="auto">
          <a:xfrm>
            <a:off x="1980605" y="46531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141" name="Rectangle 93"/>
          <p:cNvSpPr>
            <a:spLocks noChangeArrowheads="1"/>
          </p:cNvSpPr>
          <p:nvPr/>
        </p:nvSpPr>
        <p:spPr bwMode="auto">
          <a:xfrm>
            <a:off x="1980605" y="43651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42" name="Straight Arrow Connector 141"/>
          <p:cNvCxnSpPr/>
          <p:nvPr/>
        </p:nvCxnSpPr>
        <p:spPr bwMode="auto">
          <a:xfrm>
            <a:off x="2124621" y="450912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ectangle 93"/>
          <p:cNvSpPr>
            <a:spLocks noChangeArrowheads="1"/>
          </p:cNvSpPr>
          <p:nvPr/>
        </p:nvSpPr>
        <p:spPr bwMode="auto">
          <a:xfrm>
            <a:off x="1980605" y="407707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4" name="Rectangle 93"/>
          <p:cNvSpPr>
            <a:spLocks noChangeArrowheads="1"/>
          </p:cNvSpPr>
          <p:nvPr/>
        </p:nvSpPr>
        <p:spPr bwMode="auto">
          <a:xfrm>
            <a:off x="4499992" y="465224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145" name="Rectangle 93"/>
          <p:cNvSpPr>
            <a:spLocks noChangeArrowheads="1"/>
          </p:cNvSpPr>
          <p:nvPr/>
        </p:nvSpPr>
        <p:spPr bwMode="auto">
          <a:xfrm>
            <a:off x="4499992" y="436421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46" name="Straight Arrow Connector 145"/>
          <p:cNvCxnSpPr/>
          <p:nvPr/>
        </p:nvCxnSpPr>
        <p:spPr bwMode="auto">
          <a:xfrm>
            <a:off x="4644008" y="450822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Rectangle 93"/>
          <p:cNvSpPr>
            <a:spLocks noChangeArrowheads="1"/>
          </p:cNvSpPr>
          <p:nvPr/>
        </p:nvSpPr>
        <p:spPr bwMode="auto">
          <a:xfrm>
            <a:off x="1476549" y="46531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1476549" y="43651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9" name="Rectangle 93"/>
          <p:cNvSpPr>
            <a:spLocks noChangeArrowheads="1"/>
          </p:cNvSpPr>
          <p:nvPr/>
        </p:nvSpPr>
        <p:spPr bwMode="auto">
          <a:xfrm>
            <a:off x="2988717" y="46531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150" name="Rectangle 93"/>
          <p:cNvSpPr>
            <a:spLocks noChangeArrowheads="1"/>
          </p:cNvSpPr>
          <p:nvPr/>
        </p:nvSpPr>
        <p:spPr bwMode="auto">
          <a:xfrm>
            <a:off x="2988717" y="43651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51" name="Straight Arrow Connector 150"/>
          <p:cNvCxnSpPr/>
          <p:nvPr/>
        </p:nvCxnSpPr>
        <p:spPr bwMode="auto">
          <a:xfrm>
            <a:off x="3132733" y="450912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ectangle 93"/>
          <p:cNvSpPr>
            <a:spLocks noChangeArrowheads="1"/>
          </p:cNvSpPr>
          <p:nvPr/>
        </p:nvSpPr>
        <p:spPr bwMode="auto">
          <a:xfrm>
            <a:off x="2988717" y="407707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53" name="Straight Arrow Connector 152"/>
          <p:cNvCxnSpPr>
            <a:endCxn id="135" idx="1"/>
          </p:cNvCxnSpPr>
          <p:nvPr/>
        </p:nvCxnSpPr>
        <p:spPr bwMode="auto">
          <a:xfrm flipV="1">
            <a:off x="4140845" y="4220642"/>
            <a:ext cx="863203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Rectangle 93"/>
          <p:cNvSpPr>
            <a:spLocks noChangeArrowheads="1"/>
          </p:cNvSpPr>
          <p:nvPr/>
        </p:nvSpPr>
        <p:spPr bwMode="auto">
          <a:xfrm>
            <a:off x="2988717" y="378904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55" name="Straight Arrow Connector 154"/>
          <p:cNvCxnSpPr>
            <a:endCxn id="136" idx="1"/>
          </p:cNvCxnSpPr>
          <p:nvPr/>
        </p:nvCxnSpPr>
        <p:spPr bwMode="auto">
          <a:xfrm>
            <a:off x="4140845" y="3933056"/>
            <a:ext cx="863203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Arrow Connector 155"/>
          <p:cNvCxnSpPr/>
          <p:nvPr/>
        </p:nvCxnSpPr>
        <p:spPr bwMode="auto">
          <a:xfrm>
            <a:off x="1620565" y="450912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Arrow Connector 156"/>
          <p:cNvCxnSpPr/>
          <p:nvPr/>
        </p:nvCxnSpPr>
        <p:spPr bwMode="auto">
          <a:xfrm>
            <a:off x="2124621" y="422108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Rectangle 93"/>
          <p:cNvSpPr>
            <a:spLocks noChangeArrowheads="1"/>
          </p:cNvSpPr>
          <p:nvPr/>
        </p:nvSpPr>
        <p:spPr bwMode="auto">
          <a:xfrm>
            <a:off x="3492773" y="46531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I</a:t>
            </a:r>
            <a:endParaRPr lang="cs-CZ" b="1"/>
          </a:p>
        </p:txBody>
      </p:sp>
      <p:sp>
        <p:nvSpPr>
          <p:cNvPr id="159" name="Rectangle 93"/>
          <p:cNvSpPr>
            <a:spLocks noChangeArrowheads="1"/>
          </p:cNvSpPr>
          <p:nvPr/>
        </p:nvSpPr>
        <p:spPr bwMode="auto">
          <a:xfrm>
            <a:off x="3492773" y="43651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60" name="Straight Arrow Connector 159"/>
          <p:cNvCxnSpPr/>
          <p:nvPr/>
        </p:nvCxnSpPr>
        <p:spPr bwMode="auto">
          <a:xfrm>
            <a:off x="3636789" y="450912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ectangle 93"/>
          <p:cNvSpPr>
            <a:spLocks noChangeArrowheads="1"/>
          </p:cNvSpPr>
          <p:nvPr/>
        </p:nvSpPr>
        <p:spPr bwMode="auto">
          <a:xfrm>
            <a:off x="3996829" y="46531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N</a:t>
            </a:r>
            <a:endParaRPr lang="cs-CZ" b="1"/>
          </a:p>
        </p:txBody>
      </p:sp>
      <p:cxnSp>
        <p:nvCxnSpPr>
          <p:cNvPr id="162" name="Straight Arrow Connector 161"/>
          <p:cNvCxnSpPr/>
          <p:nvPr/>
        </p:nvCxnSpPr>
        <p:spPr bwMode="auto">
          <a:xfrm>
            <a:off x="3132733" y="3933056"/>
            <a:ext cx="863203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Arrow Connector 162"/>
          <p:cNvCxnSpPr/>
          <p:nvPr/>
        </p:nvCxnSpPr>
        <p:spPr bwMode="auto">
          <a:xfrm flipV="1">
            <a:off x="3132733" y="4221088"/>
            <a:ext cx="863203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Arrow Connector 163"/>
          <p:cNvCxnSpPr/>
          <p:nvPr/>
        </p:nvCxnSpPr>
        <p:spPr bwMode="auto">
          <a:xfrm>
            <a:off x="4140845" y="450912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Rectangle 93"/>
          <p:cNvSpPr>
            <a:spLocks noChangeArrowheads="1"/>
          </p:cNvSpPr>
          <p:nvPr/>
        </p:nvSpPr>
        <p:spPr bwMode="auto">
          <a:xfrm>
            <a:off x="2483768" y="46531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166" name="Rectangle 93"/>
          <p:cNvSpPr>
            <a:spLocks noChangeArrowheads="1"/>
          </p:cNvSpPr>
          <p:nvPr/>
        </p:nvSpPr>
        <p:spPr bwMode="auto">
          <a:xfrm>
            <a:off x="2483768" y="43651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7" name="Rectangle 93"/>
          <p:cNvSpPr>
            <a:spLocks noChangeArrowheads="1"/>
          </p:cNvSpPr>
          <p:nvPr/>
        </p:nvSpPr>
        <p:spPr bwMode="auto">
          <a:xfrm>
            <a:off x="2483768" y="407707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68" name="Straight Arrow Connector 167"/>
          <p:cNvCxnSpPr/>
          <p:nvPr/>
        </p:nvCxnSpPr>
        <p:spPr bwMode="auto">
          <a:xfrm>
            <a:off x="2627784" y="422108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2627784" y="450912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AutoShape 3"/>
          <p:cNvSpPr>
            <a:spLocks noChangeArrowheads="1"/>
          </p:cNvSpPr>
          <p:nvPr/>
        </p:nvSpPr>
        <p:spPr bwMode="auto">
          <a:xfrm>
            <a:off x="467544" y="2348880"/>
            <a:ext cx="5112568" cy="360040"/>
          </a:xfrm>
          <a:prstGeom prst="roundRect">
            <a:avLst>
              <a:gd name="adj" fmla="val 10468"/>
            </a:avLst>
          </a:prstGeom>
          <a:solidFill>
            <a:schemeClr val="accent3">
              <a:lumMod val="95000"/>
            </a:schemeClr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nodes were inserted in sorted order.</a:t>
            </a:r>
          </a:p>
        </p:txBody>
      </p:sp>
      <p:sp>
        <p:nvSpPr>
          <p:cNvPr id="173" name="AutoShape 3"/>
          <p:cNvSpPr>
            <a:spLocks noChangeArrowheads="1"/>
          </p:cNvSpPr>
          <p:nvPr/>
        </p:nvSpPr>
        <p:spPr bwMode="auto">
          <a:xfrm>
            <a:off x="467544" y="5085184"/>
            <a:ext cx="5112568" cy="360040"/>
          </a:xfrm>
          <a:prstGeom prst="roundRect">
            <a:avLst>
              <a:gd name="adj" fmla="val 10468"/>
            </a:avLst>
          </a:prstGeom>
          <a:solidFill>
            <a:schemeClr val="accent3">
              <a:lumMod val="95000"/>
            </a:schemeClr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nodes were inserted in random order.</a:t>
            </a:r>
          </a:p>
        </p:txBody>
      </p:sp>
      <p:sp>
        <p:nvSpPr>
          <p:cNvPr id="174" name="AutoShape 3"/>
          <p:cNvSpPr>
            <a:spLocks noChangeArrowheads="1"/>
          </p:cNvSpPr>
          <p:nvPr/>
        </p:nvSpPr>
        <p:spPr bwMode="auto">
          <a:xfrm>
            <a:off x="1187624" y="3212976"/>
            <a:ext cx="4104456" cy="432048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smtClean="0"/>
              <a:t>The result of the previous example</a:t>
            </a:r>
          </a:p>
        </p:txBody>
      </p:sp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611560" y="5806157"/>
            <a:ext cx="8064896" cy="504056"/>
          </a:xfrm>
          <a:prstGeom prst="roundRect">
            <a:avLst>
              <a:gd name="adj" fmla="val 10468"/>
            </a:avLst>
          </a:prstGeom>
          <a:solidFill>
            <a:schemeClr val="accent3">
              <a:lumMod val="95000"/>
            </a:schemeClr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shapes of the lists are different, the probabilistic properties are the same.</a:t>
            </a:r>
          </a:p>
        </p:txBody>
      </p:sp>
      <p:cxnSp>
        <p:nvCxnSpPr>
          <p:cNvPr id="176" name="Straight Arrow Connector 175"/>
          <p:cNvCxnSpPr/>
          <p:nvPr/>
        </p:nvCxnSpPr>
        <p:spPr bwMode="auto">
          <a:xfrm>
            <a:off x="323528" y="2924944"/>
            <a:ext cx="85689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323528" y="5661248"/>
            <a:ext cx="85689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Skip list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8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7" name="AutoShape 3"/>
          <p:cNvSpPr>
            <a:spLocks noChangeArrowheads="1"/>
          </p:cNvSpPr>
          <p:nvPr/>
        </p:nvSpPr>
        <p:spPr bwMode="auto">
          <a:xfrm>
            <a:off x="6084168" y="980728"/>
            <a:ext cx="2808312" cy="1656184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nodes,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in the order of insertion,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were assigned </a:t>
            </a:r>
            <a:r>
              <a:rPr lang="en-US" smtClean="0">
                <a:solidFill>
                  <a:srgbClr val="000000"/>
                </a:solidFill>
              </a:rPr>
              <a:t>levels</a:t>
            </a:r>
            <a:endParaRPr 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1,3,2,1,1,3,1,3,2.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(A,C,E,G,H,I,N,R,S)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8" name="AutoShape 3"/>
          <p:cNvSpPr>
            <a:spLocks noChangeArrowheads="1"/>
          </p:cNvSpPr>
          <p:nvPr/>
        </p:nvSpPr>
        <p:spPr bwMode="auto">
          <a:xfrm>
            <a:off x="6084168" y="3645024"/>
            <a:ext cx="2808312" cy="1656184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nodes,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in the order of insertion,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were assigned </a:t>
            </a:r>
            <a:r>
              <a:rPr lang="en-US" smtClean="0">
                <a:solidFill>
                  <a:srgbClr val="000000"/>
                </a:solidFill>
              </a:rPr>
              <a:t>levels</a:t>
            </a:r>
            <a:endParaRPr 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1,3,2,1,1,3,1,3,2.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(A,S,E,R,C,H,I,N,G)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71" name="Rectangle 93"/>
          <p:cNvSpPr>
            <a:spLocks noChangeArrowheads="1"/>
          </p:cNvSpPr>
          <p:nvPr/>
        </p:nvSpPr>
        <p:spPr bwMode="auto">
          <a:xfrm>
            <a:off x="5508104" y="14847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5" name="Rectangle 93"/>
          <p:cNvSpPr>
            <a:spLocks noChangeArrowheads="1"/>
          </p:cNvSpPr>
          <p:nvPr/>
        </p:nvSpPr>
        <p:spPr bwMode="auto">
          <a:xfrm>
            <a:off x="5508104" y="119585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7" name="Rectangle 93"/>
          <p:cNvSpPr>
            <a:spLocks noChangeArrowheads="1"/>
          </p:cNvSpPr>
          <p:nvPr/>
        </p:nvSpPr>
        <p:spPr bwMode="auto">
          <a:xfrm>
            <a:off x="5508104" y="177281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199" name="Rectangle 93"/>
          <p:cNvSpPr>
            <a:spLocks noChangeArrowheads="1"/>
          </p:cNvSpPr>
          <p:nvPr/>
        </p:nvSpPr>
        <p:spPr bwMode="auto">
          <a:xfrm>
            <a:off x="5508104" y="90872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0" name="Oval 199"/>
          <p:cNvSpPr/>
          <p:nvPr/>
        </p:nvSpPr>
        <p:spPr bwMode="auto">
          <a:xfrm>
            <a:off x="5580112" y="98072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01" name="Oval 200"/>
          <p:cNvSpPr/>
          <p:nvPr/>
        </p:nvSpPr>
        <p:spPr bwMode="auto">
          <a:xfrm>
            <a:off x="5580112" y="126876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02" name="Oval 201"/>
          <p:cNvSpPr/>
          <p:nvPr/>
        </p:nvSpPr>
        <p:spPr bwMode="auto">
          <a:xfrm>
            <a:off x="5580112" y="155679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3" name="Rectangle 93"/>
          <p:cNvSpPr>
            <a:spLocks noChangeArrowheads="1"/>
          </p:cNvSpPr>
          <p:nvPr/>
        </p:nvSpPr>
        <p:spPr bwMode="auto">
          <a:xfrm>
            <a:off x="5508104" y="43651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5" name="Rectangle 93"/>
          <p:cNvSpPr>
            <a:spLocks noChangeArrowheads="1"/>
          </p:cNvSpPr>
          <p:nvPr/>
        </p:nvSpPr>
        <p:spPr bwMode="auto">
          <a:xfrm>
            <a:off x="5508104" y="407617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6" name="Rectangle 93"/>
          <p:cNvSpPr>
            <a:spLocks noChangeArrowheads="1"/>
          </p:cNvSpPr>
          <p:nvPr/>
        </p:nvSpPr>
        <p:spPr bwMode="auto">
          <a:xfrm>
            <a:off x="5508104" y="46531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207" name="Rectangle 93"/>
          <p:cNvSpPr>
            <a:spLocks noChangeArrowheads="1"/>
          </p:cNvSpPr>
          <p:nvPr/>
        </p:nvSpPr>
        <p:spPr bwMode="auto">
          <a:xfrm>
            <a:off x="5508104" y="378904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8" name="Oval 207"/>
          <p:cNvSpPr/>
          <p:nvPr/>
        </p:nvSpPr>
        <p:spPr bwMode="auto">
          <a:xfrm>
            <a:off x="5580112" y="386104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09" name="Oval 208"/>
          <p:cNvSpPr/>
          <p:nvPr/>
        </p:nvSpPr>
        <p:spPr bwMode="auto">
          <a:xfrm>
            <a:off x="5580112" y="414908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10" name="Oval 209"/>
          <p:cNvSpPr/>
          <p:nvPr/>
        </p:nvSpPr>
        <p:spPr bwMode="auto">
          <a:xfrm>
            <a:off x="5580112" y="443711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1" name="Straight Arrow Connector 210"/>
          <p:cNvCxnSpPr/>
          <p:nvPr/>
        </p:nvCxnSpPr>
        <p:spPr bwMode="auto">
          <a:xfrm>
            <a:off x="5148064" y="134076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Arrow Connector 211"/>
          <p:cNvCxnSpPr/>
          <p:nvPr/>
        </p:nvCxnSpPr>
        <p:spPr bwMode="auto">
          <a:xfrm>
            <a:off x="5148064" y="162880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Arrow Connector 212"/>
          <p:cNvCxnSpPr/>
          <p:nvPr/>
        </p:nvCxnSpPr>
        <p:spPr bwMode="auto">
          <a:xfrm>
            <a:off x="5148064" y="422108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Arrow Connector 213"/>
          <p:cNvCxnSpPr/>
          <p:nvPr/>
        </p:nvCxnSpPr>
        <p:spPr bwMode="auto">
          <a:xfrm>
            <a:off x="5148064" y="393305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Arrow Connector 214"/>
          <p:cNvCxnSpPr/>
          <p:nvPr/>
        </p:nvCxnSpPr>
        <p:spPr bwMode="auto">
          <a:xfrm>
            <a:off x="5148064" y="450912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Straight Arrow Connector 215"/>
          <p:cNvCxnSpPr/>
          <p:nvPr/>
        </p:nvCxnSpPr>
        <p:spPr bwMode="auto">
          <a:xfrm>
            <a:off x="4644008" y="1052736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39338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251520" y="692696"/>
            <a:ext cx="8640960" cy="5904656"/>
          </a:xfrm>
          <a:prstGeom prst="roundRect">
            <a:avLst>
              <a:gd name="adj" fmla="val 3263"/>
            </a:avLst>
          </a:prstGeom>
          <a:solidFill>
            <a:schemeClr val="bg1"/>
          </a:solidFill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update[k] .. predecessor at level 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insert(List list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searchKey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 newValue){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Node x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list.header;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i = list.level; i &gt;= 1; i-- ){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//invariant: x.key &lt; searchKey &lt;= x.forward[i].key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x.forward[i].key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searchKey )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x.forward[i];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update[i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x.forward[1];            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x.key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searchKey )   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x.value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newValue; 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associative structure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     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key not found,</a:t>
            </a:r>
            <a:r>
              <a:rPr kumimoji="0" lang="en-US" sz="2000" b="1" i="0" u="none" strike="noStrike" cap="none" normalizeH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do insertion:</a:t>
            </a:r>
            <a:endParaRPr kumimoji="0" lang="cs-CZ" sz="2000" b="1" i="0" u="none" strike="noStrike" cap="none" normalizeH="0" baseline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AutoShape 71"/>
          <p:cNvSpPr>
            <a:spLocks noChangeArrowheads="1"/>
          </p:cNvSpPr>
          <p:nvPr/>
        </p:nvSpPr>
        <p:spPr bwMode="auto">
          <a:xfrm>
            <a:off x="7596336" y="6165304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continue...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Skip list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Pseudocode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576341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179512" y="620688"/>
            <a:ext cx="8568952" cy="6048672"/>
          </a:xfrm>
          <a:prstGeom prst="roundRect">
            <a:avLst>
              <a:gd name="adj" fmla="val 3263"/>
            </a:avLst>
          </a:prstGeom>
          <a:solidFill>
            <a:schemeClr val="bg1"/>
          </a:solidFill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r>
              <a:rPr kumimoji="0" lang="en-US" sz="2000" b="1" i="0" u="sng" strike="noStrike" cap="none" normalizeH="0" baseline="0" smtClean="0">
                <a:ln>
                  <a:noFill/>
                </a:ln>
                <a:solidFill>
                  <a:srgbClr val="3333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rgbClr val="3333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key not found,</a:t>
            </a:r>
            <a:r>
              <a:rPr kumimoji="0" lang="en-US" sz="2000" b="1" i="0" u="none" strike="noStrike" cap="none" normalizeH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do insertion here: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newLevel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randomLevel(list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 If newLevel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greater than the current level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list, knock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newLevel down so that it is only </a:t>
            </a:r>
            <a:endParaRPr lang="en-US" sz="2000" b="1" smtClean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one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level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more than the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 level of the list. </a:t>
            </a:r>
            <a:endParaRPr lang="en-US" sz="2000" b="1" smtClean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 words,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increase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level of the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by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 most 1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operation. */</a:t>
            </a:r>
            <a:endParaRPr lang="en-US" sz="2000" b="1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newLevel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list.level )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list.level &lt; list.MaxLevel ) list.level++;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newLevel 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list.level;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update[newLevel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list.header;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sentinel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physical insertion: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Node x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makeNode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newLevel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searchKey,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newValue );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i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1; i &lt;= newLevel; i++ ) {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x.forward[i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update[i].forward[i];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update[i].forward[i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x;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baseline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2000" b="1" baseline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}} 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of</a:t>
            </a:r>
            <a:r>
              <a:rPr kumimoji="0" lang="en-US" sz="2000" b="1" i="0" u="none" strike="noStrike" cap="none" normalizeH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insert</a:t>
            </a:r>
            <a:endParaRPr kumimoji="0" lang="cs-CZ" sz="2000" b="1" i="0" u="none" strike="noStrike" cap="none" normalizeH="0" baseline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AutoShape 71"/>
          <p:cNvSpPr>
            <a:spLocks noChangeArrowheads="1"/>
          </p:cNvSpPr>
          <p:nvPr/>
        </p:nvSpPr>
        <p:spPr bwMode="auto">
          <a:xfrm>
            <a:off x="683568" y="476672"/>
            <a:ext cx="129614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.. continued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Pseudocode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94013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5832648"/>
          </a:xfrm>
          <a:prstGeom prst="roundRect">
            <a:avLst>
              <a:gd name="adj" fmla="val 2641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3" name="Rectangle 93"/>
          <p:cNvSpPr>
            <a:spLocks noChangeArrowheads="1"/>
          </p:cNvSpPr>
          <p:nvPr/>
        </p:nvSpPr>
        <p:spPr bwMode="auto">
          <a:xfrm>
            <a:off x="4932040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4" name="Rectangle 93"/>
          <p:cNvSpPr>
            <a:spLocks noChangeArrowheads="1"/>
          </p:cNvSpPr>
          <p:nvPr/>
        </p:nvSpPr>
        <p:spPr bwMode="auto">
          <a:xfrm>
            <a:off x="4932040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3"/>
          <p:cNvSpPr>
            <a:spLocks noChangeArrowheads="1"/>
          </p:cNvSpPr>
          <p:nvPr/>
        </p:nvSpPr>
        <p:spPr bwMode="auto">
          <a:xfrm>
            <a:off x="3419872" y="5229200"/>
            <a:ext cx="288032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" name="Rectangle 93"/>
          <p:cNvSpPr>
            <a:spLocks noChangeArrowheads="1"/>
          </p:cNvSpPr>
          <p:nvPr/>
        </p:nvSpPr>
        <p:spPr bwMode="auto">
          <a:xfrm>
            <a:off x="900485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7" name="Rectangle 93"/>
          <p:cNvSpPr>
            <a:spLocks noChangeArrowheads="1"/>
          </p:cNvSpPr>
          <p:nvPr/>
        </p:nvSpPr>
        <p:spPr bwMode="auto">
          <a:xfrm>
            <a:off x="1405434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B</a:t>
            </a:r>
            <a:endParaRPr lang="cs-CZ" b="1"/>
          </a:p>
        </p:txBody>
      </p:sp>
      <p:sp>
        <p:nvSpPr>
          <p:cNvPr id="18" name="Rectangle 93"/>
          <p:cNvSpPr>
            <a:spLocks noChangeArrowheads="1"/>
          </p:cNvSpPr>
          <p:nvPr/>
        </p:nvSpPr>
        <p:spPr bwMode="auto">
          <a:xfrm>
            <a:off x="1909490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19" name="Rectangle 93"/>
          <p:cNvSpPr>
            <a:spLocks noChangeArrowheads="1"/>
          </p:cNvSpPr>
          <p:nvPr/>
        </p:nvSpPr>
        <p:spPr bwMode="auto">
          <a:xfrm>
            <a:off x="2413546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20" name="Rectangle 93"/>
          <p:cNvSpPr>
            <a:spLocks noChangeArrowheads="1"/>
          </p:cNvSpPr>
          <p:nvPr/>
        </p:nvSpPr>
        <p:spPr bwMode="auto">
          <a:xfrm>
            <a:off x="2917602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21" name="Rectangle 93"/>
          <p:cNvSpPr>
            <a:spLocks noChangeArrowheads="1"/>
          </p:cNvSpPr>
          <p:nvPr/>
        </p:nvSpPr>
        <p:spPr bwMode="auto">
          <a:xfrm>
            <a:off x="3423444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22" name="Rectangle 93"/>
          <p:cNvSpPr>
            <a:spLocks noChangeArrowheads="1"/>
          </p:cNvSpPr>
          <p:nvPr/>
        </p:nvSpPr>
        <p:spPr bwMode="auto">
          <a:xfrm>
            <a:off x="3929286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23" name="Rectangle 93"/>
          <p:cNvSpPr>
            <a:spLocks noChangeArrowheads="1"/>
          </p:cNvSpPr>
          <p:nvPr/>
        </p:nvSpPr>
        <p:spPr bwMode="auto">
          <a:xfrm>
            <a:off x="4435128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24" name="Rectangle 93"/>
          <p:cNvSpPr>
            <a:spLocks noChangeArrowheads="1"/>
          </p:cNvSpPr>
          <p:nvPr/>
        </p:nvSpPr>
        <p:spPr bwMode="auto">
          <a:xfrm>
            <a:off x="4940077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M</a:t>
            </a:r>
            <a:endParaRPr lang="cs-CZ" b="1"/>
          </a:p>
        </p:txBody>
      </p:sp>
      <p:sp>
        <p:nvSpPr>
          <p:cNvPr id="25" name="Rectangle 93"/>
          <p:cNvSpPr>
            <a:spLocks noChangeArrowheads="1"/>
          </p:cNvSpPr>
          <p:nvPr/>
        </p:nvSpPr>
        <p:spPr bwMode="auto">
          <a:xfrm>
            <a:off x="5445026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P</a:t>
            </a:r>
            <a:endParaRPr lang="cs-CZ" b="1"/>
          </a:p>
        </p:txBody>
      </p:sp>
      <p:sp>
        <p:nvSpPr>
          <p:cNvPr id="26" name="Rectangle 93"/>
          <p:cNvSpPr>
            <a:spLocks noChangeArrowheads="1"/>
          </p:cNvSpPr>
          <p:nvPr/>
        </p:nvSpPr>
        <p:spPr bwMode="auto">
          <a:xfrm>
            <a:off x="5949975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Q</a:t>
            </a:r>
            <a:endParaRPr lang="cs-CZ" b="1"/>
          </a:p>
        </p:txBody>
      </p:sp>
      <p:sp>
        <p:nvSpPr>
          <p:cNvPr id="31" name="Rectangle 93"/>
          <p:cNvSpPr>
            <a:spLocks noChangeArrowheads="1"/>
          </p:cNvSpPr>
          <p:nvPr/>
        </p:nvSpPr>
        <p:spPr bwMode="auto">
          <a:xfrm>
            <a:off x="395536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4" name="Rectangle 93"/>
          <p:cNvSpPr>
            <a:spLocks noChangeArrowheads="1"/>
          </p:cNvSpPr>
          <p:nvPr/>
        </p:nvSpPr>
        <p:spPr bwMode="auto">
          <a:xfrm>
            <a:off x="900485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5" name="Rectangle 93"/>
          <p:cNvSpPr>
            <a:spLocks noChangeArrowheads="1"/>
          </p:cNvSpPr>
          <p:nvPr/>
        </p:nvSpPr>
        <p:spPr bwMode="auto">
          <a:xfrm>
            <a:off x="1405434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6" name="Rectangle 93"/>
          <p:cNvSpPr>
            <a:spLocks noChangeArrowheads="1"/>
          </p:cNvSpPr>
          <p:nvPr/>
        </p:nvSpPr>
        <p:spPr bwMode="auto">
          <a:xfrm>
            <a:off x="1909490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7" name="Rectangle 93"/>
          <p:cNvSpPr>
            <a:spLocks noChangeArrowheads="1"/>
          </p:cNvSpPr>
          <p:nvPr/>
        </p:nvSpPr>
        <p:spPr bwMode="auto">
          <a:xfrm>
            <a:off x="2413546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8" name="Rectangle 93"/>
          <p:cNvSpPr>
            <a:spLocks noChangeArrowheads="1"/>
          </p:cNvSpPr>
          <p:nvPr/>
        </p:nvSpPr>
        <p:spPr bwMode="auto">
          <a:xfrm>
            <a:off x="2917602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9" name="Rectangle 93"/>
          <p:cNvSpPr>
            <a:spLocks noChangeArrowheads="1"/>
          </p:cNvSpPr>
          <p:nvPr/>
        </p:nvSpPr>
        <p:spPr bwMode="auto">
          <a:xfrm>
            <a:off x="3423444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0" name="Rectangle 93"/>
          <p:cNvSpPr>
            <a:spLocks noChangeArrowheads="1"/>
          </p:cNvSpPr>
          <p:nvPr/>
        </p:nvSpPr>
        <p:spPr bwMode="auto">
          <a:xfrm>
            <a:off x="3929286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1" name="Rectangle 93"/>
          <p:cNvSpPr>
            <a:spLocks noChangeArrowheads="1"/>
          </p:cNvSpPr>
          <p:nvPr/>
        </p:nvSpPr>
        <p:spPr bwMode="auto">
          <a:xfrm>
            <a:off x="4435128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2" name="Rectangle 93"/>
          <p:cNvSpPr>
            <a:spLocks noChangeArrowheads="1"/>
          </p:cNvSpPr>
          <p:nvPr/>
        </p:nvSpPr>
        <p:spPr bwMode="auto">
          <a:xfrm>
            <a:off x="4940077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3" name="Rectangle 93"/>
          <p:cNvSpPr>
            <a:spLocks noChangeArrowheads="1"/>
          </p:cNvSpPr>
          <p:nvPr/>
        </p:nvSpPr>
        <p:spPr bwMode="auto">
          <a:xfrm>
            <a:off x="5445026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4" name="Rectangle 93"/>
          <p:cNvSpPr>
            <a:spLocks noChangeArrowheads="1"/>
          </p:cNvSpPr>
          <p:nvPr/>
        </p:nvSpPr>
        <p:spPr bwMode="auto">
          <a:xfrm>
            <a:off x="5949975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9" name="Rectangle 93"/>
          <p:cNvSpPr>
            <a:spLocks noChangeArrowheads="1"/>
          </p:cNvSpPr>
          <p:nvPr/>
        </p:nvSpPr>
        <p:spPr bwMode="auto">
          <a:xfrm>
            <a:off x="395536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539552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1043608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1547664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2051720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2555776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3059832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3563888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4067944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Arrow Connector 93"/>
          <p:cNvCxnSpPr/>
          <p:nvPr/>
        </p:nvCxnSpPr>
        <p:spPr bwMode="auto">
          <a:xfrm>
            <a:off x="4572000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5076056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5580112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6084168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tangle 93"/>
          <p:cNvSpPr>
            <a:spLocks noChangeArrowheads="1"/>
          </p:cNvSpPr>
          <p:nvPr/>
        </p:nvSpPr>
        <p:spPr bwMode="auto">
          <a:xfrm>
            <a:off x="6441529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99" name="Rectangle 93"/>
          <p:cNvSpPr>
            <a:spLocks noChangeArrowheads="1"/>
          </p:cNvSpPr>
          <p:nvPr/>
        </p:nvSpPr>
        <p:spPr bwMode="auto">
          <a:xfrm>
            <a:off x="6946478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100" name="Rectangle 93"/>
          <p:cNvSpPr>
            <a:spLocks noChangeArrowheads="1"/>
          </p:cNvSpPr>
          <p:nvPr/>
        </p:nvSpPr>
        <p:spPr bwMode="auto">
          <a:xfrm>
            <a:off x="7451427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V</a:t>
            </a:r>
            <a:endParaRPr lang="cs-CZ" b="1"/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7956376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02" name="Rectangle 93"/>
          <p:cNvSpPr>
            <a:spLocks noChangeArrowheads="1"/>
          </p:cNvSpPr>
          <p:nvPr/>
        </p:nvSpPr>
        <p:spPr bwMode="auto">
          <a:xfrm>
            <a:off x="6441529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3" name="Rectangle 93"/>
          <p:cNvSpPr>
            <a:spLocks noChangeArrowheads="1"/>
          </p:cNvSpPr>
          <p:nvPr/>
        </p:nvSpPr>
        <p:spPr bwMode="auto">
          <a:xfrm>
            <a:off x="6946478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4" name="Rectangle 93"/>
          <p:cNvSpPr>
            <a:spLocks noChangeArrowheads="1"/>
          </p:cNvSpPr>
          <p:nvPr/>
        </p:nvSpPr>
        <p:spPr bwMode="auto">
          <a:xfrm>
            <a:off x="7451427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5" name="Rectangle 93"/>
          <p:cNvSpPr>
            <a:spLocks noChangeArrowheads="1"/>
          </p:cNvSpPr>
          <p:nvPr/>
        </p:nvSpPr>
        <p:spPr bwMode="auto">
          <a:xfrm>
            <a:off x="7956376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06" name="Straight Arrow Connector 105"/>
          <p:cNvCxnSpPr/>
          <p:nvPr/>
        </p:nvCxnSpPr>
        <p:spPr bwMode="auto">
          <a:xfrm>
            <a:off x="6578401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Arrow Connector 106"/>
          <p:cNvCxnSpPr/>
          <p:nvPr/>
        </p:nvCxnSpPr>
        <p:spPr bwMode="auto">
          <a:xfrm>
            <a:off x="7082457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Arrow Connector 107"/>
          <p:cNvCxnSpPr/>
          <p:nvPr/>
        </p:nvCxnSpPr>
        <p:spPr bwMode="auto">
          <a:xfrm>
            <a:off x="7586513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" name="Rectangle 93"/>
          <p:cNvSpPr>
            <a:spLocks noChangeArrowheads="1"/>
          </p:cNvSpPr>
          <p:nvPr/>
        </p:nvSpPr>
        <p:spPr bwMode="auto">
          <a:xfrm>
            <a:off x="900485" y="39339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54" name="Rectangle 93"/>
          <p:cNvSpPr>
            <a:spLocks noChangeArrowheads="1"/>
          </p:cNvSpPr>
          <p:nvPr/>
        </p:nvSpPr>
        <p:spPr bwMode="auto">
          <a:xfrm>
            <a:off x="1405434" y="39339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155" name="Rectangle 93"/>
          <p:cNvSpPr>
            <a:spLocks noChangeArrowheads="1"/>
          </p:cNvSpPr>
          <p:nvPr/>
        </p:nvSpPr>
        <p:spPr bwMode="auto">
          <a:xfrm>
            <a:off x="1909490" y="39339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2413546" y="39339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157" name="Rectangle 93"/>
          <p:cNvSpPr>
            <a:spLocks noChangeArrowheads="1"/>
          </p:cNvSpPr>
          <p:nvPr/>
        </p:nvSpPr>
        <p:spPr bwMode="auto">
          <a:xfrm>
            <a:off x="2917602" y="39339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158" name="Rectangle 93"/>
          <p:cNvSpPr>
            <a:spLocks noChangeArrowheads="1"/>
          </p:cNvSpPr>
          <p:nvPr/>
        </p:nvSpPr>
        <p:spPr bwMode="auto">
          <a:xfrm>
            <a:off x="3423444" y="39339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159" name="Rectangle 93"/>
          <p:cNvSpPr>
            <a:spLocks noChangeArrowheads="1"/>
          </p:cNvSpPr>
          <p:nvPr/>
        </p:nvSpPr>
        <p:spPr bwMode="auto">
          <a:xfrm>
            <a:off x="3929286" y="39339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164" name="Rectangle 93"/>
          <p:cNvSpPr>
            <a:spLocks noChangeArrowheads="1"/>
          </p:cNvSpPr>
          <p:nvPr/>
        </p:nvSpPr>
        <p:spPr bwMode="auto">
          <a:xfrm>
            <a:off x="395536" y="39339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5" name="Rectangle 93"/>
          <p:cNvSpPr>
            <a:spLocks noChangeArrowheads="1"/>
          </p:cNvSpPr>
          <p:nvPr/>
        </p:nvSpPr>
        <p:spPr bwMode="auto">
          <a:xfrm>
            <a:off x="900485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6" name="Rectangle 93"/>
          <p:cNvSpPr>
            <a:spLocks noChangeArrowheads="1"/>
          </p:cNvSpPr>
          <p:nvPr/>
        </p:nvSpPr>
        <p:spPr bwMode="auto">
          <a:xfrm>
            <a:off x="1405434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7" name="Rectangle 93"/>
          <p:cNvSpPr>
            <a:spLocks noChangeArrowheads="1"/>
          </p:cNvSpPr>
          <p:nvPr/>
        </p:nvSpPr>
        <p:spPr bwMode="auto">
          <a:xfrm>
            <a:off x="1909490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8" name="Rectangle 93"/>
          <p:cNvSpPr>
            <a:spLocks noChangeArrowheads="1"/>
          </p:cNvSpPr>
          <p:nvPr/>
        </p:nvSpPr>
        <p:spPr bwMode="auto">
          <a:xfrm>
            <a:off x="2413546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2917602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0" name="Rectangle 93"/>
          <p:cNvSpPr>
            <a:spLocks noChangeArrowheads="1"/>
          </p:cNvSpPr>
          <p:nvPr/>
        </p:nvSpPr>
        <p:spPr bwMode="auto">
          <a:xfrm>
            <a:off x="3423444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1" name="Rectangle 93"/>
          <p:cNvSpPr>
            <a:spLocks noChangeArrowheads="1"/>
          </p:cNvSpPr>
          <p:nvPr/>
        </p:nvSpPr>
        <p:spPr bwMode="auto">
          <a:xfrm>
            <a:off x="3929286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2" name="Rectangle 93"/>
          <p:cNvSpPr>
            <a:spLocks noChangeArrowheads="1"/>
          </p:cNvSpPr>
          <p:nvPr/>
        </p:nvSpPr>
        <p:spPr bwMode="auto">
          <a:xfrm>
            <a:off x="4435128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3" name="Rectangle 93"/>
          <p:cNvSpPr>
            <a:spLocks noChangeArrowheads="1"/>
          </p:cNvSpPr>
          <p:nvPr/>
        </p:nvSpPr>
        <p:spPr bwMode="auto">
          <a:xfrm>
            <a:off x="4940077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4" name="Rectangle 93"/>
          <p:cNvSpPr>
            <a:spLocks noChangeArrowheads="1"/>
          </p:cNvSpPr>
          <p:nvPr/>
        </p:nvSpPr>
        <p:spPr bwMode="auto">
          <a:xfrm>
            <a:off x="5445026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5" name="Rectangle 93"/>
          <p:cNvSpPr>
            <a:spLocks noChangeArrowheads="1"/>
          </p:cNvSpPr>
          <p:nvPr/>
        </p:nvSpPr>
        <p:spPr bwMode="auto">
          <a:xfrm>
            <a:off x="5949975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6" name="Rectangle 93"/>
          <p:cNvSpPr>
            <a:spLocks noChangeArrowheads="1"/>
          </p:cNvSpPr>
          <p:nvPr/>
        </p:nvSpPr>
        <p:spPr bwMode="auto">
          <a:xfrm>
            <a:off x="395536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77" name="Straight Arrow Connector 176"/>
          <p:cNvCxnSpPr/>
          <p:nvPr/>
        </p:nvCxnSpPr>
        <p:spPr bwMode="auto">
          <a:xfrm>
            <a:off x="539552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Arrow Connector 177"/>
          <p:cNvCxnSpPr/>
          <p:nvPr/>
        </p:nvCxnSpPr>
        <p:spPr bwMode="auto">
          <a:xfrm>
            <a:off x="1043608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1547664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2051720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/>
          <p:nvPr/>
        </p:nvCxnSpPr>
        <p:spPr bwMode="auto">
          <a:xfrm>
            <a:off x="2555776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3059832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Arrow Connector 182"/>
          <p:cNvCxnSpPr/>
          <p:nvPr/>
        </p:nvCxnSpPr>
        <p:spPr bwMode="auto">
          <a:xfrm>
            <a:off x="3563888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Arrow Connector 183"/>
          <p:cNvCxnSpPr/>
          <p:nvPr/>
        </p:nvCxnSpPr>
        <p:spPr bwMode="auto">
          <a:xfrm>
            <a:off x="4067944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Arrow Connector 184"/>
          <p:cNvCxnSpPr/>
          <p:nvPr/>
        </p:nvCxnSpPr>
        <p:spPr bwMode="auto">
          <a:xfrm>
            <a:off x="4572000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Arrow Connector 185"/>
          <p:cNvCxnSpPr/>
          <p:nvPr/>
        </p:nvCxnSpPr>
        <p:spPr bwMode="auto">
          <a:xfrm>
            <a:off x="5076056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Arrow Connector 186"/>
          <p:cNvCxnSpPr/>
          <p:nvPr/>
        </p:nvCxnSpPr>
        <p:spPr bwMode="auto">
          <a:xfrm>
            <a:off x="5580112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Arrow Connector 187"/>
          <p:cNvCxnSpPr/>
          <p:nvPr/>
        </p:nvCxnSpPr>
        <p:spPr bwMode="auto">
          <a:xfrm>
            <a:off x="6084168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Rectangle 93"/>
          <p:cNvSpPr>
            <a:spLocks noChangeArrowheads="1"/>
          </p:cNvSpPr>
          <p:nvPr/>
        </p:nvSpPr>
        <p:spPr bwMode="auto">
          <a:xfrm>
            <a:off x="7956376" y="39339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93" name="Rectangle 93"/>
          <p:cNvSpPr>
            <a:spLocks noChangeArrowheads="1"/>
          </p:cNvSpPr>
          <p:nvPr/>
        </p:nvSpPr>
        <p:spPr bwMode="auto">
          <a:xfrm>
            <a:off x="6441529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4" name="Rectangle 93"/>
          <p:cNvSpPr>
            <a:spLocks noChangeArrowheads="1"/>
          </p:cNvSpPr>
          <p:nvPr/>
        </p:nvSpPr>
        <p:spPr bwMode="auto">
          <a:xfrm>
            <a:off x="6946478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5" name="Rectangle 93"/>
          <p:cNvSpPr>
            <a:spLocks noChangeArrowheads="1"/>
          </p:cNvSpPr>
          <p:nvPr/>
        </p:nvSpPr>
        <p:spPr bwMode="auto">
          <a:xfrm>
            <a:off x="7451427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6" name="Rectangle 93"/>
          <p:cNvSpPr>
            <a:spLocks noChangeArrowheads="1"/>
          </p:cNvSpPr>
          <p:nvPr/>
        </p:nvSpPr>
        <p:spPr bwMode="auto">
          <a:xfrm>
            <a:off x="7956376" y="36459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97" name="Straight Arrow Connector 196"/>
          <p:cNvCxnSpPr/>
          <p:nvPr/>
        </p:nvCxnSpPr>
        <p:spPr bwMode="auto">
          <a:xfrm>
            <a:off x="6578401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Arrow Connector 197"/>
          <p:cNvCxnSpPr/>
          <p:nvPr/>
        </p:nvCxnSpPr>
        <p:spPr bwMode="auto">
          <a:xfrm>
            <a:off x="7082457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Arrow Connector 198"/>
          <p:cNvCxnSpPr/>
          <p:nvPr/>
        </p:nvCxnSpPr>
        <p:spPr bwMode="auto">
          <a:xfrm>
            <a:off x="7586513" y="378993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1" name="Rectangle 93"/>
          <p:cNvSpPr>
            <a:spLocks noChangeArrowheads="1"/>
          </p:cNvSpPr>
          <p:nvPr/>
        </p:nvSpPr>
        <p:spPr bwMode="auto">
          <a:xfrm>
            <a:off x="1909490" y="335699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2" name="Rectangle 93"/>
          <p:cNvSpPr>
            <a:spLocks noChangeArrowheads="1"/>
          </p:cNvSpPr>
          <p:nvPr/>
        </p:nvSpPr>
        <p:spPr bwMode="auto">
          <a:xfrm>
            <a:off x="3423444" y="335699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3" name="Rectangle 93"/>
          <p:cNvSpPr>
            <a:spLocks noChangeArrowheads="1"/>
          </p:cNvSpPr>
          <p:nvPr/>
        </p:nvSpPr>
        <p:spPr bwMode="auto">
          <a:xfrm>
            <a:off x="4940077" y="335699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4" name="Rectangle 93"/>
          <p:cNvSpPr>
            <a:spLocks noChangeArrowheads="1"/>
          </p:cNvSpPr>
          <p:nvPr/>
        </p:nvSpPr>
        <p:spPr bwMode="auto">
          <a:xfrm>
            <a:off x="395536" y="335699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5" name="Rectangle 93"/>
          <p:cNvSpPr>
            <a:spLocks noChangeArrowheads="1"/>
          </p:cNvSpPr>
          <p:nvPr/>
        </p:nvSpPr>
        <p:spPr bwMode="auto">
          <a:xfrm>
            <a:off x="6441529" y="335699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6" name="Rectangle 93"/>
          <p:cNvSpPr>
            <a:spLocks noChangeArrowheads="1"/>
          </p:cNvSpPr>
          <p:nvPr/>
        </p:nvSpPr>
        <p:spPr bwMode="auto">
          <a:xfrm>
            <a:off x="8460432" y="335699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08" name="Straight Arrow Connector 207"/>
          <p:cNvCxnSpPr/>
          <p:nvPr/>
        </p:nvCxnSpPr>
        <p:spPr bwMode="auto">
          <a:xfrm>
            <a:off x="539552" y="3501008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/>
          <p:nvPr/>
        </p:nvCxnSpPr>
        <p:spPr bwMode="auto">
          <a:xfrm>
            <a:off x="2051720" y="3501008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Arrow Connector 209"/>
          <p:cNvCxnSpPr/>
          <p:nvPr/>
        </p:nvCxnSpPr>
        <p:spPr bwMode="auto">
          <a:xfrm>
            <a:off x="3563888" y="3501008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Straight Arrow Connector 210"/>
          <p:cNvCxnSpPr/>
          <p:nvPr/>
        </p:nvCxnSpPr>
        <p:spPr bwMode="auto">
          <a:xfrm>
            <a:off x="5076056" y="3501008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Arrow Connector 211"/>
          <p:cNvCxnSpPr/>
          <p:nvPr/>
        </p:nvCxnSpPr>
        <p:spPr bwMode="auto">
          <a:xfrm>
            <a:off x="6588224" y="3501008"/>
            <a:ext cx="187220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3" name="AutoShape 3"/>
          <p:cNvSpPr>
            <a:spLocks noChangeArrowheads="1"/>
          </p:cNvSpPr>
          <p:nvPr/>
        </p:nvSpPr>
        <p:spPr bwMode="auto">
          <a:xfrm>
            <a:off x="5796136" y="836712"/>
            <a:ext cx="2664296" cy="432048"/>
          </a:xfrm>
          <a:prstGeom prst="roundRect">
            <a:avLst>
              <a:gd name="adj" fmla="val 1311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 regular linked list </a:t>
            </a:r>
            <a:endParaRPr lang="en-US"/>
          </a:p>
        </p:txBody>
      </p:sp>
      <p:sp>
        <p:nvSpPr>
          <p:cNvPr id="214" name="AutoShape 3"/>
          <p:cNvSpPr>
            <a:spLocks noChangeArrowheads="1"/>
          </p:cNvSpPr>
          <p:nvPr/>
        </p:nvSpPr>
        <p:spPr bwMode="auto">
          <a:xfrm>
            <a:off x="4139952" y="2492896"/>
            <a:ext cx="4320480" cy="432048"/>
          </a:xfrm>
          <a:prstGeom prst="roundRect">
            <a:avLst>
              <a:gd name="adj" fmla="val 13114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 linked list with faster search capability </a:t>
            </a:r>
            <a:endParaRPr lang="en-US"/>
          </a:p>
        </p:txBody>
      </p:sp>
      <p:sp>
        <p:nvSpPr>
          <p:cNvPr id="215" name="Rectangle 93"/>
          <p:cNvSpPr>
            <a:spLocks noChangeArrowheads="1"/>
          </p:cNvSpPr>
          <p:nvPr/>
        </p:nvSpPr>
        <p:spPr bwMode="auto">
          <a:xfrm>
            <a:off x="900485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216" name="Rectangle 93"/>
          <p:cNvSpPr>
            <a:spLocks noChangeArrowheads="1"/>
          </p:cNvSpPr>
          <p:nvPr/>
        </p:nvSpPr>
        <p:spPr bwMode="auto">
          <a:xfrm>
            <a:off x="1405434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217" name="Rectangle 93"/>
          <p:cNvSpPr>
            <a:spLocks noChangeArrowheads="1"/>
          </p:cNvSpPr>
          <p:nvPr/>
        </p:nvSpPr>
        <p:spPr bwMode="auto">
          <a:xfrm>
            <a:off x="1909490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218" name="Rectangle 93"/>
          <p:cNvSpPr>
            <a:spLocks noChangeArrowheads="1"/>
          </p:cNvSpPr>
          <p:nvPr/>
        </p:nvSpPr>
        <p:spPr bwMode="auto">
          <a:xfrm>
            <a:off x="2413546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2917602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220" name="Rectangle 93"/>
          <p:cNvSpPr>
            <a:spLocks noChangeArrowheads="1"/>
          </p:cNvSpPr>
          <p:nvPr/>
        </p:nvSpPr>
        <p:spPr bwMode="auto">
          <a:xfrm>
            <a:off x="3419872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221" name="Rectangle 93"/>
          <p:cNvSpPr>
            <a:spLocks noChangeArrowheads="1"/>
          </p:cNvSpPr>
          <p:nvPr/>
        </p:nvSpPr>
        <p:spPr bwMode="auto">
          <a:xfrm>
            <a:off x="3929286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226" name="Rectangle 93"/>
          <p:cNvSpPr>
            <a:spLocks noChangeArrowheads="1"/>
          </p:cNvSpPr>
          <p:nvPr/>
        </p:nvSpPr>
        <p:spPr bwMode="auto">
          <a:xfrm>
            <a:off x="395536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7" name="Rectangle 93"/>
          <p:cNvSpPr>
            <a:spLocks noChangeArrowheads="1"/>
          </p:cNvSpPr>
          <p:nvPr/>
        </p:nvSpPr>
        <p:spPr bwMode="auto">
          <a:xfrm>
            <a:off x="900485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8" name="Rectangle 93"/>
          <p:cNvSpPr>
            <a:spLocks noChangeArrowheads="1"/>
          </p:cNvSpPr>
          <p:nvPr/>
        </p:nvSpPr>
        <p:spPr bwMode="auto">
          <a:xfrm>
            <a:off x="1405434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9" name="Rectangle 93"/>
          <p:cNvSpPr>
            <a:spLocks noChangeArrowheads="1"/>
          </p:cNvSpPr>
          <p:nvPr/>
        </p:nvSpPr>
        <p:spPr bwMode="auto">
          <a:xfrm>
            <a:off x="1909490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0" name="Rectangle 93"/>
          <p:cNvSpPr>
            <a:spLocks noChangeArrowheads="1"/>
          </p:cNvSpPr>
          <p:nvPr/>
        </p:nvSpPr>
        <p:spPr bwMode="auto">
          <a:xfrm>
            <a:off x="2413546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1" name="Rectangle 93"/>
          <p:cNvSpPr>
            <a:spLocks noChangeArrowheads="1"/>
          </p:cNvSpPr>
          <p:nvPr/>
        </p:nvSpPr>
        <p:spPr bwMode="auto">
          <a:xfrm>
            <a:off x="2917602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2" name="Rectangle 93"/>
          <p:cNvSpPr>
            <a:spLocks noChangeArrowheads="1"/>
          </p:cNvSpPr>
          <p:nvPr/>
        </p:nvSpPr>
        <p:spPr bwMode="auto">
          <a:xfrm>
            <a:off x="341987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3"/>
          <p:cNvSpPr>
            <a:spLocks noChangeArrowheads="1"/>
          </p:cNvSpPr>
          <p:nvPr/>
        </p:nvSpPr>
        <p:spPr bwMode="auto">
          <a:xfrm>
            <a:off x="3929286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4435128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6" name="Rectangle 93"/>
          <p:cNvSpPr>
            <a:spLocks noChangeArrowheads="1"/>
          </p:cNvSpPr>
          <p:nvPr/>
        </p:nvSpPr>
        <p:spPr bwMode="auto">
          <a:xfrm>
            <a:off x="5445026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7" name="Rectangle 93"/>
          <p:cNvSpPr>
            <a:spLocks noChangeArrowheads="1"/>
          </p:cNvSpPr>
          <p:nvPr/>
        </p:nvSpPr>
        <p:spPr bwMode="auto">
          <a:xfrm>
            <a:off x="5949975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8" name="Rectangle 93"/>
          <p:cNvSpPr>
            <a:spLocks noChangeArrowheads="1"/>
          </p:cNvSpPr>
          <p:nvPr/>
        </p:nvSpPr>
        <p:spPr bwMode="auto">
          <a:xfrm>
            <a:off x="395536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39" name="Straight Arrow Connector 238"/>
          <p:cNvCxnSpPr/>
          <p:nvPr/>
        </p:nvCxnSpPr>
        <p:spPr bwMode="auto">
          <a:xfrm>
            <a:off x="539552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Straight Arrow Connector 239"/>
          <p:cNvCxnSpPr/>
          <p:nvPr/>
        </p:nvCxnSpPr>
        <p:spPr bwMode="auto">
          <a:xfrm>
            <a:off x="1043608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Straight Arrow Connector 240"/>
          <p:cNvCxnSpPr/>
          <p:nvPr/>
        </p:nvCxnSpPr>
        <p:spPr bwMode="auto">
          <a:xfrm>
            <a:off x="1547664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Straight Arrow Connector 241"/>
          <p:cNvCxnSpPr/>
          <p:nvPr/>
        </p:nvCxnSpPr>
        <p:spPr bwMode="auto">
          <a:xfrm>
            <a:off x="2051720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Straight Arrow Connector 242"/>
          <p:cNvCxnSpPr/>
          <p:nvPr/>
        </p:nvCxnSpPr>
        <p:spPr bwMode="auto">
          <a:xfrm>
            <a:off x="2555776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Straight Arrow Connector 243"/>
          <p:cNvCxnSpPr/>
          <p:nvPr/>
        </p:nvCxnSpPr>
        <p:spPr bwMode="auto">
          <a:xfrm>
            <a:off x="3059832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Straight Arrow Connector 244"/>
          <p:cNvCxnSpPr/>
          <p:nvPr/>
        </p:nvCxnSpPr>
        <p:spPr bwMode="auto">
          <a:xfrm>
            <a:off x="3563888" y="594928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Straight Arrow Connector 245"/>
          <p:cNvCxnSpPr/>
          <p:nvPr/>
        </p:nvCxnSpPr>
        <p:spPr bwMode="auto">
          <a:xfrm>
            <a:off x="4067944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Straight Arrow Connector 246"/>
          <p:cNvCxnSpPr/>
          <p:nvPr/>
        </p:nvCxnSpPr>
        <p:spPr bwMode="auto">
          <a:xfrm>
            <a:off x="4572000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Straight Arrow Connector 247"/>
          <p:cNvCxnSpPr/>
          <p:nvPr/>
        </p:nvCxnSpPr>
        <p:spPr bwMode="auto">
          <a:xfrm>
            <a:off x="5076056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Straight Arrow Connector 248"/>
          <p:cNvCxnSpPr/>
          <p:nvPr/>
        </p:nvCxnSpPr>
        <p:spPr bwMode="auto">
          <a:xfrm>
            <a:off x="5580112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" name="Straight Arrow Connector 249"/>
          <p:cNvCxnSpPr/>
          <p:nvPr/>
        </p:nvCxnSpPr>
        <p:spPr bwMode="auto">
          <a:xfrm>
            <a:off x="6084168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4" name="Rectangle 93"/>
          <p:cNvSpPr>
            <a:spLocks noChangeArrowheads="1"/>
          </p:cNvSpPr>
          <p:nvPr/>
        </p:nvSpPr>
        <p:spPr bwMode="auto">
          <a:xfrm>
            <a:off x="7956376" y="60941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55" name="Rectangle 93"/>
          <p:cNvSpPr>
            <a:spLocks noChangeArrowheads="1"/>
          </p:cNvSpPr>
          <p:nvPr/>
        </p:nvSpPr>
        <p:spPr bwMode="auto">
          <a:xfrm>
            <a:off x="6441529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6" name="Rectangle 93"/>
          <p:cNvSpPr>
            <a:spLocks noChangeArrowheads="1"/>
          </p:cNvSpPr>
          <p:nvPr/>
        </p:nvSpPr>
        <p:spPr bwMode="auto">
          <a:xfrm>
            <a:off x="6946478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7" name="Rectangle 93"/>
          <p:cNvSpPr>
            <a:spLocks noChangeArrowheads="1"/>
          </p:cNvSpPr>
          <p:nvPr/>
        </p:nvSpPr>
        <p:spPr bwMode="auto">
          <a:xfrm>
            <a:off x="7451427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8" name="Rectangle 93"/>
          <p:cNvSpPr>
            <a:spLocks noChangeArrowheads="1"/>
          </p:cNvSpPr>
          <p:nvPr/>
        </p:nvSpPr>
        <p:spPr bwMode="auto">
          <a:xfrm>
            <a:off x="7956376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59" name="Straight Arrow Connector 258"/>
          <p:cNvCxnSpPr/>
          <p:nvPr/>
        </p:nvCxnSpPr>
        <p:spPr bwMode="auto">
          <a:xfrm>
            <a:off x="6578401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0" name="Straight Arrow Connector 259"/>
          <p:cNvCxnSpPr/>
          <p:nvPr/>
        </p:nvCxnSpPr>
        <p:spPr bwMode="auto">
          <a:xfrm>
            <a:off x="7082457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1" name="Straight Arrow Connector 260"/>
          <p:cNvCxnSpPr/>
          <p:nvPr/>
        </p:nvCxnSpPr>
        <p:spPr bwMode="auto">
          <a:xfrm>
            <a:off x="7586513" y="59501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3" name="Rectangle 93"/>
          <p:cNvSpPr>
            <a:spLocks noChangeArrowheads="1"/>
          </p:cNvSpPr>
          <p:nvPr/>
        </p:nvSpPr>
        <p:spPr bwMode="auto">
          <a:xfrm>
            <a:off x="1909490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4" name="Rectangle 93"/>
          <p:cNvSpPr>
            <a:spLocks noChangeArrowheads="1"/>
          </p:cNvSpPr>
          <p:nvPr/>
        </p:nvSpPr>
        <p:spPr bwMode="auto">
          <a:xfrm>
            <a:off x="3419872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6" name="Rectangle 93"/>
          <p:cNvSpPr>
            <a:spLocks noChangeArrowheads="1"/>
          </p:cNvSpPr>
          <p:nvPr/>
        </p:nvSpPr>
        <p:spPr bwMode="auto">
          <a:xfrm>
            <a:off x="395536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7" name="Rectangle 93"/>
          <p:cNvSpPr>
            <a:spLocks noChangeArrowheads="1"/>
          </p:cNvSpPr>
          <p:nvPr/>
        </p:nvSpPr>
        <p:spPr bwMode="auto">
          <a:xfrm>
            <a:off x="6441529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70" name="Straight Arrow Connector 269"/>
          <p:cNvCxnSpPr/>
          <p:nvPr/>
        </p:nvCxnSpPr>
        <p:spPr bwMode="auto">
          <a:xfrm>
            <a:off x="539552" y="5661248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1" name="Straight Arrow Connector 270"/>
          <p:cNvCxnSpPr/>
          <p:nvPr/>
        </p:nvCxnSpPr>
        <p:spPr bwMode="auto">
          <a:xfrm>
            <a:off x="2051720" y="5661248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2" name="Straight Arrow Connector 271"/>
          <p:cNvCxnSpPr/>
          <p:nvPr/>
        </p:nvCxnSpPr>
        <p:spPr bwMode="auto">
          <a:xfrm>
            <a:off x="3563888" y="5661248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3" name="Straight Arrow Connector 272"/>
          <p:cNvCxnSpPr/>
          <p:nvPr/>
        </p:nvCxnSpPr>
        <p:spPr bwMode="auto">
          <a:xfrm>
            <a:off x="5076056" y="5661248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4" name="Straight Arrow Connector 273"/>
          <p:cNvCxnSpPr/>
          <p:nvPr/>
        </p:nvCxnSpPr>
        <p:spPr bwMode="auto">
          <a:xfrm>
            <a:off x="6588224" y="5661248"/>
            <a:ext cx="187220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5" name="Rectangle 93"/>
          <p:cNvSpPr>
            <a:spLocks noChangeArrowheads="1"/>
          </p:cNvSpPr>
          <p:nvPr/>
        </p:nvSpPr>
        <p:spPr bwMode="auto">
          <a:xfrm>
            <a:off x="395536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1" name="Rectangle 93"/>
          <p:cNvSpPr>
            <a:spLocks noChangeArrowheads="1"/>
          </p:cNvSpPr>
          <p:nvPr/>
        </p:nvSpPr>
        <p:spPr bwMode="auto">
          <a:xfrm>
            <a:off x="395536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87" name="Straight Arrow Connector 286"/>
          <p:cNvCxnSpPr/>
          <p:nvPr/>
        </p:nvCxnSpPr>
        <p:spPr bwMode="auto">
          <a:xfrm>
            <a:off x="539552" y="5373216"/>
            <a:ext cx="28803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4" name="AutoShape 3"/>
          <p:cNvSpPr>
            <a:spLocks noChangeArrowheads="1"/>
          </p:cNvSpPr>
          <p:nvPr/>
        </p:nvSpPr>
        <p:spPr bwMode="auto">
          <a:xfrm>
            <a:off x="3491880" y="4581128"/>
            <a:ext cx="4896544" cy="432048"/>
          </a:xfrm>
          <a:prstGeom prst="roundRect">
            <a:avLst>
              <a:gd name="adj" fmla="val 13114"/>
            </a:avLst>
          </a:prstGeom>
          <a:solidFill>
            <a:srgbClr val="FFC0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 linked list with even faster search capability </a:t>
            </a:r>
            <a:endParaRPr lang="en-US"/>
          </a:p>
        </p:txBody>
      </p:sp>
      <p:sp>
        <p:nvSpPr>
          <p:cNvPr id="296" name="AutoShape 627"/>
          <p:cNvSpPr>
            <a:spLocks noChangeArrowheads="1"/>
          </p:cNvSpPr>
          <p:nvPr/>
        </p:nvSpPr>
        <p:spPr bwMode="auto">
          <a:xfrm>
            <a:off x="179512" y="116632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9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9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9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0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0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0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0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1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Motivation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4" name="Freeform 313"/>
          <p:cNvSpPr/>
          <p:nvPr/>
        </p:nvSpPr>
        <p:spPr>
          <a:xfrm>
            <a:off x="539553" y="3068960"/>
            <a:ext cx="151216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5" name="Freeform 314"/>
          <p:cNvSpPr/>
          <p:nvPr/>
        </p:nvSpPr>
        <p:spPr>
          <a:xfrm>
            <a:off x="2123728" y="3068960"/>
            <a:ext cx="151216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6" name="Freeform 315"/>
          <p:cNvSpPr/>
          <p:nvPr/>
        </p:nvSpPr>
        <p:spPr>
          <a:xfrm>
            <a:off x="3635896" y="2996952"/>
            <a:ext cx="151216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7" name="Freeform 316"/>
          <p:cNvSpPr/>
          <p:nvPr/>
        </p:nvSpPr>
        <p:spPr>
          <a:xfrm rot="3167550">
            <a:off x="5212073" y="3315137"/>
            <a:ext cx="432048" cy="194346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8" name="Freeform 317"/>
          <p:cNvSpPr/>
          <p:nvPr/>
        </p:nvSpPr>
        <p:spPr>
          <a:xfrm>
            <a:off x="5652120" y="3429000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noFill/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9" name="Freeform 318"/>
          <p:cNvSpPr/>
          <p:nvPr/>
        </p:nvSpPr>
        <p:spPr>
          <a:xfrm>
            <a:off x="539552" y="1412776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0" name="Freeform 319"/>
          <p:cNvSpPr/>
          <p:nvPr/>
        </p:nvSpPr>
        <p:spPr>
          <a:xfrm>
            <a:off x="1043608" y="1412776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1" name="Freeform 320"/>
          <p:cNvSpPr/>
          <p:nvPr/>
        </p:nvSpPr>
        <p:spPr>
          <a:xfrm>
            <a:off x="1547664" y="1412776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2" name="Freeform 321"/>
          <p:cNvSpPr/>
          <p:nvPr/>
        </p:nvSpPr>
        <p:spPr>
          <a:xfrm>
            <a:off x="2051720" y="1412776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3" name="Freeform 322"/>
          <p:cNvSpPr/>
          <p:nvPr/>
        </p:nvSpPr>
        <p:spPr>
          <a:xfrm>
            <a:off x="2555776" y="1412776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4" name="Freeform 323"/>
          <p:cNvSpPr/>
          <p:nvPr/>
        </p:nvSpPr>
        <p:spPr>
          <a:xfrm>
            <a:off x="3059832" y="1412776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5" name="Freeform 324"/>
          <p:cNvSpPr/>
          <p:nvPr/>
        </p:nvSpPr>
        <p:spPr>
          <a:xfrm>
            <a:off x="3563888" y="1412776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6" name="Freeform 325"/>
          <p:cNvSpPr/>
          <p:nvPr/>
        </p:nvSpPr>
        <p:spPr>
          <a:xfrm>
            <a:off x="4067944" y="1412776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7" name="Freeform 326"/>
          <p:cNvSpPr/>
          <p:nvPr/>
        </p:nvSpPr>
        <p:spPr>
          <a:xfrm>
            <a:off x="4572000" y="1412776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8" name="Freeform 327"/>
          <p:cNvSpPr/>
          <p:nvPr/>
        </p:nvSpPr>
        <p:spPr>
          <a:xfrm>
            <a:off x="5076056" y="1412776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9" name="Freeform 328"/>
          <p:cNvSpPr/>
          <p:nvPr/>
        </p:nvSpPr>
        <p:spPr>
          <a:xfrm>
            <a:off x="5580112" y="1412776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3" name="Freeform 332"/>
          <p:cNvSpPr/>
          <p:nvPr/>
        </p:nvSpPr>
        <p:spPr>
          <a:xfrm>
            <a:off x="611560" y="4941168"/>
            <a:ext cx="295232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4" name="Freeform 333"/>
          <p:cNvSpPr/>
          <p:nvPr/>
        </p:nvSpPr>
        <p:spPr>
          <a:xfrm rot="758212">
            <a:off x="3640427" y="5160957"/>
            <a:ext cx="151216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5" name="Freeform 334"/>
          <p:cNvSpPr/>
          <p:nvPr/>
        </p:nvSpPr>
        <p:spPr>
          <a:xfrm rot="3167550">
            <a:off x="5235440" y="5508586"/>
            <a:ext cx="432048" cy="201788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noFill/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6" name="Freeform 335"/>
          <p:cNvSpPr/>
          <p:nvPr/>
        </p:nvSpPr>
        <p:spPr>
          <a:xfrm>
            <a:off x="5652120" y="5517232"/>
            <a:ext cx="432048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noFill/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76" name="AutoShape 642"/>
          <p:cNvSpPr>
            <a:spLocks noChangeArrowheads="1"/>
          </p:cNvSpPr>
          <p:nvPr/>
        </p:nvSpPr>
        <p:spPr bwMode="auto">
          <a:xfrm>
            <a:off x="467544" y="620688"/>
            <a:ext cx="4680520" cy="432048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smtClean="0"/>
              <a:t>Problem: </a:t>
            </a:r>
            <a:r>
              <a:rPr lang="en-US" sz="2000" b="1" smtClean="0"/>
              <a:t> Find(Q)   </a:t>
            </a:r>
            <a:r>
              <a:rPr lang="en-US" sz="2000" smtClean="0"/>
              <a:t>in your list.</a:t>
            </a:r>
            <a:endParaRPr lang="cs-CZ" sz="1600"/>
          </a:p>
        </p:txBody>
      </p:sp>
      <p:sp>
        <p:nvSpPr>
          <p:cNvPr id="22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35" name="Rectangle 93"/>
          <p:cNvSpPr>
            <a:spLocks noChangeArrowheads="1"/>
          </p:cNvSpPr>
          <p:nvPr/>
        </p:nvSpPr>
        <p:spPr bwMode="auto">
          <a:xfrm rot="5400000" flipH="1">
            <a:off x="8460432" y="19168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smtClean="0"/>
              <a:t>8</a:t>
            </a:r>
            <a:endParaRPr lang="cs-CZ" sz="2000" b="1"/>
          </a:p>
        </p:txBody>
      </p:sp>
      <p:sp>
        <p:nvSpPr>
          <p:cNvPr id="265" name="Rectangle 93"/>
          <p:cNvSpPr>
            <a:spLocks noChangeArrowheads="1"/>
          </p:cNvSpPr>
          <p:nvPr/>
        </p:nvSpPr>
        <p:spPr bwMode="auto">
          <a:xfrm>
            <a:off x="8460432" y="1628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7" name="Oval 276"/>
          <p:cNvSpPr/>
          <p:nvPr/>
        </p:nvSpPr>
        <p:spPr bwMode="auto">
          <a:xfrm>
            <a:off x="8532440" y="170080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78" name="Straight Arrow Connector 277"/>
          <p:cNvCxnSpPr/>
          <p:nvPr/>
        </p:nvCxnSpPr>
        <p:spPr bwMode="auto">
          <a:xfrm>
            <a:off x="8100392" y="1772816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9" name="Rectangle 93"/>
          <p:cNvSpPr>
            <a:spLocks noChangeArrowheads="1"/>
          </p:cNvSpPr>
          <p:nvPr/>
        </p:nvSpPr>
        <p:spPr bwMode="auto">
          <a:xfrm rot="5400000" flipH="1">
            <a:off x="8460432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smtClean="0"/>
              <a:t>8</a:t>
            </a:r>
            <a:endParaRPr lang="cs-CZ" sz="2000" b="1"/>
          </a:p>
        </p:txBody>
      </p:sp>
      <p:sp>
        <p:nvSpPr>
          <p:cNvPr id="280" name="Rectangle 93"/>
          <p:cNvSpPr>
            <a:spLocks noChangeArrowheads="1"/>
          </p:cNvSpPr>
          <p:nvPr/>
        </p:nvSpPr>
        <p:spPr bwMode="auto">
          <a:xfrm>
            <a:off x="8460432" y="36450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8" name="Oval 287"/>
          <p:cNvSpPr/>
          <p:nvPr/>
        </p:nvSpPr>
        <p:spPr bwMode="auto">
          <a:xfrm>
            <a:off x="8532440" y="371703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90" name="Straight Arrow Connector 289"/>
          <p:cNvCxnSpPr/>
          <p:nvPr/>
        </p:nvCxnSpPr>
        <p:spPr bwMode="auto">
          <a:xfrm>
            <a:off x="8100392" y="378904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3" name="Oval 292"/>
          <p:cNvSpPr/>
          <p:nvPr/>
        </p:nvSpPr>
        <p:spPr bwMode="auto">
          <a:xfrm>
            <a:off x="8532440" y="342900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2" name="Rectangle 93"/>
          <p:cNvSpPr>
            <a:spLocks noChangeArrowheads="1"/>
          </p:cNvSpPr>
          <p:nvPr/>
        </p:nvSpPr>
        <p:spPr bwMode="auto">
          <a:xfrm>
            <a:off x="8460432" y="58061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13" name="Oval 312"/>
          <p:cNvSpPr/>
          <p:nvPr/>
        </p:nvSpPr>
        <p:spPr bwMode="auto">
          <a:xfrm>
            <a:off x="8532440" y="587816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0" name="Rectangle 93"/>
          <p:cNvSpPr>
            <a:spLocks noChangeArrowheads="1"/>
          </p:cNvSpPr>
          <p:nvPr/>
        </p:nvSpPr>
        <p:spPr bwMode="auto">
          <a:xfrm>
            <a:off x="8460432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1" name="Oval 330"/>
          <p:cNvSpPr/>
          <p:nvPr/>
        </p:nvSpPr>
        <p:spPr bwMode="auto">
          <a:xfrm>
            <a:off x="8532440" y="558924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2" name="Rectangle 93"/>
          <p:cNvSpPr>
            <a:spLocks noChangeArrowheads="1"/>
          </p:cNvSpPr>
          <p:nvPr/>
        </p:nvSpPr>
        <p:spPr bwMode="auto">
          <a:xfrm>
            <a:off x="8460432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7" name="Oval 336"/>
          <p:cNvSpPr/>
          <p:nvPr/>
        </p:nvSpPr>
        <p:spPr bwMode="auto">
          <a:xfrm>
            <a:off x="8532440" y="530120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8" name="Rectangle 93"/>
          <p:cNvSpPr>
            <a:spLocks noChangeArrowheads="1"/>
          </p:cNvSpPr>
          <p:nvPr/>
        </p:nvSpPr>
        <p:spPr bwMode="auto">
          <a:xfrm rot="5400000" flipH="1">
            <a:off x="8460432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smtClean="0"/>
              <a:t>8</a:t>
            </a:r>
            <a:endParaRPr lang="cs-CZ" sz="2000" b="1"/>
          </a:p>
        </p:txBody>
      </p:sp>
      <p:cxnSp>
        <p:nvCxnSpPr>
          <p:cNvPr id="339" name="Straight Arrow Connector 338"/>
          <p:cNvCxnSpPr/>
          <p:nvPr/>
        </p:nvCxnSpPr>
        <p:spPr bwMode="auto">
          <a:xfrm>
            <a:off x="3563888" y="5373216"/>
            <a:ext cx="489654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1" name="Straight Arrow Connector 340"/>
          <p:cNvCxnSpPr/>
          <p:nvPr/>
        </p:nvCxnSpPr>
        <p:spPr bwMode="auto">
          <a:xfrm>
            <a:off x="8100392" y="594928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2" name="Rectangle 93"/>
          <p:cNvSpPr>
            <a:spLocks noChangeArrowheads="1"/>
          </p:cNvSpPr>
          <p:nvPr/>
        </p:nvSpPr>
        <p:spPr bwMode="auto">
          <a:xfrm>
            <a:off x="4436021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268" name="Rectangle 93"/>
          <p:cNvSpPr>
            <a:spLocks noChangeArrowheads="1"/>
          </p:cNvSpPr>
          <p:nvPr/>
        </p:nvSpPr>
        <p:spPr bwMode="auto">
          <a:xfrm>
            <a:off x="4940970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M</a:t>
            </a:r>
            <a:endParaRPr lang="cs-CZ" b="1"/>
          </a:p>
        </p:txBody>
      </p:sp>
      <p:sp>
        <p:nvSpPr>
          <p:cNvPr id="269" name="Rectangle 93"/>
          <p:cNvSpPr>
            <a:spLocks noChangeArrowheads="1"/>
          </p:cNvSpPr>
          <p:nvPr/>
        </p:nvSpPr>
        <p:spPr bwMode="auto">
          <a:xfrm>
            <a:off x="5445919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P</a:t>
            </a:r>
            <a:endParaRPr lang="cs-CZ" b="1"/>
          </a:p>
        </p:txBody>
      </p:sp>
      <p:sp>
        <p:nvSpPr>
          <p:cNvPr id="289" name="Rectangle 93"/>
          <p:cNvSpPr>
            <a:spLocks noChangeArrowheads="1"/>
          </p:cNvSpPr>
          <p:nvPr/>
        </p:nvSpPr>
        <p:spPr bwMode="auto">
          <a:xfrm>
            <a:off x="5950868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Q</a:t>
            </a:r>
            <a:endParaRPr lang="cs-CZ" b="1"/>
          </a:p>
        </p:txBody>
      </p:sp>
      <p:sp>
        <p:nvSpPr>
          <p:cNvPr id="291" name="Rectangle 93"/>
          <p:cNvSpPr>
            <a:spLocks noChangeArrowheads="1"/>
          </p:cNvSpPr>
          <p:nvPr/>
        </p:nvSpPr>
        <p:spPr bwMode="auto">
          <a:xfrm>
            <a:off x="6442422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292" name="Rectangle 93"/>
          <p:cNvSpPr>
            <a:spLocks noChangeArrowheads="1"/>
          </p:cNvSpPr>
          <p:nvPr/>
        </p:nvSpPr>
        <p:spPr bwMode="auto">
          <a:xfrm>
            <a:off x="6947371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340" name="Rectangle 93"/>
          <p:cNvSpPr>
            <a:spLocks noChangeArrowheads="1"/>
          </p:cNvSpPr>
          <p:nvPr/>
        </p:nvSpPr>
        <p:spPr bwMode="auto">
          <a:xfrm>
            <a:off x="7452320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V</a:t>
            </a:r>
            <a:endParaRPr lang="cs-CZ" b="1"/>
          </a:p>
        </p:txBody>
      </p:sp>
      <p:sp>
        <p:nvSpPr>
          <p:cNvPr id="342" name="Rectangle 93"/>
          <p:cNvSpPr>
            <a:spLocks noChangeArrowheads="1"/>
          </p:cNvSpPr>
          <p:nvPr/>
        </p:nvSpPr>
        <p:spPr bwMode="auto">
          <a:xfrm>
            <a:off x="4436021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343" name="Rectangle 93"/>
          <p:cNvSpPr>
            <a:spLocks noChangeArrowheads="1"/>
          </p:cNvSpPr>
          <p:nvPr/>
        </p:nvSpPr>
        <p:spPr bwMode="auto">
          <a:xfrm>
            <a:off x="4940970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M</a:t>
            </a:r>
            <a:endParaRPr lang="cs-CZ" b="1"/>
          </a:p>
        </p:txBody>
      </p:sp>
      <p:sp>
        <p:nvSpPr>
          <p:cNvPr id="344" name="Rectangle 93"/>
          <p:cNvSpPr>
            <a:spLocks noChangeArrowheads="1"/>
          </p:cNvSpPr>
          <p:nvPr/>
        </p:nvSpPr>
        <p:spPr bwMode="auto">
          <a:xfrm>
            <a:off x="5445919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P</a:t>
            </a:r>
            <a:endParaRPr lang="cs-CZ" b="1"/>
          </a:p>
        </p:txBody>
      </p:sp>
      <p:sp>
        <p:nvSpPr>
          <p:cNvPr id="345" name="Rectangle 93"/>
          <p:cNvSpPr>
            <a:spLocks noChangeArrowheads="1"/>
          </p:cNvSpPr>
          <p:nvPr/>
        </p:nvSpPr>
        <p:spPr bwMode="auto">
          <a:xfrm>
            <a:off x="5950868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Q</a:t>
            </a:r>
            <a:endParaRPr lang="cs-CZ" b="1"/>
          </a:p>
        </p:txBody>
      </p:sp>
      <p:sp>
        <p:nvSpPr>
          <p:cNvPr id="346" name="Rectangle 93"/>
          <p:cNvSpPr>
            <a:spLocks noChangeArrowheads="1"/>
          </p:cNvSpPr>
          <p:nvPr/>
        </p:nvSpPr>
        <p:spPr bwMode="auto">
          <a:xfrm>
            <a:off x="6442422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347" name="Rectangle 93"/>
          <p:cNvSpPr>
            <a:spLocks noChangeArrowheads="1"/>
          </p:cNvSpPr>
          <p:nvPr/>
        </p:nvSpPr>
        <p:spPr bwMode="auto">
          <a:xfrm>
            <a:off x="6947371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348" name="Rectangle 93"/>
          <p:cNvSpPr>
            <a:spLocks noChangeArrowheads="1"/>
          </p:cNvSpPr>
          <p:nvPr/>
        </p:nvSpPr>
        <p:spPr bwMode="auto">
          <a:xfrm>
            <a:off x="7452320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V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684600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AutoShape 3"/>
          <p:cNvSpPr>
            <a:spLocks noChangeArrowheads="1"/>
          </p:cNvSpPr>
          <p:nvPr/>
        </p:nvSpPr>
        <p:spPr bwMode="auto">
          <a:xfrm>
            <a:off x="251520" y="692696"/>
            <a:ext cx="8640960" cy="590465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3851920" y="908720"/>
            <a:ext cx="576064" cy="1512168"/>
          </a:xfrm>
          <a:prstGeom prst="roundRect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ectangle 93"/>
          <p:cNvSpPr>
            <a:spLocks noChangeArrowheads="1"/>
          </p:cNvSpPr>
          <p:nvPr/>
        </p:nvSpPr>
        <p:spPr bwMode="auto">
          <a:xfrm>
            <a:off x="4010706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" name="Rectangle 93"/>
          <p:cNvSpPr>
            <a:spLocks noChangeArrowheads="1"/>
          </p:cNvSpPr>
          <p:nvPr/>
        </p:nvSpPr>
        <p:spPr bwMode="auto">
          <a:xfrm>
            <a:off x="4010706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" name="Rectangle 93"/>
          <p:cNvSpPr>
            <a:spLocks noChangeArrowheads="1"/>
          </p:cNvSpPr>
          <p:nvPr/>
        </p:nvSpPr>
        <p:spPr bwMode="auto">
          <a:xfrm>
            <a:off x="1995375" y="19888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5" name="Rectangle 93"/>
          <p:cNvSpPr>
            <a:spLocks noChangeArrowheads="1"/>
          </p:cNvSpPr>
          <p:nvPr/>
        </p:nvSpPr>
        <p:spPr bwMode="auto">
          <a:xfrm>
            <a:off x="1995375" y="17008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" name="Rectangle 93"/>
          <p:cNvSpPr>
            <a:spLocks noChangeArrowheads="1"/>
          </p:cNvSpPr>
          <p:nvPr/>
        </p:nvSpPr>
        <p:spPr bwMode="auto">
          <a:xfrm>
            <a:off x="1995375" y="141188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" name="Rectangle 93"/>
          <p:cNvSpPr>
            <a:spLocks noChangeArrowheads="1"/>
          </p:cNvSpPr>
          <p:nvPr/>
        </p:nvSpPr>
        <p:spPr bwMode="auto">
          <a:xfrm>
            <a:off x="1491319" y="19888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8" name="Rectangle 93"/>
          <p:cNvSpPr>
            <a:spLocks noChangeArrowheads="1"/>
          </p:cNvSpPr>
          <p:nvPr/>
        </p:nvSpPr>
        <p:spPr bwMode="auto">
          <a:xfrm>
            <a:off x="986370" y="19888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9" name="Rectangle 93"/>
          <p:cNvSpPr>
            <a:spLocks noChangeArrowheads="1"/>
          </p:cNvSpPr>
          <p:nvPr/>
        </p:nvSpPr>
        <p:spPr bwMode="auto">
          <a:xfrm>
            <a:off x="1491319" y="17008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" name="Rectangle 93"/>
          <p:cNvSpPr>
            <a:spLocks noChangeArrowheads="1"/>
          </p:cNvSpPr>
          <p:nvPr/>
        </p:nvSpPr>
        <p:spPr bwMode="auto">
          <a:xfrm>
            <a:off x="986370" y="17008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130386" y="184482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635335" y="184482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tangle 93"/>
          <p:cNvSpPr>
            <a:spLocks noChangeArrowheads="1"/>
          </p:cNvSpPr>
          <p:nvPr/>
        </p:nvSpPr>
        <p:spPr bwMode="auto">
          <a:xfrm>
            <a:off x="987263" y="141277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" name="Rectangle 93"/>
          <p:cNvSpPr>
            <a:spLocks noChangeArrowheads="1"/>
          </p:cNvSpPr>
          <p:nvPr/>
        </p:nvSpPr>
        <p:spPr bwMode="auto">
          <a:xfrm>
            <a:off x="987263" y="112474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" name="Rectangle 93"/>
          <p:cNvSpPr>
            <a:spLocks noChangeArrowheads="1"/>
          </p:cNvSpPr>
          <p:nvPr/>
        </p:nvSpPr>
        <p:spPr bwMode="auto">
          <a:xfrm>
            <a:off x="1995375" y="112474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6" name="Straight Arrow Connector 15"/>
          <p:cNvCxnSpPr>
            <a:endCxn id="6" idx="1"/>
          </p:cNvCxnSpPr>
          <p:nvPr/>
        </p:nvCxnSpPr>
        <p:spPr bwMode="auto">
          <a:xfrm flipV="1">
            <a:off x="1131279" y="1556346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1131279" y="1268760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93"/>
          <p:cNvSpPr>
            <a:spLocks noChangeArrowheads="1"/>
          </p:cNvSpPr>
          <p:nvPr/>
        </p:nvSpPr>
        <p:spPr bwMode="auto">
          <a:xfrm>
            <a:off x="2499431" y="19897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19" name="Rectangle 93"/>
          <p:cNvSpPr>
            <a:spLocks noChangeArrowheads="1"/>
          </p:cNvSpPr>
          <p:nvPr/>
        </p:nvSpPr>
        <p:spPr bwMode="auto">
          <a:xfrm>
            <a:off x="2499431" y="170170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" name="Rectangle 93"/>
          <p:cNvSpPr>
            <a:spLocks noChangeArrowheads="1"/>
          </p:cNvSpPr>
          <p:nvPr/>
        </p:nvSpPr>
        <p:spPr bwMode="auto">
          <a:xfrm>
            <a:off x="2499431" y="141277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" name="Oval 20"/>
          <p:cNvSpPr/>
          <p:nvPr/>
        </p:nvSpPr>
        <p:spPr bwMode="auto">
          <a:xfrm>
            <a:off x="3075495" y="177460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2139391" y="184482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2139391" y="155679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tangle 93"/>
          <p:cNvSpPr>
            <a:spLocks noChangeArrowheads="1"/>
          </p:cNvSpPr>
          <p:nvPr/>
        </p:nvSpPr>
        <p:spPr bwMode="auto">
          <a:xfrm>
            <a:off x="3003487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25" name="Rectangle 93"/>
          <p:cNvSpPr>
            <a:spLocks noChangeArrowheads="1"/>
          </p:cNvSpPr>
          <p:nvPr/>
        </p:nvSpPr>
        <p:spPr bwMode="auto">
          <a:xfrm>
            <a:off x="3003487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2643447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Oval 26"/>
          <p:cNvSpPr/>
          <p:nvPr/>
        </p:nvSpPr>
        <p:spPr bwMode="auto">
          <a:xfrm>
            <a:off x="3578658" y="177460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93"/>
          <p:cNvSpPr>
            <a:spLocks noChangeArrowheads="1"/>
          </p:cNvSpPr>
          <p:nvPr/>
        </p:nvSpPr>
        <p:spPr bwMode="auto">
          <a:xfrm>
            <a:off x="3506650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29" name="Rectangle 93"/>
          <p:cNvSpPr>
            <a:spLocks noChangeArrowheads="1"/>
          </p:cNvSpPr>
          <p:nvPr/>
        </p:nvSpPr>
        <p:spPr bwMode="auto">
          <a:xfrm>
            <a:off x="3506650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3147503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93"/>
          <p:cNvSpPr>
            <a:spLocks noChangeArrowheads="1"/>
          </p:cNvSpPr>
          <p:nvPr/>
        </p:nvSpPr>
        <p:spPr bwMode="auto">
          <a:xfrm>
            <a:off x="4010706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32" name="Rectangle 93"/>
          <p:cNvSpPr>
            <a:spLocks noChangeArrowheads="1"/>
          </p:cNvSpPr>
          <p:nvPr/>
        </p:nvSpPr>
        <p:spPr bwMode="auto">
          <a:xfrm>
            <a:off x="4010706" y="112653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3" name="Straight Arrow Connector 32"/>
          <p:cNvCxnSpPr>
            <a:endCxn id="32" idx="1"/>
          </p:cNvCxnSpPr>
          <p:nvPr/>
        </p:nvCxnSpPr>
        <p:spPr bwMode="auto">
          <a:xfrm>
            <a:off x="2138498" y="1270992"/>
            <a:ext cx="1872208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3650666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>
            <a:endCxn id="3" idx="1"/>
          </p:cNvCxnSpPr>
          <p:nvPr/>
        </p:nvCxnSpPr>
        <p:spPr bwMode="auto">
          <a:xfrm flipV="1">
            <a:off x="2642554" y="1558132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Oval 35"/>
          <p:cNvSpPr/>
          <p:nvPr/>
        </p:nvSpPr>
        <p:spPr bwMode="auto">
          <a:xfrm>
            <a:off x="4586770" y="177460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93"/>
          <p:cNvSpPr>
            <a:spLocks noChangeArrowheads="1"/>
          </p:cNvSpPr>
          <p:nvPr/>
        </p:nvSpPr>
        <p:spPr bwMode="auto">
          <a:xfrm>
            <a:off x="4514762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N</a:t>
            </a:r>
            <a:endParaRPr lang="cs-CZ" b="1"/>
          </a:p>
        </p:txBody>
      </p:sp>
      <p:sp>
        <p:nvSpPr>
          <p:cNvPr id="38" name="Rectangle 93"/>
          <p:cNvSpPr>
            <a:spLocks noChangeArrowheads="1"/>
          </p:cNvSpPr>
          <p:nvPr/>
        </p:nvSpPr>
        <p:spPr bwMode="auto">
          <a:xfrm>
            <a:off x="4514762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" name="Oval 38"/>
          <p:cNvSpPr/>
          <p:nvPr/>
        </p:nvSpPr>
        <p:spPr bwMode="auto">
          <a:xfrm>
            <a:off x="5090826" y="177460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4154722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Rectangle 93"/>
          <p:cNvSpPr>
            <a:spLocks noChangeArrowheads="1"/>
          </p:cNvSpPr>
          <p:nvPr/>
        </p:nvSpPr>
        <p:spPr bwMode="auto">
          <a:xfrm>
            <a:off x="5018818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2" name="Rectangle 93"/>
          <p:cNvSpPr>
            <a:spLocks noChangeArrowheads="1"/>
          </p:cNvSpPr>
          <p:nvPr/>
        </p:nvSpPr>
        <p:spPr bwMode="auto">
          <a:xfrm>
            <a:off x="5018818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4" name="Rectangle 93"/>
          <p:cNvSpPr>
            <a:spLocks noChangeArrowheads="1"/>
          </p:cNvSpPr>
          <p:nvPr/>
        </p:nvSpPr>
        <p:spPr bwMode="auto">
          <a:xfrm>
            <a:off x="5018818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45" name="Rectangle 93"/>
          <p:cNvSpPr>
            <a:spLocks noChangeArrowheads="1"/>
          </p:cNvSpPr>
          <p:nvPr/>
        </p:nvSpPr>
        <p:spPr bwMode="auto">
          <a:xfrm>
            <a:off x="5018818" y="112653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7" name="Straight Arrow Connector 46"/>
          <p:cNvCxnSpPr>
            <a:endCxn id="45" idx="1"/>
          </p:cNvCxnSpPr>
          <p:nvPr/>
        </p:nvCxnSpPr>
        <p:spPr bwMode="auto">
          <a:xfrm>
            <a:off x="4154722" y="1270546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4154722" y="1558578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4658778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93"/>
          <p:cNvSpPr>
            <a:spLocks noChangeArrowheads="1"/>
          </p:cNvSpPr>
          <p:nvPr/>
        </p:nvSpPr>
        <p:spPr bwMode="auto">
          <a:xfrm>
            <a:off x="5522874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52" name="Rectangle 93"/>
          <p:cNvSpPr>
            <a:spLocks noChangeArrowheads="1"/>
          </p:cNvSpPr>
          <p:nvPr/>
        </p:nvSpPr>
        <p:spPr bwMode="auto">
          <a:xfrm>
            <a:off x="5522874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3" name="Rectangle 93"/>
          <p:cNvSpPr>
            <a:spLocks noChangeArrowheads="1"/>
          </p:cNvSpPr>
          <p:nvPr/>
        </p:nvSpPr>
        <p:spPr bwMode="auto">
          <a:xfrm>
            <a:off x="5522874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5162834" y="155857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/>
          <p:nvPr/>
        </p:nvCxnSpPr>
        <p:spPr bwMode="auto">
          <a:xfrm>
            <a:off x="5162834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Rounded Rectangle 56"/>
          <p:cNvSpPr/>
          <p:nvPr/>
        </p:nvSpPr>
        <p:spPr bwMode="auto">
          <a:xfrm>
            <a:off x="3866690" y="3573016"/>
            <a:ext cx="576064" cy="1512168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Rectangle 93"/>
          <p:cNvSpPr>
            <a:spLocks noChangeArrowheads="1"/>
          </p:cNvSpPr>
          <p:nvPr/>
        </p:nvSpPr>
        <p:spPr bwMode="auto">
          <a:xfrm>
            <a:off x="4010706" y="42939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9" name="Rectangle 93"/>
          <p:cNvSpPr>
            <a:spLocks noChangeArrowheads="1"/>
          </p:cNvSpPr>
          <p:nvPr/>
        </p:nvSpPr>
        <p:spPr bwMode="auto">
          <a:xfrm>
            <a:off x="4010706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0" name="Rectangle 93"/>
          <p:cNvSpPr>
            <a:spLocks noChangeArrowheads="1"/>
          </p:cNvSpPr>
          <p:nvPr/>
        </p:nvSpPr>
        <p:spPr bwMode="auto">
          <a:xfrm>
            <a:off x="1995375" y="45802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61" name="Rectangle 93"/>
          <p:cNvSpPr>
            <a:spLocks noChangeArrowheads="1"/>
          </p:cNvSpPr>
          <p:nvPr/>
        </p:nvSpPr>
        <p:spPr bwMode="auto">
          <a:xfrm>
            <a:off x="1995375" y="429220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2" name="Rectangle 93"/>
          <p:cNvSpPr>
            <a:spLocks noChangeArrowheads="1"/>
          </p:cNvSpPr>
          <p:nvPr/>
        </p:nvSpPr>
        <p:spPr bwMode="auto">
          <a:xfrm>
            <a:off x="1995375" y="4003278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3" name="Rectangle 93"/>
          <p:cNvSpPr>
            <a:spLocks noChangeArrowheads="1"/>
          </p:cNvSpPr>
          <p:nvPr/>
        </p:nvSpPr>
        <p:spPr bwMode="auto">
          <a:xfrm>
            <a:off x="1491319" y="45802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64" name="Rectangle 93"/>
          <p:cNvSpPr>
            <a:spLocks noChangeArrowheads="1"/>
          </p:cNvSpPr>
          <p:nvPr/>
        </p:nvSpPr>
        <p:spPr bwMode="auto">
          <a:xfrm>
            <a:off x="986370" y="45802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5" name="Rectangle 93"/>
          <p:cNvSpPr>
            <a:spLocks noChangeArrowheads="1"/>
          </p:cNvSpPr>
          <p:nvPr/>
        </p:nvSpPr>
        <p:spPr bwMode="auto">
          <a:xfrm>
            <a:off x="1491319" y="429220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6" name="Rectangle 93"/>
          <p:cNvSpPr>
            <a:spLocks noChangeArrowheads="1"/>
          </p:cNvSpPr>
          <p:nvPr/>
        </p:nvSpPr>
        <p:spPr bwMode="auto">
          <a:xfrm>
            <a:off x="986370" y="429220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67" name="Straight Arrow Connector 66"/>
          <p:cNvCxnSpPr/>
          <p:nvPr/>
        </p:nvCxnSpPr>
        <p:spPr bwMode="auto">
          <a:xfrm>
            <a:off x="1130386" y="443621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1635335" y="443621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Rectangle 93"/>
          <p:cNvSpPr>
            <a:spLocks noChangeArrowheads="1"/>
          </p:cNvSpPr>
          <p:nvPr/>
        </p:nvSpPr>
        <p:spPr bwMode="auto">
          <a:xfrm>
            <a:off x="987263" y="400417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0" name="Rectangle 93"/>
          <p:cNvSpPr>
            <a:spLocks noChangeArrowheads="1"/>
          </p:cNvSpPr>
          <p:nvPr/>
        </p:nvSpPr>
        <p:spPr bwMode="auto">
          <a:xfrm>
            <a:off x="987263" y="371613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1" name="Rectangle 93"/>
          <p:cNvSpPr>
            <a:spLocks noChangeArrowheads="1"/>
          </p:cNvSpPr>
          <p:nvPr/>
        </p:nvSpPr>
        <p:spPr bwMode="auto">
          <a:xfrm>
            <a:off x="1995375" y="3716139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72" name="Straight Arrow Connector 71"/>
          <p:cNvCxnSpPr>
            <a:endCxn id="62" idx="1"/>
          </p:cNvCxnSpPr>
          <p:nvPr/>
        </p:nvCxnSpPr>
        <p:spPr bwMode="auto">
          <a:xfrm flipV="1">
            <a:off x="1131279" y="4147741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Arrow Connector 72"/>
          <p:cNvCxnSpPr/>
          <p:nvPr/>
        </p:nvCxnSpPr>
        <p:spPr bwMode="auto">
          <a:xfrm flipV="1">
            <a:off x="1131279" y="3860155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tangle 93"/>
          <p:cNvSpPr>
            <a:spLocks noChangeArrowheads="1"/>
          </p:cNvSpPr>
          <p:nvPr/>
        </p:nvSpPr>
        <p:spPr bwMode="auto">
          <a:xfrm>
            <a:off x="2499431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75" name="Rectangle 93"/>
          <p:cNvSpPr>
            <a:spLocks noChangeArrowheads="1"/>
          </p:cNvSpPr>
          <p:nvPr/>
        </p:nvSpPr>
        <p:spPr bwMode="auto">
          <a:xfrm>
            <a:off x="2499431" y="42930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6" name="Rectangle 93"/>
          <p:cNvSpPr>
            <a:spLocks noChangeArrowheads="1"/>
          </p:cNvSpPr>
          <p:nvPr/>
        </p:nvSpPr>
        <p:spPr bwMode="auto">
          <a:xfrm>
            <a:off x="2499431" y="4004171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7" name="Oval 76"/>
          <p:cNvSpPr/>
          <p:nvPr/>
        </p:nvSpPr>
        <p:spPr bwMode="auto">
          <a:xfrm>
            <a:off x="3075495" y="436599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8" name="Straight Arrow Connector 77"/>
          <p:cNvCxnSpPr/>
          <p:nvPr/>
        </p:nvCxnSpPr>
        <p:spPr bwMode="auto">
          <a:xfrm>
            <a:off x="2139391" y="443621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Arrow Connector 78"/>
          <p:cNvCxnSpPr/>
          <p:nvPr/>
        </p:nvCxnSpPr>
        <p:spPr bwMode="auto">
          <a:xfrm>
            <a:off x="2139391" y="414818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tangle 93"/>
          <p:cNvSpPr>
            <a:spLocks noChangeArrowheads="1"/>
          </p:cNvSpPr>
          <p:nvPr/>
        </p:nvSpPr>
        <p:spPr bwMode="auto">
          <a:xfrm>
            <a:off x="3003487" y="45820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81" name="Rectangle 93"/>
          <p:cNvSpPr>
            <a:spLocks noChangeArrowheads="1"/>
          </p:cNvSpPr>
          <p:nvPr/>
        </p:nvSpPr>
        <p:spPr bwMode="auto">
          <a:xfrm>
            <a:off x="3003487" y="42939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82" name="Straight Arrow Connector 81"/>
          <p:cNvCxnSpPr/>
          <p:nvPr/>
        </p:nvCxnSpPr>
        <p:spPr bwMode="auto">
          <a:xfrm>
            <a:off x="2643447" y="44380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Oval 82"/>
          <p:cNvSpPr/>
          <p:nvPr/>
        </p:nvSpPr>
        <p:spPr bwMode="auto">
          <a:xfrm>
            <a:off x="3578658" y="436599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ectangle 93"/>
          <p:cNvSpPr>
            <a:spLocks noChangeArrowheads="1"/>
          </p:cNvSpPr>
          <p:nvPr/>
        </p:nvSpPr>
        <p:spPr bwMode="auto">
          <a:xfrm>
            <a:off x="3506650" y="45820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85" name="Rectangle 93"/>
          <p:cNvSpPr>
            <a:spLocks noChangeArrowheads="1"/>
          </p:cNvSpPr>
          <p:nvPr/>
        </p:nvSpPr>
        <p:spPr bwMode="auto">
          <a:xfrm>
            <a:off x="3506650" y="4293989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3147503" y="44380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Rectangle 93"/>
          <p:cNvSpPr>
            <a:spLocks noChangeArrowheads="1"/>
          </p:cNvSpPr>
          <p:nvPr/>
        </p:nvSpPr>
        <p:spPr bwMode="auto">
          <a:xfrm>
            <a:off x="4010706" y="45820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88" name="Rectangle 93"/>
          <p:cNvSpPr>
            <a:spLocks noChangeArrowheads="1"/>
          </p:cNvSpPr>
          <p:nvPr/>
        </p:nvSpPr>
        <p:spPr bwMode="auto">
          <a:xfrm>
            <a:off x="4010706" y="37179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89" name="Straight Arrow Connector 88"/>
          <p:cNvCxnSpPr>
            <a:endCxn id="88" idx="1"/>
          </p:cNvCxnSpPr>
          <p:nvPr/>
        </p:nvCxnSpPr>
        <p:spPr bwMode="auto">
          <a:xfrm>
            <a:off x="2138498" y="3862387"/>
            <a:ext cx="1872208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3650666" y="44380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Arrow Connector 90"/>
          <p:cNvCxnSpPr>
            <a:endCxn id="59" idx="1"/>
          </p:cNvCxnSpPr>
          <p:nvPr/>
        </p:nvCxnSpPr>
        <p:spPr bwMode="auto">
          <a:xfrm flipV="1">
            <a:off x="2642554" y="4149527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Oval 91"/>
          <p:cNvSpPr/>
          <p:nvPr/>
        </p:nvSpPr>
        <p:spPr bwMode="auto">
          <a:xfrm>
            <a:off x="4586770" y="436599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ectangle 93"/>
          <p:cNvSpPr>
            <a:spLocks noChangeArrowheads="1"/>
          </p:cNvSpPr>
          <p:nvPr/>
        </p:nvSpPr>
        <p:spPr bwMode="auto">
          <a:xfrm>
            <a:off x="4514762" y="45820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N</a:t>
            </a:r>
            <a:endParaRPr lang="cs-CZ" b="1"/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514762" y="42939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95" name="Oval 94"/>
          <p:cNvSpPr/>
          <p:nvPr/>
        </p:nvSpPr>
        <p:spPr bwMode="auto">
          <a:xfrm>
            <a:off x="5090826" y="436599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>
            <a:off x="4154722" y="44380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Rectangle 93"/>
          <p:cNvSpPr>
            <a:spLocks noChangeArrowheads="1"/>
          </p:cNvSpPr>
          <p:nvPr/>
        </p:nvSpPr>
        <p:spPr bwMode="auto">
          <a:xfrm>
            <a:off x="5018818" y="42939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98" name="Rectangle 93"/>
          <p:cNvSpPr>
            <a:spLocks noChangeArrowheads="1"/>
          </p:cNvSpPr>
          <p:nvPr/>
        </p:nvSpPr>
        <p:spPr bwMode="auto">
          <a:xfrm>
            <a:off x="5018818" y="40050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99" name="Rectangle 93"/>
          <p:cNvSpPr>
            <a:spLocks noChangeArrowheads="1"/>
          </p:cNvSpPr>
          <p:nvPr/>
        </p:nvSpPr>
        <p:spPr bwMode="auto">
          <a:xfrm>
            <a:off x="5018818" y="45820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100" name="Rectangle 93"/>
          <p:cNvSpPr>
            <a:spLocks noChangeArrowheads="1"/>
          </p:cNvSpPr>
          <p:nvPr/>
        </p:nvSpPr>
        <p:spPr bwMode="auto">
          <a:xfrm>
            <a:off x="5018818" y="3717925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02" name="Straight Arrow Connector 101"/>
          <p:cNvCxnSpPr>
            <a:endCxn id="100" idx="1"/>
          </p:cNvCxnSpPr>
          <p:nvPr/>
        </p:nvCxnSpPr>
        <p:spPr bwMode="auto">
          <a:xfrm>
            <a:off x="4154722" y="3861941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4154722" y="4149973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Arrow Connector 103"/>
          <p:cNvCxnSpPr/>
          <p:nvPr/>
        </p:nvCxnSpPr>
        <p:spPr bwMode="auto">
          <a:xfrm>
            <a:off x="4658778" y="44380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Rectangle 93"/>
          <p:cNvSpPr>
            <a:spLocks noChangeArrowheads="1"/>
          </p:cNvSpPr>
          <p:nvPr/>
        </p:nvSpPr>
        <p:spPr bwMode="auto">
          <a:xfrm>
            <a:off x="5522874" y="45820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106" name="Rectangle 93"/>
          <p:cNvSpPr>
            <a:spLocks noChangeArrowheads="1"/>
          </p:cNvSpPr>
          <p:nvPr/>
        </p:nvSpPr>
        <p:spPr bwMode="auto">
          <a:xfrm>
            <a:off x="5522874" y="42939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7" name="Rectangle 93"/>
          <p:cNvSpPr>
            <a:spLocks noChangeArrowheads="1"/>
          </p:cNvSpPr>
          <p:nvPr/>
        </p:nvSpPr>
        <p:spPr bwMode="auto">
          <a:xfrm>
            <a:off x="5522874" y="40050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10" name="Straight Arrow Connector 109"/>
          <p:cNvCxnSpPr/>
          <p:nvPr/>
        </p:nvCxnSpPr>
        <p:spPr bwMode="auto">
          <a:xfrm>
            <a:off x="5162834" y="414997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Arrow Connector 110"/>
          <p:cNvCxnSpPr/>
          <p:nvPr/>
        </p:nvCxnSpPr>
        <p:spPr bwMode="auto">
          <a:xfrm>
            <a:off x="5162834" y="44380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Arrow Connector 111"/>
          <p:cNvCxnSpPr/>
          <p:nvPr/>
        </p:nvCxnSpPr>
        <p:spPr bwMode="auto">
          <a:xfrm>
            <a:off x="2138498" y="3861940"/>
            <a:ext cx="1872208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Arrow Connector 112"/>
          <p:cNvCxnSpPr/>
          <p:nvPr/>
        </p:nvCxnSpPr>
        <p:spPr bwMode="auto">
          <a:xfrm flipV="1">
            <a:off x="2642554" y="4149080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Rectangle 93"/>
          <p:cNvSpPr>
            <a:spLocks noChangeArrowheads="1"/>
          </p:cNvSpPr>
          <p:nvPr/>
        </p:nvSpPr>
        <p:spPr bwMode="auto">
          <a:xfrm>
            <a:off x="1995375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118" name="Rectangle 93"/>
          <p:cNvSpPr>
            <a:spLocks noChangeArrowheads="1"/>
          </p:cNvSpPr>
          <p:nvPr/>
        </p:nvSpPr>
        <p:spPr bwMode="auto">
          <a:xfrm>
            <a:off x="1995375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9" name="Rectangle 93"/>
          <p:cNvSpPr>
            <a:spLocks noChangeArrowheads="1"/>
          </p:cNvSpPr>
          <p:nvPr/>
        </p:nvSpPr>
        <p:spPr bwMode="auto">
          <a:xfrm>
            <a:off x="1995375" y="551366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0" name="Rectangle 93"/>
          <p:cNvSpPr>
            <a:spLocks noChangeArrowheads="1"/>
          </p:cNvSpPr>
          <p:nvPr/>
        </p:nvSpPr>
        <p:spPr bwMode="auto">
          <a:xfrm>
            <a:off x="1491319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21" name="Rectangle 93"/>
          <p:cNvSpPr>
            <a:spLocks noChangeArrowheads="1"/>
          </p:cNvSpPr>
          <p:nvPr/>
        </p:nvSpPr>
        <p:spPr bwMode="auto">
          <a:xfrm>
            <a:off x="986370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2" name="Rectangle 93"/>
          <p:cNvSpPr>
            <a:spLocks noChangeArrowheads="1"/>
          </p:cNvSpPr>
          <p:nvPr/>
        </p:nvSpPr>
        <p:spPr bwMode="auto">
          <a:xfrm>
            <a:off x="1491319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3" name="Rectangle 93"/>
          <p:cNvSpPr>
            <a:spLocks noChangeArrowheads="1"/>
          </p:cNvSpPr>
          <p:nvPr/>
        </p:nvSpPr>
        <p:spPr bwMode="auto">
          <a:xfrm>
            <a:off x="986370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24" name="Straight Arrow Connector 123"/>
          <p:cNvCxnSpPr/>
          <p:nvPr/>
        </p:nvCxnSpPr>
        <p:spPr bwMode="auto">
          <a:xfrm>
            <a:off x="1130386" y="594660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1635335" y="594660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Rectangle 93"/>
          <p:cNvSpPr>
            <a:spLocks noChangeArrowheads="1"/>
          </p:cNvSpPr>
          <p:nvPr/>
        </p:nvSpPr>
        <p:spPr bwMode="auto">
          <a:xfrm>
            <a:off x="987263" y="551455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7" name="Rectangle 93"/>
          <p:cNvSpPr>
            <a:spLocks noChangeArrowheads="1"/>
          </p:cNvSpPr>
          <p:nvPr/>
        </p:nvSpPr>
        <p:spPr bwMode="auto">
          <a:xfrm>
            <a:off x="987263" y="522652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8" name="Rectangle 93"/>
          <p:cNvSpPr>
            <a:spLocks noChangeArrowheads="1"/>
          </p:cNvSpPr>
          <p:nvPr/>
        </p:nvSpPr>
        <p:spPr bwMode="auto">
          <a:xfrm>
            <a:off x="1995375" y="5226521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29" name="Straight Arrow Connector 128"/>
          <p:cNvCxnSpPr>
            <a:endCxn id="119" idx="1"/>
          </p:cNvCxnSpPr>
          <p:nvPr/>
        </p:nvCxnSpPr>
        <p:spPr bwMode="auto">
          <a:xfrm flipV="1">
            <a:off x="1131279" y="5658123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Arrow Connector 129"/>
          <p:cNvCxnSpPr/>
          <p:nvPr/>
        </p:nvCxnSpPr>
        <p:spPr bwMode="auto">
          <a:xfrm flipV="1">
            <a:off x="1131279" y="5370537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Rectangle 93"/>
          <p:cNvSpPr>
            <a:spLocks noChangeArrowheads="1"/>
          </p:cNvSpPr>
          <p:nvPr/>
        </p:nvSpPr>
        <p:spPr bwMode="auto">
          <a:xfrm>
            <a:off x="2499431" y="60915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132" name="Rectangle 93"/>
          <p:cNvSpPr>
            <a:spLocks noChangeArrowheads="1"/>
          </p:cNvSpPr>
          <p:nvPr/>
        </p:nvSpPr>
        <p:spPr bwMode="auto">
          <a:xfrm>
            <a:off x="2499431" y="58034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3" name="Rectangle 93"/>
          <p:cNvSpPr>
            <a:spLocks noChangeArrowheads="1"/>
          </p:cNvSpPr>
          <p:nvPr/>
        </p:nvSpPr>
        <p:spPr bwMode="auto">
          <a:xfrm>
            <a:off x="2499431" y="5514553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34" name="Oval 133"/>
          <p:cNvSpPr/>
          <p:nvPr/>
        </p:nvSpPr>
        <p:spPr bwMode="auto">
          <a:xfrm>
            <a:off x="3075495" y="587637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5" name="Straight Arrow Connector 134"/>
          <p:cNvCxnSpPr/>
          <p:nvPr/>
        </p:nvCxnSpPr>
        <p:spPr bwMode="auto">
          <a:xfrm>
            <a:off x="2139391" y="594660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2139391" y="565856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7" name="Rectangle 93"/>
          <p:cNvSpPr>
            <a:spLocks noChangeArrowheads="1"/>
          </p:cNvSpPr>
          <p:nvPr/>
        </p:nvSpPr>
        <p:spPr bwMode="auto">
          <a:xfrm>
            <a:off x="3003487" y="609240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138" name="Rectangle 93"/>
          <p:cNvSpPr>
            <a:spLocks noChangeArrowheads="1"/>
          </p:cNvSpPr>
          <p:nvPr/>
        </p:nvSpPr>
        <p:spPr bwMode="auto">
          <a:xfrm>
            <a:off x="3003487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39" name="Straight Arrow Connector 138"/>
          <p:cNvCxnSpPr/>
          <p:nvPr/>
        </p:nvCxnSpPr>
        <p:spPr bwMode="auto">
          <a:xfrm>
            <a:off x="2643447" y="594838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Oval 139"/>
          <p:cNvSpPr/>
          <p:nvPr/>
        </p:nvSpPr>
        <p:spPr bwMode="auto">
          <a:xfrm>
            <a:off x="3578658" y="587637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ectangle 93"/>
          <p:cNvSpPr>
            <a:spLocks noChangeArrowheads="1"/>
          </p:cNvSpPr>
          <p:nvPr/>
        </p:nvSpPr>
        <p:spPr bwMode="auto">
          <a:xfrm>
            <a:off x="3506650" y="609240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142" name="Rectangle 93"/>
          <p:cNvSpPr>
            <a:spLocks noChangeArrowheads="1"/>
          </p:cNvSpPr>
          <p:nvPr/>
        </p:nvSpPr>
        <p:spPr bwMode="auto">
          <a:xfrm>
            <a:off x="3506650" y="5804371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43" name="Straight Arrow Connector 142"/>
          <p:cNvCxnSpPr/>
          <p:nvPr/>
        </p:nvCxnSpPr>
        <p:spPr bwMode="auto">
          <a:xfrm>
            <a:off x="3147503" y="594838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3650666" y="5947494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Oval 148"/>
          <p:cNvSpPr/>
          <p:nvPr/>
        </p:nvSpPr>
        <p:spPr bwMode="auto">
          <a:xfrm>
            <a:off x="4586770" y="587637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ectangle 93"/>
          <p:cNvSpPr>
            <a:spLocks noChangeArrowheads="1"/>
          </p:cNvSpPr>
          <p:nvPr/>
        </p:nvSpPr>
        <p:spPr bwMode="auto">
          <a:xfrm>
            <a:off x="4514762" y="609240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N</a:t>
            </a:r>
            <a:endParaRPr lang="cs-CZ" b="1"/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4514762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2" name="Oval 151"/>
          <p:cNvSpPr/>
          <p:nvPr/>
        </p:nvSpPr>
        <p:spPr bwMode="auto">
          <a:xfrm>
            <a:off x="5090826" y="587637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ectangle 93"/>
          <p:cNvSpPr>
            <a:spLocks noChangeArrowheads="1"/>
          </p:cNvSpPr>
          <p:nvPr/>
        </p:nvSpPr>
        <p:spPr bwMode="auto">
          <a:xfrm>
            <a:off x="5018818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5" name="Rectangle 93"/>
          <p:cNvSpPr>
            <a:spLocks noChangeArrowheads="1"/>
          </p:cNvSpPr>
          <p:nvPr/>
        </p:nvSpPr>
        <p:spPr bwMode="auto">
          <a:xfrm>
            <a:off x="5018818" y="551544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5018818" y="609240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157" name="Rectangle 93"/>
          <p:cNvSpPr>
            <a:spLocks noChangeArrowheads="1"/>
          </p:cNvSpPr>
          <p:nvPr/>
        </p:nvSpPr>
        <p:spPr bwMode="auto">
          <a:xfrm>
            <a:off x="5018818" y="522830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61" name="Straight Arrow Connector 160"/>
          <p:cNvCxnSpPr/>
          <p:nvPr/>
        </p:nvCxnSpPr>
        <p:spPr bwMode="auto">
          <a:xfrm>
            <a:off x="4658778" y="594838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Rectangle 93"/>
          <p:cNvSpPr>
            <a:spLocks noChangeArrowheads="1"/>
          </p:cNvSpPr>
          <p:nvPr/>
        </p:nvSpPr>
        <p:spPr bwMode="auto">
          <a:xfrm>
            <a:off x="5522874" y="609240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163" name="Rectangle 93"/>
          <p:cNvSpPr>
            <a:spLocks noChangeArrowheads="1"/>
          </p:cNvSpPr>
          <p:nvPr/>
        </p:nvSpPr>
        <p:spPr bwMode="auto">
          <a:xfrm>
            <a:off x="5522874" y="58043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4" name="Rectangle 93"/>
          <p:cNvSpPr>
            <a:spLocks noChangeArrowheads="1"/>
          </p:cNvSpPr>
          <p:nvPr/>
        </p:nvSpPr>
        <p:spPr bwMode="auto">
          <a:xfrm>
            <a:off x="5522874" y="551544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67" name="Straight Arrow Connector 166"/>
          <p:cNvCxnSpPr/>
          <p:nvPr/>
        </p:nvCxnSpPr>
        <p:spPr bwMode="auto">
          <a:xfrm>
            <a:off x="5162834" y="566035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Arrow Connector 167"/>
          <p:cNvCxnSpPr/>
          <p:nvPr/>
        </p:nvCxnSpPr>
        <p:spPr bwMode="auto">
          <a:xfrm>
            <a:off x="5162834" y="594838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Arrow Connector 168"/>
          <p:cNvCxnSpPr>
            <a:endCxn id="157" idx="1"/>
          </p:cNvCxnSpPr>
          <p:nvPr/>
        </p:nvCxnSpPr>
        <p:spPr bwMode="auto">
          <a:xfrm>
            <a:off x="2138498" y="5372322"/>
            <a:ext cx="2880320" cy="4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>
            <a:endCxn id="155" idx="1"/>
          </p:cNvCxnSpPr>
          <p:nvPr/>
        </p:nvCxnSpPr>
        <p:spPr bwMode="auto">
          <a:xfrm>
            <a:off x="2642554" y="5659908"/>
            <a:ext cx="2376264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FF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8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8" name="AutoShape 3"/>
          <p:cNvSpPr>
            <a:spLocks noChangeArrowheads="1"/>
          </p:cNvSpPr>
          <p:nvPr/>
        </p:nvSpPr>
        <p:spPr bwMode="auto">
          <a:xfrm>
            <a:off x="2339752" y="620688"/>
            <a:ext cx="1224136" cy="360040"/>
          </a:xfrm>
          <a:prstGeom prst="roundRect">
            <a:avLst>
              <a:gd name="adj" fmla="val 21491"/>
            </a:avLst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b="1" smtClean="0"/>
              <a:t>Delete </a:t>
            </a:r>
            <a:r>
              <a:rPr lang="en-US" b="1"/>
              <a:t>L </a:t>
            </a:r>
          </a:p>
        </p:txBody>
      </p:sp>
      <p:sp>
        <p:nvSpPr>
          <p:cNvPr id="19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99" name="Oval 198"/>
          <p:cNvSpPr/>
          <p:nvPr/>
        </p:nvSpPr>
        <p:spPr bwMode="auto">
          <a:xfrm>
            <a:off x="6102510" y="177460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0" name="Rectangle 93"/>
          <p:cNvSpPr>
            <a:spLocks noChangeArrowheads="1"/>
          </p:cNvSpPr>
          <p:nvPr/>
        </p:nvSpPr>
        <p:spPr bwMode="auto">
          <a:xfrm>
            <a:off x="6030502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1" name="Rectangle 93"/>
          <p:cNvSpPr>
            <a:spLocks noChangeArrowheads="1"/>
          </p:cNvSpPr>
          <p:nvPr/>
        </p:nvSpPr>
        <p:spPr bwMode="auto">
          <a:xfrm>
            <a:off x="6030502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2" name="Rectangle 93"/>
          <p:cNvSpPr>
            <a:spLocks noChangeArrowheads="1"/>
          </p:cNvSpPr>
          <p:nvPr/>
        </p:nvSpPr>
        <p:spPr bwMode="auto">
          <a:xfrm>
            <a:off x="6026930" y="112563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5" name="Oval 204"/>
          <p:cNvSpPr/>
          <p:nvPr/>
        </p:nvSpPr>
        <p:spPr bwMode="auto">
          <a:xfrm>
            <a:off x="6102510" y="148657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06" name="Oval 205"/>
          <p:cNvSpPr/>
          <p:nvPr/>
        </p:nvSpPr>
        <p:spPr bwMode="auto">
          <a:xfrm>
            <a:off x="6102510" y="119853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07" name="Oval 206"/>
          <p:cNvSpPr/>
          <p:nvPr/>
        </p:nvSpPr>
        <p:spPr bwMode="auto">
          <a:xfrm>
            <a:off x="6098938" y="177460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08" name="Rectangle 93"/>
          <p:cNvSpPr>
            <a:spLocks noChangeArrowheads="1"/>
          </p:cNvSpPr>
          <p:nvPr/>
        </p:nvSpPr>
        <p:spPr bwMode="auto">
          <a:xfrm>
            <a:off x="6026930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cxnSp>
        <p:nvCxnSpPr>
          <p:cNvPr id="209" name="Straight Arrow Connector 208"/>
          <p:cNvCxnSpPr/>
          <p:nvPr/>
        </p:nvCxnSpPr>
        <p:spPr bwMode="auto">
          <a:xfrm>
            <a:off x="5666890" y="184571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Oval 209"/>
          <p:cNvSpPr/>
          <p:nvPr/>
        </p:nvSpPr>
        <p:spPr bwMode="auto">
          <a:xfrm>
            <a:off x="6098938" y="43651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1" name="Rectangle 93"/>
          <p:cNvSpPr>
            <a:spLocks noChangeArrowheads="1"/>
          </p:cNvSpPr>
          <p:nvPr/>
        </p:nvSpPr>
        <p:spPr bwMode="auto">
          <a:xfrm>
            <a:off x="6026930" y="42930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2" name="Rectangle 93"/>
          <p:cNvSpPr>
            <a:spLocks noChangeArrowheads="1"/>
          </p:cNvSpPr>
          <p:nvPr/>
        </p:nvSpPr>
        <p:spPr bwMode="auto">
          <a:xfrm>
            <a:off x="6026930" y="4004171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3" name="Rectangle 93"/>
          <p:cNvSpPr>
            <a:spLocks noChangeArrowheads="1"/>
          </p:cNvSpPr>
          <p:nvPr/>
        </p:nvSpPr>
        <p:spPr bwMode="auto">
          <a:xfrm>
            <a:off x="6026930" y="371703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4" name="Oval 213"/>
          <p:cNvSpPr/>
          <p:nvPr/>
        </p:nvSpPr>
        <p:spPr bwMode="auto">
          <a:xfrm>
            <a:off x="6098938" y="407707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15" name="Oval 214"/>
          <p:cNvSpPr/>
          <p:nvPr/>
        </p:nvSpPr>
        <p:spPr bwMode="auto">
          <a:xfrm>
            <a:off x="6098938" y="378904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16" name="Oval 215"/>
          <p:cNvSpPr/>
          <p:nvPr/>
        </p:nvSpPr>
        <p:spPr bwMode="auto">
          <a:xfrm>
            <a:off x="6095366" y="43651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17" name="Rectangle 93"/>
          <p:cNvSpPr>
            <a:spLocks noChangeArrowheads="1"/>
          </p:cNvSpPr>
          <p:nvPr/>
        </p:nvSpPr>
        <p:spPr bwMode="auto">
          <a:xfrm>
            <a:off x="6026930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218" name="Oval 217"/>
          <p:cNvSpPr/>
          <p:nvPr/>
        </p:nvSpPr>
        <p:spPr bwMode="auto">
          <a:xfrm>
            <a:off x="6098938" y="587548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6026930" y="58034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3"/>
          <p:cNvSpPr>
            <a:spLocks noChangeArrowheads="1"/>
          </p:cNvSpPr>
          <p:nvPr/>
        </p:nvSpPr>
        <p:spPr bwMode="auto">
          <a:xfrm>
            <a:off x="6026930" y="55172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1" name="Rectangle 93"/>
          <p:cNvSpPr>
            <a:spLocks noChangeArrowheads="1"/>
          </p:cNvSpPr>
          <p:nvPr/>
        </p:nvSpPr>
        <p:spPr bwMode="auto">
          <a:xfrm>
            <a:off x="6026930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2" name="Oval 221"/>
          <p:cNvSpPr/>
          <p:nvPr/>
        </p:nvSpPr>
        <p:spPr bwMode="auto">
          <a:xfrm>
            <a:off x="6098938" y="558745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23" name="Oval 222"/>
          <p:cNvSpPr/>
          <p:nvPr/>
        </p:nvSpPr>
        <p:spPr bwMode="auto">
          <a:xfrm>
            <a:off x="6098938" y="529942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24" name="Oval 223"/>
          <p:cNvSpPr/>
          <p:nvPr/>
        </p:nvSpPr>
        <p:spPr bwMode="auto">
          <a:xfrm>
            <a:off x="6095366" y="587548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25" name="Rectangle 93"/>
          <p:cNvSpPr>
            <a:spLocks noChangeArrowheads="1"/>
          </p:cNvSpPr>
          <p:nvPr/>
        </p:nvSpPr>
        <p:spPr bwMode="auto">
          <a:xfrm>
            <a:off x="6026930" y="60932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cxnSp>
        <p:nvCxnSpPr>
          <p:cNvPr id="226" name="Straight Arrow Connector 225"/>
          <p:cNvCxnSpPr/>
          <p:nvPr/>
        </p:nvCxnSpPr>
        <p:spPr bwMode="auto">
          <a:xfrm flipV="1">
            <a:off x="5162834" y="3861048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Straight Arrow Connector 226"/>
          <p:cNvCxnSpPr/>
          <p:nvPr/>
        </p:nvCxnSpPr>
        <p:spPr bwMode="auto">
          <a:xfrm flipV="1">
            <a:off x="5162834" y="1269653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Straight Arrow Connector 227"/>
          <p:cNvCxnSpPr/>
          <p:nvPr/>
        </p:nvCxnSpPr>
        <p:spPr bwMode="auto">
          <a:xfrm>
            <a:off x="5666890" y="155768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Straight Arrow Connector 228"/>
          <p:cNvCxnSpPr/>
          <p:nvPr/>
        </p:nvCxnSpPr>
        <p:spPr bwMode="auto">
          <a:xfrm>
            <a:off x="5666890" y="594749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Straight Arrow Connector 229"/>
          <p:cNvCxnSpPr/>
          <p:nvPr/>
        </p:nvCxnSpPr>
        <p:spPr bwMode="auto">
          <a:xfrm>
            <a:off x="5666890" y="565946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Straight Arrow Connector 230"/>
          <p:cNvCxnSpPr/>
          <p:nvPr/>
        </p:nvCxnSpPr>
        <p:spPr bwMode="auto">
          <a:xfrm>
            <a:off x="5666890" y="443711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Straight Arrow Connector 231"/>
          <p:cNvCxnSpPr/>
          <p:nvPr/>
        </p:nvCxnSpPr>
        <p:spPr bwMode="auto">
          <a:xfrm>
            <a:off x="5666890" y="414908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Straight Arrow Connector 232"/>
          <p:cNvCxnSpPr/>
          <p:nvPr/>
        </p:nvCxnSpPr>
        <p:spPr bwMode="auto">
          <a:xfrm flipV="1">
            <a:off x="5162834" y="5371430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 flipH="1">
            <a:off x="3851920" y="764704"/>
            <a:ext cx="648072" cy="1728192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6819018" y="2420888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3"/>
          <p:cNvSpPr>
            <a:spLocks noChangeArrowheads="1"/>
          </p:cNvSpPr>
          <p:nvPr/>
        </p:nvSpPr>
        <p:spPr bwMode="auto">
          <a:xfrm>
            <a:off x="6819018" y="2708920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6" name="Rectangle 93"/>
          <p:cNvSpPr>
            <a:spLocks noChangeArrowheads="1"/>
          </p:cNvSpPr>
          <p:nvPr/>
        </p:nvSpPr>
        <p:spPr bwMode="auto">
          <a:xfrm>
            <a:off x="6819018" y="2996952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7" name="Rectangle 93"/>
          <p:cNvSpPr>
            <a:spLocks noChangeArrowheads="1"/>
          </p:cNvSpPr>
          <p:nvPr/>
        </p:nvSpPr>
        <p:spPr bwMode="auto">
          <a:xfrm>
            <a:off x="6819018" y="3284984"/>
            <a:ext cx="288925" cy="288925"/>
          </a:xfrm>
          <a:prstGeom prst="rect">
            <a:avLst/>
          </a:prstGeom>
          <a:solidFill>
            <a:srgbClr val="66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8" name="Arc 237"/>
          <p:cNvSpPr/>
          <p:nvPr/>
        </p:nvSpPr>
        <p:spPr bwMode="auto">
          <a:xfrm flipH="1">
            <a:off x="2210506" y="2852936"/>
            <a:ext cx="3168352" cy="1656184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7107050" y="3203684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update[1]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107050" y="2339588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update[4]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7107050" y="2915652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update[2]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7107050" y="2627620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update[3]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3" name="Arc 242"/>
          <p:cNvSpPr/>
          <p:nvPr/>
        </p:nvSpPr>
        <p:spPr bwMode="auto">
          <a:xfrm flipH="1">
            <a:off x="3650666" y="3429000"/>
            <a:ext cx="648072" cy="1728192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44" name="Arc 243"/>
          <p:cNvSpPr/>
          <p:nvPr/>
        </p:nvSpPr>
        <p:spPr bwMode="auto">
          <a:xfrm flipH="1">
            <a:off x="2642554" y="3140968"/>
            <a:ext cx="2016224" cy="1728192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245" name="Straight Arrow Connector 244"/>
          <p:cNvCxnSpPr/>
          <p:nvPr/>
        </p:nvCxnSpPr>
        <p:spPr bwMode="auto">
          <a:xfrm flipH="1">
            <a:off x="3851920" y="2852936"/>
            <a:ext cx="311111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oval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Straight Arrow Connector 245"/>
          <p:cNvCxnSpPr/>
          <p:nvPr/>
        </p:nvCxnSpPr>
        <p:spPr bwMode="auto">
          <a:xfrm flipH="1">
            <a:off x="3707904" y="3140968"/>
            <a:ext cx="325513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oval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Straight Arrow Connector 246"/>
          <p:cNvCxnSpPr/>
          <p:nvPr/>
        </p:nvCxnSpPr>
        <p:spPr bwMode="auto">
          <a:xfrm flipH="1">
            <a:off x="4010706" y="3429000"/>
            <a:ext cx="295232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oval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Straight Arrow Connector 247"/>
          <p:cNvCxnSpPr/>
          <p:nvPr/>
        </p:nvCxnSpPr>
        <p:spPr bwMode="auto">
          <a:xfrm flipH="1">
            <a:off x="6372200" y="2564904"/>
            <a:ext cx="59083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Rectangle 93"/>
          <p:cNvSpPr>
            <a:spLocks noChangeArrowheads="1"/>
          </p:cNvSpPr>
          <p:nvPr/>
        </p:nvSpPr>
        <p:spPr bwMode="auto">
          <a:xfrm>
            <a:off x="5148064" y="2420888"/>
            <a:ext cx="1224136" cy="2880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mtClean="0"/>
              <a:t>undefined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624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23528" y="692696"/>
            <a:ext cx="8496944" cy="2016224"/>
          </a:xfrm>
          <a:prstGeom prst="roundRect">
            <a:avLst>
              <a:gd name="adj" fmla="val 75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Deleting in </a:t>
            </a:r>
            <a:r>
              <a:rPr lang="en-US"/>
              <a:t>a skip list is like deleting the same value </a:t>
            </a:r>
            <a:r>
              <a:rPr lang="en-US" smtClean="0"/>
              <a:t>independently from each list in which </a:t>
            </a:r>
            <a:r>
              <a:rPr lang="en-US"/>
              <a:t>forward pointers </a:t>
            </a:r>
            <a:r>
              <a:rPr lang="en-US" smtClean="0"/>
              <a:t>of the deleted element are involved.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The </a:t>
            </a:r>
            <a:r>
              <a:rPr lang="en-US"/>
              <a:t>algorithm </a:t>
            </a:r>
            <a:r>
              <a:rPr lang="en-US" smtClean="0"/>
              <a:t>registers the </a:t>
            </a:r>
            <a:r>
              <a:rPr lang="en-US"/>
              <a:t>element's predecessor </a:t>
            </a:r>
            <a:r>
              <a:rPr lang="en-US" smtClean="0"/>
              <a:t>in the list,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makes </a:t>
            </a:r>
            <a:r>
              <a:rPr lang="en-US"/>
              <a:t>the predecessor point to the element that the deleted element points to, </a:t>
            </a: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and </a:t>
            </a:r>
            <a:r>
              <a:rPr lang="en-US"/>
              <a:t>finally deletes the element. It is a regular </a:t>
            </a:r>
            <a:r>
              <a:rPr lang="en-US" smtClean="0"/>
              <a:t>list delete operation.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67544" y="2852936"/>
            <a:ext cx="8208912" cy="3528392"/>
          </a:xfrm>
          <a:prstGeom prst="roundRect">
            <a:avLst>
              <a:gd name="adj" fmla="val 3263"/>
            </a:avLst>
          </a:prstGeom>
          <a:solidFill>
            <a:schemeClr val="bg1"/>
          </a:solidFill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update is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 array of pointers to 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predecessors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 the element to be deleted.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delete(List list,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searchKey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Node x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list.header;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i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list.level; i &gt;= 1; i--) {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(x.forward[i].key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searchKey)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x.forward[i];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update[i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cs-CZ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cs-CZ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cs-CZ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forward[1]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(x.key == searchkey) { 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 ...</a:t>
            </a:r>
            <a:endParaRPr kumimoji="0" lang="cs-CZ" sz="2000" b="1" i="0" u="none" strike="noStrike" cap="none" normalizeH="0" baseline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AutoShape 71"/>
          <p:cNvSpPr>
            <a:spLocks noChangeArrowheads="1"/>
          </p:cNvSpPr>
          <p:nvPr/>
        </p:nvSpPr>
        <p:spPr bwMode="auto">
          <a:xfrm>
            <a:off x="7524328" y="6237312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continue...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Pseudocode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429934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251520" y="2276872"/>
            <a:ext cx="8640960" cy="4248472"/>
          </a:xfrm>
          <a:prstGeom prst="roundRect">
            <a:avLst>
              <a:gd name="adj" fmla="val 3263"/>
            </a:avLst>
          </a:prstGeom>
          <a:solidFill>
            <a:schemeClr val="bg1"/>
          </a:solidFill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i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1; i &lt;= list.level; i++) {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(update[i].forward[i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] !=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x)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20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(**)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update[i].forward[i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x.forward[i];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destroy_remove(x);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/* if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deleting the element causes some of the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highest level list to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become empty, decrease the </a:t>
            </a:r>
            <a:endParaRPr lang="en-US" sz="2000" b="1" smtClean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list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level until a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non-empty list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encountered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.*/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((list.level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1) &amp;&amp;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(list.header.forward[list.level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] ==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list.header))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list.level--;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}}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deleted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51520" y="548680"/>
            <a:ext cx="8640960" cy="1440160"/>
          </a:xfrm>
          <a:prstGeom prst="roundRect">
            <a:avLst>
              <a:gd name="adj" fmla="val 75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B050"/>
                </a:solidFill>
                <a:cs typeface="Courier New" panose="02070309020205020404" pitchFamily="49" charset="0"/>
              </a:rPr>
              <a:t> (**) </a:t>
            </a:r>
            <a:r>
              <a:rPr lang="en-US" smtClean="0">
                <a:cs typeface="Courier New" panose="02070309020205020404" pitchFamily="49" charset="0"/>
              </a:rPr>
              <a:t> If </a:t>
            </a:r>
            <a:r>
              <a:rPr lang="en-US">
                <a:cs typeface="Courier New" panose="02070309020205020404" pitchFamily="49" charset="0"/>
              </a:rPr>
              <a:t>the element to be deleted is a level </a:t>
            </a:r>
            <a:r>
              <a:rPr lang="en-US" b="1" i="1" smtClean="0">
                <a:cs typeface="Courier New" panose="02070309020205020404" pitchFamily="49" charset="0"/>
              </a:rPr>
              <a:t>k</a:t>
            </a:r>
            <a:r>
              <a:rPr lang="en-US" smtClean="0">
                <a:cs typeface="Courier New" panose="02070309020205020404" pitchFamily="49" charset="0"/>
              </a:rPr>
              <a:t> </a:t>
            </a:r>
            <a:r>
              <a:rPr lang="en-US">
                <a:cs typeface="Courier New" panose="02070309020205020404" pitchFamily="49" charset="0"/>
              </a:rPr>
              <a:t>node, break out of the loop when level </a:t>
            </a:r>
            <a:r>
              <a:rPr lang="en-US" smtClean="0">
                <a:cs typeface="Courier New" panose="02070309020205020404" pitchFamily="49" charset="0"/>
              </a:rPr>
              <a:t>(</a:t>
            </a:r>
            <a:r>
              <a:rPr lang="en-US" b="1" i="1" smtClean="0">
                <a:cs typeface="Courier New" panose="02070309020205020404" pitchFamily="49" charset="0"/>
              </a:rPr>
              <a:t>k</a:t>
            </a:r>
            <a:r>
              <a:rPr lang="en-US" smtClean="0">
                <a:cs typeface="Courier New" panose="02070309020205020404" pitchFamily="49" charset="0"/>
              </a:rPr>
              <a:t>+1</a:t>
            </a:r>
            <a:r>
              <a:rPr lang="en-US">
                <a:cs typeface="Courier New" panose="02070309020205020404" pitchFamily="49" charset="0"/>
              </a:rPr>
              <a:t>) is reached. </a:t>
            </a:r>
            <a:r>
              <a:rPr lang="en-US" smtClean="0">
                <a:cs typeface="Courier New" panose="02070309020205020404" pitchFamily="49" charset="0"/>
              </a:rPr>
              <a:t>Since </a:t>
            </a:r>
            <a:r>
              <a:rPr lang="en-US">
                <a:cs typeface="Courier New" panose="02070309020205020404" pitchFamily="49" charset="0"/>
              </a:rPr>
              <a:t>the code does not store the level of an element, we determine that we have exhausted the levels of an element when a predecessor element points past it, rather than to it. </a:t>
            </a:r>
          </a:p>
        </p:txBody>
      </p:sp>
      <p:sp>
        <p:nvSpPr>
          <p:cNvPr id="5" name="AutoShape 71"/>
          <p:cNvSpPr>
            <a:spLocks noChangeArrowheads="1"/>
          </p:cNvSpPr>
          <p:nvPr/>
        </p:nvSpPr>
        <p:spPr bwMode="auto">
          <a:xfrm>
            <a:off x="395536" y="2060848"/>
            <a:ext cx="129614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.. continued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Pseudocode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026159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23528" y="836712"/>
            <a:ext cx="8568952" cy="5040560"/>
          </a:xfrm>
          <a:prstGeom prst="roundRect">
            <a:avLst>
              <a:gd name="adj" fmla="val 472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b="1"/>
              <a:t>Choosing p </a:t>
            </a:r>
            <a:endParaRPr lang="en-US" b="1" smtClean="0"/>
          </a:p>
          <a:p>
            <a:endParaRPr lang="en-US" b="1"/>
          </a:p>
          <a:p>
            <a:r>
              <a:rPr lang="en-US"/>
              <a:t>One might think that p should be chosen to be </a:t>
            </a:r>
            <a:r>
              <a:rPr lang="en-US" smtClean="0"/>
              <a:t>0.5. </a:t>
            </a:r>
          </a:p>
          <a:p>
            <a:r>
              <a:rPr lang="en-US" smtClean="0"/>
              <a:t>If </a:t>
            </a:r>
            <a:r>
              <a:rPr lang="en-US"/>
              <a:t>p is chosen to be 0.5, then roughly half our elements will be level 1 nodes, </a:t>
            </a:r>
            <a:endParaRPr lang="en-US" smtClean="0"/>
          </a:p>
          <a:p>
            <a:r>
              <a:rPr lang="en-US" smtClean="0"/>
              <a:t>0.25 </a:t>
            </a:r>
            <a:r>
              <a:rPr lang="en-US"/>
              <a:t>will be level 2 nodes, 0.125 will be level 3 nodes, and so on. </a:t>
            </a:r>
            <a:endParaRPr lang="en-US" smtClean="0"/>
          </a:p>
          <a:p>
            <a:r>
              <a:rPr lang="en-US" smtClean="0"/>
              <a:t>This </a:t>
            </a:r>
            <a:r>
              <a:rPr lang="en-US"/>
              <a:t>will give us 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   -- on average log(N) </a:t>
            </a:r>
            <a:r>
              <a:rPr lang="en-US"/>
              <a:t>search time and 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   -- on </a:t>
            </a:r>
            <a:r>
              <a:rPr lang="en-US"/>
              <a:t>average 2 pointers per node. </a:t>
            </a:r>
            <a:endParaRPr lang="en-US" smtClean="0"/>
          </a:p>
          <a:p>
            <a:endParaRPr lang="en-US"/>
          </a:p>
          <a:p>
            <a:r>
              <a:rPr lang="en-US" smtClean="0"/>
              <a:t>However</a:t>
            </a:r>
            <a:r>
              <a:rPr lang="en-US"/>
              <a:t>, empirical tests show that choosing p to be 0.25 </a:t>
            </a:r>
            <a:endParaRPr lang="en-US" smtClean="0"/>
          </a:p>
          <a:p>
            <a:r>
              <a:rPr lang="en-US" smtClean="0"/>
              <a:t>results </a:t>
            </a:r>
            <a:r>
              <a:rPr lang="en-US"/>
              <a:t>in 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   -- roughly </a:t>
            </a:r>
            <a:r>
              <a:rPr lang="en-US"/>
              <a:t>the same search time </a:t>
            </a:r>
            <a:endParaRPr lang="en-US" smtClean="0"/>
          </a:p>
          <a:p>
            <a:r>
              <a:rPr lang="en-US"/>
              <a:t> </a:t>
            </a:r>
            <a:r>
              <a:rPr lang="en-US" smtClean="0"/>
              <a:t>   -- but </a:t>
            </a:r>
            <a:r>
              <a:rPr lang="en-US"/>
              <a:t>only an average of 1.33 pointers per </a:t>
            </a:r>
            <a:r>
              <a:rPr lang="en-US" smtClean="0"/>
              <a:t>node, </a:t>
            </a:r>
          </a:p>
          <a:p>
            <a:r>
              <a:rPr lang="en-US" smtClean="0"/>
              <a:t>    -- somewhat </a:t>
            </a:r>
            <a:r>
              <a:rPr lang="en-US"/>
              <a:t>more variability in the search </a:t>
            </a:r>
            <a:r>
              <a:rPr lang="en-US" smtClean="0"/>
              <a:t>times.</a:t>
            </a:r>
          </a:p>
          <a:p>
            <a:endParaRPr lang="en-US"/>
          </a:p>
          <a:p>
            <a:r>
              <a:rPr lang="en-US" smtClean="0"/>
              <a:t>There is a greater </a:t>
            </a:r>
            <a:r>
              <a:rPr lang="en-US"/>
              <a:t>chance of a search taking longer than expected, but the decrease in storage overhead seems to be worth </a:t>
            </a:r>
            <a:r>
              <a:rPr lang="en-US" smtClean="0"/>
              <a:t>it sometimes.</a:t>
            </a:r>
            <a:r>
              <a:rPr lang="en-US" i="1" smtClean="0"/>
              <a:t> </a:t>
            </a:r>
            <a:endParaRPr lang="en-US">
              <a:cs typeface="Courier New" panose="02070309020205020404" pitchFamily="49" charset="0"/>
            </a:endParaRPr>
          </a:p>
        </p:txBody>
      </p:sp>
      <p:sp>
        <p:nvSpPr>
          <p:cNvPr id="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Properties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Parameter p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177252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323528" y="3933056"/>
            <a:ext cx="8568952" cy="252028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67544" y="692696"/>
            <a:ext cx="8280920" cy="2880320"/>
          </a:xfrm>
          <a:prstGeom prst="roundRect">
            <a:avLst>
              <a:gd name="adj" fmla="val 472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b="1" smtClean="0"/>
              <a:t>Notes on size and compexity  </a:t>
            </a:r>
          </a:p>
          <a:p>
            <a:endParaRPr lang="en-US" b="1" smtClean="0"/>
          </a:p>
          <a:p>
            <a:r>
              <a:rPr lang="en-US"/>
              <a:t>The average number of </a:t>
            </a:r>
            <a:r>
              <a:rPr lang="en-US" smtClean="0"/>
              <a:t>links in a </a:t>
            </a:r>
            <a:r>
              <a:rPr lang="en-US"/>
              <a:t>randomized skip list with parameter p</a:t>
            </a:r>
            <a:r>
              <a:rPr lang="en-US" smtClean="0"/>
              <a:t> is</a:t>
            </a:r>
          </a:p>
          <a:p>
            <a:r>
              <a:rPr lang="en-US" b="1" smtClean="0"/>
              <a:t>(p/(p </a:t>
            </a:r>
            <a:r>
              <a:rPr lang="en-US" b="1" smtClean="0">
                <a:sym typeface="Symbol"/>
              </a:rPr>
              <a:t></a:t>
            </a:r>
            <a:r>
              <a:rPr lang="en-US" b="1" smtClean="0"/>
              <a:t> </a:t>
            </a:r>
            <a:r>
              <a:rPr lang="en-US" b="1"/>
              <a:t>1</a:t>
            </a:r>
            <a:r>
              <a:rPr lang="en-US" b="1" smtClean="0"/>
              <a:t>)) ∙ N </a:t>
            </a:r>
          </a:p>
          <a:p>
            <a:endParaRPr lang="en-US" b="1"/>
          </a:p>
          <a:p>
            <a:r>
              <a:rPr lang="en-US" smtClean="0"/>
              <a:t>The average number of key comparisons in  </a:t>
            </a:r>
            <a:r>
              <a:rPr lang="en-US" b="1" smtClean="0"/>
              <a:t>search</a:t>
            </a:r>
            <a:r>
              <a:rPr lang="en-US" smtClean="0"/>
              <a:t> </a:t>
            </a:r>
            <a:r>
              <a:rPr lang="en-US"/>
              <a:t>and </a:t>
            </a:r>
            <a:r>
              <a:rPr lang="en-US" b="1" smtClean="0"/>
              <a:t>insert</a:t>
            </a:r>
            <a:r>
              <a:rPr lang="en-US" smtClean="0"/>
              <a:t> </a:t>
            </a:r>
          </a:p>
          <a:p>
            <a:r>
              <a:rPr lang="en-US" smtClean="0"/>
              <a:t>in </a:t>
            </a:r>
            <a:r>
              <a:rPr lang="en-US"/>
              <a:t>a randomized skip list with parameter p</a:t>
            </a:r>
            <a:r>
              <a:rPr lang="en-US" smtClean="0"/>
              <a:t> is on average </a:t>
            </a:r>
          </a:p>
          <a:p>
            <a:endParaRPr lang="en-US" b="1" smtClean="0"/>
          </a:p>
          <a:p>
            <a:r>
              <a:rPr lang="en-US" b="1" smtClean="0">
                <a:sym typeface="Symbol"/>
              </a:rPr>
              <a:t> </a:t>
            </a:r>
            <a:r>
              <a:rPr lang="en-US" b="1" smtClean="0"/>
              <a:t>log</a:t>
            </a:r>
            <a:r>
              <a:rPr lang="en-US" b="1" baseline="-25000" smtClean="0"/>
              <a:t>p</a:t>
            </a:r>
            <a:r>
              <a:rPr lang="en-US" b="1" smtClean="0"/>
              <a:t> (N) / </a:t>
            </a:r>
            <a:r>
              <a:rPr lang="en-US" b="1"/>
              <a:t>2p = </a:t>
            </a:r>
            <a:r>
              <a:rPr lang="en-US" b="1" smtClean="0"/>
              <a:t> log(N) * (</a:t>
            </a:r>
            <a:r>
              <a:rPr lang="en-US" b="1" smtClean="0">
                <a:sym typeface="Symbol"/>
              </a:rPr>
              <a:t>1) * (2p * </a:t>
            </a:r>
            <a:r>
              <a:rPr lang="en-US" b="1" smtClean="0"/>
              <a:t>log </a:t>
            </a:r>
            <a:r>
              <a:rPr lang="en-US" b="1"/>
              <a:t>(p</a:t>
            </a:r>
            <a:r>
              <a:rPr lang="en-US" b="1" smtClean="0"/>
              <a:t>))</a:t>
            </a:r>
            <a:r>
              <a:rPr lang="en-US" b="1" baseline="30000">
                <a:sym typeface="Symbol"/>
              </a:rPr>
              <a:t>1</a:t>
            </a:r>
            <a:r>
              <a:rPr lang="en-US" b="1" smtClean="0"/>
              <a:t> =  </a:t>
            </a:r>
            <a:r>
              <a:rPr lang="en-US" b="1"/>
              <a:t>log(N) </a:t>
            </a:r>
            <a:r>
              <a:rPr lang="en-US" b="1" smtClean="0"/>
              <a:t>/ </a:t>
            </a:r>
            <a:r>
              <a:rPr lang="en-US" b="1">
                <a:sym typeface="Symbol"/>
              </a:rPr>
              <a:t>(2p * </a:t>
            </a:r>
            <a:r>
              <a:rPr lang="en-US" b="1"/>
              <a:t>log </a:t>
            </a:r>
            <a:r>
              <a:rPr lang="en-US" b="1" smtClean="0"/>
              <a:t>(1/p))   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811263"/>
              </p:ext>
            </p:extLst>
          </p:nvPr>
        </p:nvGraphicFramePr>
        <p:xfrm>
          <a:off x="611560" y="4149080"/>
          <a:ext cx="792088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Search</a:t>
                      </a:r>
                      <a:endParaRPr lang="cs-CZ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Insert</a:t>
                      </a:r>
                      <a:endParaRPr lang="cs-CZ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Delete</a:t>
                      </a:r>
                      <a:endParaRPr lang="cs-CZ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Skip list</a:t>
                      </a:r>
                      <a:endParaRPr lang="cs-CZ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0.051      </a:t>
                      </a:r>
                      <a:r>
                        <a:rPr lang="en-US" b="1" smtClean="0"/>
                        <a:t>(1.0)</a:t>
                      </a:r>
                      <a:endParaRPr lang="cs-CZ" b="1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0.065      </a:t>
                      </a:r>
                      <a:r>
                        <a:rPr lang="en-US" b="1" smtClean="0"/>
                        <a:t>(1.0)</a:t>
                      </a:r>
                      <a:endParaRPr lang="cs-CZ" b="1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0.059    </a:t>
                      </a:r>
                      <a:r>
                        <a:rPr lang="en-US" b="1" smtClean="0"/>
                        <a:t> (1.0)</a:t>
                      </a:r>
                      <a:endParaRPr lang="cs-CZ" b="1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AVL</a:t>
                      </a:r>
                      <a:r>
                        <a:rPr lang="en-US" baseline="0" smtClean="0"/>
                        <a:t> tree</a:t>
                      </a:r>
                      <a:endParaRPr lang="cs-CZ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0.046     (0.91)</a:t>
                      </a:r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0.100      (1.55) </a:t>
                      </a:r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0.085     (1.46)</a:t>
                      </a:r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2-3 tree</a:t>
                      </a:r>
                      <a:endParaRPr lang="cs-CZ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0.054     (1.05)</a:t>
                      </a:r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0.210      (3.2) </a:t>
                      </a:r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 21      (3.65) </a:t>
                      </a:r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Splay tree</a:t>
                      </a:r>
                      <a:endParaRPr lang="cs-CZ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0.490     (9.6)</a:t>
                      </a:r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0.510      (7.8)      </a:t>
                      </a:r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0.53       (9.0)</a:t>
                      </a:r>
                      <a:endParaRPr lang="cs-CZ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059832" y="6093296"/>
            <a:ext cx="5472608" cy="360040"/>
          </a:xfrm>
          <a:prstGeom prst="roundRect">
            <a:avLst>
              <a:gd name="adj" fmla="val 1311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Times in ms on some antiquated HW [Pugh, </a:t>
            </a:r>
            <a:r>
              <a:rPr lang="en-US"/>
              <a:t>1990</a:t>
            </a:r>
            <a:r>
              <a:rPr lang="en-US" smtClean="0"/>
              <a:t>] </a:t>
            </a:r>
            <a:endParaRPr lang="en-US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11560" y="3717032"/>
            <a:ext cx="5472608" cy="360040"/>
          </a:xfrm>
          <a:prstGeom prst="roundRect">
            <a:avLst>
              <a:gd name="adj" fmla="val 1311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Experimental time comparisons: </a:t>
            </a:r>
            <a:endParaRPr lang="en-US"/>
          </a:p>
        </p:txBody>
      </p:sp>
      <p:sp>
        <p:nvSpPr>
          <p:cNvPr id="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Properties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Complexity/experiment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285495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23528" y="836712"/>
            <a:ext cx="8280920" cy="5616624"/>
          </a:xfrm>
          <a:prstGeom prst="roundRect">
            <a:avLst>
              <a:gd name="adj" fmla="val 472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b="1" smtClean="0"/>
              <a:t>Notes on compexity  </a:t>
            </a:r>
          </a:p>
          <a:p>
            <a:endParaRPr lang="en-US" b="1"/>
          </a:p>
          <a:p>
            <a:r>
              <a:rPr lang="en-US"/>
              <a:t>The probabilistic analysis of skip lists is </a:t>
            </a:r>
            <a:r>
              <a:rPr lang="en-US" smtClean="0"/>
              <a:t>rather advanced. </a:t>
            </a:r>
          </a:p>
          <a:p>
            <a:r>
              <a:rPr lang="en-US" smtClean="0"/>
              <a:t>However</a:t>
            </a:r>
            <a:r>
              <a:rPr lang="en-US"/>
              <a:t>, it can be shown that  </a:t>
            </a:r>
            <a:r>
              <a:rPr lang="en-US" smtClean="0"/>
              <a:t>the </a:t>
            </a:r>
            <a:r>
              <a:rPr lang="en-US"/>
              <a:t>expected </a:t>
            </a:r>
            <a:r>
              <a:rPr lang="en-US" smtClean="0"/>
              <a:t>times of</a:t>
            </a:r>
          </a:p>
          <a:p>
            <a:r>
              <a:rPr lang="en-US" b="1"/>
              <a:t> </a:t>
            </a:r>
            <a:r>
              <a:rPr lang="en-US" b="1" smtClean="0"/>
              <a:t>        search</a:t>
            </a:r>
            <a:r>
              <a:rPr lang="en-US"/>
              <a:t>, </a:t>
            </a:r>
            <a:r>
              <a:rPr lang="en-US" b="1" smtClean="0"/>
              <a:t>insert</a:t>
            </a:r>
            <a:r>
              <a:rPr lang="en-US" smtClean="0"/>
              <a:t>, </a:t>
            </a:r>
            <a:r>
              <a:rPr lang="en-US" b="1" smtClean="0"/>
              <a:t>delete</a:t>
            </a:r>
            <a:r>
              <a:rPr lang="en-US" smtClean="0"/>
              <a:t>    are </a:t>
            </a:r>
            <a:r>
              <a:rPr lang="en-US"/>
              <a:t>all 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         </a:t>
            </a:r>
            <a:r>
              <a:rPr lang="en-US" b="1" smtClean="0"/>
              <a:t>O(lg </a:t>
            </a:r>
            <a:r>
              <a:rPr lang="en-US" b="1"/>
              <a:t>n).</a:t>
            </a:r>
            <a:r>
              <a:rPr lang="en-US"/>
              <a:t> </a:t>
            </a:r>
            <a:endParaRPr lang="en-US" smtClean="0"/>
          </a:p>
          <a:p>
            <a:endParaRPr lang="en-US"/>
          </a:p>
          <a:p>
            <a:r>
              <a:rPr lang="en-US" smtClean="0"/>
              <a:t>The </a:t>
            </a:r>
            <a:r>
              <a:rPr lang="en-US"/>
              <a:t>choice of p determines the variability of these search </a:t>
            </a:r>
            <a:r>
              <a:rPr lang="en-US" smtClean="0"/>
              <a:t>times.</a:t>
            </a:r>
          </a:p>
          <a:p>
            <a:endParaRPr lang="en-US"/>
          </a:p>
          <a:p>
            <a:r>
              <a:rPr lang="en-US" smtClean="0"/>
              <a:t>Intuitively</a:t>
            </a:r>
            <a:r>
              <a:rPr lang="en-US"/>
              <a:t>, decreasing p will increase the variability since it will decrease the number of higher-level elements (i.e., the number of "skip" nodes in the list). </a:t>
            </a:r>
            <a:endParaRPr lang="en-US" smtClean="0"/>
          </a:p>
          <a:p>
            <a:endParaRPr lang="en-US"/>
          </a:p>
          <a:p>
            <a:r>
              <a:rPr lang="en-US" smtClean="0"/>
              <a:t>The </a:t>
            </a:r>
            <a:r>
              <a:rPr lang="en-US"/>
              <a:t>Pugh paper contains a number of graphs that show the probability of a search taking significantly longer than expected for given values of p. For example, if p is 0.5 and there are more than 256 elements in the list, the chances of a search taking 3 times longer than expected are less than 1 in a million. If p is decreased to 0.25, the chances rise to about 1 in a thousand. </a:t>
            </a:r>
            <a:endParaRPr lang="en-US">
              <a:cs typeface="Courier New" panose="02070309020205020404" pitchFamily="49" charset="0"/>
            </a:endParaRPr>
          </a:p>
        </p:txBody>
      </p:sp>
      <p:sp>
        <p:nvSpPr>
          <p:cNvPr id="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Properties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Complexity/memory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241622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223224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3" name="Rounded Rectangle 512"/>
          <p:cNvSpPr/>
          <p:nvPr/>
        </p:nvSpPr>
        <p:spPr bwMode="auto">
          <a:xfrm>
            <a:off x="5508104" y="2132856"/>
            <a:ext cx="504056" cy="792088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506" name="Rounded Rectangle 505"/>
          <p:cNvSpPr/>
          <p:nvPr/>
        </p:nvSpPr>
        <p:spPr bwMode="auto">
          <a:xfrm>
            <a:off x="5004048" y="1844824"/>
            <a:ext cx="504056" cy="720080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505" name="Rounded Rectangle 504"/>
          <p:cNvSpPr/>
          <p:nvPr/>
        </p:nvSpPr>
        <p:spPr bwMode="auto">
          <a:xfrm>
            <a:off x="3995936" y="1844824"/>
            <a:ext cx="504056" cy="432048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504" name="Rounded Rectangle 503"/>
          <p:cNvSpPr/>
          <p:nvPr/>
        </p:nvSpPr>
        <p:spPr bwMode="auto">
          <a:xfrm>
            <a:off x="3419872" y="1268760"/>
            <a:ext cx="576064" cy="1008112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467544" y="1268760"/>
            <a:ext cx="504056" cy="432048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7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I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ndex access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8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8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8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9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9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Both list and array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336" name="Rectangle 93"/>
          <p:cNvSpPr>
            <a:spLocks noChangeArrowheads="1"/>
          </p:cNvSpPr>
          <p:nvPr/>
        </p:nvSpPr>
        <p:spPr bwMode="auto">
          <a:xfrm>
            <a:off x="5145003" y="2198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8" name="Rectangle 93"/>
          <p:cNvSpPr>
            <a:spLocks noChangeArrowheads="1"/>
          </p:cNvSpPr>
          <p:nvPr/>
        </p:nvSpPr>
        <p:spPr bwMode="auto">
          <a:xfrm>
            <a:off x="2627785" y="1916832"/>
            <a:ext cx="288031" cy="28803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9" name="Rectangle 93"/>
          <p:cNvSpPr>
            <a:spLocks noChangeArrowheads="1"/>
          </p:cNvSpPr>
          <p:nvPr/>
        </p:nvSpPr>
        <p:spPr bwMode="auto">
          <a:xfrm>
            <a:off x="4139953" y="1916832"/>
            <a:ext cx="288031" cy="28803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40" name="Rectangle 93"/>
          <p:cNvSpPr>
            <a:spLocks noChangeArrowheads="1"/>
          </p:cNvSpPr>
          <p:nvPr/>
        </p:nvSpPr>
        <p:spPr bwMode="auto">
          <a:xfrm>
            <a:off x="5148064" y="1916832"/>
            <a:ext cx="288032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41" name="Rectangle 93"/>
          <p:cNvSpPr>
            <a:spLocks noChangeArrowheads="1"/>
          </p:cNvSpPr>
          <p:nvPr/>
        </p:nvSpPr>
        <p:spPr bwMode="auto">
          <a:xfrm>
            <a:off x="7161227" y="1910537"/>
            <a:ext cx="291093" cy="29432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0" name="Rectangle 93"/>
          <p:cNvSpPr>
            <a:spLocks noChangeArrowheads="1"/>
          </p:cNvSpPr>
          <p:nvPr/>
        </p:nvSpPr>
        <p:spPr bwMode="auto">
          <a:xfrm>
            <a:off x="1113448" y="2204864"/>
            <a:ext cx="288925" cy="2835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1" name="Rectangle 93"/>
          <p:cNvSpPr>
            <a:spLocks noChangeArrowheads="1"/>
          </p:cNvSpPr>
          <p:nvPr/>
        </p:nvSpPr>
        <p:spPr bwMode="auto">
          <a:xfrm>
            <a:off x="1618397" y="2204864"/>
            <a:ext cx="288925" cy="2835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2" name="Rectangle 93"/>
          <p:cNvSpPr>
            <a:spLocks noChangeArrowheads="1"/>
          </p:cNvSpPr>
          <p:nvPr/>
        </p:nvSpPr>
        <p:spPr bwMode="auto">
          <a:xfrm>
            <a:off x="2122453" y="21994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3" name="Rectangle 93"/>
          <p:cNvSpPr>
            <a:spLocks noChangeArrowheads="1"/>
          </p:cNvSpPr>
          <p:nvPr/>
        </p:nvSpPr>
        <p:spPr bwMode="auto">
          <a:xfrm>
            <a:off x="2626509" y="2204864"/>
            <a:ext cx="289307" cy="2835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4" name="Rectangle 93"/>
          <p:cNvSpPr>
            <a:spLocks noChangeArrowheads="1"/>
          </p:cNvSpPr>
          <p:nvPr/>
        </p:nvSpPr>
        <p:spPr bwMode="auto">
          <a:xfrm>
            <a:off x="3130565" y="2204864"/>
            <a:ext cx="288925" cy="2835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5" name="Rectangle 93"/>
          <p:cNvSpPr>
            <a:spLocks noChangeArrowheads="1"/>
          </p:cNvSpPr>
          <p:nvPr/>
        </p:nvSpPr>
        <p:spPr bwMode="auto">
          <a:xfrm>
            <a:off x="4644008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6" name="Rectangle 93"/>
          <p:cNvSpPr>
            <a:spLocks noChangeArrowheads="1"/>
          </p:cNvSpPr>
          <p:nvPr/>
        </p:nvSpPr>
        <p:spPr bwMode="auto">
          <a:xfrm>
            <a:off x="5658882" y="2204864"/>
            <a:ext cx="288925" cy="2835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7" name="Rectangle 93"/>
          <p:cNvSpPr>
            <a:spLocks noChangeArrowheads="1"/>
          </p:cNvSpPr>
          <p:nvPr/>
        </p:nvSpPr>
        <p:spPr bwMode="auto">
          <a:xfrm>
            <a:off x="611559" y="2199462"/>
            <a:ext cx="28803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59" name="Straight Arrow Connector 358"/>
          <p:cNvCxnSpPr/>
          <p:nvPr/>
        </p:nvCxnSpPr>
        <p:spPr bwMode="auto">
          <a:xfrm>
            <a:off x="1331640" y="2348880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0" name="Rectangle 93"/>
          <p:cNvSpPr>
            <a:spLocks noChangeArrowheads="1"/>
          </p:cNvSpPr>
          <p:nvPr/>
        </p:nvSpPr>
        <p:spPr bwMode="auto">
          <a:xfrm>
            <a:off x="6150436" y="2199462"/>
            <a:ext cx="293772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71" name="Rectangle 93"/>
          <p:cNvSpPr>
            <a:spLocks noChangeArrowheads="1"/>
          </p:cNvSpPr>
          <p:nvPr/>
        </p:nvSpPr>
        <p:spPr bwMode="auto">
          <a:xfrm>
            <a:off x="6655385" y="2204864"/>
            <a:ext cx="292879" cy="2835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72" name="Rectangle 93"/>
          <p:cNvSpPr>
            <a:spLocks noChangeArrowheads="1"/>
          </p:cNvSpPr>
          <p:nvPr/>
        </p:nvSpPr>
        <p:spPr bwMode="auto">
          <a:xfrm>
            <a:off x="7160334" y="2204864"/>
            <a:ext cx="291986" cy="2835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73" name="Rectangle 93"/>
          <p:cNvSpPr>
            <a:spLocks noChangeArrowheads="1"/>
          </p:cNvSpPr>
          <p:nvPr/>
        </p:nvSpPr>
        <p:spPr bwMode="auto">
          <a:xfrm>
            <a:off x="7665283" y="2204864"/>
            <a:ext cx="29109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77" name="Rectangle 93"/>
          <p:cNvSpPr>
            <a:spLocks noChangeArrowheads="1"/>
          </p:cNvSpPr>
          <p:nvPr/>
        </p:nvSpPr>
        <p:spPr bwMode="auto">
          <a:xfrm>
            <a:off x="2122453" y="1910537"/>
            <a:ext cx="289307" cy="29432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78" name="Rectangle 93"/>
          <p:cNvSpPr>
            <a:spLocks noChangeArrowheads="1"/>
          </p:cNvSpPr>
          <p:nvPr/>
        </p:nvSpPr>
        <p:spPr bwMode="auto">
          <a:xfrm>
            <a:off x="608499" y="1910537"/>
            <a:ext cx="291093" cy="29432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79" name="Rectangle 93"/>
          <p:cNvSpPr>
            <a:spLocks noChangeArrowheads="1"/>
          </p:cNvSpPr>
          <p:nvPr/>
        </p:nvSpPr>
        <p:spPr bwMode="auto">
          <a:xfrm>
            <a:off x="6156176" y="191683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0" name="Rectangle 93"/>
          <p:cNvSpPr>
            <a:spLocks noChangeArrowheads="1"/>
          </p:cNvSpPr>
          <p:nvPr/>
        </p:nvSpPr>
        <p:spPr bwMode="auto">
          <a:xfrm>
            <a:off x="7665283" y="1916831"/>
            <a:ext cx="291093" cy="28803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5" name="Rectangle 93"/>
          <p:cNvSpPr>
            <a:spLocks noChangeArrowheads="1"/>
          </p:cNvSpPr>
          <p:nvPr/>
        </p:nvSpPr>
        <p:spPr bwMode="auto">
          <a:xfrm>
            <a:off x="608499" y="1622505"/>
            <a:ext cx="291093" cy="294327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6" name="Rectangle 93"/>
          <p:cNvSpPr>
            <a:spLocks noChangeArrowheads="1"/>
          </p:cNvSpPr>
          <p:nvPr/>
        </p:nvSpPr>
        <p:spPr bwMode="auto">
          <a:xfrm>
            <a:off x="611560" y="1340768"/>
            <a:ext cx="288032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7" name="Rectangle 93"/>
          <p:cNvSpPr>
            <a:spLocks noChangeArrowheads="1"/>
          </p:cNvSpPr>
          <p:nvPr/>
        </p:nvSpPr>
        <p:spPr bwMode="auto">
          <a:xfrm>
            <a:off x="2123728" y="16288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8" name="Rectangle 93"/>
          <p:cNvSpPr>
            <a:spLocks noChangeArrowheads="1"/>
          </p:cNvSpPr>
          <p:nvPr/>
        </p:nvSpPr>
        <p:spPr bwMode="auto">
          <a:xfrm>
            <a:off x="3632835" y="1627907"/>
            <a:ext cx="291093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9" name="Rectangle 93"/>
          <p:cNvSpPr>
            <a:spLocks noChangeArrowheads="1"/>
          </p:cNvSpPr>
          <p:nvPr/>
        </p:nvSpPr>
        <p:spPr bwMode="auto">
          <a:xfrm>
            <a:off x="3632835" y="1340768"/>
            <a:ext cx="291093" cy="28803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1" name="Rectangle 93"/>
          <p:cNvSpPr>
            <a:spLocks noChangeArrowheads="1"/>
          </p:cNvSpPr>
          <p:nvPr/>
        </p:nvSpPr>
        <p:spPr bwMode="auto">
          <a:xfrm>
            <a:off x="4136891" y="2204864"/>
            <a:ext cx="291093" cy="2826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95" name="Rectangle 93"/>
          <p:cNvSpPr>
            <a:spLocks noChangeArrowheads="1"/>
          </p:cNvSpPr>
          <p:nvPr/>
        </p:nvSpPr>
        <p:spPr bwMode="auto">
          <a:xfrm>
            <a:off x="7164288" y="1628800"/>
            <a:ext cx="288032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99" name="Straight Arrow Connector 398"/>
          <p:cNvCxnSpPr/>
          <p:nvPr/>
        </p:nvCxnSpPr>
        <p:spPr bwMode="auto">
          <a:xfrm flipV="1">
            <a:off x="827584" y="1772816"/>
            <a:ext cx="1224136" cy="58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3" name="Rectangle 93"/>
          <p:cNvSpPr>
            <a:spLocks noChangeArrowheads="1"/>
          </p:cNvSpPr>
          <p:nvPr/>
        </p:nvSpPr>
        <p:spPr bwMode="auto">
          <a:xfrm>
            <a:off x="3779912" y="1916832"/>
            <a:ext cx="144016" cy="28803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04" name="Rectangle 93"/>
          <p:cNvSpPr>
            <a:spLocks noChangeArrowheads="1"/>
          </p:cNvSpPr>
          <p:nvPr/>
        </p:nvSpPr>
        <p:spPr bwMode="auto">
          <a:xfrm>
            <a:off x="3632835" y="2204863"/>
            <a:ext cx="291093" cy="2880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09" name="Oval 408"/>
          <p:cNvSpPr/>
          <p:nvPr/>
        </p:nvSpPr>
        <p:spPr bwMode="auto">
          <a:xfrm>
            <a:off x="8210476" y="227776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0" name="Rectangle 93"/>
          <p:cNvSpPr>
            <a:spLocks noChangeArrowheads="1"/>
          </p:cNvSpPr>
          <p:nvPr/>
        </p:nvSpPr>
        <p:spPr bwMode="auto">
          <a:xfrm>
            <a:off x="8100392" y="2205758"/>
            <a:ext cx="360040" cy="2880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1" name="Rectangle 93"/>
          <p:cNvSpPr>
            <a:spLocks noChangeArrowheads="1"/>
          </p:cNvSpPr>
          <p:nvPr/>
        </p:nvSpPr>
        <p:spPr bwMode="auto">
          <a:xfrm>
            <a:off x="8100392" y="1916833"/>
            <a:ext cx="360040" cy="28803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2" name="Rectangle 93"/>
          <p:cNvSpPr>
            <a:spLocks noChangeArrowheads="1"/>
          </p:cNvSpPr>
          <p:nvPr/>
        </p:nvSpPr>
        <p:spPr bwMode="auto">
          <a:xfrm>
            <a:off x="8100392" y="1628801"/>
            <a:ext cx="360040" cy="288032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3" name="Rectangle 93"/>
          <p:cNvSpPr>
            <a:spLocks noChangeArrowheads="1"/>
          </p:cNvSpPr>
          <p:nvPr/>
        </p:nvSpPr>
        <p:spPr bwMode="auto">
          <a:xfrm>
            <a:off x="8100392" y="1340769"/>
            <a:ext cx="360040" cy="28803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14" name="Oval 413"/>
          <p:cNvSpPr/>
          <p:nvPr/>
        </p:nvSpPr>
        <p:spPr bwMode="auto">
          <a:xfrm>
            <a:off x="8206904" y="141277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15" name="Oval 414"/>
          <p:cNvSpPr/>
          <p:nvPr/>
        </p:nvSpPr>
        <p:spPr bwMode="auto">
          <a:xfrm>
            <a:off x="8210476" y="198973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16" name="Oval 415"/>
          <p:cNvSpPr/>
          <p:nvPr/>
        </p:nvSpPr>
        <p:spPr bwMode="auto">
          <a:xfrm>
            <a:off x="8210476" y="1701701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17" name="Oval 416"/>
          <p:cNvSpPr/>
          <p:nvPr/>
        </p:nvSpPr>
        <p:spPr bwMode="auto">
          <a:xfrm>
            <a:off x="8206904" y="227776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418" name="Rectangle 93"/>
          <p:cNvSpPr>
            <a:spLocks noChangeArrowheads="1"/>
          </p:cNvSpPr>
          <p:nvPr/>
        </p:nvSpPr>
        <p:spPr bwMode="auto">
          <a:xfrm>
            <a:off x="8100392" y="2492896"/>
            <a:ext cx="36004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cxnSp>
        <p:nvCxnSpPr>
          <p:cNvPr id="422" name="Straight Arrow Connector 421"/>
          <p:cNvCxnSpPr/>
          <p:nvPr/>
        </p:nvCxnSpPr>
        <p:spPr bwMode="auto">
          <a:xfrm>
            <a:off x="7380312" y="1772816"/>
            <a:ext cx="7200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3" name="Rectangle 93"/>
          <p:cNvSpPr>
            <a:spLocks noChangeArrowheads="1"/>
          </p:cNvSpPr>
          <p:nvPr/>
        </p:nvSpPr>
        <p:spPr bwMode="auto">
          <a:xfrm>
            <a:off x="539550" y="1340768"/>
            <a:ext cx="216027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</a:t>
            </a:r>
            <a:endParaRPr lang="cs-CZ" b="1"/>
          </a:p>
        </p:txBody>
      </p:sp>
      <p:sp>
        <p:nvSpPr>
          <p:cNvPr id="424" name="Rectangle 93"/>
          <p:cNvSpPr>
            <a:spLocks noChangeArrowheads="1"/>
          </p:cNvSpPr>
          <p:nvPr/>
        </p:nvSpPr>
        <p:spPr bwMode="auto">
          <a:xfrm>
            <a:off x="539552" y="1628800"/>
            <a:ext cx="2160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3</a:t>
            </a:r>
            <a:endParaRPr lang="cs-CZ" b="1"/>
          </a:p>
        </p:txBody>
      </p:sp>
      <p:sp>
        <p:nvSpPr>
          <p:cNvPr id="425" name="Rectangle 93"/>
          <p:cNvSpPr>
            <a:spLocks noChangeArrowheads="1"/>
          </p:cNvSpPr>
          <p:nvPr/>
        </p:nvSpPr>
        <p:spPr bwMode="auto">
          <a:xfrm>
            <a:off x="539552" y="1916832"/>
            <a:ext cx="2160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3</a:t>
            </a:r>
            <a:endParaRPr lang="cs-CZ" b="1"/>
          </a:p>
        </p:txBody>
      </p:sp>
      <p:sp>
        <p:nvSpPr>
          <p:cNvPr id="426" name="Rectangle 93"/>
          <p:cNvSpPr>
            <a:spLocks noChangeArrowheads="1"/>
          </p:cNvSpPr>
          <p:nvPr/>
        </p:nvSpPr>
        <p:spPr bwMode="auto">
          <a:xfrm>
            <a:off x="539552" y="2204864"/>
            <a:ext cx="2160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27" name="Rectangle 93"/>
          <p:cNvSpPr>
            <a:spLocks noChangeArrowheads="1"/>
          </p:cNvSpPr>
          <p:nvPr/>
        </p:nvSpPr>
        <p:spPr bwMode="auto">
          <a:xfrm>
            <a:off x="1043608" y="2204864"/>
            <a:ext cx="21602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cxnSp>
        <p:nvCxnSpPr>
          <p:cNvPr id="428" name="Straight Arrow Connector 427"/>
          <p:cNvCxnSpPr/>
          <p:nvPr/>
        </p:nvCxnSpPr>
        <p:spPr bwMode="auto">
          <a:xfrm>
            <a:off x="827584" y="1484784"/>
            <a:ext cx="273630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9" name="Straight Arrow Connector 428"/>
          <p:cNvCxnSpPr/>
          <p:nvPr/>
        </p:nvCxnSpPr>
        <p:spPr bwMode="auto">
          <a:xfrm>
            <a:off x="827584" y="2348880"/>
            <a:ext cx="21602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3" name="Rectangle 93"/>
          <p:cNvSpPr>
            <a:spLocks noChangeArrowheads="1"/>
          </p:cNvSpPr>
          <p:nvPr/>
        </p:nvSpPr>
        <p:spPr bwMode="auto">
          <a:xfrm>
            <a:off x="1547664" y="2204864"/>
            <a:ext cx="21602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34" name="Rectangle 93"/>
          <p:cNvSpPr>
            <a:spLocks noChangeArrowheads="1"/>
          </p:cNvSpPr>
          <p:nvPr/>
        </p:nvSpPr>
        <p:spPr bwMode="auto">
          <a:xfrm>
            <a:off x="2051720" y="2204864"/>
            <a:ext cx="21602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35" name="Rectangle 93"/>
          <p:cNvSpPr>
            <a:spLocks noChangeArrowheads="1"/>
          </p:cNvSpPr>
          <p:nvPr/>
        </p:nvSpPr>
        <p:spPr bwMode="auto">
          <a:xfrm>
            <a:off x="2555776" y="2204864"/>
            <a:ext cx="21602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37" name="Rectangle 93"/>
          <p:cNvSpPr>
            <a:spLocks noChangeArrowheads="1"/>
          </p:cNvSpPr>
          <p:nvPr/>
        </p:nvSpPr>
        <p:spPr bwMode="auto">
          <a:xfrm>
            <a:off x="3059832" y="2204864"/>
            <a:ext cx="21602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39" name="Rectangle 93"/>
          <p:cNvSpPr>
            <a:spLocks noChangeArrowheads="1"/>
          </p:cNvSpPr>
          <p:nvPr/>
        </p:nvSpPr>
        <p:spPr bwMode="auto">
          <a:xfrm>
            <a:off x="3563888" y="2204864"/>
            <a:ext cx="216024" cy="2943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41" name="Rectangle 93"/>
          <p:cNvSpPr>
            <a:spLocks noChangeArrowheads="1"/>
          </p:cNvSpPr>
          <p:nvPr/>
        </p:nvSpPr>
        <p:spPr bwMode="auto">
          <a:xfrm>
            <a:off x="4067944" y="2204864"/>
            <a:ext cx="21602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43" name="Rectangle 93"/>
          <p:cNvSpPr>
            <a:spLocks noChangeArrowheads="1"/>
          </p:cNvSpPr>
          <p:nvPr/>
        </p:nvSpPr>
        <p:spPr bwMode="auto">
          <a:xfrm>
            <a:off x="4572000" y="2204864"/>
            <a:ext cx="21602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45" name="Rectangle 93"/>
          <p:cNvSpPr>
            <a:spLocks noChangeArrowheads="1"/>
          </p:cNvSpPr>
          <p:nvPr/>
        </p:nvSpPr>
        <p:spPr bwMode="auto">
          <a:xfrm>
            <a:off x="5076056" y="2204864"/>
            <a:ext cx="21602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47" name="Rectangle 93"/>
          <p:cNvSpPr>
            <a:spLocks noChangeArrowheads="1"/>
          </p:cNvSpPr>
          <p:nvPr/>
        </p:nvSpPr>
        <p:spPr bwMode="auto">
          <a:xfrm>
            <a:off x="5580112" y="2204864"/>
            <a:ext cx="21602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49" name="Rectangle 93"/>
          <p:cNvSpPr>
            <a:spLocks noChangeArrowheads="1"/>
          </p:cNvSpPr>
          <p:nvPr/>
        </p:nvSpPr>
        <p:spPr bwMode="auto">
          <a:xfrm>
            <a:off x="6084168" y="2204864"/>
            <a:ext cx="21602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51" name="Rectangle 93"/>
          <p:cNvSpPr>
            <a:spLocks noChangeArrowheads="1"/>
          </p:cNvSpPr>
          <p:nvPr/>
        </p:nvSpPr>
        <p:spPr bwMode="auto">
          <a:xfrm>
            <a:off x="6588224" y="2204864"/>
            <a:ext cx="216024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53" name="Rectangle 93"/>
          <p:cNvSpPr>
            <a:spLocks noChangeArrowheads="1"/>
          </p:cNvSpPr>
          <p:nvPr/>
        </p:nvSpPr>
        <p:spPr bwMode="auto">
          <a:xfrm>
            <a:off x="7092280" y="2204864"/>
            <a:ext cx="21764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55" name="Rectangle 93"/>
          <p:cNvSpPr>
            <a:spLocks noChangeArrowheads="1"/>
          </p:cNvSpPr>
          <p:nvPr/>
        </p:nvSpPr>
        <p:spPr bwMode="auto">
          <a:xfrm>
            <a:off x="7596336" y="2204864"/>
            <a:ext cx="217326" cy="2943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1</a:t>
            </a:r>
            <a:endParaRPr lang="cs-CZ" b="1"/>
          </a:p>
        </p:txBody>
      </p:sp>
      <p:sp>
        <p:nvSpPr>
          <p:cNvPr id="456" name="Rectangle 93"/>
          <p:cNvSpPr>
            <a:spLocks noChangeArrowheads="1"/>
          </p:cNvSpPr>
          <p:nvPr/>
        </p:nvSpPr>
        <p:spPr bwMode="auto">
          <a:xfrm>
            <a:off x="2051720" y="1915939"/>
            <a:ext cx="216024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1</a:t>
            </a:r>
            <a:endParaRPr lang="cs-CZ" b="1"/>
          </a:p>
        </p:txBody>
      </p:sp>
      <p:sp>
        <p:nvSpPr>
          <p:cNvPr id="457" name="Rectangle 93"/>
          <p:cNvSpPr>
            <a:spLocks noChangeArrowheads="1"/>
          </p:cNvSpPr>
          <p:nvPr/>
        </p:nvSpPr>
        <p:spPr bwMode="auto">
          <a:xfrm>
            <a:off x="2555776" y="1916832"/>
            <a:ext cx="216024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</a:t>
            </a:r>
            <a:endParaRPr lang="cs-CZ" b="1"/>
          </a:p>
        </p:txBody>
      </p:sp>
      <p:sp>
        <p:nvSpPr>
          <p:cNvPr id="458" name="Rectangle 93"/>
          <p:cNvSpPr>
            <a:spLocks noChangeArrowheads="1"/>
          </p:cNvSpPr>
          <p:nvPr/>
        </p:nvSpPr>
        <p:spPr bwMode="auto">
          <a:xfrm>
            <a:off x="3563888" y="1922234"/>
            <a:ext cx="216024" cy="28262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1</a:t>
            </a:r>
            <a:endParaRPr lang="cs-CZ" b="1"/>
          </a:p>
        </p:txBody>
      </p:sp>
      <p:sp>
        <p:nvSpPr>
          <p:cNvPr id="459" name="Rectangle 93"/>
          <p:cNvSpPr>
            <a:spLocks noChangeArrowheads="1"/>
          </p:cNvSpPr>
          <p:nvPr/>
        </p:nvSpPr>
        <p:spPr bwMode="auto">
          <a:xfrm>
            <a:off x="4067944" y="1916831"/>
            <a:ext cx="216024" cy="28803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</a:t>
            </a:r>
            <a:endParaRPr lang="cs-CZ" b="1"/>
          </a:p>
        </p:txBody>
      </p:sp>
      <p:sp>
        <p:nvSpPr>
          <p:cNvPr id="460" name="Rectangle 93"/>
          <p:cNvSpPr>
            <a:spLocks noChangeArrowheads="1"/>
          </p:cNvSpPr>
          <p:nvPr/>
        </p:nvSpPr>
        <p:spPr bwMode="auto">
          <a:xfrm>
            <a:off x="5076056" y="1916831"/>
            <a:ext cx="216024" cy="28803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</a:t>
            </a:r>
            <a:endParaRPr lang="cs-CZ" b="1"/>
          </a:p>
        </p:txBody>
      </p:sp>
      <p:sp>
        <p:nvSpPr>
          <p:cNvPr id="461" name="Rectangle 93"/>
          <p:cNvSpPr>
            <a:spLocks noChangeArrowheads="1"/>
          </p:cNvSpPr>
          <p:nvPr/>
        </p:nvSpPr>
        <p:spPr bwMode="auto">
          <a:xfrm>
            <a:off x="6084168" y="1916831"/>
            <a:ext cx="216024" cy="28803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</a:t>
            </a:r>
            <a:endParaRPr lang="cs-CZ" b="1"/>
          </a:p>
        </p:txBody>
      </p:sp>
      <p:sp>
        <p:nvSpPr>
          <p:cNvPr id="462" name="Rectangle 93"/>
          <p:cNvSpPr>
            <a:spLocks noChangeArrowheads="1"/>
          </p:cNvSpPr>
          <p:nvPr/>
        </p:nvSpPr>
        <p:spPr bwMode="auto">
          <a:xfrm>
            <a:off x="7092280" y="1916832"/>
            <a:ext cx="217645" cy="28803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1</a:t>
            </a:r>
            <a:endParaRPr lang="cs-CZ" b="1"/>
          </a:p>
        </p:txBody>
      </p:sp>
      <p:sp>
        <p:nvSpPr>
          <p:cNvPr id="463" name="Rectangle 93"/>
          <p:cNvSpPr>
            <a:spLocks noChangeArrowheads="1"/>
          </p:cNvSpPr>
          <p:nvPr/>
        </p:nvSpPr>
        <p:spPr bwMode="auto">
          <a:xfrm>
            <a:off x="7596336" y="1916832"/>
            <a:ext cx="217326" cy="288032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1</a:t>
            </a:r>
            <a:endParaRPr lang="cs-CZ" b="1"/>
          </a:p>
        </p:txBody>
      </p:sp>
      <p:sp>
        <p:nvSpPr>
          <p:cNvPr id="467" name="Rectangle 93"/>
          <p:cNvSpPr>
            <a:spLocks noChangeArrowheads="1"/>
          </p:cNvSpPr>
          <p:nvPr/>
        </p:nvSpPr>
        <p:spPr bwMode="auto">
          <a:xfrm>
            <a:off x="2051720" y="1627907"/>
            <a:ext cx="216024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3</a:t>
            </a:r>
            <a:endParaRPr lang="cs-CZ" b="1"/>
          </a:p>
        </p:txBody>
      </p:sp>
      <p:sp>
        <p:nvSpPr>
          <p:cNvPr id="468" name="Rectangle 93"/>
          <p:cNvSpPr>
            <a:spLocks noChangeArrowheads="1"/>
          </p:cNvSpPr>
          <p:nvPr/>
        </p:nvSpPr>
        <p:spPr bwMode="auto">
          <a:xfrm>
            <a:off x="3563888" y="1634202"/>
            <a:ext cx="216024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</a:t>
            </a:r>
            <a:endParaRPr lang="cs-CZ" b="1"/>
          </a:p>
        </p:txBody>
      </p:sp>
      <p:sp>
        <p:nvSpPr>
          <p:cNvPr id="469" name="Rectangle 93"/>
          <p:cNvSpPr>
            <a:spLocks noChangeArrowheads="1"/>
          </p:cNvSpPr>
          <p:nvPr/>
        </p:nvSpPr>
        <p:spPr bwMode="auto">
          <a:xfrm>
            <a:off x="7092280" y="1628800"/>
            <a:ext cx="216024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</a:t>
            </a:r>
            <a:endParaRPr lang="cs-CZ" b="1"/>
          </a:p>
        </p:txBody>
      </p:sp>
      <p:cxnSp>
        <p:nvCxnSpPr>
          <p:cNvPr id="471" name="Straight Arrow Connector 470"/>
          <p:cNvCxnSpPr/>
          <p:nvPr/>
        </p:nvCxnSpPr>
        <p:spPr bwMode="auto">
          <a:xfrm flipV="1">
            <a:off x="2339752" y="1772816"/>
            <a:ext cx="1224136" cy="58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8" name="Straight Arrow Connector 477"/>
          <p:cNvCxnSpPr/>
          <p:nvPr/>
        </p:nvCxnSpPr>
        <p:spPr bwMode="auto">
          <a:xfrm>
            <a:off x="3851920" y="1484784"/>
            <a:ext cx="424847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9" name="Rectangle 93"/>
          <p:cNvSpPr>
            <a:spLocks noChangeArrowheads="1"/>
          </p:cNvSpPr>
          <p:nvPr/>
        </p:nvSpPr>
        <p:spPr bwMode="auto">
          <a:xfrm>
            <a:off x="3563888" y="1339875"/>
            <a:ext cx="216026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9</a:t>
            </a:r>
            <a:endParaRPr lang="cs-CZ" b="1"/>
          </a:p>
        </p:txBody>
      </p:sp>
      <p:cxnSp>
        <p:nvCxnSpPr>
          <p:cNvPr id="480" name="Straight Arrow Connector 479"/>
          <p:cNvCxnSpPr/>
          <p:nvPr/>
        </p:nvCxnSpPr>
        <p:spPr bwMode="auto">
          <a:xfrm flipV="1">
            <a:off x="827584" y="2060848"/>
            <a:ext cx="1224136" cy="58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1" name="Straight Arrow Connector 480"/>
          <p:cNvCxnSpPr/>
          <p:nvPr/>
        </p:nvCxnSpPr>
        <p:spPr bwMode="auto">
          <a:xfrm>
            <a:off x="2843808" y="2060848"/>
            <a:ext cx="7200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2" name="Straight Arrow Connector 481"/>
          <p:cNvCxnSpPr/>
          <p:nvPr/>
        </p:nvCxnSpPr>
        <p:spPr bwMode="auto">
          <a:xfrm>
            <a:off x="2339752" y="2348880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3" name="Straight Arrow Connector 482"/>
          <p:cNvCxnSpPr/>
          <p:nvPr/>
        </p:nvCxnSpPr>
        <p:spPr bwMode="auto">
          <a:xfrm>
            <a:off x="1835696" y="2348880"/>
            <a:ext cx="21602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" name="Straight Arrow Connector 483"/>
          <p:cNvCxnSpPr/>
          <p:nvPr/>
        </p:nvCxnSpPr>
        <p:spPr bwMode="auto">
          <a:xfrm>
            <a:off x="3347864" y="2348880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5" name="Straight Arrow Connector 484"/>
          <p:cNvCxnSpPr/>
          <p:nvPr/>
        </p:nvCxnSpPr>
        <p:spPr bwMode="auto">
          <a:xfrm>
            <a:off x="2843808" y="2348880"/>
            <a:ext cx="21602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6" name="Straight Arrow Connector 485"/>
          <p:cNvCxnSpPr/>
          <p:nvPr/>
        </p:nvCxnSpPr>
        <p:spPr bwMode="auto">
          <a:xfrm>
            <a:off x="4355976" y="2348880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7" name="Straight Arrow Connector 486"/>
          <p:cNvCxnSpPr/>
          <p:nvPr/>
        </p:nvCxnSpPr>
        <p:spPr bwMode="auto">
          <a:xfrm>
            <a:off x="3851920" y="2348880"/>
            <a:ext cx="21602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8" name="Straight Arrow Connector 487"/>
          <p:cNvCxnSpPr/>
          <p:nvPr/>
        </p:nvCxnSpPr>
        <p:spPr bwMode="auto">
          <a:xfrm>
            <a:off x="5364088" y="2348880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9" name="Straight Arrow Connector 488"/>
          <p:cNvCxnSpPr/>
          <p:nvPr/>
        </p:nvCxnSpPr>
        <p:spPr bwMode="auto">
          <a:xfrm>
            <a:off x="4860032" y="2348880"/>
            <a:ext cx="21602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0" name="Straight Arrow Connector 489"/>
          <p:cNvCxnSpPr/>
          <p:nvPr/>
        </p:nvCxnSpPr>
        <p:spPr bwMode="auto">
          <a:xfrm>
            <a:off x="6372200" y="2348880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" name="Straight Arrow Connector 490"/>
          <p:cNvCxnSpPr/>
          <p:nvPr/>
        </p:nvCxnSpPr>
        <p:spPr bwMode="auto">
          <a:xfrm>
            <a:off x="5868144" y="2348880"/>
            <a:ext cx="21602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2" name="Straight Arrow Connector 491"/>
          <p:cNvCxnSpPr/>
          <p:nvPr/>
        </p:nvCxnSpPr>
        <p:spPr bwMode="auto">
          <a:xfrm>
            <a:off x="6876256" y="2348880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3" name="Straight Arrow Connector 492"/>
          <p:cNvCxnSpPr/>
          <p:nvPr/>
        </p:nvCxnSpPr>
        <p:spPr bwMode="auto">
          <a:xfrm>
            <a:off x="7884368" y="2348880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4" name="Straight Arrow Connector 493"/>
          <p:cNvCxnSpPr/>
          <p:nvPr/>
        </p:nvCxnSpPr>
        <p:spPr bwMode="auto">
          <a:xfrm>
            <a:off x="7380312" y="2348880"/>
            <a:ext cx="21602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5" name="Straight Arrow Connector 494"/>
          <p:cNvCxnSpPr/>
          <p:nvPr/>
        </p:nvCxnSpPr>
        <p:spPr bwMode="auto">
          <a:xfrm>
            <a:off x="3851920" y="1772816"/>
            <a:ext cx="32403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6" name="Straight Arrow Connector 495"/>
          <p:cNvCxnSpPr/>
          <p:nvPr/>
        </p:nvCxnSpPr>
        <p:spPr bwMode="auto">
          <a:xfrm>
            <a:off x="4355976" y="2060848"/>
            <a:ext cx="7200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7" name="Straight Arrow Connector 496"/>
          <p:cNvCxnSpPr/>
          <p:nvPr/>
        </p:nvCxnSpPr>
        <p:spPr bwMode="auto">
          <a:xfrm>
            <a:off x="5364088" y="2060848"/>
            <a:ext cx="7200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8" name="Straight Arrow Connector 497"/>
          <p:cNvCxnSpPr/>
          <p:nvPr/>
        </p:nvCxnSpPr>
        <p:spPr bwMode="auto">
          <a:xfrm>
            <a:off x="6372200" y="2060848"/>
            <a:ext cx="7200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9" name="Straight Arrow Connector 498"/>
          <p:cNvCxnSpPr/>
          <p:nvPr/>
        </p:nvCxnSpPr>
        <p:spPr bwMode="auto">
          <a:xfrm>
            <a:off x="3851920" y="2060848"/>
            <a:ext cx="21602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2" name="Rectangle 93"/>
          <p:cNvSpPr>
            <a:spLocks noChangeArrowheads="1"/>
          </p:cNvSpPr>
          <p:nvPr/>
        </p:nvSpPr>
        <p:spPr bwMode="auto">
          <a:xfrm>
            <a:off x="1043608" y="2487494"/>
            <a:ext cx="35876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343" name="Rectangle 93"/>
          <p:cNvSpPr>
            <a:spLocks noChangeArrowheads="1"/>
          </p:cNvSpPr>
          <p:nvPr/>
        </p:nvSpPr>
        <p:spPr bwMode="auto">
          <a:xfrm>
            <a:off x="1547665" y="2487494"/>
            <a:ext cx="35965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344" name="Rectangle 93"/>
          <p:cNvSpPr>
            <a:spLocks noChangeArrowheads="1"/>
          </p:cNvSpPr>
          <p:nvPr/>
        </p:nvSpPr>
        <p:spPr bwMode="auto">
          <a:xfrm>
            <a:off x="2051721" y="2487494"/>
            <a:ext cx="35965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345" name="Rectangle 93"/>
          <p:cNvSpPr>
            <a:spLocks noChangeArrowheads="1"/>
          </p:cNvSpPr>
          <p:nvPr/>
        </p:nvSpPr>
        <p:spPr bwMode="auto">
          <a:xfrm>
            <a:off x="2555777" y="2487494"/>
            <a:ext cx="35965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346" name="Rectangle 93"/>
          <p:cNvSpPr>
            <a:spLocks noChangeArrowheads="1"/>
          </p:cNvSpPr>
          <p:nvPr/>
        </p:nvSpPr>
        <p:spPr bwMode="auto">
          <a:xfrm>
            <a:off x="3059833" y="2487494"/>
            <a:ext cx="35965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347" name="Rectangle 93"/>
          <p:cNvSpPr>
            <a:spLocks noChangeArrowheads="1"/>
          </p:cNvSpPr>
          <p:nvPr/>
        </p:nvSpPr>
        <p:spPr bwMode="auto">
          <a:xfrm>
            <a:off x="4572000" y="2487494"/>
            <a:ext cx="365017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348" name="Rectangle 93"/>
          <p:cNvSpPr>
            <a:spLocks noChangeArrowheads="1"/>
          </p:cNvSpPr>
          <p:nvPr/>
        </p:nvSpPr>
        <p:spPr bwMode="auto">
          <a:xfrm>
            <a:off x="5580112" y="2487494"/>
            <a:ext cx="367696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Q</a:t>
            </a:r>
            <a:endParaRPr lang="cs-CZ" b="1"/>
          </a:p>
        </p:txBody>
      </p:sp>
      <p:sp>
        <p:nvSpPr>
          <p:cNvPr id="349" name="Rectangle 93"/>
          <p:cNvSpPr>
            <a:spLocks noChangeArrowheads="1"/>
          </p:cNvSpPr>
          <p:nvPr/>
        </p:nvSpPr>
        <p:spPr bwMode="auto">
          <a:xfrm>
            <a:off x="539553" y="2487494"/>
            <a:ext cx="36004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66" name="Rectangle 93"/>
          <p:cNvSpPr>
            <a:spLocks noChangeArrowheads="1"/>
          </p:cNvSpPr>
          <p:nvPr/>
        </p:nvSpPr>
        <p:spPr bwMode="auto">
          <a:xfrm>
            <a:off x="6084168" y="2487494"/>
            <a:ext cx="36004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367" name="Rectangle 93"/>
          <p:cNvSpPr>
            <a:spLocks noChangeArrowheads="1"/>
          </p:cNvSpPr>
          <p:nvPr/>
        </p:nvSpPr>
        <p:spPr bwMode="auto">
          <a:xfrm>
            <a:off x="6588223" y="2487494"/>
            <a:ext cx="356087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368" name="Rectangle 93"/>
          <p:cNvSpPr>
            <a:spLocks noChangeArrowheads="1"/>
          </p:cNvSpPr>
          <p:nvPr/>
        </p:nvSpPr>
        <p:spPr bwMode="auto">
          <a:xfrm>
            <a:off x="7092280" y="2487494"/>
            <a:ext cx="35967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V</a:t>
            </a:r>
            <a:endParaRPr lang="cs-CZ" b="1"/>
          </a:p>
        </p:txBody>
      </p:sp>
      <p:sp>
        <p:nvSpPr>
          <p:cNvPr id="369" name="Rectangle 93"/>
          <p:cNvSpPr>
            <a:spLocks noChangeArrowheads="1"/>
          </p:cNvSpPr>
          <p:nvPr/>
        </p:nvSpPr>
        <p:spPr bwMode="auto">
          <a:xfrm>
            <a:off x="7596336" y="2487494"/>
            <a:ext cx="360041" cy="29432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390" name="Rectangle 93"/>
          <p:cNvSpPr>
            <a:spLocks noChangeArrowheads="1"/>
          </p:cNvSpPr>
          <p:nvPr/>
        </p:nvSpPr>
        <p:spPr bwMode="auto">
          <a:xfrm>
            <a:off x="4067943" y="2486601"/>
            <a:ext cx="35787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394" name="Rectangle 93"/>
          <p:cNvSpPr>
            <a:spLocks noChangeArrowheads="1"/>
          </p:cNvSpPr>
          <p:nvPr/>
        </p:nvSpPr>
        <p:spPr bwMode="auto">
          <a:xfrm>
            <a:off x="5076055" y="2486601"/>
            <a:ext cx="35787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M</a:t>
            </a:r>
            <a:endParaRPr lang="cs-CZ" b="1"/>
          </a:p>
        </p:txBody>
      </p:sp>
      <p:sp>
        <p:nvSpPr>
          <p:cNvPr id="405" name="Rectangle 93"/>
          <p:cNvSpPr>
            <a:spLocks noChangeArrowheads="1"/>
          </p:cNvSpPr>
          <p:nvPr/>
        </p:nvSpPr>
        <p:spPr bwMode="auto">
          <a:xfrm>
            <a:off x="3562103" y="2492003"/>
            <a:ext cx="35965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cxnSp>
        <p:nvCxnSpPr>
          <p:cNvPr id="500" name="Straight Arrow Connector 499"/>
          <p:cNvCxnSpPr/>
          <p:nvPr/>
        </p:nvCxnSpPr>
        <p:spPr bwMode="auto">
          <a:xfrm>
            <a:off x="7884368" y="2060848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" name="Straight Arrow Connector 500"/>
          <p:cNvCxnSpPr/>
          <p:nvPr/>
        </p:nvCxnSpPr>
        <p:spPr bwMode="auto">
          <a:xfrm>
            <a:off x="7380312" y="2060848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2" name="Straight Arrow Connector 501"/>
          <p:cNvCxnSpPr/>
          <p:nvPr/>
        </p:nvCxnSpPr>
        <p:spPr bwMode="auto">
          <a:xfrm>
            <a:off x="2339752" y="2060848"/>
            <a:ext cx="2160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7" name="Freeform 506"/>
          <p:cNvSpPr/>
          <p:nvPr/>
        </p:nvSpPr>
        <p:spPr>
          <a:xfrm rot="21357444">
            <a:off x="764102" y="1071689"/>
            <a:ext cx="2592288" cy="333375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7620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8" name="Freeform 507"/>
          <p:cNvSpPr/>
          <p:nvPr/>
        </p:nvSpPr>
        <p:spPr>
          <a:xfrm rot="2555304">
            <a:off x="3887540" y="1413988"/>
            <a:ext cx="554475" cy="321390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7620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0" name="Freeform 509"/>
          <p:cNvSpPr/>
          <p:nvPr/>
        </p:nvSpPr>
        <p:spPr>
          <a:xfrm>
            <a:off x="4355977" y="1772816"/>
            <a:ext cx="576063" cy="268644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noFill/>
          <a:ln w="7620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1" name="Freeform 510"/>
          <p:cNvSpPr/>
          <p:nvPr/>
        </p:nvSpPr>
        <p:spPr>
          <a:xfrm rot="2195796">
            <a:off x="5433207" y="1941028"/>
            <a:ext cx="401980" cy="239641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noFill/>
          <a:ln w="7620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2" name="AutoShape 642"/>
          <p:cNvSpPr>
            <a:spLocks noChangeArrowheads="1"/>
          </p:cNvSpPr>
          <p:nvPr/>
        </p:nvSpPr>
        <p:spPr bwMode="auto">
          <a:xfrm>
            <a:off x="4211960" y="692696"/>
            <a:ext cx="4392488" cy="432048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smtClean="0"/>
              <a:t>   </a:t>
            </a:r>
            <a:r>
              <a:rPr lang="en-US" sz="2000" b="1" smtClean="0"/>
              <a:t>list[10]== 'Q' </a:t>
            </a:r>
            <a:r>
              <a:rPr lang="en-US" sz="2000" smtClean="0"/>
              <a:t>   (10 = 6 + 1 + 2 + 1) </a:t>
            </a:r>
            <a:endParaRPr lang="cs-CZ" sz="1600"/>
          </a:p>
        </p:txBody>
      </p:sp>
      <p:sp>
        <p:nvSpPr>
          <p:cNvPr id="514" name="AutoShape 3"/>
          <p:cNvSpPr>
            <a:spLocks noChangeArrowheads="1"/>
          </p:cNvSpPr>
          <p:nvPr/>
        </p:nvSpPr>
        <p:spPr bwMode="auto">
          <a:xfrm>
            <a:off x="251520" y="3429000"/>
            <a:ext cx="8640960" cy="2664296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smtClean="0"/>
              <a:t>Supplement each forward pointer with its </a:t>
            </a:r>
          </a:p>
          <a:p>
            <a:r>
              <a:rPr lang="en-US"/>
              <a:t> </a:t>
            </a:r>
            <a:r>
              <a:rPr lang="en-US" smtClean="0"/>
              <a:t>                       "length" = 1 + number of the list elements it skips. </a:t>
            </a:r>
          </a:p>
          <a:p>
            <a:endParaRPr lang="en-US"/>
          </a:p>
          <a:p>
            <a:r>
              <a:rPr lang="en-US" smtClean="0"/>
              <a:t>A k-th list element can be acessed in expected O(log n) time.  </a:t>
            </a:r>
          </a:p>
          <a:p>
            <a:endParaRPr lang="en-US" smtClean="0"/>
          </a:p>
          <a:p>
            <a:r>
              <a:rPr lang="en-US"/>
              <a:t>Search, Insert, Delete </a:t>
            </a:r>
            <a:r>
              <a:rPr lang="en-US" smtClean="0"/>
              <a:t>are analogous to the "plain" variant. </a:t>
            </a:r>
            <a:r>
              <a:rPr lang="en-US"/>
              <a:t>The length of the affected pointers has to be updated after each Insert or Delete. Asymptotic complexity remains the same in all cases -- O(log n). </a:t>
            </a:r>
          </a:p>
        </p:txBody>
      </p:sp>
      <p:sp>
        <p:nvSpPr>
          <p:cNvPr id="515" name="AutoShape 642"/>
          <p:cNvSpPr>
            <a:spLocks noChangeArrowheads="1"/>
          </p:cNvSpPr>
          <p:nvPr/>
        </p:nvSpPr>
        <p:spPr bwMode="auto">
          <a:xfrm>
            <a:off x="467544" y="3140968"/>
            <a:ext cx="5400600" cy="432048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smtClean="0"/>
              <a:t>Array-like property -- random element access </a:t>
            </a:r>
            <a:endParaRPr lang="cs-CZ" sz="1600"/>
          </a:p>
        </p:txBody>
      </p:sp>
    </p:spTree>
    <p:extLst>
      <p:ext uri="{BB962C8B-B14F-4D97-AF65-F5344CB8AC3E}">
        <p14:creationId xmlns:p14="http://schemas.microsoft.com/office/powerpoint/2010/main" val="3504009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79512" y="836712"/>
            <a:ext cx="8856984" cy="5616624"/>
          </a:xfrm>
          <a:prstGeom prst="roundRect">
            <a:avLst>
              <a:gd name="adj" fmla="val 472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smtClean="0"/>
              <a:t> </a:t>
            </a:r>
            <a:endParaRPr lang="en-US">
              <a:cs typeface="Courier New" panose="02070309020205020404" pitchFamily="49" charset="0"/>
            </a:endParaRPr>
          </a:p>
        </p:txBody>
      </p:sp>
      <p:sp>
        <p:nvSpPr>
          <p:cNvPr id="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References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Rich sources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Text Box 644"/>
          <p:cNvSpPr txBox="1">
            <a:spLocks noChangeArrowheads="1"/>
          </p:cNvSpPr>
          <p:nvPr/>
        </p:nvSpPr>
        <p:spPr bwMode="auto">
          <a:xfrm>
            <a:off x="8604448" y="18864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auto">
          <a:xfrm>
            <a:off x="5580112" y="534120"/>
            <a:ext cx="3384376" cy="309634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b="1" i="1"/>
              <a:t>erikdemaine</a:t>
            </a:r>
            <a:r>
              <a:rPr lang="cs-CZ" i="1"/>
              <a:t>.org/</a:t>
            </a:r>
            <a:endParaRPr lang="cs-CZ"/>
          </a:p>
        </p:txBody>
      </p:sp>
      <p:pic>
        <p:nvPicPr>
          <p:cNvPr id="2050" name="Picture 2" descr="http://erikdemaine.org/curved/Jaffe/thumbs/0323-31_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78136"/>
            <a:ext cx="3096344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44208" y="3126408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>
                <a:latin typeface="Courier New" panose="02070309020205020404" pitchFamily="49" charset="0"/>
                <a:cs typeface="Courier New" panose="02070309020205020404" pitchFamily="49" charset="0"/>
              </a:rPr>
              <a:t>erikdemaine.org</a:t>
            </a:r>
            <a:r>
              <a:rPr lang="cs-CZ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endParaRPr lang="cs-CZ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2" y="2973860"/>
            <a:ext cx="8877687" cy="38841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-  Erik </a:t>
            </a:r>
            <a:r>
              <a:rPr lang="en-US" sz="1600"/>
              <a:t>Demaine's   presentation at MIT  </a:t>
            </a:r>
            <a:endParaRPr lang="en-US" sz="1600" smtClean="0"/>
          </a:p>
          <a:p>
            <a:r>
              <a:rPr lang="en-US" sz="1600" smtClean="0"/>
              <a:t>    http</a:t>
            </a:r>
            <a:r>
              <a:rPr lang="en-US" sz="1600"/>
              <a:t>://videolectures.net/mit6046jf05_demaine_lec12</a:t>
            </a:r>
            <a:r>
              <a:rPr lang="en-US" sz="1600" smtClean="0"/>
              <a:t>/</a:t>
            </a:r>
          </a:p>
          <a:p>
            <a:endParaRPr lang="en-US" sz="1600"/>
          </a:p>
          <a:p>
            <a:pPr>
              <a:lnSpc>
                <a:spcPct val="120000"/>
              </a:lnSpc>
            </a:pPr>
            <a:r>
              <a:rPr lang="en-US" sz="1600"/>
              <a:t>- </a:t>
            </a:r>
            <a:r>
              <a:rPr lang="cs-CZ" sz="1600"/>
              <a:t>Robert Sedgewick</a:t>
            </a:r>
            <a:r>
              <a:rPr lang="en-US" sz="1600"/>
              <a:t>:  </a:t>
            </a:r>
            <a:r>
              <a:rPr lang="en-US" sz="1600" i="1"/>
              <a:t>Algorithms in C++, Parts 1–4: Fundamentals, Data Structure, </a:t>
            </a:r>
            <a:endParaRPr lang="en-US" sz="1600" i="1" smtClean="0"/>
          </a:p>
          <a:p>
            <a:pPr>
              <a:lnSpc>
                <a:spcPct val="120000"/>
              </a:lnSpc>
            </a:pPr>
            <a:r>
              <a:rPr lang="en-US" sz="1600" i="1"/>
              <a:t> </a:t>
            </a:r>
            <a:r>
              <a:rPr lang="en-US" sz="1600" i="1" smtClean="0"/>
              <a:t>  Sorting</a:t>
            </a:r>
            <a:r>
              <a:rPr lang="en-US" sz="1600" i="1"/>
              <a:t>, Searching,   </a:t>
            </a:r>
            <a:r>
              <a:rPr lang="en-US" sz="1600" i="1" smtClean="0"/>
              <a:t>Third </a:t>
            </a:r>
            <a:r>
              <a:rPr lang="en-US" sz="1600" i="1"/>
              <a:t>Edition</a:t>
            </a:r>
            <a:r>
              <a:rPr lang="en-US" sz="1600"/>
              <a:t>, </a:t>
            </a:r>
            <a:r>
              <a:rPr lang="cs-CZ" sz="1600"/>
              <a:t>Addison Wesley Professional</a:t>
            </a:r>
            <a:r>
              <a:rPr lang="en-US" sz="1600"/>
              <a:t>, 1998</a:t>
            </a:r>
          </a:p>
          <a:p>
            <a:endParaRPr lang="en-US" sz="1600" smtClean="0"/>
          </a:p>
          <a:p>
            <a:r>
              <a:rPr lang="en-US" sz="1600" smtClean="0"/>
              <a:t>-  </a:t>
            </a:r>
            <a:r>
              <a:rPr lang="en-US" sz="1600"/>
              <a:t>William </a:t>
            </a:r>
            <a:r>
              <a:rPr lang="en-US" sz="1600" smtClean="0"/>
              <a:t>Pugh:</a:t>
            </a:r>
            <a:r>
              <a:rPr lang="en-US" sz="1600" i="1" smtClean="0"/>
              <a:t> </a:t>
            </a:r>
            <a:r>
              <a:rPr lang="en-US" sz="1600" i="1"/>
              <a:t>Skip lists: A probabilistic alternative to balanced trees</a:t>
            </a:r>
            <a:r>
              <a:rPr lang="en-US" sz="1600"/>
              <a:t>. </a:t>
            </a:r>
            <a:endParaRPr lang="en-US" sz="1600" smtClean="0"/>
          </a:p>
          <a:p>
            <a:r>
              <a:rPr lang="en-US" sz="1600"/>
              <a:t> </a:t>
            </a:r>
            <a:r>
              <a:rPr lang="en-US" sz="1600" smtClean="0"/>
              <a:t>    Communications </a:t>
            </a:r>
            <a:r>
              <a:rPr lang="en-US" sz="1600"/>
              <a:t>of the ACM, </a:t>
            </a:r>
            <a:r>
              <a:rPr lang="en-US" sz="1600" smtClean="0"/>
              <a:t> </a:t>
            </a:r>
            <a:r>
              <a:rPr lang="en-US" sz="1600"/>
              <a:t>33(6):668–676, 1990.</a:t>
            </a:r>
          </a:p>
          <a:p>
            <a:endParaRPr lang="en-US" sz="1600" smtClean="0"/>
          </a:p>
          <a:p>
            <a:r>
              <a:rPr lang="en-US" sz="1600" smtClean="0"/>
              <a:t>-  </a:t>
            </a:r>
            <a:r>
              <a:rPr lang="en-US" sz="1600"/>
              <a:t>William Pugh: </a:t>
            </a:r>
            <a:r>
              <a:rPr lang="en-US" sz="1600" i="1"/>
              <a:t>A Skip List Cookbook</a:t>
            </a:r>
            <a:r>
              <a:rPr lang="en-US" sz="1600"/>
              <a:t>  [http://cglab.ca/~morin/teaching/5408/refs/p90b.pdf]</a:t>
            </a:r>
          </a:p>
          <a:p>
            <a:endParaRPr lang="en-US" sz="1600" smtClean="0"/>
          </a:p>
          <a:p>
            <a:r>
              <a:rPr lang="en-US" sz="1600" smtClean="0"/>
              <a:t>-  </a:t>
            </a:r>
            <a:r>
              <a:rPr lang="cs-CZ" sz="1600"/>
              <a:t>Bradley T. Vander Zanden</a:t>
            </a:r>
            <a:r>
              <a:rPr lang="en-US" sz="1600"/>
              <a:t>:</a:t>
            </a:r>
            <a:r>
              <a:rPr lang="cs-CZ" sz="1600" b="1"/>
              <a:t> </a:t>
            </a:r>
            <a:r>
              <a:rPr lang="en-US" sz="1600" b="1"/>
              <a:t>  </a:t>
            </a:r>
            <a:r>
              <a:rPr lang="en-US" sz="1600"/>
              <a:t>[http://web.eecs.utk.edu/~huangj/CS302S04/notes/skip-lists.html]</a:t>
            </a:r>
          </a:p>
          <a:p>
            <a:endParaRPr lang="en-US" sz="1600" smtClean="0"/>
          </a:p>
          <a:p>
            <a:endParaRPr lang="en-US" sz="1600"/>
          </a:p>
          <a:p>
            <a:endParaRPr lang="cs-CZ" sz="1600"/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4" name="AutoShape 642"/>
          <p:cNvSpPr>
            <a:spLocks noChangeArrowheads="1"/>
          </p:cNvSpPr>
          <p:nvPr/>
        </p:nvSpPr>
        <p:spPr bwMode="auto">
          <a:xfrm>
            <a:off x="467544" y="6165304"/>
            <a:ext cx="705678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Also:  </a:t>
            </a:r>
            <a:r>
              <a:rPr lang="cs-CZ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java.util.concurrent.ConcurrentSkipListSet&lt;E</a:t>
            </a:r>
            <a:r>
              <a:rPr lang="cs-CZ" sz="1600" b="1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cs-CZ" sz="1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4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AutoShape 3"/>
          <p:cNvSpPr>
            <a:spLocks noChangeArrowheads="1"/>
          </p:cNvSpPr>
          <p:nvPr/>
        </p:nvSpPr>
        <p:spPr bwMode="auto">
          <a:xfrm>
            <a:off x="251520" y="692696"/>
            <a:ext cx="8640960" cy="3168352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2" name="Rectangle 93"/>
          <p:cNvSpPr>
            <a:spLocks noChangeArrowheads="1"/>
          </p:cNvSpPr>
          <p:nvPr/>
        </p:nvSpPr>
        <p:spPr bwMode="auto">
          <a:xfrm>
            <a:off x="5435203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3" name="Rectangle 93"/>
          <p:cNvSpPr>
            <a:spLocks noChangeArrowheads="1"/>
          </p:cNvSpPr>
          <p:nvPr/>
        </p:nvSpPr>
        <p:spPr bwMode="auto">
          <a:xfrm>
            <a:off x="4931147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3"/>
          <p:cNvSpPr>
            <a:spLocks noChangeArrowheads="1"/>
          </p:cNvSpPr>
          <p:nvPr/>
        </p:nvSpPr>
        <p:spPr bwMode="auto">
          <a:xfrm>
            <a:off x="899592" y="27818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216" name="Rectangle 93"/>
          <p:cNvSpPr>
            <a:spLocks noChangeArrowheads="1"/>
          </p:cNvSpPr>
          <p:nvPr/>
        </p:nvSpPr>
        <p:spPr bwMode="auto">
          <a:xfrm>
            <a:off x="1403648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217" name="Rectangle 93"/>
          <p:cNvSpPr>
            <a:spLocks noChangeArrowheads="1"/>
          </p:cNvSpPr>
          <p:nvPr/>
        </p:nvSpPr>
        <p:spPr bwMode="auto">
          <a:xfrm>
            <a:off x="1908597" y="27818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218" name="Rectangle 93"/>
          <p:cNvSpPr>
            <a:spLocks noChangeArrowheads="1"/>
          </p:cNvSpPr>
          <p:nvPr/>
        </p:nvSpPr>
        <p:spPr bwMode="auto">
          <a:xfrm>
            <a:off x="2412653" y="27818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2916709" y="27818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220" name="Rectangle 93"/>
          <p:cNvSpPr>
            <a:spLocks noChangeArrowheads="1"/>
          </p:cNvSpPr>
          <p:nvPr/>
        </p:nvSpPr>
        <p:spPr bwMode="auto">
          <a:xfrm>
            <a:off x="3422551" y="27818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221" name="Rectangle 93"/>
          <p:cNvSpPr>
            <a:spLocks noChangeArrowheads="1"/>
          </p:cNvSpPr>
          <p:nvPr/>
        </p:nvSpPr>
        <p:spPr bwMode="auto">
          <a:xfrm>
            <a:off x="3928393" y="27818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226" name="Rectangle 93"/>
          <p:cNvSpPr>
            <a:spLocks noChangeArrowheads="1"/>
          </p:cNvSpPr>
          <p:nvPr/>
        </p:nvSpPr>
        <p:spPr bwMode="auto">
          <a:xfrm>
            <a:off x="394643" y="27818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7" name="Rectangle 93"/>
          <p:cNvSpPr>
            <a:spLocks noChangeArrowheads="1"/>
          </p:cNvSpPr>
          <p:nvPr/>
        </p:nvSpPr>
        <p:spPr bwMode="auto">
          <a:xfrm>
            <a:off x="899592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8" name="Rectangle 93"/>
          <p:cNvSpPr>
            <a:spLocks noChangeArrowheads="1"/>
          </p:cNvSpPr>
          <p:nvPr/>
        </p:nvSpPr>
        <p:spPr bwMode="auto">
          <a:xfrm>
            <a:off x="1404541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9" name="Rectangle 93"/>
          <p:cNvSpPr>
            <a:spLocks noChangeArrowheads="1"/>
          </p:cNvSpPr>
          <p:nvPr/>
        </p:nvSpPr>
        <p:spPr bwMode="auto">
          <a:xfrm>
            <a:off x="1908597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0" name="Rectangle 93"/>
          <p:cNvSpPr>
            <a:spLocks noChangeArrowheads="1"/>
          </p:cNvSpPr>
          <p:nvPr/>
        </p:nvSpPr>
        <p:spPr bwMode="auto">
          <a:xfrm>
            <a:off x="2412653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1" name="Rectangle 93"/>
          <p:cNvSpPr>
            <a:spLocks noChangeArrowheads="1"/>
          </p:cNvSpPr>
          <p:nvPr/>
        </p:nvSpPr>
        <p:spPr bwMode="auto">
          <a:xfrm>
            <a:off x="2916709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2" name="Rectangle 93"/>
          <p:cNvSpPr>
            <a:spLocks noChangeArrowheads="1"/>
          </p:cNvSpPr>
          <p:nvPr/>
        </p:nvSpPr>
        <p:spPr bwMode="auto">
          <a:xfrm>
            <a:off x="3422551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3"/>
          <p:cNvSpPr>
            <a:spLocks noChangeArrowheads="1"/>
          </p:cNvSpPr>
          <p:nvPr/>
        </p:nvSpPr>
        <p:spPr bwMode="auto">
          <a:xfrm>
            <a:off x="3928393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4434235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7" name="Rectangle 93"/>
          <p:cNvSpPr>
            <a:spLocks noChangeArrowheads="1"/>
          </p:cNvSpPr>
          <p:nvPr/>
        </p:nvSpPr>
        <p:spPr bwMode="auto">
          <a:xfrm>
            <a:off x="5949082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8" name="Rectangle 93"/>
          <p:cNvSpPr>
            <a:spLocks noChangeArrowheads="1"/>
          </p:cNvSpPr>
          <p:nvPr/>
        </p:nvSpPr>
        <p:spPr bwMode="auto">
          <a:xfrm>
            <a:off x="394643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39" name="Straight Arrow Connector 238"/>
          <p:cNvCxnSpPr/>
          <p:nvPr/>
        </p:nvCxnSpPr>
        <p:spPr bwMode="auto">
          <a:xfrm>
            <a:off x="538659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Straight Arrow Connector 239"/>
          <p:cNvCxnSpPr/>
          <p:nvPr/>
        </p:nvCxnSpPr>
        <p:spPr bwMode="auto">
          <a:xfrm>
            <a:off x="1042715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Straight Arrow Connector 240"/>
          <p:cNvCxnSpPr/>
          <p:nvPr/>
        </p:nvCxnSpPr>
        <p:spPr bwMode="auto">
          <a:xfrm>
            <a:off x="1546771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Straight Arrow Connector 241"/>
          <p:cNvCxnSpPr/>
          <p:nvPr/>
        </p:nvCxnSpPr>
        <p:spPr bwMode="auto">
          <a:xfrm>
            <a:off x="2050827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Straight Arrow Connector 242"/>
          <p:cNvCxnSpPr/>
          <p:nvPr/>
        </p:nvCxnSpPr>
        <p:spPr bwMode="auto">
          <a:xfrm>
            <a:off x="2554883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Straight Arrow Connector 243"/>
          <p:cNvCxnSpPr/>
          <p:nvPr/>
        </p:nvCxnSpPr>
        <p:spPr bwMode="auto">
          <a:xfrm>
            <a:off x="3058939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Straight Arrow Connector 244"/>
          <p:cNvCxnSpPr/>
          <p:nvPr/>
        </p:nvCxnSpPr>
        <p:spPr bwMode="auto">
          <a:xfrm>
            <a:off x="3562995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Straight Arrow Connector 245"/>
          <p:cNvCxnSpPr/>
          <p:nvPr/>
        </p:nvCxnSpPr>
        <p:spPr bwMode="auto">
          <a:xfrm>
            <a:off x="4067051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Straight Arrow Connector 246"/>
          <p:cNvCxnSpPr/>
          <p:nvPr/>
        </p:nvCxnSpPr>
        <p:spPr bwMode="auto">
          <a:xfrm>
            <a:off x="4571107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Straight Arrow Connector 247"/>
          <p:cNvCxnSpPr/>
          <p:nvPr/>
        </p:nvCxnSpPr>
        <p:spPr bwMode="auto">
          <a:xfrm>
            <a:off x="5075163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Straight Arrow Connector 248"/>
          <p:cNvCxnSpPr/>
          <p:nvPr/>
        </p:nvCxnSpPr>
        <p:spPr bwMode="auto">
          <a:xfrm>
            <a:off x="5579219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" name="Straight Arrow Connector 249"/>
          <p:cNvCxnSpPr/>
          <p:nvPr/>
        </p:nvCxnSpPr>
        <p:spPr bwMode="auto">
          <a:xfrm>
            <a:off x="6083275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" name="Rectangle 93"/>
          <p:cNvSpPr>
            <a:spLocks noChangeArrowheads="1"/>
          </p:cNvSpPr>
          <p:nvPr/>
        </p:nvSpPr>
        <p:spPr bwMode="auto">
          <a:xfrm>
            <a:off x="6440636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6" name="Rectangle 93"/>
          <p:cNvSpPr>
            <a:spLocks noChangeArrowheads="1"/>
          </p:cNvSpPr>
          <p:nvPr/>
        </p:nvSpPr>
        <p:spPr bwMode="auto">
          <a:xfrm>
            <a:off x="6945585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7" name="Rectangle 93"/>
          <p:cNvSpPr>
            <a:spLocks noChangeArrowheads="1"/>
          </p:cNvSpPr>
          <p:nvPr/>
        </p:nvSpPr>
        <p:spPr bwMode="auto">
          <a:xfrm>
            <a:off x="7450534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8" name="Rectangle 93"/>
          <p:cNvSpPr>
            <a:spLocks noChangeArrowheads="1"/>
          </p:cNvSpPr>
          <p:nvPr/>
        </p:nvSpPr>
        <p:spPr bwMode="auto">
          <a:xfrm>
            <a:off x="8459539" y="249378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59" name="Straight Arrow Connector 258"/>
          <p:cNvCxnSpPr/>
          <p:nvPr/>
        </p:nvCxnSpPr>
        <p:spPr bwMode="auto">
          <a:xfrm>
            <a:off x="6577508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0" name="Straight Arrow Connector 259"/>
          <p:cNvCxnSpPr/>
          <p:nvPr/>
        </p:nvCxnSpPr>
        <p:spPr bwMode="auto">
          <a:xfrm>
            <a:off x="7081564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1" name="Straight Arrow Connector 260"/>
          <p:cNvCxnSpPr/>
          <p:nvPr/>
        </p:nvCxnSpPr>
        <p:spPr bwMode="auto">
          <a:xfrm>
            <a:off x="7585620" y="263780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2" name="Oval 261"/>
          <p:cNvSpPr/>
          <p:nvPr/>
        </p:nvSpPr>
        <p:spPr bwMode="auto">
          <a:xfrm>
            <a:off x="8531547" y="256579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81" name="Rectangle 93"/>
          <p:cNvSpPr>
            <a:spLocks noChangeArrowheads="1"/>
          </p:cNvSpPr>
          <p:nvPr/>
        </p:nvSpPr>
        <p:spPr bwMode="auto">
          <a:xfrm>
            <a:off x="394643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4" name="AutoShape 3"/>
          <p:cNvSpPr>
            <a:spLocks noChangeArrowheads="1"/>
          </p:cNvSpPr>
          <p:nvPr/>
        </p:nvSpPr>
        <p:spPr bwMode="auto">
          <a:xfrm>
            <a:off x="251520" y="4005064"/>
            <a:ext cx="8640960" cy="1008112"/>
          </a:xfrm>
          <a:prstGeom prst="roundRect">
            <a:avLst>
              <a:gd name="adj" fmla="val 131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Difficulty: </a:t>
            </a:r>
            <a:r>
              <a:rPr lang="en-US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Subsequent  Insert/Delete operations would destroy this favourable list shape.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cost of restauration is huge -- </a:t>
            </a:r>
            <a:r>
              <a:rPr lang="en-US">
                <a:solidFill>
                  <a:srgbClr val="000000"/>
                </a:solidFill>
                <a:sym typeface="Symbol"/>
              </a:rPr>
              <a:t>(N).</a:t>
            </a:r>
            <a:r>
              <a:rPr lang="en-US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23" name="Rectangle 93"/>
          <p:cNvSpPr>
            <a:spLocks noChangeArrowheads="1"/>
          </p:cNvSpPr>
          <p:nvPr/>
        </p:nvSpPr>
        <p:spPr bwMode="auto">
          <a:xfrm>
            <a:off x="1402755" y="22048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3"/>
          <p:cNvSpPr>
            <a:spLocks noChangeArrowheads="1"/>
          </p:cNvSpPr>
          <p:nvPr/>
        </p:nvSpPr>
        <p:spPr bwMode="auto">
          <a:xfrm>
            <a:off x="2411760" y="22048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5" name="Rectangle 93"/>
          <p:cNvSpPr>
            <a:spLocks noChangeArrowheads="1"/>
          </p:cNvSpPr>
          <p:nvPr/>
        </p:nvSpPr>
        <p:spPr bwMode="auto">
          <a:xfrm>
            <a:off x="3418979" y="22048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6" name="Rectangle 93"/>
          <p:cNvSpPr>
            <a:spLocks noChangeArrowheads="1"/>
          </p:cNvSpPr>
          <p:nvPr/>
        </p:nvSpPr>
        <p:spPr bwMode="auto">
          <a:xfrm>
            <a:off x="4427091" y="22048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8" name="Rectangle 93"/>
          <p:cNvSpPr>
            <a:spLocks noChangeArrowheads="1"/>
          </p:cNvSpPr>
          <p:nvPr/>
        </p:nvSpPr>
        <p:spPr bwMode="auto">
          <a:xfrm>
            <a:off x="6443315" y="22048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9" name="Rectangle 93"/>
          <p:cNvSpPr>
            <a:spLocks noChangeArrowheads="1"/>
          </p:cNvSpPr>
          <p:nvPr/>
        </p:nvSpPr>
        <p:spPr bwMode="auto">
          <a:xfrm>
            <a:off x="7451427" y="22048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0" name="Rectangle 93"/>
          <p:cNvSpPr>
            <a:spLocks noChangeArrowheads="1"/>
          </p:cNvSpPr>
          <p:nvPr/>
        </p:nvSpPr>
        <p:spPr bwMode="auto">
          <a:xfrm>
            <a:off x="2411760" y="191683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8" name="Rectangle 93"/>
          <p:cNvSpPr>
            <a:spLocks noChangeArrowheads="1"/>
          </p:cNvSpPr>
          <p:nvPr/>
        </p:nvSpPr>
        <p:spPr bwMode="auto">
          <a:xfrm>
            <a:off x="4427091" y="191683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93"/>
          <p:cNvSpPr>
            <a:spLocks noChangeArrowheads="1"/>
          </p:cNvSpPr>
          <p:nvPr/>
        </p:nvSpPr>
        <p:spPr bwMode="auto">
          <a:xfrm>
            <a:off x="6443315" y="191683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3" name="Rectangle 93"/>
          <p:cNvSpPr>
            <a:spLocks noChangeArrowheads="1"/>
          </p:cNvSpPr>
          <p:nvPr/>
        </p:nvSpPr>
        <p:spPr bwMode="auto">
          <a:xfrm>
            <a:off x="4427091" y="1628800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5" name="Rectangle 93"/>
          <p:cNvSpPr>
            <a:spLocks noChangeArrowheads="1"/>
          </p:cNvSpPr>
          <p:nvPr/>
        </p:nvSpPr>
        <p:spPr bwMode="auto">
          <a:xfrm>
            <a:off x="394643" y="22048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6" name="Rectangle 93"/>
          <p:cNvSpPr>
            <a:spLocks noChangeArrowheads="1"/>
          </p:cNvSpPr>
          <p:nvPr/>
        </p:nvSpPr>
        <p:spPr bwMode="auto">
          <a:xfrm>
            <a:off x="394643" y="191683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7" name="Rectangle 93"/>
          <p:cNvSpPr>
            <a:spLocks noChangeArrowheads="1"/>
          </p:cNvSpPr>
          <p:nvPr/>
        </p:nvSpPr>
        <p:spPr bwMode="auto">
          <a:xfrm>
            <a:off x="394643" y="1628800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8" name="Rectangle 93"/>
          <p:cNvSpPr>
            <a:spLocks noChangeArrowheads="1"/>
          </p:cNvSpPr>
          <p:nvPr/>
        </p:nvSpPr>
        <p:spPr bwMode="auto">
          <a:xfrm>
            <a:off x="8459539" y="22048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9" name="Rectangle 93"/>
          <p:cNvSpPr>
            <a:spLocks noChangeArrowheads="1"/>
          </p:cNvSpPr>
          <p:nvPr/>
        </p:nvSpPr>
        <p:spPr bwMode="auto">
          <a:xfrm>
            <a:off x="8459539" y="191683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00" name="Rectangle 93"/>
          <p:cNvSpPr>
            <a:spLocks noChangeArrowheads="1"/>
          </p:cNvSpPr>
          <p:nvPr/>
        </p:nvSpPr>
        <p:spPr bwMode="auto">
          <a:xfrm>
            <a:off x="8459539" y="1628800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01" name="Rectangle 93"/>
          <p:cNvSpPr>
            <a:spLocks noChangeArrowheads="1"/>
          </p:cNvSpPr>
          <p:nvPr/>
        </p:nvSpPr>
        <p:spPr bwMode="auto">
          <a:xfrm>
            <a:off x="5435203" y="2204864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04" name="Straight Arrow Connector 303"/>
          <p:cNvCxnSpPr>
            <a:endCxn id="223" idx="1"/>
          </p:cNvCxnSpPr>
          <p:nvPr/>
        </p:nvCxnSpPr>
        <p:spPr bwMode="auto">
          <a:xfrm>
            <a:off x="538659" y="2348880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5" name="Straight Arrow Connector 304"/>
          <p:cNvCxnSpPr/>
          <p:nvPr/>
        </p:nvCxnSpPr>
        <p:spPr bwMode="auto">
          <a:xfrm>
            <a:off x="1546771" y="2348880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" name="Straight Arrow Connector 305"/>
          <p:cNvCxnSpPr/>
          <p:nvPr/>
        </p:nvCxnSpPr>
        <p:spPr bwMode="auto">
          <a:xfrm>
            <a:off x="2554883" y="2348880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" name="Straight Arrow Connector 306"/>
          <p:cNvCxnSpPr/>
          <p:nvPr/>
        </p:nvCxnSpPr>
        <p:spPr bwMode="auto">
          <a:xfrm>
            <a:off x="3562995" y="2348880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" name="Straight Arrow Connector 307"/>
          <p:cNvCxnSpPr/>
          <p:nvPr/>
        </p:nvCxnSpPr>
        <p:spPr bwMode="auto">
          <a:xfrm>
            <a:off x="4571107" y="2348880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" name="Straight Arrow Connector 308"/>
          <p:cNvCxnSpPr/>
          <p:nvPr/>
        </p:nvCxnSpPr>
        <p:spPr bwMode="auto">
          <a:xfrm>
            <a:off x="5579219" y="2348880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" name="Straight Arrow Connector 309"/>
          <p:cNvCxnSpPr/>
          <p:nvPr/>
        </p:nvCxnSpPr>
        <p:spPr bwMode="auto">
          <a:xfrm>
            <a:off x="6587331" y="2348880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" name="Rectangle 93"/>
          <p:cNvSpPr>
            <a:spLocks noChangeArrowheads="1"/>
          </p:cNvSpPr>
          <p:nvPr/>
        </p:nvSpPr>
        <p:spPr bwMode="auto">
          <a:xfrm>
            <a:off x="7955483" y="2492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13" name="Straight Arrow Connector 312"/>
          <p:cNvCxnSpPr/>
          <p:nvPr/>
        </p:nvCxnSpPr>
        <p:spPr bwMode="auto">
          <a:xfrm>
            <a:off x="8099499" y="263691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" name="Straight Arrow Connector 313"/>
          <p:cNvCxnSpPr/>
          <p:nvPr/>
        </p:nvCxnSpPr>
        <p:spPr bwMode="auto">
          <a:xfrm>
            <a:off x="7595443" y="2348880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5" name="Straight Arrow Connector 314"/>
          <p:cNvCxnSpPr>
            <a:endCxn id="299" idx="1"/>
          </p:cNvCxnSpPr>
          <p:nvPr/>
        </p:nvCxnSpPr>
        <p:spPr bwMode="auto">
          <a:xfrm>
            <a:off x="6587331" y="2060848"/>
            <a:ext cx="1872208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6" name="Straight Arrow Connector 315"/>
          <p:cNvCxnSpPr/>
          <p:nvPr/>
        </p:nvCxnSpPr>
        <p:spPr bwMode="auto">
          <a:xfrm>
            <a:off x="4571107" y="2060848"/>
            <a:ext cx="1872208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" name="Straight Arrow Connector 316"/>
          <p:cNvCxnSpPr/>
          <p:nvPr/>
        </p:nvCxnSpPr>
        <p:spPr bwMode="auto">
          <a:xfrm>
            <a:off x="2554883" y="2060848"/>
            <a:ext cx="1872208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" name="Straight Arrow Connector 317"/>
          <p:cNvCxnSpPr/>
          <p:nvPr/>
        </p:nvCxnSpPr>
        <p:spPr bwMode="auto">
          <a:xfrm>
            <a:off x="538659" y="2060848"/>
            <a:ext cx="1872208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9" name="Straight Arrow Connector 318"/>
          <p:cNvCxnSpPr>
            <a:endCxn id="293" idx="1"/>
          </p:cNvCxnSpPr>
          <p:nvPr/>
        </p:nvCxnSpPr>
        <p:spPr bwMode="auto">
          <a:xfrm>
            <a:off x="538659" y="1772816"/>
            <a:ext cx="3888432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0" name="Straight Arrow Connector 319"/>
          <p:cNvCxnSpPr/>
          <p:nvPr/>
        </p:nvCxnSpPr>
        <p:spPr bwMode="auto">
          <a:xfrm>
            <a:off x="4571107" y="1772816"/>
            <a:ext cx="3888432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1" name="Oval 320"/>
          <p:cNvSpPr/>
          <p:nvPr/>
        </p:nvSpPr>
        <p:spPr bwMode="auto">
          <a:xfrm>
            <a:off x="8532440" y="227687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2" name="Oval 321"/>
          <p:cNvSpPr/>
          <p:nvPr/>
        </p:nvSpPr>
        <p:spPr bwMode="auto">
          <a:xfrm>
            <a:off x="8532440" y="198884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323" name="Oval 322"/>
          <p:cNvSpPr/>
          <p:nvPr/>
        </p:nvSpPr>
        <p:spPr bwMode="auto">
          <a:xfrm>
            <a:off x="8532440" y="170080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4" name="AutoShape 3"/>
          <p:cNvSpPr>
            <a:spLocks noChangeArrowheads="1"/>
          </p:cNvSpPr>
          <p:nvPr/>
        </p:nvSpPr>
        <p:spPr bwMode="auto">
          <a:xfrm>
            <a:off x="395536" y="3284984"/>
            <a:ext cx="8352928" cy="432048"/>
          </a:xfrm>
          <a:prstGeom prst="roundRect">
            <a:avLst>
              <a:gd name="adj" fmla="val 1311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Note the shape </a:t>
            </a:r>
            <a:r>
              <a:rPr lang="en-US" b="1" smtClean="0"/>
              <a:t>similarity</a:t>
            </a:r>
            <a:r>
              <a:rPr lang="en-US" smtClean="0"/>
              <a:t> to a</a:t>
            </a:r>
            <a:r>
              <a:rPr lang="en-US" b="1" smtClean="0"/>
              <a:t> balanced binary search tree</a:t>
            </a:r>
            <a:r>
              <a:rPr lang="en-US" smtClean="0"/>
              <a:t>. </a:t>
            </a:r>
            <a:endParaRPr lang="en-US"/>
          </a:p>
        </p:txBody>
      </p:sp>
      <p:sp>
        <p:nvSpPr>
          <p:cNvPr id="325" name="AutoShape 3"/>
          <p:cNvSpPr>
            <a:spLocks noChangeArrowheads="1"/>
          </p:cNvSpPr>
          <p:nvPr/>
        </p:nvSpPr>
        <p:spPr bwMode="auto">
          <a:xfrm>
            <a:off x="251520" y="5157192"/>
            <a:ext cx="8640960" cy="1368152"/>
          </a:xfrm>
          <a:prstGeom prst="roundRect">
            <a:avLst>
              <a:gd name="adj" fmla="val 13114"/>
            </a:avLst>
          </a:prstGeom>
          <a:solidFill>
            <a:schemeClr val="bg1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latin typeface="Arial" charset="0"/>
              </a:rPr>
              <a:t> Solution</a:t>
            </a:r>
            <a:r>
              <a:rPr lang="en-US" b="1">
                <a:latin typeface="Arial" charset="0"/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 Create </a:t>
            </a:r>
            <a:r>
              <a:rPr lang="en-US">
                <a:latin typeface="Arial" charset="0"/>
              </a:rPr>
              <a:t>a randomized shape, roughly similar to the optimal </a:t>
            </a:r>
            <a:r>
              <a:rPr lang="en-US" smtClean="0">
                <a:latin typeface="Arial" charset="0"/>
              </a:rPr>
              <a:t>shape.</a:t>
            </a:r>
            <a:endParaRPr lang="en-US"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 Random </a:t>
            </a:r>
            <a:r>
              <a:rPr lang="en-US">
                <a:latin typeface="Arial" charset="0"/>
              </a:rPr>
              <a:t>deviations from the nice shape in the long run nearly cancel each </a:t>
            </a:r>
            <a:r>
              <a:rPr lang="en-US" smtClean="0">
                <a:latin typeface="Arial" charset="0"/>
              </a:rPr>
              <a:t>other.</a:t>
            </a:r>
            <a:endParaRPr lang="en-US"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 The result is a list shape with properties relatively close to the optimal properties.  </a:t>
            </a:r>
            <a:endParaRPr lang="en-US">
              <a:latin typeface="Arial" charset="0"/>
            </a:endParaRPr>
          </a:p>
        </p:txBody>
      </p:sp>
      <p:sp>
        <p:nvSpPr>
          <p:cNvPr id="32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2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2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3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3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3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3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3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3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3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3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4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Improved linked list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4" name="Freeform 343"/>
          <p:cNvSpPr/>
          <p:nvPr/>
        </p:nvSpPr>
        <p:spPr>
          <a:xfrm>
            <a:off x="611560" y="1340768"/>
            <a:ext cx="3744416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5" name="Freeform 344"/>
          <p:cNvSpPr/>
          <p:nvPr/>
        </p:nvSpPr>
        <p:spPr>
          <a:xfrm rot="1821550">
            <a:off x="4635775" y="1668651"/>
            <a:ext cx="1083436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6" name="Freeform 345"/>
          <p:cNvSpPr/>
          <p:nvPr/>
        </p:nvSpPr>
        <p:spPr>
          <a:xfrm rot="1555087">
            <a:off x="5763141" y="2126388"/>
            <a:ext cx="360040" cy="261367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noFill/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211960" y="836712"/>
            <a:ext cx="4536504" cy="432048"/>
          </a:xfrm>
          <a:prstGeom prst="roundRect">
            <a:avLst>
              <a:gd name="adj" fmla="val 13114"/>
            </a:avLst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/>
              <a:t>A</a:t>
            </a:r>
            <a:r>
              <a:rPr lang="en-US" b="1"/>
              <a:t> </a:t>
            </a:r>
            <a:r>
              <a:rPr lang="en-US"/>
              <a:t>linked list with log(N)  search capability.  </a:t>
            </a:r>
          </a:p>
        </p:txBody>
      </p:sp>
      <p:sp>
        <p:nvSpPr>
          <p:cNvPr id="115" name="Rectangle 93"/>
          <p:cNvSpPr>
            <a:spLocks noChangeArrowheads="1"/>
          </p:cNvSpPr>
          <p:nvPr/>
        </p:nvSpPr>
        <p:spPr bwMode="auto">
          <a:xfrm>
            <a:off x="7956376" y="27818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16" name="Rectangle 93"/>
          <p:cNvSpPr>
            <a:spLocks noChangeArrowheads="1"/>
          </p:cNvSpPr>
          <p:nvPr/>
        </p:nvSpPr>
        <p:spPr bwMode="auto">
          <a:xfrm rot="5400000" flipH="1">
            <a:off x="8459985" y="2781374"/>
            <a:ext cx="288925" cy="2880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smtClean="0"/>
              <a:t>8</a:t>
            </a:r>
            <a:endParaRPr lang="cs-CZ" sz="2000" b="1"/>
          </a:p>
        </p:txBody>
      </p:sp>
      <p:sp>
        <p:nvSpPr>
          <p:cNvPr id="117" name="Rectangle 93"/>
          <p:cNvSpPr>
            <a:spLocks noChangeArrowheads="1"/>
          </p:cNvSpPr>
          <p:nvPr/>
        </p:nvSpPr>
        <p:spPr bwMode="auto">
          <a:xfrm>
            <a:off x="4436021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118" name="Rectangle 93"/>
          <p:cNvSpPr>
            <a:spLocks noChangeArrowheads="1"/>
          </p:cNvSpPr>
          <p:nvPr/>
        </p:nvSpPr>
        <p:spPr bwMode="auto">
          <a:xfrm>
            <a:off x="4932040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M</a:t>
            </a:r>
            <a:endParaRPr lang="cs-CZ" b="1"/>
          </a:p>
        </p:txBody>
      </p:sp>
      <p:sp>
        <p:nvSpPr>
          <p:cNvPr id="119" name="Rectangle 93"/>
          <p:cNvSpPr>
            <a:spLocks noChangeArrowheads="1"/>
          </p:cNvSpPr>
          <p:nvPr/>
        </p:nvSpPr>
        <p:spPr bwMode="auto">
          <a:xfrm>
            <a:off x="5436096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P</a:t>
            </a:r>
            <a:endParaRPr lang="cs-CZ" b="1"/>
          </a:p>
        </p:txBody>
      </p:sp>
      <p:sp>
        <p:nvSpPr>
          <p:cNvPr id="120" name="Rectangle 93"/>
          <p:cNvSpPr>
            <a:spLocks noChangeArrowheads="1"/>
          </p:cNvSpPr>
          <p:nvPr/>
        </p:nvSpPr>
        <p:spPr bwMode="auto">
          <a:xfrm>
            <a:off x="5950868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Q</a:t>
            </a:r>
            <a:endParaRPr lang="cs-CZ" b="1"/>
          </a:p>
        </p:txBody>
      </p:sp>
      <p:sp>
        <p:nvSpPr>
          <p:cNvPr id="121" name="Rectangle 93"/>
          <p:cNvSpPr>
            <a:spLocks noChangeArrowheads="1"/>
          </p:cNvSpPr>
          <p:nvPr/>
        </p:nvSpPr>
        <p:spPr bwMode="auto">
          <a:xfrm>
            <a:off x="6442422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122" name="Rectangle 93"/>
          <p:cNvSpPr>
            <a:spLocks noChangeArrowheads="1"/>
          </p:cNvSpPr>
          <p:nvPr/>
        </p:nvSpPr>
        <p:spPr bwMode="auto">
          <a:xfrm>
            <a:off x="6947371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123" name="Rectangle 93"/>
          <p:cNvSpPr>
            <a:spLocks noChangeArrowheads="1"/>
          </p:cNvSpPr>
          <p:nvPr/>
        </p:nvSpPr>
        <p:spPr bwMode="auto">
          <a:xfrm>
            <a:off x="7452320" y="27809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V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55591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179512" y="3645024"/>
            <a:ext cx="8712968" cy="288032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548680"/>
            <a:ext cx="8640960" cy="1296144"/>
          </a:xfrm>
          <a:prstGeom prst="roundRect">
            <a:avLst>
              <a:gd name="adj" fmla="val 9337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620688"/>
            <a:ext cx="8048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A skip list is an ordered linked list where each node </a:t>
            </a:r>
            <a:r>
              <a:rPr lang="en-US" b="1" smtClean="0"/>
              <a:t>contains a </a:t>
            </a:r>
            <a:r>
              <a:rPr lang="en-US" b="1"/>
              <a:t>variable number of links, with the </a:t>
            </a:r>
            <a:r>
              <a:rPr lang="en-US" b="1" smtClean="0"/>
              <a:t>k-th link </a:t>
            </a:r>
            <a:r>
              <a:rPr lang="en-US" b="1"/>
              <a:t>in the </a:t>
            </a:r>
            <a:r>
              <a:rPr lang="en-US" b="1" smtClean="0"/>
              <a:t>node implementing </a:t>
            </a:r>
            <a:r>
              <a:rPr lang="en-US" b="1"/>
              <a:t>singly linked </a:t>
            </a:r>
            <a:r>
              <a:rPr lang="en-US" b="1" smtClean="0"/>
              <a:t>list </a:t>
            </a:r>
            <a:r>
              <a:rPr lang="en-US" b="1"/>
              <a:t>that </a:t>
            </a:r>
            <a:r>
              <a:rPr lang="en-US" b="1" smtClean="0"/>
              <a:t>skips (forward) the </a:t>
            </a:r>
            <a:r>
              <a:rPr lang="en-US" b="1"/>
              <a:t>nodes </a:t>
            </a:r>
            <a:r>
              <a:rPr lang="en-US" b="1" smtClean="0"/>
              <a:t>with less </a:t>
            </a:r>
            <a:r>
              <a:rPr lang="en-US" b="1"/>
              <a:t>than </a:t>
            </a:r>
            <a:r>
              <a:rPr lang="en-US" b="1" smtClean="0"/>
              <a:t>k links.</a:t>
            </a:r>
          </a:p>
          <a:p>
            <a:r>
              <a:rPr lang="en-US" b="1" smtClean="0"/>
              <a:t>                                                                                             [Sedgewick]</a:t>
            </a:r>
            <a:endParaRPr lang="cs-CZ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39552" y="1916832"/>
            <a:ext cx="8064896" cy="1656184"/>
          </a:xfrm>
          <a:prstGeom prst="roundRect">
            <a:avLst>
              <a:gd name="adj" fmla="val 1311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Each element points to its immediate successor (= next element).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Some elements </a:t>
            </a:r>
            <a:r>
              <a:rPr lang="en-US"/>
              <a:t>also point to </a:t>
            </a:r>
            <a:r>
              <a:rPr lang="en-US" smtClean="0"/>
              <a:t>one or more elements further </a:t>
            </a:r>
            <a:r>
              <a:rPr lang="en-US"/>
              <a:t>down the list</a:t>
            </a:r>
            <a:r>
              <a:rPr lang="en-US" smtClean="0"/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A </a:t>
            </a:r>
            <a:r>
              <a:rPr lang="en-US" b="1"/>
              <a:t>level </a:t>
            </a:r>
            <a:r>
              <a:rPr lang="en-US" b="1" i="1"/>
              <a:t>k</a:t>
            </a:r>
            <a:r>
              <a:rPr lang="en-US"/>
              <a:t> element </a:t>
            </a:r>
            <a:r>
              <a:rPr lang="en-US" smtClean="0"/>
              <a:t>has </a:t>
            </a:r>
            <a:r>
              <a:rPr lang="en-US" b="1" i="1"/>
              <a:t>k</a:t>
            </a:r>
            <a:r>
              <a:rPr lang="en-US"/>
              <a:t> forward pointers. </a:t>
            </a: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the </a:t>
            </a:r>
            <a:r>
              <a:rPr lang="en-US" b="1" i="1" smtClean="0"/>
              <a:t>j-th</a:t>
            </a:r>
            <a:r>
              <a:rPr lang="en-US" i="1" smtClean="0"/>
              <a:t> </a:t>
            </a:r>
            <a:r>
              <a:rPr lang="en-US" smtClean="0"/>
              <a:t>pointer points </a:t>
            </a:r>
            <a:r>
              <a:rPr lang="en-US"/>
              <a:t>to the next </a:t>
            </a:r>
            <a:r>
              <a:rPr lang="en-US" smtClean="0"/>
              <a:t>element in level </a:t>
            </a:r>
            <a:r>
              <a:rPr lang="en-US" b="1" i="1" smtClean="0"/>
              <a:t>j</a:t>
            </a:r>
            <a:r>
              <a:rPr lang="en-US" smtClean="0"/>
              <a:t> .  </a:t>
            </a:r>
            <a:endParaRPr lang="en-US"/>
          </a:p>
        </p:txBody>
      </p:sp>
      <p:sp>
        <p:nvSpPr>
          <p:cNvPr id="6" name="Rectangle 93"/>
          <p:cNvSpPr>
            <a:spLocks noChangeArrowheads="1"/>
          </p:cNvSpPr>
          <p:nvPr/>
        </p:nvSpPr>
        <p:spPr bwMode="auto">
          <a:xfrm>
            <a:off x="5436096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5580112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93"/>
          <p:cNvSpPr>
            <a:spLocks noChangeArrowheads="1"/>
          </p:cNvSpPr>
          <p:nvPr/>
        </p:nvSpPr>
        <p:spPr bwMode="auto">
          <a:xfrm>
            <a:off x="2411760" y="443711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9" name="Rectangle 93"/>
          <p:cNvSpPr>
            <a:spLocks noChangeArrowheads="1"/>
          </p:cNvSpPr>
          <p:nvPr/>
        </p:nvSpPr>
        <p:spPr bwMode="auto">
          <a:xfrm>
            <a:off x="3923928" y="443711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" name="Rectangle 93"/>
          <p:cNvSpPr>
            <a:spLocks noChangeArrowheads="1"/>
          </p:cNvSpPr>
          <p:nvPr/>
        </p:nvSpPr>
        <p:spPr bwMode="auto">
          <a:xfrm>
            <a:off x="5436096" y="443711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" name="Rectangle 93"/>
          <p:cNvSpPr>
            <a:spLocks noChangeArrowheads="1"/>
          </p:cNvSpPr>
          <p:nvPr/>
        </p:nvSpPr>
        <p:spPr bwMode="auto">
          <a:xfrm>
            <a:off x="7452320" y="443711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" name="Rectangle 93"/>
          <p:cNvSpPr>
            <a:spLocks noChangeArrowheads="1"/>
          </p:cNvSpPr>
          <p:nvPr/>
        </p:nvSpPr>
        <p:spPr bwMode="auto">
          <a:xfrm>
            <a:off x="900485" y="50140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3" name="Rectangle 93"/>
          <p:cNvSpPr>
            <a:spLocks noChangeArrowheads="1"/>
          </p:cNvSpPr>
          <p:nvPr/>
        </p:nvSpPr>
        <p:spPr bwMode="auto">
          <a:xfrm>
            <a:off x="1405434" y="50140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14" name="Rectangle 93"/>
          <p:cNvSpPr>
            <a:spLocks noChangeArrowheads="1"/>
          </p:cNvSpPr>
          <p:nvPr/>
        </p:nvSpPr>
        <p:spPr bwMode="auto">
          <a:xfrm>
            <a:off x="1909490" y="50140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15" name="Rectangle 93"/>
          <p:cNvSpPr>
            <a:spLocks noChangeArrowheads="1"/>
          </p:cNvSpPr>
          <p:nvPr/>
        </p:nvSpPr>
        <p:spPr bwMode="auto">
          <a:xfrm>
            <a:off x="2413546" y="50140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16" name="Rectangle 93"/>
          <p:cNvSpPr>
            <a:spLocks noChangeArrowheads="1"/>
          </p:cNvSpPr>
          <p:nvPr/>
        </p:nvSpPr>
        <p:spPr bwMode="auto">
          <a:xfrm>
            <a:off x="2917602" y="50140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17" name="Rectangle 93"/>
          <p:cNvSpPr>
            <a:spLocks noChangeArrowheads="1"/>
          </p:cNvSpPr>
          <p:nvPr/>
        </p:nvSpPr>
        <p:spPr bwMode="auto">
          <a:xfrm>
            <a:off x="3423444" y="50140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20" name="Rectangle 93"/>
          <p:cNvSpPr>
            <a:spLocks noChangeArrowheads="1"/>
          </p:cNvSpPr>
          <p:nvPr/>
        </p:nvSpPr>
        <p:spPr bwMode="auto">
          <a:xfrm>
            <a:off x="395536" y="50140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" name="Rectangle 93"/>
          <p:cNvSpPr>
            <a:spLocks noChangeArrowheads="1"/>
          </p:cNvSpPr>
          <p:nvPr/>
        </p:nvSpPr>
        <p:spPr bwMode="auto">
          <a:xfrm>
            <a:off x="900485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" name="Rectangle 93"/>
          <p:cNvSpPr>
            <a:spLocks noChangeArrowheads="1"/>
          </p:cNvSpPr>
          <p:nvPr/>
        </p:nvSpPr>
        <p:spPr bwMode="auto">
          <a:xfrm>
            <a:off x="1405434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" name="Rectangle 93"/>
          <p:cNvSpPr>
            <a:spLocks noChangeArrowheads="1"/>
          </p:cNvSpPr>
          <p:nvPr/>
        </p:nvSpPr>
        <p:spPr bwMode="auto">
          <a:xfrm>
            <a:off x="1909490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" name="Rectangle 93"/>
          <p:cNvSpPr>
            <a:spLocks noChangeArrowheads="1"/>
          </p:cNvSpPr>
          <p:nvPr/>
        </p:nvSpPr>
        <p:spPr bwMode="auto">
          <a:xfrm>
            <a:off x="2413546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" name="Rectangle 93"/>
          <p:cNvSpPr>
            <a:spLocks noChangeArrowheads="1"/>
          </p:cNvSpPr>
          <p:nvPr/>
        </p:nvSpPr>
        <p:spPr bwMode="auto">
          <a:xfrm>
            <a:off x="2917602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" name="Rectangle 93"/>
          <p:cNvSpPr>
            <a:spLocks noChangeArrowheads="1"/>
          </p:cNvSpPr>
          <p:nvPr/>
        </p:nvSpPr>
        <p:spPr bwMode="auto">
          <a:xfrm>
            <a:off x="3423444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" name="Rectangle 93"/>
          <p:cNvSpPr>
            <a:spLocks noChangeArrowheads="1"/>
          </p:cNvSpPr>
          <p:nvPr/>
        </p:nvSpPr>
        <p:spPr bwMode="auto">
          <a:xfrm>
            <a:off x="4435128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" name="Rectangle 93"/>
          <p:cNvSpPr>
            <a:spLocks noChangeArrowheads="1"/>
          </p:cNvSpPr>
          <p:nvPr/>
        </p:nvSpPr>
        <p:spPr bwMode="auto">
          <a:xfrm>
            <a:off x="5949975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" name="Rectangle 93"/>
          <p:cNvSpPr>
            <a:spLocks noChangeArrowheads="1"/>
          </p:cNvSpPr>
          <p:nvPr/>
        </p:nvSpPr>
        <p:spPr bwMode="auto">
          <a:xfrm>
            <a:off x="395536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539552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1043608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1547664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2051720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2555776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3059832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3563888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4572000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6084168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Rectangle 93"/>
          <p:cNvSpPr>
            <a:spLocks noChangeArrowheads="1"/>
          </p:cNvSpPr>
          <p:nvPr/>
        </p:nvSpPr>
        <p:spPr bwMode="auto">
          <a:xfrm>
            <a:off x="6441529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4" name="Rectangle 93"/>
          <p:cNvSpPr>
            <a:spLocks noChangeArrowheads="1"/>
          </p:cNvSpPr>
          <p:nvPr/>
        </p:nvSpPr>
        <p:spPr bwMode="auto">
          <a:xfrm>
            <a:off x="6946478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5" name="Rectangle 93"/>
          <p:cNvSpPr>
            <a:spLocks noChangeArrowheads="1"/>
          </p:cNvSpPr>
          <p:nvPr/>
        </p:nvSpPr>
        <p:spPr bwMode="auto">
          <a:xfrm>
            <a:off x="7451427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6" name="Rectangle 93"/>
          <p:cNvSpPr>
            <a:spLocks noChangeArrowheads="1"/>
          </p:cNvSpPr>
          <p:nvPr/>
        </p:nvSpPr>
        <p:spPr bwMode="auto">
          <a:xfrm>
            <a:off x="7956376" y="47260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6578401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7082457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7586513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93"/>
          <p:cNvSpPr>
            <a:spLocks noChangeArrowheads="1"/>
          </p:cNvSpPr>
          <p:nvPr/>
        </p:nvSpPr>
        <p:spPr bwMode="auto">
          <a:xfrm>
            <a:off x="1909490" y="443711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2" name="Rectangle 93"/>
          <p:cNvSpPr>
            <a:spLocks noChangeArrowheads="1"/>
          </p:cNvSpPr>
          <p:nvPr/>
        </p:nvSpPr>
        <p:spPr bwMode="auto">
          <a:xfrm>
            <a:off x="3423444" y="443711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3" name="Rectangle 93"/>
          <p:cNvSpPr>
            <a:spLocks noChangeArrowheads="1"/>
          </p:cNvSpPr>
          <p:nvPr/>
        </p:nvSpPr>
        <p:spPr bwMode="auto">
          <a:xfrm>
            <a:off x="395536" y="443711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4" name="Rectangle 93"/>
          <p:cNvSpPr>
            <a:spLocks noChangeArrowheads="1"/>
          </p:cNvSpPr>
          <p:nvPr/>
        </p:nvSpPr>
        <p:spPr bwMode="auto">
          <a:xfrm>
            <a:off x="6441529" y="443711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5" name="Rectangle 93"/>
          <p:cNvSpPr>
            <a:spLocks noChangeArrowheads="1"/>
          </p:cNvSpPr>
          <p:nvPr/>
        </p:nvSpPr>
        <p:spPr bwMode="auto">
          <a:xfrm>
            <a:off x="7956376" y="443711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539552" y="4581128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2555776" y="4581128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/>
          <p:cNvCxnSpPr/>
          <p:nvPr/>
        </p:nvCxnSpPr>
        <p:spPr bwMode="auto">
          <a:xfrm>
            <a:off x="4067944" y="4581128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/>
          <p:cNvCxnSpPr>
            <a:endCxn id="11" idx="1"/>
          </p:cNvCxnSpPr>
          <p:nvPr/>
        </p:nvCxnSpPr>
        <p:spPr bwMode="auto">
          <a:xfrm>
            <a:off x="6588224" y="4581128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tangle 93"/>
          <p:cNvSpPr>
            <a:spLocks noChangeArrowheads="1"/>
          </p:cNvSpPr>
          <p:nvPr/>
        </p:nvSpPr>
        <p:spPr bwMode="auto">
          <a:xfrm>
            <a:off x="395536" y="414908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2" name="Rectangle 93"/>
          <p:cNvSpPr>
            <a:spLocks noChangeArrowheads="1"/>
          </p:cNvSpPr>
          <p:nvPr/>
        </p:nvSpPr>
        <p:spPr bwMode="auto">
          <a:xfrm>
            <a:off x="395536" y="3861048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3" name="Rectangle 93"/>
          <p:cNvSpPr>
            <a:spLocks noChangeArrowheads="1"/>
          </p:cNvSpPr>
          <p:nvPr/>
        </p:nvSpPr>
        <p:spPr bwMode="auto">
          <a:xfrm>
            <a:off x="1907704" y="414908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4" name="Rectangle 93"/>
          <p:cNvSpPr>
            <a:spLocks noChangeArrowheads="1"/>
          </p:cNvSpPr>
          <p:nvPr/>
        </p:nvSpPr>
        <p:spPr bwMode="auto">
          <a:xfrm>
            <a:off x="3419872" y="414908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5" name="Rectangle 93"/>
          <p:cNvSpPr>
            <a:spLocks noChangeArrowheads="1"/>
          </p:cNvSpPr>
          <p:nvPr/>
        </p:nvSpPr>
        <p:spPr bwMode="auto">
          <a:xfrm>
            <a:off x="3419872" y="3861048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6" name="Rectangle 93"/>
          <p:cNvSpPr>
            <a:spLocks noChangeArrowheads="1"/>
          </p:cNvSpPr>
          <p:nvPr/>
        </p:nvSpPr>
        <p:spPr bwMode="auto">
          <a:xfrm>
            <a:off x="3923928" y="50131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67" name="Rectangle 93"/>
          <p:cNvSpPr>
            <a:spLocks noChangeArrowheads="1"/>
          </p:cNvSpPr>
          <p:nvPr/>
        </p:nvSpPr>
        <p:spPr bwMode="auto">
          <a:xfrm>
            <a:off x="3923928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68" name="Straight Arrow Connector 67"/>
          <p:cNvCxnSpPr/>
          <p:nvPr/>
        </p:nvCxnSpPr>
        <p:spPr bwMode="auto">
          <a:xfrm>
            <a:off x="4067944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tangle 93"/>
          <p:cNvSpPr>
            <a:spLocks noChangeArrowheads="1"/>
          </p:cNvSpPr>
          <p:nvPr/>
        </p:nvSpPr>
        <p:spPr bwMode="auto">
          <a:xfrm>
            <a:off x="4932040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1" name="Rectangle 93"/>
          <p:cNvSpPr>
            <a:spLocks noChangeArrowheads="1"/>
          </p:cNvSpPr>
          <p:nvPr/>
        </p:nvSpPr>
        <p:spPr bwMode="auto">
          <a:xfrm>
            <a:off x="4932040" y="4437112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2" name="Rectangle 93"/>
          <p:cNvSpPr>
            <a:spLocks noChangeArrowheads="1"/>
          </p:cNvSpPr>
          <p:nvPr/>
        </p:nvSpPr>
        <p:spPr bwMode="auto">
          <a:xfrm>
            <a:off x="4932040" y="414908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73" name="Straight Arrow Connector 72"/>
          <p:cNvCxnSpPr/>
          <p:nvPr/>
        </p:nvCxnSpPr>
        <p:spPr bwMode="auto">
          <a:xfrm>
            <a:off x="5076056" y="4870053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/>
          <p:cNvCxnSpPr/>
          <p:nvPr/>
        </p:nvCxnSpPr>
        <p:spPr bwMode="auto">
          <a:xfrm>
            <a:off x="5580112" y="4581128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93"/>
          <p:cNvSpPr>
            <a:spLocks noChangeArrowheads="1"/>
          </p:cNvSpPr>
          <p:nvPr/>
        </p:nvSpPr>
        <p:spPr bwMode="auto">
          <a:xfrm>
            <a:off x="7452320" y="414908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539552" y="4005064"/>
            <a:ext cx="2880320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3563888" y="4293096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5076056" y="4293096"/>
            <a:ext cx="237626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539552" y="4293096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2051720" y="4293096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2051720" y="458112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3563888" y="458112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5076056" y="458112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7596336" y="458112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AutoShape 3"/>
          <p:cNvSpPr>
            <a:spLocks noChangeArrowheads="1"/>
          </p:cNvSpPr>
          <p:nvPr/>
        </p:nvSpPr>
        <p:spPr bwMode="auto">
          <a:xfrm>
            <a:off x="4211960" y="5733256"/>
            <a:ext cx="1296144" cy="576064"/>
          </a:xfrm>
          <a:prstGeom prst="roundRect">
            <a:avLst>
              <a:gd name="adj" fmla="val 13114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L</a:t>
            </a:r>
            <a:r>
              <a:rPr lang="en-US" smtClean="0"/>
              <a:t>evel 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elements </a:t>
            </a:r>
            <a:endParaRPr lang="en-US"/>
          </a:p>
        </p:txBody>
      </p:sp>
      <p:cxnSp>
        <p:nvCxnSpPr>
          <p:cNvPr id="93" name="Straight Connector 92"/>
          <p:cNvCxnSpPr>
            <a:stCxn id="90" idx="0"/>
            <a:endCxn id="12" idx="2"/>
          </p:cNvCxnSpPr>
          <p:nvPr/>
        </p:nvCxnSpPr>
        <p:spPr bwMode="auto">
          <a:xfrm flipH="1" flipV="1">
            <a:off x="1044948" y="5302994"/>
            <a:ext cx="502716" cy="4302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>
            <a:stCxn id="90" idx="0"/>
            <a:endCxn id="13" idx="2"/>
          </p:cNvCxnSpPr>
          <p:nvPr/>
        </p:nvCxnSpPr>
        <p:spPr bwMode="auto">
          <a:xfrm flipV="1">
            <a:off x="1547664" y="5302994"/>
            <a:ext cx="2233" cy="4302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>
            <a:stCxn id="90" idx="0"/>
            <a:endCxn id="16" idx="2"/>
          </p:cNvCxnSpPr>
          <p:nvPr/>
        </p:nvCxnSpPr>
        <p:spPr bwMode="auto">
          <a:xfrm flipV="1">
            <a:off x="1547664" y="5302994"/>
            <a:ext cx="1514401" cy="4302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AutoShape 3"/>
          <p:cNvSpPr>
            <a:spLocks noChangeArrowheads="1"/>
          </p:cNvSpPr>
          <p:nvPr/>
        </p:nvSpPr>
        <p:spPr bwMode="auto">
          <a:xfrm>
            <a:off x="899592" y="5733256"/>
            <a:ext cx="1296144" cy="576064"/>
          </a:xfrm>
          <a:prstGeom prst="roundRect">
            <a:avLst>
              <a:gd name="adj" fmla="val 1311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L</a:t>
            </a:r>
            <a:r>
              <a:rPr lang="en-US" smtClean="0"/>
              <a:t>evel 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elements </a:t>
            </a:r>
            <a:endParaRPr lang="en-US"/>
          </a:p>
        </p:txBody>
      </p:sp>
      <p:cxnSp>
        <p:nvCxnSpPr>
          <p:cNvPr id="98" name="Straight Connector 97"/>
          <p:cNvCxnSpPr>
            <a:stCxn id="88" idx="0"/>
            <a:endCxn id="66" idx="2"/>
          </p:cNvCxnSpPr>
          <p:nvPr/>
        </p:nvCxnSpPr>
        <p:spPr bwMode="auto">
          <a:xfrm flipH="1" flipV="1">
            <a:off x="4068391" y="5302101"/>
            <a:ext cx="791641" cy="431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>
            <a:stCxn id="88" idx="0"/>
          </p:cNvCxnSpPr>
          <p:nvPr/>
        </p:nvCxnSpPr>
        <p:spPr bwMode="auto">
          <a:xfrm flipV="1">
            <a:off x="4860032" y="5302101"/>
            <a:ext cx="720527" cy="431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>
            <a:endCxn id="89" idx="0"/>
          </p:cNvCxnSpPr>
          <p:nvPr/>
        </p:nvCxnSpPr>
        <p:spPr bwMode="auto">
          <a:xfrm>
            <a:off x="5076503" y="5302101"/>
            <a:ext cx="1583729" cy="431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>
            <a:stCxn id="89" idx="0"/>
          </p:cNvCxnSpPr>
          <p:nvPr/>
        </p:nvCxnSpPr>
        <p:spPr bwMode="auto">
          <a:xfrm flipV="1">
            <a:off x="6660232" y="5302994"/>
            <a:ext cx="935658" cy="4302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88" idx="0"/>
            <a:endCxn id="15" idx="2"/>
          </p:cNvCxnSpPr>
          <p:nvPr/>
        </p:nvCxnSpPr>
        <p:spPr bwMode="auto">
          <a:xfrm flipH="1" flipV="1">
            <a:off x="2558009" y="5302994"/>
            <a:ext cx="2302023" cy="4302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AutoShape 3"/>
          <p:cNvSpPr>
            <a:spLocks noChangeArrowheads="1"/>
          </p:cNvSpPr>
          <p:nvPr/>
        </p:nvSpPr>
        <p:spPr bwMode="auto">
          <a:xfrm>
            <a:off x="2555776" y="5733256"/>
            <a:ext cx="1296144" cy="576064"/>
          </a:xfrm>
          <a:prstGeom prst="roundRect">
            <a:avLst>
              <a:gd name="adj" fmla="val 13114"/>
            </a:avLst>
          </a:prstGeom>
          <a:solidFill>
            <a:srgbClr val="FF00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L</a:t>
            </a:r>
            <a:r>
              <a:rPr lang="en-US" smtClean="0"/>
              <a:t>evel 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element </a:t>
            </a:r>
            <a:endParaRPr lang="en-US"/>
          </a:p>
        </p:txBody>
      </p:sp>
      <p:sp>
        <p:nvSpPr>
          <p:cNvPr id="89" name="AutoShape 3"/>
          <p:cNvSpPr>
            <a:spLocks noChangeArrowheads="1"/>
          </p:cNvSpPr>
          <p:nvPr/>
        </p:nvSpPr>
        <p:spPr bwMode="auto">
          <a:xfrm>
            <a:off x="6012160" y="5733256"/>
            <a:ext cx="1296144" cy="576064"/>
          </a:xfrm>
          <a:prstGeom prst="roundRect">
            <a:avLst>
              <a:gd name="adj" fmla="val 13114"/>
            </a:avLst>
          </a:prstGeom>
          <a:solidFill>
            <a:srgbClr val="FFC0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L</a:t>
            </a:r>
            <a:r>
              <a:rPr lang="en-US" smtClean="0"/>
              <a:t>evel 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elements </a:t>
            </a:r>
            <a:endParaRPr lang="en-US"/>
          </a:p>
        </p:txBody>
      </p:sp>
      <p:cxnSp>
        <p:nvCxnSpPr>
          <p:cNvPr id="130" name="Straight Connector 129"/>
          <p:cNvCxnSpPr>
            <a:stCxn id="129" idx="0"/>
            <a:endCxn id="17" idx="2"/>
          </p:cNvCxnSpPr>
          <p:nvPr/>
        </p:nvCxnSpPr>
        <p:spPr bwMode="auto">
          <a:xfrm flipV="1">
            <a:off x="3203848" y="5302994"/>
            <a:ext cx="364059" cy="4302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Definition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18" name="Rectangle 93"/>
          <p:cNvSpPr>
            <a:spLocks noChangeArrowheads="1"/>
          </p:cNvSpPr>
          <p:nvPr/>
        </p:nvSpPr>
        <p:spPr bwMode="auto">
          <a:xfrm>
            <a:off x="8459539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9" name="Oval 118"/>
          <p:cNvSpPr/>
          <p:nvPr/>
        </p:nvSpPr>
        <p:spPr bwMode="auto">
          <a:xfrm>
            <a:off x="8531547" y="479715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0" name="Rectangle 93"/>
          <p:cNvSpPr>
            <a:spLocks noChangeArrowheads="1"/>
          </p:cNvSpPr>
          <p:nvPr/>
        </p:nvSpPr>
        <p:spPr bwMode="auto">
          <a:xfrm>
            <a:off x="8459539" y="443621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1" name="Rectangle 93"/>
          <p:cNvSpPr>
            <a:spLocks noChangeArrowheads="1"/>
          </p:cNvSpPr>
          <p:nvPr/>
        </p:nvSpPr>
        <p:spPr bwMode="auto">
          <a:xfrm>
            <a:off x="8459539" y="414818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2" name="Rectangle 93"/>
          <p:cNvSpPr>
            <a:spLocks noChangeArrowheads="1"/>
          </p:cNvSpPr>
          <p:nvPr/>
        </p:nvSpPr>
        <p:spPr bwMode="auto">
          <a:xfrm>
            <a:off x="8459539" y="3860155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3" name="Oval 122"/>
          <p:cNvSpPr/>
          <p:nvPr/>
        </p:nvSpPr>
        <p:spPr bwMode="auto">
          <a:xfrm>
            <a:off x="8532440" y="450822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4" name="Oval 123"/>
          <p:cNvSpPr/>
          <p:nvPr/>
        </p:nvSpPr>
        <p:spPr bwMode="auto">
          <a:xfrm>
            <a:off x="8532440" y="422019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5" name="Oval 124"/>
          <p:cNvSpPr/>
          <p:nvPr/>
        </p:nvSpPr>
        <p:spPr bwMode="auto">
          <a:xfrm>
            <a:off x="8532440" y="393216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7" name="Straight Arrow Connector 126"/>
          <p:cNvCxnSpPr/>
          <p:nvPr/>
        </p:nvCxnSpPr>
        <p:spPr bwMode="auto">
          <a:xfrm>
            <a:off x="3563888" y="4005064"/>
            <a:ext cx="489654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Straight Arrow Connector 130"/>
          <p:cNvCxnSpPr/>
          <p:nvPr/>
        </p:nvCxnSpPr>
        <p:spPr bwMode="auto">
          <a:xfrm>
            <a:off x="7596336" y="4293096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Arrow Connector 131"/>
          <p:cNvCxnSpPr/>
          <p:nvPr/>
        </p:nvCxnSpPr>
        <p:spPr bwMode="auto">
          <a:xfrm>
            <a:off x="8100392" y="458112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Arrow Connector 132"/>
          <p:cNvCxnSpPr/>
          <p:nvPr/>
        </p:nvCxnSpPr>
        <p:spPr bwMode="auto">
          <a:xfrm>
            <a:off x="8100392" y="486916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Rectangle 93"/>
          <p:cNvSpPr>
            <a:spLocks noChangeArrowheads="1"/>
          </p:cNvSpPr>
          <p:nvPr/>
        </p:nvSpPr>
        <p:spPr bwMode="auto">
          <a:xfrm>
            <a:off x="7956376" y="50140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34" name="Rectangle 93"/>
          <p:cNvSpPr>
            <a:spLocks noChangeArrowheads="1"/>
          </p:cNvSpPr>
          <p:nvPr/>
        </p:nvSpPr>
        <p:spPr bwMode="auto">
          <a:xfrm rot="5400000" flipH="1">
            <a:off x="8459985" y="5013622"/>
            <a:ext cx="288925" cy="2880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smtClean="0"/>
              <a:t>8</a:t>
            </a:r>
            <a:endParaRPr lang="cs-CZ" sz="2000" b="1"/>
          </a:p>
        </p:txBody>
      </p:sp>
      <p:sp>
        <p:nvSpPr>
          <p:cNvPr id="135" name="Rectangle 93"/>
          <p:cNvSpPr>
            <a:spLocks noChangeArrowheads="1"/>
          </p:cNvSpPr>
          <p:nvPr/>
        </p:nvSpPr>
        <p:spPr bwMode="auto">
          <a:xfrm>
            <a:off x="4436021" y="50131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136" name="Rectangle 93"/>
          <p:cNvSpPr>
            <a:spLocks noChangeArrowheads="1"/>
          </p:cNvSpPr>
          <p:nvPr/>
        </p:nvSpPr>
        <p:spPr bwMode="auto">
          <a:xfrm>
            <a:off x="4932040" y="50131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M</a:t>
            </a:r>
            <a:endParaRPr lang="cs-CZ" b="1"/>
          </a:p>
        </p:txBody>
      </p:sp>
      <p:sp>
        <p:nvSpPr>
          <p:cNvPr id="153" name="Rectangle 93"/>
          <p:cNvSpPr>
            <a:spLocks noChangeArrowheads="1"/>
          </p:cNvSpPr>
          <p:nvPr/>
        </p:nvSpPr>
        <p:spPr bwMode="auto">
          <a:xfrm>
            <a:off x="5436096" y="50131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P</a:t>
            </a:r>
            <a:endParaRPr lang="cs-CZ" b="1"/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5950868" y="50131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Q</a:t>
            </a:r>
            <a:endParaRPr lang="cs-CZ" b="1"/>
          </a:p>
        </p:txBody>
      </p:sp>
      <p:sp>
        <p:nvSpPr>
          <p:cNvPr id="157" name="Rectangle 93"/>
          <p:cNvSpPr>
            <a:spLocks noChangeArrowheads="1"/>
          </p:cNvSpPr>
          <p:nvPr/>
        </p:nvSpPr>
        <p:spPr bwMode="auto">
          <a:xfrm>
            <a:off x="6442422" y="50131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158" name="Rectangle 93"/>
          <p:cNvSpPr>
            <a:spLocks noChangeArrowheads="1"/>
          </p:cNvSpPr>
          <p:nvPr/>
        </p:nvSpPr>
        <p:spPr bwMode="auto">
          <a:xfrm>
            <a:off x="6947371" y="50131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159" name="Rectangle 93"/>
          <p:cNvSpPr>
            <a:spLocks noChangeArrowheads="1"/>
          </p:cNvSpPr>
          <p:nvPr/>
        </p:nvSpPr>
        <p:spPr bwMode="auto">
          <a:xfrm>
            <a:off x="7452320" y="50131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V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475622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AutoShape 3"/>
          <p:cNvSpPr>
            <a:spLocks noChangeArrowheads="1"/>
          </p:cNvSpPr>
          <p:nvPr/>
        </p:nvSpPr>
        <p:spPr bwMode="auto">
          <a:xfrm flipV="1">
            <a:off x="251520" y="2780928"/>
            <a:ext cx="8136904" cy="3816424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0" name="Rounded Rectangle 219"/>
          <p:cNvSpPr/>
          <p:nvPr/>
        </p:nvSpPr>
        <p:spPr bwMode="auto">
          <a:xfrm>
            <a:off x="826691" y="4869160"/>
            <a:ext cx="576064" cy="1512168"/>
          </a:xfrm>
          <a:prstGeom prst="roundRect">
            <a:avLst/>
          </a:prstGeom>
          <a:noFill/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0" name="AutoShape 3"/>
          <p:cNvSpPr>
            <a:spLocks noChangeArrowheads="1"/>
          </p:cNvSpPr>
          <p:nvPr/>
        </p:nvSpPr>
        <p:spPr bwMode="auto">
          <a:xfrm>
            <a:off x="251520" y="692696"/>
            <a:ext cx="8640960" cy="1944216"/>
          </a:xfrm>
          <a:prstGeom prst="roundRect">
            <a:avLst>
              <a:gd name="adj" fmla="val 1037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(x.forward[i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].key &lt; searchKey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x.forward[i</a:t>
            </a:r>
            <a:r>
              <a:rPr lang="en-US" b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] != null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There is a   </a:t>
            </a:r>
            <a:r>
              <a:rPr lang="en-US" b="1" smtClean="0">
                <a:solidFill>
                  <a:srgbClr val="000000"/>
                </a:solidFill>
              </a:rPr>
              <a:t>sentinel</a:t>
            </a:r>
            <a:r>
              <a:rPr lang="en-US" smtClean="0">
                <a:solidFill>
                  <a:srgbClr val="000000"/>
                </a:solidFill>
              </a:rPr>
              <a:t>   </a:t>
            </a:r>
            <a:r>
              <a:rPr lang="en-US">
                <a:solidFill>
                  <a:srgbClr val="000000"/>
                </a:solidFill>
              </a:rPr>
              <a:t>with infinite key </a:t>
            </a:r>
            <a:r>
              <a:rPr lang="en-US" smtClean="0">
                <a:solidFill>
                  <a:srgbClr val="000000"/>
                </a:solidFill>
              </a:rPr>
              <a:t>value  at the tail of the list.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level of the sentinel is the same as the whole list level.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list may be implemented as circular with the header serving as the sentinel.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8" name="Rectangle 93"/>
          <p:cNvSpPr>
            <a:spLocks noChangeArrowheads="1"/>
          </p:cNvSpPr>
          <p:nvPr/>
        </p:nvSpPr>
        <p:spPr bwMode="auto">
          <a:xfrm>
            <a:off x="1979712" y="59492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59" name="Rectangle 93"/>
          <p:cNvSpPr>
            <a:spLocks noChangeArrowheads="1"/>
          </p:cNvSpPr>
          <p:nvPr/>
        </p:nvSpPr>
        <p:spPr bwMode="auto">
          <a:xfrm>
            <a:off x="1979712" y="56612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0" name="Rectangle 93"/>
          <p:cNvSpPr>
            <a:spLocks noChangeArrowheads="1"/>
          </p:cNvSpPr>
          <p:nvPr/>
        </p:nvSpPr>
        <p:spPr bwMode="auto">
          <a:xfrm>
            <a:off x="1979712" y="537232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1" name="Rectangle 93"/>
          <p:cNvSpPr>
            <a:spLocks noChangeArrowheads="1"/>
          </p:cNvSpPr>
          <p:nvPr/>
        </p:nvSpPr>
        <p:spPr bwMode="auto">
          <a:xfrm>
            <a:off x="1475656" y="59492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63" name="Rectangle 93"/>
          <p:cNvSpPr>
            <a:spLocks noChangeArrowheads="1"/>
          </p:cNvSpPr>
          <p:nvPr/>
        </p:nvSpPr>
        <p:spPr bwMode="auto">
          <a:xfrm>
            <a:off x="1475656" y="56612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4" name="Rectangle 93"/>
          <p:cNvSpPr>
            <a:spLocks noChangeArrowheads="1"/>
          </p:cNvSpPr>
          <p:nvPr/>
        </p:nvSpPr>
        <p:spPr bwMode="auto">
          <a:xfrm>
            <a:off x="970707" y="56612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1114723" y="580526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1619672" y="580526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Rectangle 93"/>
          <p:cNvSpPr>
            <a:spLocks noChangeArrowheads="1"/>
          </p:cNvSpPr>
          <p:nvPr/>
        </p:nvSpPr>
        <p:spPr bwMode="auto">
          <a:xfrm>
            <a:off x="971600" y="537321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8" name="Rectangle 93"/>
          <p:cNvSpPr>
            <a:spLocks noChangeArrowheads="1"/>
          </p:cNvSpPr>
          <p:nvPr/>
        </p:nvSpPr>
        <p:spPr bwMode="auto">
          <a:xfrm>
            <a:off x="971600" y="508518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9" name="Rectangle 93"/>
          <p:cNvSpPr>
            <a:spLocks noChangeArrowheads="1"/>
          </p:cNvSpPr>
          <p:nvPr/>
        </p:nvSpPr>
        <p:spPr bwMode="auto">
          <a:xfrm>
            <a:off x="1979712" y="508518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70" name="Straight Arrow Connector 69"/>
          <p:cNvCxnSpPr>
            <a:endCxn id="60" idx="1"/>
          </p:cNvCxnSpPr>
          <p:nvPr/>
        </p:nvCxnSpPr>
        <p:spPr bwMode="auto">
          <a:xfrm flipV="1">
            <a:off x="1115616" y="5516786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Arrow Connector 70"/>
          <p:cNvCxnSpPr/>
          <p:nvPr/>
        </p:nvCxnSpPr>
        <p:spPr bwMode="auto">
          <a:xfrm flipV="1">
            <a:off x="1115616" y="5229200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tangle 93"/>
          <p:cNvSpPr>
            <a:spLocks noChangeArrowheads="1"/>
          </p:cNvSpPr>
          <p:nvPr/>
        </p:nvSpPr>
        <p:spPr bwMode="auto">
          <a:xfrm>
            <a:off x="2483768" y="595017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73" name="Rectangle 93"/>
          <p:cNvSpPr>
            <a:spLocks noChangeArrowheads="1"/>
          </p:cNvSpPr>
          <p:nvPr/>
        </p:nvSpPr>
        <p:spPr bwMode="auto">
          <a:xfrm>
            <a:off x="2483768" y="56621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4" name="Rectangle 93"/>
          <p:cNvSpPr>
            <a:spLocks noChangeArrowheads="1"/>
          </p:cNvSpPr>
          <p:nvPr/>
        </p:nvSpPr>
        <p:spPr bwMode="auto">
          <a:xfrm>
            <a:off x="2483768" y="537321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5" name="Oval 74"/>
          <p:cNvSpPr/>
          <p:nvPr/>
        </p:nvSpPr>
        <p:spPr bwMode="auto">
          <a:xfrm>
            <a:off x="3059832" y="573504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 bwMode="auto">
          <a:xfrm>
            <a:off x="2123728" y="580526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2123728" y="551723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Rectangle 93"/>
          <p:cNvSpPr>
            <a:spLocks noChangeArrowheads="1"/>
          </p:cNvSpPr>
          <p:nvPr/>
        </p:nvSpPr>
        <p:spPr bwMode="auto">
          <a:xfrm>
            <a:off x="2987824" y="595106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79" name="Rectangle 93"/>
          <p:cNvSpPr>
            <a:spLocks noChangeArrowheads="1"/>
          </p:cNvSpPr>
          <p:nvPr/>
        </p:nvSpPr>
        <p:spPr bwMode="auto">
          <a:xfrm>
            <a:off x="2987824" y="56630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80" name="Straight Arrow Connector 79"/>
          <p:cNvCxnSpPr/>
          <p:nvPr/>
        </p:nvCxnSpPr>
        <p:spPr bwMode="auto">
          <a:xfrm>
            <a:off x="2627784" y="580705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3131840" y="580705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2123728" y="5230986"/>
            <a:ext cx="1872208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Arrow Connector 88"/>
          <p:cNvCxnSpPr/>
          <p:nvPr/>
        </p:nvCxnSpPr>
        <p:spPr bwMode="auto">
          <a:xfrm flipV="1">
            <a:off x="2627784" y="5519018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Oval 89"/>
          <p:cNvSpPr/>
          <p:nvPr/>
        </p:nvSpPr>
        <p:spPr bwMode="auto">
          <a:xfrm>
            <a:off x="4572000" y="573504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ectangle 93"/>
          <p:cNvSpPr>
            <a:spLocks noChangeArrowheads="1"/>
          </p:cNvSpPr>
          <p:nvPr/>
        </p:nvSpPr>
        <p:spPr bwMode="auto">
          <a:xfrm>
            <a:off x="4499992" y="595106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N</a:t>
            </a:r>
            <a:endParaRPr lang="cs-CZ" b="1"/>
          </a:p>
        </p:txBody>
      </p:sp>
      <p:sp>
        <p:nvSpPr>
          <p:cNvPr id="92" name="Rectangle 93"/>
          <p:cNvSpPr>
            <a:spLocks noChangeArrowheads="1"/>
          </p:cNvSpPr>
          <p:nvPr/>
        </p:nvSpPr>
        <p:spPr bwMode="auto">
          <a:xfrm>
            <a:off x="4499992" y="56630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93" name="Oval 92"/>
          <p:cNvSpPr/>
          <p:nvPr/>
        </p:nvSpPr>
        <p:spPr bwMode="auto">
          <a:xfrm>
            <a:off x="5076056" y="573504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Rectangle 93"/>
          <p:cNvSpPr>
            <a:spLocks noChangeArrowheads="1"/>
          </p:cNvSpPr>
          <p:nvPr/>
        </p:nvSpPr>
        <p:spPr bwMode="auto">
          <a:xfrm>
            <a:off x="5004048" y="56630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96" name="Rectangle 93"/>
          <p:cNvSpPr>
            <a:spLocks noChangeArrowheads="1"/>
          </p:cNvSpPr>
          <p:nvPr/>
        </p:nvSpPr>
        <p:spPr bwMode="auto">
          <a:xfrm>
            <a:off x="5004048" y="537410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97" name="Rectangle 93"/>
          <p:cNvSpPr>
            <a:spLocks noChangeArrowheads="1"/>
          </p:cNvSpPr>
          <p:nvPr/>
        </p:nvSpPr>
        <p:spPr bwMode="auto">
          <a:xfrm>
            <a:off x="5004048" y="595106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98" name="Rectangle 93"/>
          <p:cNvSpPr>
            <a:spLocks noChangeArrowheads="1"/>
          </p:cNvSpPr>
          <p:nvPr/>
        </p:nvSpPr>
        <p:spPr bwMode="auto">
          <a:xfrm>
            <a:off x="5004048" y="508697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02" name="Straight Arrow Connector 101"/>
          <p:cNvCxnSpPr/>
          <p:nvPr/>
        </p:nvCxnSpPr>
        <p:spPr bwMode="auto">
          <a:xfrm>
            <a:off x="4644008" y="580705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Rectangle 93"/>
          <p:cNvSpPr>
            <a:spLocks noChangeArrowheads="1"/>
          </p:cNvSpPr>
          <p:nvPr/>
        </p:nvSpPr>
        <p:spPr bwMode="auto">
          <a:xfrm>
            <a:off x="5508104" y="595106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104" name="Rectangle 93"/>
          <p:cNvSpPr>
            <a:spLocks noChangeArrowheads="1"/>
          </p:cNvSpPr>
          <p:nvPr/>
        </p:nvSpPr>
        <p:spPr bwMode="auto">
          <a:xfrm>
            <a:off x="5508104" y="56630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5" name="Rectangle 93"/>
          <p:cNvSpPr>
            <a:spLocks noChangeArrowheads="1"/>
          </p:cNvSpPr>
          <p:nvPr/>
        </p:nvSpPr>
        <p:spPr bwMode="auto">
          <a:xfrm>
            <a:off x="5508104" y="537410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08" name="Straight Arrow Connector 107"/>
          <p:cNvCxnSpPr/>
          <p:nvPr/>
        </p:nvCxnSpPr>
        <p:spPr bwMode="auto">
          <a:xfrm>
            <a:off x="5148064" y="5519018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Arrow Connector 108"/>
          <p:cNvCxnSpPr/>
          <p:nvPr/>
        </p:nvCxnSpPr>
        <p:spPr bwMode="auto">
          <a:xfrm>
            <a:off x="5148064" y="580705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 - Structure 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Sentinel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1475656" y="1412776"/>
            <a:ext cx="1080120" cy="360040"/>
          </a:xfrm>
          <a:prstGeom prst="roundRect">
            <a:avLst/>
          </a:prstGeom>
          <a:noFill/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Text Box 8"/>
          <p:cNvSpPr txBox="1">
            <a:spLocks noChangeArrowheads="1"/>
          </p:cNvSpPr>
          <p:nvPr/>
        </p:nvSpPr>
        <p:spPr bwMode="auto">
          <a:xfrm>
            <a:off x="2051125" y="6675695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42" name="Right Bracket 141"/>
          <p:cNvSpPr/>
          <p:nvPr/>
        </p:nvSpPr>
        <p:spPr bwMode="auto">
          <a:xfrm flipV="1">
            <a:off x="5148064" y="4942954"/>
            <a:ext cx="216024" cy="288032"/>
          </a:xfrm>
          <a:prstGeom prst="rightBracket">
            <a:avLst>
              <a:gd name="adj" fmla="val 27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5" name="Straight Arrow Connector 144"/>
          <p:cNvCxnSpPr/>
          <p:nvPr/>
        </p:nvCxnSpPr>
        <p:spPr bwMode="auto">
          <a:xfrm>
            <a:off x="971600" y="4942954"/>
            <a:ext cx="41764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Right Bracket 145"/>
          <p:cNvSpPr/>
          <p:nvPr/>
        </p:nvSpPr>
        <p:spPr bwMode="auto">
          <a:xfrm flipH="1" flipV="1">
            <a:off x="754683" y="4941168"/>
            <a:ext cx="216024" cy="288032"/>
          </a:xfrm>
          <a:prstGeom prst="rightBracket">
            <a:avLst>
              <a:gd name="adj" fmla="val 27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ight Bracket 147"/>
          <p:cNvSpPr/>
          <p:nvPr/>
        </p:nvSpPr>
        <p:spPr bwMode="auto">
          <a:xfrm flipV="1">
            <a:off x="5652120" y="4798938"/>
            <a:ext cx="288032" cy="720080"/>
          </a:xfrm>
          <a:prstGeom prst="rightBracket">
            <a:avLst>
              <a:gd name="adj" fmla="val 27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9" name="Straight Arrow Connector 148"/>
          <p:cNvCxnSpPr>
            <a:stCxn id="151" idx="1"/>
          </p:cNvCxnSpPr>
          <p:nvPr/>
        </p:nvCxnSpPr>
        <p:spPr bwMode="auto">
          <a:xfrm>
            <a:off x="970707" y="4797152"/>
            <a:ext cx="4681413" cy="17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Right Bracket 150"/>
          <p:cNvSpPr/>
          <p:nvPr/>
        </p:nvSpPr>
        <p:spPr bwMode="auto">
          <a:xfrm flipH="1" flipV="1">
            <a:off x="610667" y="4797152"/>
            <a:ext cx="360040" cy="720080"/>
          </a:xfrm>
          <a:prstGeom prst="rightBracket">
            <a:avLst>
              <a:gd name="adj" fmla="val 27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Right Bracket 152"/>
          <p:cNvSpPr/>
          <p:nvPr/>
        </p:nvSpPr>
        <p:spPr bwMode="auto">
          <a:xfrm flipV="1">
            <a:off x="5652120" y="4654922"/>
            <a:ext cx="432048" cy="1152128"/>
          </a:xfrm>
          <a:prstGeom prst="rightBracket">
            <a:avLst>
              <a:gd name="adj" fmla="val 27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4" name="Straight Arrow Connector 153"/>
          <p:cNvCxnSpPr>
            <a:endCxn id="153" idx="1"/>
          </p:cNvCxnSpPr>
          <p:nvPr/>
        </p:nvCxnSpPr>
        <p:spPr bwMode="auto">
          <a:xfrm>
            <a:off x="971600" y="4654922"/>
            <a:ext cx="46805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Right Bracket 154"/>
          <p:cNvSpPr/>
          <p:nvPr/>
        </p:nvSpPr>
        <p:spPr bwMode="auto">
          <a:xfrm flipH="1" flipV="1">
            <a:off x="466651" y="4653136"/>
            <a:ext cx="504056" cy="1152128"/>
          </a:xfrm>
          <a:prstGeom prst="rightBracket">
            <a:avLst>
              <a:gd name="adj" fmla="val 27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 w="lg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970707" y="59492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157" name="Rounded Rectangle 156"/>
          <p:cNvSpPr/>
          <p:nvPr/>
        </p:nvSpPr>
        <p:spPr bwMode="auto">
          <a:xfrm>
            <a:off x="5868144" y="2924944"/>
            <a:ext cx="576064" cy="1440160"/>
          </a:xfrm>
          <a:prstGeom prst="roundRect">
            <a:avLst/>
          </a:prstGeom>
          <a:noFill/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8" name="Rectangle 93"/>
          <p:cNvSpPr>
            <a:spLocks noChangeArrowheads="1"/>
          </p:cNvSpPr>
          <p:nvPr/>
        </p:nvSpPr>
        <p:spPr bwMode="auto">
          <a:xfrm>
            <a:off x="3995936" y="36450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9" name="Rectangle 93"/>
          <p:cNvSpPr>
            <a:spLocks noChangeArrowheads="1"/>
          </p:cNvSpPr>
          <p:nvPr/>
        </p:nvSpPr>
        <p:spPr bwMode="auto">
          <a:xfrm>
            <a:off x="3995936" y="335609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0" name="Rectangle 93"/>
          <p:cNvSpPr>
            <a:spLocks noChangeArrowheads="1"/>
          </p:cNvSpPr>
          <p:nvPr/>
        </p:nvSpPr>
        <p:spPr bwMode="auto">
          <a:xfrm>
            <a:off x="1980605" y="393037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161" name="Rectangle 93"/>
          <p:cNvSpPr>
            <a:spLocks noChangeArrowheads="1"/>
          </p:cNvSpPr>
          <p:nvPr/>
        </p:nvSpPr>
        <p:spPr bwMode="auto">
          <a:xfrm>
            <a:off x="1980605" y="36423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2" name="Rectangle 93"/>
          <p:cNvSpPr>
            <a:spLocks noChangeArrowheads="1"/>
          </p:cNvSpPr>
          <p:nvPr/>
        </p:nvSpPr>
        <p:spPr bwMode="auto">
          <a:xfrm>
            <a:off x="1980605" y="3353420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3" name="Rectangle 93"/>
          <p:cNvSpPr>
            <a:spLocks noChangeArrowheads="1"/>
          </p:cNvSpPr>
          <p:nvPr/>
        </p:nvSpPr>
        <p:spPr bwMode="auto">
          <a:xfrm>
            <a:off x="1476549" y="393037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64" name="Rectangle 93"/>
          <p:cNvSpPr>
            <a:spLocks noChangeArrowheads="1"/>
          </p:cNvSpPr>
          <p:nvPr/>
        </p:nvSpPr>
        <p:spPr bwMode="auto">
          <a:xfrm>
            <a:off x="971600" y="393037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5" name="Rectangle 93"/>
          <p:cNvSpPr>
            <a:spLocks noChangeArrowheads="1"/>
          </p:cNvSpPr>
          <p:nvPr/>
        </p:nvSpPr>
        <p:spPr bwMode="auto">
          <a:xfrm>
            <a:off x="1476549" y="36423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6" name="Rectangle 93"/>
          <p:cNvSpPr>
            <a:spLocks noChangeArrowheads="1"/>
          </p:cNvSpPr>
          <p:nvPr/>
        </p:nvSpPr>
        <p:spPr bwMode="auto">
          <a:xfrm>
            <a:off x="971600" y="36423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67" name="Straight Arrow Connector 166"/>
          <p:cNvCxnSpPr/>
          <p:nvPr/>
        </p:nvCxnSpPr>
        <p:spPr bwMode="auto">
          <a:xfrm>
            <a:off x="1115616" y="378636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Arrow Connector 167"/>
          <p:cNvCxnSpPr/>
          <p:nvPr/>
        </p:nvCxnSpPr>
        <p:spPr bwMode="auto">
          <a:xfrm>
            <a:off x="1620565" y="378636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972493" y="335431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0" name="Rectangle 93"/>
          <p:cNvSpPr>
            <a:spLocks noChangeArrowheads="1"/>
          </p:cNvSpPr>
          <p:nvPr/>
        </p:nvSpPr>
        <p:spPr bwMode="auto">
          <a:xfrm>
            <a:off x="972493" y="306628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1" name="Rectangle 93"/>
          <p:cNvSpPr>
            <a:spLocks noChangeArrowheads="1"/>
          </p:cNvSpPr>
          <p:nvPr/>
        </p:nvSpPr>
        <p:spPr bwMode="auto">
          <a:xfrm>
            <a:off x="1980605" y="306628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72" name="Straight Arrow Connector 171"/>
          <p:cNvCxnSpPr>
            <a:endCxn id="162" idx="1"/>
          </p:cNvCxnSpPr>
          <p:nvPr/>
        </p:nvCxnSpPr>
        <p:spPr bwMode="auto">
          <a:xfrm flipV="1">
            <a:off x="1116509" y="3497883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Arrow Connector 172"/>
          <p:cNvCxnSpPr/>
          <p:nvPr/>
        </p:nvCxnSpPr>
        <p:spPr bwMode="auto">
          <a:xfrm flipV="1">
            <a:off x="1116509" y="3210297"/>
            <a:ext cx="864096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Rectangle 93"/>
          <p:cNvSpPr>
            <a:spLocks noChangeArrowheads="1"/>
          </p:cNvSpPr>
          <p:nvPr/>
        </p:nvSpPr>
        <p:spPr bwMode="auto">
          <a:xfrm>
            <a:off x="2484661" y="39312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175" name="Rectangle 93"/>
          <p:cNvSpPr>
            <a:spLocks noChangeArrowheads="1"/>
          </p:cNvSpPr>
          <p:nvPr/>
        </p:nvSpPr>
        <p:spPr bwMode="auto">
          <a:xfrm>
            <a:off x="2484661" y="364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6" name="Rectangle 93"/>
          <p:cNvSpPr>
            <a:spLocks noChangeArrowheads="1"/>
          </p:cNvSpPr>
          <p:nvPr/>
        </p:nvSpPr>
        <p:spPr bwMode="auto">
          <a:xfrm>
            <a:off x="2484661" y="335431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7" name="Oval 176"/>
          <p:cNvSpPr/>
          <p:nvPr/>
        </p:nvSpPr>
        <p:spPr bwMode="auto">
          <a:xfrm>
            <a:off x="3060725" y="371613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8" name="Straight Arrow Connector 177"/>
          <p:cNvCxnSpPr/>
          <p:nvPr/>
        </p:nvCxnSpPr>
        <p:spPr bwMode="auto">
          <a:xfrm>
            <a:off x="2124621" y="3786361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2124621" y="3498329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Rectangle 93"/>
          <p:cNvSpPr>
            <a:spLocks noChangeArrowheads="1"/>
          </p:cNvSpPr>
          <p:nvPr/>
        </p:nvSpPr>
        <p:spPr bwMode="auto">
          <a:xfrm>
            <a:off x="2988717" y="39321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181" name="Rectangle 93"/>
          <p:cNvSpPr>
            <a:spLocks noChangeArrowheads="1"/>
          </p:cNvSpPr>
          <p:nvPr/>
        </p:nvSpPr>
        <p:spPr bwMode="auto">
          <a:xfrm>
            <a:off x="2988717" y="36441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82" name="Straight Arrow Connector 181"/>
          <p:cNvCxnSpPr/>
          <p:nvPr/>
        </p:nvCxnSpPr>
        <p:spPr bwMode="auto">
          <a:xfrm>
            <a:off x="2628677" y="378814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Oval 182"/>
          <p:cNvSpPr/>
          <p:nvPr/>
        </p:nvSpPr>
        <p:spPr bwMode="auto">
          <a:xfrm>
            <a:off x="3563888" y="371703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ectangle 93"/>
          <p:cNvSpPr>
            <a:spLocks noChangeArrowheads="1"/>
          </p:cNvSpPr>
          <p:nvPr/>
        </p:nvSpPr>
        <p:spPr bwMode="auto">
          <a:xfrm>
            <a:off x="3491880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185" name="Rectangle 93"/>
          <p:cNvSpPr>
            <a:spLocks noChangeArrowheads="1"/>
          </p:cNvSpPr>
          <p:nvPr/>
        </p:nvSpPr>
        <p:spPr bwMode="auto">
          <a:xfrm>
            <a:off x="3491880" y="36450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86" name="Straight Arrow Connector 185"/>
          <p:cNvCxnSpPr/>
          <p:nvPr/>
        </p:nvCxnSpPr>
        <p:spPr bwMode="auto">
          <a:xfrm>
            <a:off x="3132733" y="378814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" name="Rectangle 93"/>
          <p:cNvSpPr>
            <a:spLocks noChangeArrowheads="1"/>
          </p:cNvSpPr>
          <p:nvPr/>
        </p:nvSpPr>
        <p:spPr bwMode="auto">
          <a:xfrm>
            <a:off x="3995936" y="39330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I</a:t>
            </a:r>
            <a:endParaRPr lang="cs-CZ" b="1"/>
          </a:p>
        </p:txBody>
      </p:sp>
      <p:sp>
        <p:nvSpPr>
          <p:cNvPr id="188" name="Rectangle 93"/>
          <p:cNvSpPr>
            <a:spLocks noChangeArrowheads="1"/>
          </p:cNvSpPr>
          <p:nvPr/>
        </p:nvSpPr>
        <p:spPr bwMode="auto">
          <a:xfrm>
            <a:off x="3995936" y="306896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89" name="Straight Arrow Connector 188"/>
          <p:cNvCxnSpPr/>
          <p:nvPr/>
        </p:nvCxnSpPr>
        <p:spPr bwMode="auto">
          <a:xfrm>
            <a:off x="2123728" y="3212976"/>
            <a:ext cx="1872208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Arrow Connector 189"/>
          <p:cNvCxnSpPr/>
          <p:nvPr/>
        </p:nvCxnSpPr>
        <p:spPr bwMode="auto">
          <a:xfrm>
            <a:off x="3635896" y="378904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Arrow Connector 190"/>
          <p:cNvCxnSpPr/>
          <p:nvPr/>
        </p:nvCxnSpPr>
        <p:spPr bwMode="auto">
          <a:xfrm flipV="1">
            <a:off x="2627784" y="3501008"/>
            <a:ext cx="1368152" cy="4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Oval 191"/>
          <p:cNvSpPr/>
          <p:nvPr/>
        </p:nvSpPr>
        <p:spPr bwMode="auto">
          <a:xfrm>
            <a:off x="4572000" y="371613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3" name="Rectangle 93"/>
          <p:cNvSpPr>
            <a:spLocks noChangeArrowheads="1"/>
          </p:cNvSpPr>
          <p:nvPr/>
        </p:nvSpPr>
        <p:spPr bwMode="auto">
          <a:xfrm>
            <a:off x="4499992" y="39321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N</a:t>
            </a:r>
            <a:endParaRPr lang="cs-CZ" b="1"/>
          </a:p>
        </p:txBody>
      </p:sp>
      <p:sp>
        <p:nvSpPr>
          <p:cNvPr id="194" name="Rectangle 93"/>
          <p:cNvSpPr>
            <a:spLocks noChangeArrowheads="1"/>
          </p:cNvSpPr>
          <p:nvPr/>
        </p:nvSpPr>
        <p:spPr bwMode="auto">
          <a:xfrm>
            <a:off x="4499992" y="36441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5" name="Oval 194"/>
          <p:cNvSpPr/>
          <p:nvPr/>
        </p:nvSpPr>
        <p:spPr bwMode="auto">
          <a:xfrm>
            <a:off x="5076056" y="371613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6" name="Straight Arrow Connector 195"/>
          <p:cNvCxnSpPr/>
          <p:nvPr/>
        </p:nvCxnSpPr>
        <p:spPr bwMode="auto">
          <a:xfrm>
            <a:off x="4139952" y="378814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Rectangle 93"/>
          <p:cNvSpPr>
            <a:spLocks noChangeArrowheads="1"/>
          </p:cNvSpPr>
          <p:nvPr/>
        </p:nvSpPr>
        <p:spPr bwMode="auto">
          <a:xfrm>
            <a:off x="5004048" y="36441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8" name="Rectangle 93"/>
          <p:cNvSpPr>
            <a:spLocks noChangeArrowheads="1"/>
          </p:cNvSpPr>
          <p:nvPr/>
        </p:nvSpPr>
        <p:spPr bwMode="auto">
          <a:xfrm>
            <a:off x="5004048" y="335520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9" name="Rectangle 93"/>
          <p:cNvSpPr>
            <a:spLocks noChangeArrowheads="1"/>
          </p:cNvSpPr>
          <p:nvPr/>
        </p:nvSpPr>
        <p:spPr bwMode="auto">
          <a:xfrm>
            <a:off x="5004048" y="39321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200" name="Rectangle 93"/>
          <p:cNvSpPr>
            <a:spLocks noChangeArrowheads="1"/>
          </p:cNvSpPr>
          <p:nvPr/>
        </p:nvSpPr>
        <p:spPr bwMode="auto">
          <a:xfrm>
            <a:off x="5004048" y="306806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01" name="Straight Arrow Connector 200"/>
          <p:cNvCxnSpPr/>
          <p:nvPr/>
        </p:nvCxnSpPr>
        <p:spPr bwMode="auto">
          <a:xfrm>
            <a:off x="4139952" y="3212976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Arrow Connector 201"/>
          <p:cNvCxnSpPr/>
          <p:nvPr/>
        </p:nvCxnSpPr>
        <p:spPr bwMode="auto">
          <a:xfrm>
            <a:off x="4139952" y="3500115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Arrow Connector 202"/>
          <p:cNvCxnSpPr/>
          <p:nvPr/>
        </p:nvCxnSpPr>
        <p:spPr bwMode="auto">
          <a:xfrm>
            <a:off x="4644008" y="378814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" name="Rectangle 93"/>
          <p:cNvSpPr>
            <a:spLocks noChangeArrowheads="1"/>
          </p:cNvSpPr>
          <p:nvPr/>
        </p:nvSpPr>
        <p:spPr bwMode="auto">
          <a:xfrm>
            <a:off x="5508104" y="39321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205" name="Rectangle 93"/>
          <p:cNvSpPr>
            <a:spLocks noChangeArrowheads="1"/>
          </p:cNvSpPr>
          <p:nvPr/>
        </p:nvSpPr>
        <p:spPr bwMode="auto">
          <a:xfrm>
            <a:off x="5508104" y="36441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6" name="Rectangle 93"/>
          <p:cNvSpPr>
            <a:spLocks noChangeArrowheads="1"/>
          </p:cNvSpPr>
          <p:nvPr/>
        </p:nvSpPr>
        <p:spPr bwMode="auto">
          <a:xfrm>
            <a:off x="5508104" y="335520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07" name="Straight Arrow Connector 206"/>
          <p:cNvCxnSpPr/>
          <p:nvPr/>
        </p:nvCxnSpPr>
        <p:spPr bwMode="auto">
          <a:xfrm>
            <a:off x="5148064" y="350011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Arrow Connector 207"/>
          <p:cNvCxnSpPr/>
          <p:nvPr/>
        </p:nvCxnSpPr>
        <p:spPr bwMode="auto">
          <a:xfrm>
            <a:off x="5148064" y="378814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9" name="Oval 208"/>
          <p:cNvSpPr/>
          <p:nvPr/>
        </p:nvSpPr>
        <p:spPr bwMode="auto">
          <a:xfrm>
            <a:off x="6084168" y="371524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0" name="Rectangle 93"/>
          <p:cNvSpPr>
            <a:spLocks noChangeArrowheads="1"/>
          </p:cNvSpPr>
          <p:nvPr/>
        </p:nvSpPr>
        <p:spPr bwMode="auto">
          <a:xfrm>
            <a:off x="6012160" y="364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1" name="Rectangle 93"/>
          <p:cNvSpPr>
            <a:spLocks noChangeArrowheads="1"/>
          </p:cNvSpPr>
          <p:nvPr/>
        </p:nvSpPr>
        <p:spPr bwMode="auto">
          <a:xfrm>
            <a:off x="6012160" y="335431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2" name="Rectangle 93"/>
          <p:cNvSpPr>
            <a:spLocks noChangeArrowheads="1"/>
          </p:cNvSpPr>
          <p:nvPr/>
        </p:nvSpPr>
        <p:spPr bwMode="auto">
          <a:xfrm>
            <a:off x="6012160" y="39312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ym typeface="Symbol"/>
              </a:rPr>
              <a:t></a:t>
            </a:r>
            <a:endParaRPr lang="cs-CZ" sz="2800" b="1"/>
          </a:p>
        </p:txBody>
      </p:sp>
      <p:sp>
        <p:nvSpPr>
          <p:cNvPr id="213" name="Rectangle 93"/>
          <p:cNvSpPr>
            <a:spLocks noChangeArrowheads="1"/>
          </p:cNvSpPr>
          <p:nvPr/>
        </p:nvSpPr>
        <p:spPr bwMode="auto">
          <a:xfrm>
            <a:off x="6012160" y="306717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4" name="Oval 213"/>
          <p:cNvSpPr/>
          <p:nvPr/>
        </p:nvSpPr>
        <p:spPr bwMode="auto">
          <a:xfrm>
            <a:off x="6084168" y="313918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15" name="Oval 214"/>
          <p:cNvSpPr/>
          <p:nvPr/>
        </p:nvSpPr>
        <p:spPr bwMode="auto">
          <a:xfrm>
            <a:off x="6084168" y="342721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216" name="Oval 215"/>
          <p:cNvSpPr/>
          <p:nvPr/>
        </p:nvSpPr>
        <p:spPr bwMode="auto">
          <a:xfrm>
            <a:off x="6084168" y="371524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7" name="Straight Arrow Connector 216"/>
          <p:cNvCxnSpPr/>
          <p:nvPr/>
        </p:nvCxnSpPr>
        <p:spPr bwMode="auto">
          <a:xfrm>
            <a:off x="5652120" y="3499222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Straight Arrow Connector 217"/>
          <p:cNvCxnSpPr/>
          <p:nvPr/>
        </p:nvCxnSpPr>
        <p:spPr bwMode="auto">
          <a:xfrm>
            <a:off x="5652120" y="3787254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Straight Arrow Connector 218"/>
          <p:cNvCxnSpPr/>
          <p:nvPr/>
        </p:nvCxnSpPr>
        <p:spPr bwMode="auto">
          <a:xfrm>
            <a:off x="5148064" y="3212976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1" name="Rectangle 93"/>
          <p:cNvSpPr>
            <a:spLocks noChangeArrowheads="1"/>
          </p:cNvSpPr>
          <p:nvPr/>
        </p:nvSpPr>
        <p:spPr bwMode="auto">
          <a:xfrm>
            <a:off x="3995936" y="56630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2" name="Rectangle 93"/>
          <p:cNvSpPr>
            <a:spLocks noChangeArrowheads="1"/>
          </p:cNvSpPr>
          <p:nvPr/>
        </p:nvSpPr>
        <p:spPr bwMode="auto">
          <a:xfrm>
            <a:off x="3995936" y="537410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3" name="Oval 222"/>
          <p:cNvSpPr/>
          <p:nvPr/>
        </p:nvSpPr>
        <p:spPr bwMode="auto">
          <a:xfrm>
            <a:off x="3563888" y="573504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4" name="Rectangle 93"/>
          <p:cNvSpPr>
            <a:spLocks noChangeArrowheads="1"/>
          </p:cNvSpPr>
          <p:nvPr/>
        </p:nvSpPr>
        <p:spPr bwMode="auto">
          <a:xfrm>
            <a:off x="3491880" y="595106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225" name="Rectangle 93"/>
          <p:cNvSpPr>
            <a:spLocks noChangeArrowheads="1"/>
          </p:cNvSpPr>
          <p:nvPr/>
        </p:nvSpPr>
        <p:spPr bwMode="auto">
          <a:xfrm>
            <a:off x="3491880" y="56630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6" name="Rectangle 93"/>
          <p:cNvSpPr>
            <a:spLocks noChangeArrowheads="1"/>
          </p:cNvSpPr>
          <p:nvPr/>
        </p:nvSpPr>
        <p:spPr bwMode="auto">
          <a:xfrm>
            <a:off x="3995936" y="595106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I</a:t>
            </a:r>
            <a:endParaRPr lang="cs-CZ" b="1"/>
          </a:p>
        </p:txBody>
      </p:sp>
      <p:sp>
        <p:nvSpPr>
          <p:cNvPr id="227" name="Rectangle 93"/>
          <p:cNvSpPr>
            <a:spLocks noChangeArrowheads="1"/>
          </p:cNvSpPr>
          <p:nvPr/>
        </p:nvSpPr>
        <p:spPr bwMode="auto">
          <a:xfrm>
            <a:off x="3995936" y="508697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228" name="Straight Arrow Connector 227"/>
          <p:cNvCxnSpPr/>
          <p:nvPr/>
        </p:nvCxnSpPr>
        <p:spPr bwMode="auto">
          <a:xfrm>
            <a:off x="3635896" y="580705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Straight Arrow Connector 228"/>
          <p:cNvCxnSpPr/>
          <p:nvPr/>
        </p:nvCxnSpPr>
        <p:spPr bwMode="auto">
          <a:xfrm>
            <a:off x="4139952" y="580615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Straight Arrow Connector 229"/>
          <p:cNvCxnSpPr/>
          <p:nvPr/>
        </p:nvCxnSpPr>
        <p:spPr bwMode="auto">
          <a:xfrm>
            <a:off x="4139952" y="5230986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Straight Arrow Connector 230"/>
          <p:cNvCxnSpPr/>
          <p:nvPr/>
        </p:nvCxnSpPr>
        <p:spPr bwMode="auto">
          <a:xfrm>
            <a:off x="4139952" y="5518125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" name="AutoShape 71"/>
          <p:cNvSpPr>
            <a:spLocks noChangeArrowheads="1"/>
          </p:cNvSpPr>
          <p:nvPr/>
        </p:nvSpPr>
        <p:spPr bwMode="auto">
          <a:xfrm>
            <a:off x="683568" y="548680"/>
            <a:ext cx="3312368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Keeping the code simple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47" name="AutoShape 3"/>
          <p:cNvSpPr>
            <a:spLocks noChangeArrowheads="1"/>
          </p:cNvSpPr>
          <p:nvPr/>
        </p:nvSpPr>
        <p:spPr bwMode="auto">
          <a:xfrm>
            <a:off x="6300192" y="4509120"/>
            <a:ext cx="2592288" cy="1872208"/>
          </a:xfrm>
          <a:prstGeom prst="roundRect">
            <a:avLst>
              <a:gd name="adj" fmla="val 10468"/>
            </a:avLst>
          </a:prstGeom>
          <a:solidFill>
            <a:schemeClr val="bg1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Note that the skiplist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latin typeface="Arial" charset="0"/>
              </a:rPr>
              <a:t>is displayed</a:t>
            </a:r>
            <a:r>
              <a:rPr lang="en-US" smtClean="0">
                <a:latin typeface="Arial" charset="0"/>
              </a:rPr>
              <a:t> </a:t>
            </a:r>
            <a:r>
              <a:rPr lang="en-US" b="1" smtClean="0">
                <a:latin typeface="Arial" charset="0"/>
              </a:rPr>
              <a:t>as linear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latin typeface="Arial" charset="0"/>
              </a:rPr>
              <a:t>in this presentation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(with separate sentinel)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to keep pictures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less cluttered. 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169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AutoShape 3"/>
          <p:cNvSpPr>
            <a:spLocks noChangeArrowheads="1"/>
          </p:cNvSpPr>
          <p:nvPr/>
        </p:nvSpPr>
        <p:spPr bwMode="auto">
          <a:xfrm>
            <a:off x="251520" y="692696"/>
            <a:ext cx="8640960" cy="1656184"/>
          </a:xfrm>
          <a:prstGeom prst="roundRect">
            <a:avLst>
              <a:gd name="adj" fmla="val 8127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1" name="AutoShape 3"/>
          <p:cNvSpPr>
            <a:spLocks noChangeArrowheads="1"/>
          </p:cNvSpPr>
          <p:nvPr/>
        </p:nvSpPr>
        <p:spPr bwMode="auto">
          <a:xfrm>
            <a:off x="395536" y="4581128"/>
            <a:ext cx="8496944" cy="2016224"/>
          </a:xfrm>
          <a:prstGeom prst="roundRect">
            <a:avLst>
              <a:gd name="adj" fmla="val 714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 skip list data structure contains also:</a:t>
            </a:r>
          </a:p>
          <a:p>
            <a:endParaRPr lang="en-US" smtClean="0"/>
          </a:p>
          <a:p>
            <a:r>
              <a:rPr lang="en-US" smtClean="0"/>
              <a:t>-- </a:t>
            </a:r>
            <a:r>
              <a:rPr lang="en-US" b="1" smtClean="0"/>
              <a:t>Header </a:t>
            </a:r>
            <a:r>
              <a:rPr lang="en-US" smtClean="0"/>
              <a:t>        A dummy </a:t>
            </a:r>
            <a:r>
              <a:rPr lang="en-US"/>
              <a:t>skip list node </a:t>
            </a:r>
            <a:r>
              <a:rPr lang="en-US" smtClean="0"/>
              <a:t>with the </a:t>
            </a:r>
            <a:r>
              <a:rPr lang="en-US"/>
              <a:t>initial set of forward </a:t>
            </a:r>
            <a:r>
              <a:rPr lang="en-US" smtClean="0"/>
              <a:t>pointers. </a:t>
            </a:r>
            <a:endParaRPr lang="en-US"/>
          </a:p>
          <a:p>
            <a:r>
              <a:rPr lang="en-US" smtClean="0"/>
              <a:t>-- </a:t>
            </a:r>
            <a:r>
              <a:rPr lang="en-US" b="1" smtClean="0"/>
              <a:t>Level</a:t>
            </a:r>
            <a:r>
              <a:rPr lang="en-US" b="1"/>
              <a:t> </a:t>
            </a:r>
            <a:r>
              <a:rPr lang="en-US" b="1" smtClean="0"/>
              <a:t>  </a:t>
            </a:r>
            <a:r>
              <a:rPr lang="en-US" smtClean="0"/>
              <a:t>         The </a:t>
            </a:r>
            <a:r>
              <a:rPr lang="en-US"/>
              <a:t>current number of levels in the skip </a:t>
            </a:r>
            <a:r>
              <a:rPr lang="en-US" smtClean="0"/>
              <a:t>list.</a:t>
            </a:r>
            <a:endParaRPr lang="en-US"/>
          </a:p>
          <a:p>
            <a:r>
              <a:rPr lang="en-US" smtClean="0"/>
              <a:t>-- </a:t>
            </a:r>
            <a:r>
              <a:rPr lang="en-US" b="1" smtClean="0"/>
              <a:t>MaxLevel</a:t>
            </a:r>
            <a:r>
              <a:rPr lang="en-US" b="1"/>
              <a:t> </a:t>
            </a:r>
            <a:r>
              <a:rPr lang="en-US" smtClean="0"/>
              <a:t>    The </a:t>
            </a:r>
            <a:r>
              <a:rPr lang="en-US"/>
              <a:t>maximum number of levels to which a skip list can </a:t>
            </a:r>
            <a:r>
              <a:rPr lang="en-US" smtClean="0"/>
              <a:t>grow.</a:t>
            </a:r>
          </a:p>
          <a:p>
            <a:r>
              <a:rPr lang="en-US"/>
              <a:t>-- </a:t>
            </a:r>
            <a:r>
              <a:rPr lang="en-US" b="1" smtClean="0"/>
              <a:t>Update[ ]</a:t>
            </a:r>
            <a:r>
              <a:rPr lang="en-US" smtClean="0"/>
              <a:t>      Auxiliary list manipulation array containing predecessors of the               </a:t>
            </a:r>
          </a:p>
          <a:p>
            <a:r>
              <a:rPr lang="en-US"/>
              <a:t> </a:t>
            </a:r>
            <a:r>
              <a:rPr lang="en-US" smtClean="0"/>
              <a:t>                        inserted/deleted element, see Insert and Delete operations.</a:t>
            </a:r>
            <a:endParaRPr lang="en-US"/>
          </a:p>
        </p:txBody>
      </p:sp>
      <p:sp>
        <p:nvSpPr>
          <p:cNvPr id="17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8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8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8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9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9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04" name="AutoShape 641"/>
          <p:cNvSpPr>
            <a:spLocks noChangeArrowheads="1"/>
          </p:cNvSpPr>
          <p:nvPr/>
        </p:nvSpPr>
        <p:spPr bwMode="auto">
          <a:xfrm>
            <a:off x="5508104" y="188913"/>
            <a:ext cx="295168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Representation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4" name="Rectangle 93"/>
          <p:cNvSpPr>
            <a:spLocks noChangeArrowheads="1"/>
          </p:cNvSpPr>
          <p:nvPr/>
        </p:nvSpPr>
        <p:spPr bwMode="auto">
          <a:xfrm>
            <a:off x="5436096" y="170170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05" name="Straight Arrow Connector 104"/>
          <p:cNvCxnSpPr/>
          <p:nvPr/>
        </p:nvCxnSpPr>
        <p:spPr bwMode="auto">
          <a:xfrm>
            <a:off x="5580112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Rectangle 93"/>
          <p:cNvSpPr>
            <a:spLocks noChangeArrowheads="1"/>
          </p:cNvSpPr>
          <p:nvPr/>
        </p:nvSpPr>
        <p:spPr bwMode="auto">
          <a:xfrm>
            <a:off x="2411760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7" name="Rectangle 93"/>
          <p:cNvSpPr>
            <a:spLocks noChangeArrowheads="1"/>
          </p:cNvSpPr>
          <p:nvPr/>
        </p:nvSpPr>
        <p:spPr bwMode="auto">
          <a:xfrm>
            <a:off x="3923928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8" name="Rectangle 93"/>
          <p:cNvSpPr>
            <a:spLocks noChangeArrowheads="1"/>
          </p:cNvSpPr>
          <p:nvPr/>
        </p:nvSpPr>
        <p:spPr bwMode="auto">
          <a:xfrm>
            <a:off x="5436096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9" name="Rectangle 93"/>
          <p:cNvSpPr>
            <a:spLocks noChangeArrowheads="1"/>
          </p:cNvSpPr>
          <p:nvPr/>
        </p:nvSpPr>
        <p:spPr bwMode="auto">
          <a:xfrm>
            <a:off x="7452320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0" name="Rectangle 93"/>
          <p:cNvSpPr>
            <a:spLocks noChangeArrowheads="1"/>
          </p:cNvSpPr>
          <p:nvPr/>
        </p:nvSpPr>
        <p:spPr bwMode="auto">
          <a:xfrm>
            <a:off x="900485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A</a:t>
            </a:r>
            <a:endParaRPr lang="cs-CZ" b="1"/>
          </a:p>
        </p:txBody>
      </p:sp>
      <p:sp>
        <p:nvSpPr>
          <p:cNvPr id="111" name="Rectangle 93"/>
          <p:cNvSpPr>
            <a:spLocks noChangeArrowheads="1"/>
          </p:cNvSpPr>
          <p:nvPr/>
        </p:nvSpPr>
        <p:spPr bwMode="auto">
          <a:xfrm>
            <a:off x="1405434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112" name="Rectangle 93"/>
          <p:cNvSpPr>
            <a:spLocks noChangeArrowheads="1"/>
          </p:cNvSpPr>
          <p:nvPr/>
        </p:nvSpPr>
        <p:spPr bwMode="auto">
          <a:xfrm>
            <a:off x="1909490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C</a:t>
            </a:r>
            <a:endParaRPr lang="cs-CZ" b="1"/>
          </a:p>
        </p:txBody>
      </p:sp>
      <p:sp>
        <p:nvSpPr>
          <p:cNvPr id="113" name="Rectangle 93"/>
          <p:cNvSpPr>
            <a:spLocks noChangeArrowheads="1"/>
          </p:cNvSpPr>
          <p:nvPr/>
        </p:nvSpPr>
        <p:spPr bwMode="auto">
          <a:xfrm>
            <a:off x="2413546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114" name="Rectangle 93"/>
          <p:cNvSpPr>
            <a:spLocks noChangeArrowheads="1"/>
          </p:cNvSpPr>
          <p:nvPr/>
        </p:nvSpPr>
        <p:spPr bwMode="auto">
          <a:xfrm>
            <a:off x="2917602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E</a:t>
            </a:r>
            <a:endParaRPr lang="cs-CZ" b="1"/>
          </a:p>
        </p:txBody>
      </p:sp>
      <p:sp>
        <p:nvSpPr>
          <p:cNvPr id="115" name="Rectangle 93"/>
          <p:cNvSpPr>
            <a:spLocks noChangeArrowheads="1"/>
          </p:cNvSpPr>
          <p:nvPr/>
        </p:nvSpPr>
        <p:spPr bwMode="auto">
          <a:xfrm>
            <a:off x="3423444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G</a:t>
            </a:r>
            <a:endParaRPr lang="cs-CZ" b="1"/>
          </a:p>
        </p:txBody>
      </p:sp>
      <p:sp>
        <p:nvSpPr>
          <p:cNvPr id="118" name="Rectangle 93"/>
          <p:cNvSpPr>
            <a:spLocks noChangeArrowheads="1"/>
          </p:cNvSpPr>
          <p:nvPr/>
        </p:nvSpPr>
        <p:spPr bwMode="auto">
          <a:xfrm>
            <a:off x="395536" y="199062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9" name="Rectangle 93"/>
          <p:cNvSpPr>
            <a:spLocks noChangeArrowheads="1"/>
          </p:cNvSpPr>
          <p:nvPr/>
        </p:nvSpPr>
        <p:spPr bwMode="auto">
          <a:xfrm>
            <a:off x="900485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0" name="Rectangle 93"/>
          <p:cNvSpPr>
            <a:spLocks noChangeArrowheads="1"/>
          </p:cNvSpPr>
          <p:nvPr/>
        </p:nvSpPr>
        <p:spPr bwMode="auto">
          <a:xfrm>
            <a:off x="1405434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1" name="Rectangle 93"/>
          <p:cNvSpPr>
            <a:spLocks noChangeArrowheads="1"/>
          </p:cNvSpPr>
          <p:nvPr/>
        </p:nvSpPr>
        <p:spPr bwMode="auto">
          <a:xfrm>
            <a:off x="1909490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2" name="Rectangle 93"/>
          <p:cNvSpPr>
            <a:spLocks noChangeArrowheads="1"/>
          </p:cNvSpPr>
          <p:nvPr/>
        </p:nvSpPr>
        <p:spPr bwMode="auto">
          <a:xfrm>
            <a:off x="2413546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3" name="Rectangle 93"/>
          <p:cNvSpPr>
            <a:spLocks noChangeArrowheads="1"/>
          </p:cNvSpPr>
          <p:nvPr/>
        </p:nvSpPr>
        <p:spPr bwMode="auto">
          <a:xfrm>
            <a:off x="2917602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4" name="Rectangle 93"/>
          <p:cNvSpPr>
            <a:spLocks noChangeArrowheads="1"/>
          </p:cNvSpPr>
          <p:nvPr/>
        </p:nvSpPr>
        <p:spPr bwMode="auto">
          <a:xfrm>
            <a:off x="3423444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5" name="Rectangle 93"/>
          <p:cNvSpPr>
            <a:spLocks noChangeArrowheads="1"/>
          </p:cNvSpPr>
          <p:nvPr/>
        </p:nvSpPr>
        <p:spPr bwMode="auto">
          <a:xfrm>
            <a:off x="4435128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6" name="Rectangle 93"/>
          <p:cNvSpPr>
            <a:spLocks noChangeArrowheads="1"/>
          </p:cNvSpPr>
          <p:nvPr/>
        </p:nvSpPr>
        <p:spPr bwMode="auto">
          <a:xfrm>
            <a:off x="5949975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27" name="Rectangle 93"/>
          <p:cNvSpPr>
            <a:spLocks noChangeArrowheads="1"/>
          </p:cNvSpPr>
          <p:nvPr/>
        </p:nvSpPr>
        <p:spPr bwMode="auto">
          <a:xfrm>
            <a:off x="395536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28" name="Straight Arrow Connector 127"/>
          <p:cNvCxnSpPr/>
          <p:nvPr/>
        </p:nvCxnSpPr>
        <p:spPr bwMode="auto">
          <a:xfrm>
            <a:off x="539552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1043608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Arrow Connector 129"/>
          <p:cNvCxnSpPr/>
          <p:nvPr/>
        </p:nvCxnSpPr>
        <p:spPr bwMode="auto">
          <a:xfrm>
            <a:off x="1547664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Straight Arrow Connector 130"/>
          <p:cNvCxnSpPr/>
          <p:nvPr/>
        </p:nvCxnSpPr>
        <p:spPr bwMode="auto">
          <a:xfrm>
            <a:off x="2051720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Arrow Connector 131"/>
          <p:cNvCxnSpPr/>
          <p:nvPr/>
        </p:nvCxnSpPr>
        <p:spPr bwMode="auto">
          <a:xfrm>
            <a:off x="2555776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Arrow Connector 132"/>
          <p:cNvCxnSpPr/>
          <p:nvPr/>
        </p:nvCxnSpPr>
        <p:spPr bwMode="auto">
          <a:xfrm>
            <a:off x="3059832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Arrow Connector 133"/>
          <p:cNvCxnSpPr/>
          <p:nvPr/>
        </p:nvCxnSpPr>
        <p:spPr bwMode="auto">
          <a:xfrm>
            <a:off x="3563888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4572000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6084168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tangle 93"/>
          <p:cNvSpPr>
            <a:spLocks noChangeArrowheads="1"/>
          </p:cNvSpPr>
          <p:nvPr/>
        </p:nvSpPr>
        <p:spPr bwMode="auto">
          <a:xfrm>
            <a:off x="6441529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2" name="Rectangle 93"/>
          <p:cNvSpPr>
            <a:spLocks noChangeArrowheads="1"/>
          </p:cNvSpPr>
          <p:nvPr/>
        </p:nvSpPr>
        <p:spPr bwMode="auto">
          <a:xfrm>
            <a:off x="6946478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3" name="Rectangle 93"/>
          <p:cNvSpPr>
            <a:spLocks noChangeArrowheads="1"/>
          </p:cNvSpPr>
          <p:nvPr/>
        </p:nvSpPr>
        <p:spPr bwMode="auto">
          <a:xfrm>
            <a:off x="7451427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4" name="Rectangle 93"/>
          <p:cNvSpPr>
            <a:spLocks noChangeArrowheads="1"/>
          </p:cNvSpPr>
          <p:nvPr/>
        </p:nvSpPr>
        <p:spPr bwMode="auto">
          <a:xfrm>
            <a:off x="7956376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45" name="Straight Arrow Connector 144"/>
          <p:cNvCxnSpPr/>
          <p:nvPr/>
        </p:nvCxnSpPr>
        <p:spPr bwMode="auto">
          <a:xfrm>
            <a:off x="6578401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7082457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7586513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1909490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9" name="Rectangle 93"/>
          <p:cNvSpPr>
            <a:spLocks noChangeArrowheads="1"/>
          </p:cNvSpPr>
          <p:nvPr/>
        </p:nvSpPr>
        <p:spPr bwMode="auto">
          <a:xfrm>
            <a:off x="3423444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0" name="Rectangle 93"/>
          <p:cNvSpPr>
            <a:spLocks noChangeArrowheads="1"/>
          </p:cNvSpPr>
          <p:nvPr/>
        </p:nvSpPr>
        <p:spPr bwMode="auto">
          <a:xfrm>
            <a:off x="395536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1" name="Rectangle 93"/>
          <p:cNvSpPr>
            <a:spLocks noChangeArrowheads="1"/>
          </p:cNvSpPr>
          <p:nvPr/>
        </p:nvSpPr>
        <p:spPr bwMode="auto">
          <a:xfrm>
            <a:off x="6441529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2" name="Rectangle 93"/>
          <p:cNvSpPr>
            <a:spLocks noChangeArrowheads="1"/>
          </p:cNvSpPr>
          <p:nvPr/>
        </p:nvSpPr>
        <p:spPr bwMode="auto">
          <a:xfrm>
            <a:off x="7956376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53" name="Straight Arrow Connector 152"/>
          <p:cNvCxnSpPr/>
          <p:nvPr/>
        </p:nvCxnSpPr>
        <p:spPr bwMode="auto">
          <a:xfrm>
            <a:off x="539552" y="1557685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Arrow Connector 153"/>
          <p:cNvCxnSpPr/>
          <p:nvPr/>
        </p:nvCxnSpPr>
        <p:spPr bwMode="auto">
          <a:xfrm>
            <a:off x="2555776" y="1557685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Arrow Connector 154"/>
          <p:cNvCxnSpPr/>
          <p:nvPr/>
        </p:nvCxnSpPr>
        <p:spPr bwMode="auto">
          <a:xfrm>
            <a:off x="4067944" y="1557685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Arrow Connector 155"/>
          <p:cNvCxnSpPr>
            <a:endCxn id="109" idx="1"/>
          </p:cNvCxnSpPr>
          <p:nvPr/>
        </p:nvCxnSpPr>
        <p:spPr bwMode="auto">
          <a:xfrm>
            <a:off x="6588224" y="1557685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Rectangle 93"/>
          <p:cNvSpPr>
            <a:spLocks noChangeArrowheads="1"/>
          </p:cNvSpPr>
          <p:nvPr/>
        </p:nvSpPr>
        <p:spPr bwMode="auto">
          <a:xfrm>
            <a:off x="395536" y="112563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8" name="Rectangle 93"/>
          <p:cNvSpPr>
            <a:spLocks noChangeArrowheads="1"/>
          </p:cNvSpPr>
          <p:nvPr/>
        </p:nvSpPr>
        <p:spPr bwMode="auto">
          <a:xfrm>
            <a:off x="395536" y="837605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9" name="Rectangle 93"/>
          <p:cNvSpPr>
            <a:spLocks noChangeArrowheads="1"/>
          </p:cNvSpPr>
          <p:nvPr/>
        </p:nvSpPr>
        <p:spPr bwMode="auto">
          <a:xfrm>
            <a:off x="1907704" y="112563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0" name="Rectangle 93"/>
          <p:cNvSpPr>
            <a:spLocks noChangeArrowheads="1"/>
          </p:cNvSpPr>
          <p:nvPr/>
        </p:nvSpPr>
        <p:spPr bwMode="auto">
          <a:xfrm>
            <a:off x="3419872" y="112563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1" name="Rectangle 93"/>
          <p:cNvSpPr>
            <a:spLocks noChangeArrowheads="1"/>
          </p:cNvSpPr>
          <p:nvPr/>
        </p:nvSpPr>
        <p:spPr bwMode="auto">
          <a:xfrm>
            <a:off x="3419872" y="837605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2" name="Rectangle 93"/>
          <p:cNvSpPr>
            <a:spLocks noChangeArrowheads="1"/>
          </p:cNvSpPr>
          <p:nvPr/>
        </p:nvSpPr>
        <p:spPr bwMode="auto">
          <a:xfrm>
            <a:off x="3923928" y="19897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H</a:t>
            </a:r>
            <a:endParaRPr lang="cs-CZ" b="1"/>
          </a:p>
        </p:txBody>
      </p:sp>
      <p:sp>
        <p:nvSpPr>
          <p:cNvPr id="163" name="Rectangle 93"/>
          <p:cNvSpPr>
            <a:spLocks noChangeArrowheads="1"/>
          </p:cNvSpPr>
          <p:nvPr/>
        </p:nvSpPr>
        <p:spPr bwMode="auto">
          <a:xfrm>
            <a:off x="3923928" y="170170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64" name="Straight Arrow Connector 163"/>
          <p:cNvCxnSpPr/>
          <p:nvPr/>
        </p:nvCxnSpPr>
        <p:spPr bwMode="auto">
          <a:xfrm>
            <a:off x="4067944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Rectangle 93"/>
          <p:cNvSpPr>
            <a:spLocks noChangeArrowheads="1"/>
          </p:cNvSpPr>
          <p:nvPr/>
        </p:nvSpPr>
        <p:spPr bwMode="auto">
          <a:xfrm>
            <a:off x="4932040" y="170170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7" name="Rectangle 93"/>
          <p:cNvSpPr>
            <a:spLocks noChangeArrowheads="1"/>
          </p:cNvSpPr>
          <p:nvPr/>
        </p:nvSpPr>
        <p:spPr bwMode="auto">
          <a:xfrm>
            <a:off x="4932040" y="14136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68" name="Rectangle 93"/>
          <p:cNvSpPr>
            <a:spLocks noChangeArrowheads="1"/>
          </p:cNvSpPr>
          <p:nvPr/>
        </p:nvSpPr>
        <p:spPr bwMode="auto">
          <a:xfrm>
            <a:off x="4932040" y="112563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69" name="Straight Arrow Connector 168"/>
          <p:cNvCxnSpPr/>
          <p:nvPr/>
        </p:nvCxnSpPr>
        <p:spPr bwMode="auto">
          <a:xfrm>
            <a:off x="5076056" y="1846610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/>
          <p:nvPr/>
        </p:nvCxnSpPr>
        <p:spPr bwMode="auto">
          <a:xfrm>
            <a:off x="5580112" y="1557685"/>
            <a:ext cx="8640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Rectangle 93"/>
          <p:cNvSpPr>
            <a:spLocks noChangeArrowheads="1"/>
          </p:cNvSpPr>
          <p:nvPr/>
        </p:nvSpPr>
        <p:spPr bwMode="auto">
          <a:xfrm>
            <a:off x="7452320" y="112563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cxnSp>
        <p:nvCxnSpPr>
          <p:cNvPr id="176" name="Straight Arrow Connector 175"/>
          <p:cNvCxnSpPr/>
          <p:nvPr/>
        </p:nvCxnSpPr>
        <p:spPr bwMode="auto">
          <a:xfrm>
            <a:off x="539552" y="981621"/>
            <a:ext cx="2880320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Arrow Connector 176"/>
          <p:cNvCxnSpPr/>
          <p:nvPr/>
        </p:nvCxnSpPr>
        <p:spPr bwMode="auto">
          <a:xfrm>
            <a:off x="3563888" y="1269653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Arrow Connector 177"/>
          <p:cNvCxnSpPr/>
          <p:nvPr/>
        </p:nvCxnSpPr>
        <p:spPr bwMode="auto">
          <a:xfrm>
            <a:off x="5076056" y="1269653"/>
            <a:ext cx="237626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539552" y="1269653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2051720" y="1269653"/>
            <a:ext cx="136815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/>
          <p:nvPr/>
        </p:nvCxnSpPr>
        <p:spPr bwMode="auto">
          <a:xfrm>
            <a:off x="2051720" y="155768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3563888" y="155768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Arrow Connector 182"/>
          <p:cNvCxnSpPr/>
          <p:nvPr/>
        </p:nvCxnSpPr>
        <p:spPr bwMode="auto">
          <a:xfrm>
            <a:off x="5076056" y="155768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Arrow Connector 183"/>
          <p:cNvCxnSpPr/>
          <p:nvPr/>
        </p:nvCxnSpPr>
        <p:spPr bwMode="auto">
          <a:xfrm>
            <a:off x="7596336" y="155768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tangle 93"/>
          <p:cNvSpPr>
            <a:spLocks noChangeArrowheads="1"/>
          </p:cNvSpPr>
          <p:nvPr/>
        </p:nvSpPr>
        <p:spPr bwMode="auto">
          <a:xfrm>
            <a:off x="8459539" y="170170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86" name="Oval 185"/>
          <p:cNvSpPr/>
          <p:nvPr/>
        </p:nvSpPr>
        <p:spPr bwMode="auto">
          <a:xfrm>
            <a:off x="8531547" y="177370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87" name="Rectangle 93"/>
          <p:cNvSpPr>
            <a:spLocks noChangeArrowheads="1"/>
          </p:cNvSpPr>
          <p:nvPr/>
        </p:nvSpPr>
        <p:spPr bwMode="auto">
          <a:xfrm>
            <a:off x="8459539" y="141277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88" name="Rectangle 93"/>
          <p:cNvSpPr>
            <a:spLocks noChangeArrowheads="1"/>
          </p:cNvSpPr>
          <p:nvPr/>
        </p:nvSpPr>
        <p:spPr bwMode="auto">
          <a:xfrm>
            <a:off x="8459539" y="112474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89" name="Rectangle 93"/>
          <p:cNvSpPr>
            <a:spLocks noChangeArrowheads="1"/>
          </p:cNvSpPr>
          <p:nvPr/>
        </p:nvSpPr>
        <p:spPr bwMode="auto">
          <a:xfrm>
            <a:off x="8459539" y="836712"/>
            <a:ext cx="288925" cy="288925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0" name="Oval 189"/>
          <p:cNvSpPr/>
          <p:nvPr/>
        </p:nvSpPr>
        <p:spPr bwMode="auto">
          <a:xfrm>
            <a:off x="8532440" y="148478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8532440" y="119675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92" name="Oval 191"/>
          <p:cNvSpPr/>
          <p:nvPr/>
        </p:nvSpPr>
        <p:spPr bwMode="auto">
          <a:xfrm>
            <a:off x="8532440" y="90872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4" name="Straight Arrow Connector 193"/>
          <p:cNvCxnSpPr/>
          <p:nvPr/>
        </p:nvCxnSpPr>
        <p:spPr bwMode="auto">
          <a:xfrm>
            <a:off x="3563888" y="981621"/>
            <a:ext cx="4896544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Arrow Connector 194"/>
          <p:cNvCxnSpPr/>
          <p:nvPr/>
        </p:nvCxnSpPr>
        <p:spPr bwMode="auto">
          <a:xfrm>
            <a:off x="7596336" y="1269653"/>
            <a:ext cx="864096" cy="4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Arrow Connector 195"/>
          <p:cNvCxnSpPr/>
          <p:nvPr/>
        </p:nvCxnSpPr>
        <p:spPr bwMode="auto">
          <a:xfrm>
            <a:off x="8100392" y="1557685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Arrow Connector 196"/>
          <p:cNvCxnSpPr/>
          <p:nvPr/>
        </p:nvCxnSpPr>
        <p:spPr bwMode="auto">
          <a:xfrm>
            <a:off x="8100392" y="1845717"/>
            <a:ext cx="3600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" name="AutoShape 3"/>
          <p:cNvSpPr>
            <a:spLocks noChangeArrowheads="1"/>
          </p:cNvSpPr>
          <p:nvPr/>
        </p:nvSpPr>
        <p:spPr bwMode="auto">
          <a:xfrm>
            <a:off x="395536" y="2420888"/>
            <a:ext cx="8496944" cy="2088232"/>
          </a:xfrm>
          <a:prstGeom prst="roundRect">
            <a:avLst>
              <a:gd name="adj" fmla="val 714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 skip list element contains:</a:t>
            </a:r>
          </a:p>
          <a:p>
            <a:endParaRPr lang="en-US" smtClean="0"/>
          </a:p>
          <a:p>
            <a:r>
              <a:rPr lang="en-US" smtClean="0"/>
              <a:t>-- </a:t>
            </a:r>
            <a:r>
              <a:rPr lang="en-US" b="1" smtClean="0"/>
              <a:t>Key</a:t>
            </a:r>
            <a:r>
              <a:rPr lang="en-US" smtClean="0"/>
              <a:t>               Search key. </a:t>
            </a:r>
            <a:endParaRPr lang="en-US"/>
          </a:p>
          <a:p>
            <a:r>
              <a:rPr lang="en-US" smtClean="0"/>
              <a:t>-- </a:t>
            </a:r>
            <a:r>
              <a:rPr lang="en-US" b="1" smtClean="0"/>
              <a:t>Value  </a:t>
            </a:r>
            <a:r>
              <a:rPr lang="en-US" smtClean="0"/>
              <a:t>          (Optional, not discussed here, allowing associative structure.)</a:t>
            </a:r>
          </a:p>
          <a:p>
            <a:r>
              <a:rPr lang="en-US" smtClean="0"/>
              <a:t>-- </a:t>
            </a:r>
            <a:r>
              <a:rPr lang="en-US" b="1" smtClean="0"/>
              <a:t>Forward[ ]</a:t>
            </a:r>
            <a:r>
              <a:rPr lang="en-US" smtClean="0"/>
              <a:t>    Array of pointers to the following skip list elements. </a:t>
            </a:r>
          </a:p>
          <a:p>
            <a:r>
              <a:rPr lang="en-US"/>
              <a:t> </a:t>
            </a:r>
            <a:endParaRPr lang="en-US" smtClean="0"/>
          </a:p>
          <a:p>
            <a:r>
              <a:rPr lang="en-US" smtClean="0"/>
              <a:t>The header and the sentinel are of the same type.</a:t>
            </a:r>
            <a:endParaRPr lang="en-US"/>
          </a:p>
        </p:txBody>
      </p:sp>
      <p:sp>
        <p:nvSpPr>
          <p:cNvPr id="206" name="AutoShape 3"/>
          <p:cNvSpPr>
            <a:spLocks noChangeArrowheads="1"/>
          </p:cNvSpPr>
          <p:nvPr/>
        </p:nvSpPr>
        <p:spPr bwMode="auto">
          <a:xfrm>
            <a:off x="251520" y="2996952"/>
            <a:ext cx="1728192" cy="1008112"/>
          </a:xfrm>
          <a:prstGeom prst="roundRect">
            <a:avLst>
              <a:gd name="adj" fmla="val 8127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7" name="AutoShape 3"/>
          <p:cNvSpPr>
            <a:spLocks noChangeArrowheads="1"/>
          </p:cNvSpPr>
          <p:nvPr/>
        </p:nvSpPr>
        <p:spPr bwMode="auto">
          <a:xfrm>
            <a:off x="251520" y="5157192"/>
            <a:ext cx="1728192" cy="1224136"/>
          </a:xfrm>
          <a:prstGeom prst="roundRect">
            <a:avLst>
              <a:gd name="adj" fmla="val 8127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8" name="Rectangle 93"/>
          <p:cNvSpPr>
            <a:spLocks noChangeArrowheads="1"/>
          </p:cNvSpPr>
          <p:nvPr/>
        </p:nvSpPr>
        <p:spPr bwMode="auto">
          <a:xfrm>
            <a:off x="7956376" y="19897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09" name="Rectangle 93"/>
          <p:cNvSpPr>
            <a:spLocks noChangeArrowheads="1"/>
          </p:cNvSpPr>
          <p:nvPr/>
        </p:nvSpPr>
        <p:spPr bwMode="auto">
          <a:xfrm rot="5400000" flipH="1">
            <a:off x="8460432" y="19888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smtClean="0"/>
              <a:t>8</a:t>
            </a:r>
            <a:endParaRPr lang="cs-CZ" sz="2000" b="1"/>
          </a:p>
        </p:txBody>
      </p:sp>
      <p:sp>
        <p:nvSpPr>
          <p:cNvPr id="210" name="Rectangle 93"/>
          <p:cNvSpPr>
            <a:spLocks noChangeArrowheads="1"/>
          </p:cNvSpPr>
          <p:nvPr/>
        </p:nvSpPr>
        <p:spPr bwMode="auto">
          <a:xfrm>
            <a:off x="4436021" y="19888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L</a:t>
            </a:r>
            <a:endParaRPr lang="cs-CZ" b="1"/>
          </a:p>
        </p:txBody>
      </p:sp>
      <p:sp>
        <p:nvSpPr>
          <p:cNvPr id="211" name="Rectangle 93"/>
          <p:cNvSpPr>
            <a:spLocks noChangeArrowheads="1"/>
          </p:cNvSpPr>
          <p:nvPr/>
        </p:nvSpPr>
        <p:spPr bwMode="auto">
          <a:xfrm>
            <a:off x="4940970" y="19888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M</a:t>
            </a:r>
            <a:endParaRPr lang="cs-CZ" b="1"/>
          </a:p>
        </p:txBody>
      </p:sp>
      <p:sp>
        <p:nvSpPr>
          <p:cNvPr id="212" name="Rectangle 93"/>
          <p:cNvSpPr>
            <a:spLocks noChangeArrowheads="1"/>
          </p:cNvSpPr>
          <p:nvPr/>
        </p:nvSpPr>
        <p:spPr bwMode="auto">
          <a:xfrm>
            <a:off x="5445919" y="19888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P</a:t>
            </a:r>
            <a:endParaRPr lang="cs-CZ" b="1"/>
          </a:p>
        </p:txBody>
      </p:sp>
      <p:sp>
        <p:nvSpPr>
          <p:cNvPr id="213" name="Rectangle 93"/>
          <p:cNvSpPr>
            <a:spLocks noChangeArrowheads="1"/>
          </p:cNvSpPr>
          <p:nvPr/>
        </p:nvSpPr>
        <p:spPr bwMode="auto">
          <a:xfrm>
            <a:off x="5950868" y="19888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Q</a:t>
            </a:r>
            <a:endParaRPr lang="cs-CZ" b="1"/>
          </a:p>
        </p:txBody>
      </p:sp>
      <p:sp>
        <p:nvSpPr>
          <p:cNvPr id="214" name="Rectangle 93"/>
          <p:cNvSpPr>
            <a:spLocks noChangeArrowheads="1"/>
          </p:cNvSpPr>
          <p:nvPr/>
        </p:nvSpPr>
        <p:spPr bwMode="auto">
          <a:xfrm>
            <a:off x="6442422" y="19888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R</a:t>
            </a:r>
            <a:endParaRPr lang="cs-CZ" b="1"/>
          </a:p>
        </p:txBody>
      </p:sp>
      <p:sp>
        <p:nvSpPr>
          <p:cNvPr id="215" name="Rectangle 93"/>
          <p:cNvSpPr>
            <a:spLocks noChangeArrowheads="1"/>
          </p:cNvSpPr>
          <p:nvPr/>
        </p:nvSpPr>
        <p:spPr bwMode="auto">
          <a:xfrm>
            <a:off x="6947371" y="19888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S</a:t>
            </a:r>
            <a:endParaRPr lang="cs-CZ" b="1"/>
          </a:p>
        </p:txBody>
      </p:sp>
      <p:sp>
        <p:nvSpPr>
          <p:cNvPr id="216" name="Rectangle 93"/>
          <p:cNvSpPr>
            <a:spLocks noChangeArrowheads="1"/>
          </p:cNvSpPr>
          <p:nvPr/>
        </p:nvSpPr>
        <p:spPr bwMode="auto">
          <a:xfrm>
            <a:off x="7452320" y="19888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V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789093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AutoShape 3"/>
          <p:cNvSpPr>
            <a:spLocks noChangeArrowheads="1"/>
          </p:cNvSpPr>
          <p:nvPr/>
        </p:nvSpPr>
        <p:spPr bwMode="auto">
          <a:xfrm>
            <a:off x="179512" y="4005064"/>
            <a:ext cx="8784976" cy="259228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253" name="Straight Arrow Connector 252"/>
          <p:cNvCxnSpPr/>
          <p:nvPr/>
        </p:nvCxnSpPr>
        <p:spPr bwMode="auto">
          <a:xfrm>
            <a:off x="395536" y="5156299"/>
            <a:ext cx="82809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4" name="Straight Arrow Connector 253"/>
          <p:cNvCxnSpPr/>
          <p:nvPr/>
        </p:nvCxnSpPr>
        <p:spPr bwMode="auto">
          <a:xfrm>
            <a:off x="395536" y="4940275"/>
            <a:ext cx="82809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Straight Arrow Connector 254"/>
          <p:cNvCxnSpPr/>
          <p:nvPr/>
        </p:nvCxnSpPr>
        <p:spPr bwMode="auto">
          <a:xfrm>
            <a:off x="395536" y="4724251"/>
            <a:ext cx="82809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Straight Arrow Connector 255"/>
          <p:cNvCxnSpPr/>
          <p:nvPr/>
        </p:nvCxnSpPr>
        <p:spPr bwMode="auto">
          <a:xfrm>
            <a:off x="395536" y="4508227"/>
            <a:ext cx="82809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692696"/>
            <a:ext cx="7920880" cy="3168352"/>
          </a:xfrm>
          <a:prstGeom prst="roundRect">
            <a:avLst>
              <a:gd name="adj" fmla="val 596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/>
              <a:t>Basic randomness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The </a:t>
            </a:r>
            <a:r>
              <a:rPr lang="en-US"/>
              <a:t>level of an element is chosen </a:t>
            </a:r>
            <a:r>
              <a:rPr lang="en-US" smtClean="0"/>
              <a:t>by </a:t>
            </a:r>
            <a:r>
              <a:rPr lang="en-US" b="1"/>
              <a:t>flipping a coin</a:t>
            </a:r>
            <a:r>
              <a:rPr lang="en-US"/>
              <a:t>. </a:t>
            </a: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Flip </a:t>
            </a:r>
            <a:r>
              <a:rPr lang="en-US"/>
              <a:t>a coin until it comes up tails. </a:t>
            </a:r>
            <a:r>
              <a:rPr lang="en-US" smtClean="0"/>
              <a:t>Count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/>
              <a:t>one plus </a:t>
            </a:r>
            <a:r>
              <a:rPr lang="en-US" smtClean="0"/>
              <a:t>the </a:t>
            </a:r>
            <a:r>
              <a:rPr lang="en-US" b="1"/>
              <a:t>number of times</a:t>
            </a:r>
            <a:r>
              <a:rPr lang="en-US"/>
              <a:t> </a:t>
            </a: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 </a:t>
            </a:r>
            <a:r>
              <a:rPr lang="en-US" smtClean="0"/>
              <a:t>               the coin came up heads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                before it comes up tails.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This result </a:t>
            </a:r>
            <a:r>
              <a:rPr lang="en-US"/>
              <a:t>represents the level of the element</a:t>
            </a:r>
            <a:r>
              <a:rPr lang="en-US" smtClean="0"/>
              <a:t>. </a:t>
            </a:r>
          </a:p>
        </p:txBody>
      </p:sp>
      <p:sp>
        <p:nvSpPr>
          <p:cNvPr id="160" name="AutoShape 3"/>
          <p:cNvSpPr>
            <a:spLocks noChangeArrowheads="1"/>
          </p:cNvSpPr>
          <p:nvPr/>
        </p:nvSpPr>
        <p:spPr bwMode="auto">
          <a:xfrm>
            <a:off x="251520" y="6093296"/>
            <a:ext cx="8568952" cy="360040"/>
          </a:xfrm>
          <a:prstGeom prst="roundRect">
            <a:avLst>
              <a:gd name="adj" fmla="val 2880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Example of an experimental independent  levels calculation  (p = 0.5, see bellow)</a:t>
            </a:r>
            <a:r>
              <a:rPr lang="en-US" b="1" smtClean="0"/>
              <a:t> .</a:t>
            </a:r>
            <a:endParaRPr lang="en-US" smtClean="0"/>
          </a:p>
        </p:txBody>
      </p:sp>
      <p:cxnSp>
        <p:nvCxnSpPr>
          <p:cNvPr id="167" name="Straight Arrow Connector 166"/>
          <p:cNvCxnSpPr/>
          <p:nvPr/>
        </p:nvCxnSpPr>
        <p:spPr bwMode="auto">
          <a:xfrm>
            <a:off x="395536" y="5372323"/>
            <a:ext cx="82809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2843808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70" name="Rectangle 93"/>
          <p:cNvSpPr>
            <a:spLocks noChangeArrowheads="1"/>
          </p:cNvSpPr>
          <p:nvPr/>
        </p:nvSpPr>
        <p:spPr bwMode="auto">
          <a:xfrm>
            <a:off x="2843808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2" name="Rectangle 93"/>
          <p:cNvSpPr>
            <a:spLocks noChangeArrowheads="1"/>
          </p:cNvSpPr>
          <p:nvPr/>
        </p:nvSpPr>
        <p:spPr bwMode="auto">
          <a:xfrm>
            <a:off x="3203848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73" name="Rectangle 93"/>
          <p:cNvSpPr>
            <a:spLocks noChangeArrowheads="1"/>
          </p:cNvSpPr>
          <p:nvPr/>
        </p:nvSpPr>
        <p:spPr bwMode="auto">
          <a:xfrm>
            <a:off x="3203848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4" name="Rectangle 93"/>
          <p:cNvSpPr>
            <a:spLocks noChangeArrowheads="1"/>
          </p:cNvSpPr>
          <p:nvPr/>
        </p:nvSpPr>
        <p:spPr bwMode="auto">
          <a:xfrm>
            <a:off x="3203848" y="5011390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5" name="Rectangle 93"/>
          <p:cNvSpPr>
            <a:spLocks noChangeArrowheads="1"/>
          </p:cNvSpPr>
          <p:nvPr/>
        </p:nvSpPr>
        <p:spPr bwMode="auto">
          <a:xfrm>
            <a:off x="3564781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76" name="Rectangle 93"/>
          <p:cNvSpPr>
            <a:spLocks noChangeArrowheads="1"/>
          </p:cNvSpPr>
          <p:nvPr/>
        </p:nvSpPr>
        <p:spPr bwMode="auto">
          <a:xfrm>
            <a:off x="3564781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7" name="Rectangle 93"/>
          <p:cNvSpPr>
            <a:spLocks noChangeArrowheads="1"/>
          </p:cNvSpPr>
          <p:nvPr/>
        </p:nvSpPr>
        <p:spPr bwMode="auto">
          <a:xfrm>
            <a:off x="3564781" y="5011390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8" name="Rectangle 93"/>
          <p:cNvSpPr>
            <a:spLocks noChangeArrowheads="1"/>
          </p:cNvSpPr>
          <p:nvPr/>
        </p:nvSpPr>
        <p:spPr bwMode="auto">
          <a:xfrm>
            <a:off x="3924821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79" name="Rectangle 93"/>
          <p:cNvSpPr>
            <a:spLocks noChangeArrowheads="1"/>
          </p:cNvSpPr>
          <p:nvPr/>
        </p:nvSpPr>
        <p:spPr bwMode="auto">
          <a:xfrm>
            <a:off x="3924821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80" name="Rectangle 93"/>
          <p:cNvSpPr>
            <a:spLocks noChangeArrowheads="1"/>
          </p:cNvSpPr>
          <p:nvPr/>
        </p:nvSpPr>
        <p:spPr bwMode="auto">
          <a:xfrm>
            <a:off x="3924821" y="5011390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81" name="Rectangle 93"/>
          <p:cNvSpPr>
            <a:spLocks noChangeArrowheads="1"/>
          </p:cNvSpPr>
          <p:nvPr/>
        </p:nvSpPr>
        <p:spPr bwMode="auto">
          <a:xfrm>
            <a:off x="4283075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82" name="Rectangle 93"/>
          <p:cNvSpPr>
            <a:spLocks noChangeArrowheads="1"/>
          </p:cNvSpPr>
          <p:nvPr/>
        </p:nvSpPr>
        <p:spPr bwMode="auto">
          <a:xfrm>
            <a:off x="4283075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83" name="Rectangle 93"/>
          <p:cNvSpPr>
            <a:spLocks noChangeArrowheads="1"/>
          </p:cNvSpPr>
          <p:nvPr/>
        </p:nvSpPr>
        <p:spPr bwMode="auto">
          <a:xfrm>
            <a:off x="4283075" y="5011390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84" name="Rectangle 93"/>
          <p:cNvSpPr>
            <a:spLocks noChangeArrowheads="1"/>
          </p:cNvSpPr>
          <p:nvPr/>
        </p:nvSpPr>
        <p:spPr bwMode="auto">
          <a:xfrm>
            <a:off x="4643115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85" name="Rectangle 93"/>
          <p:cNvSpPr>
            <a:spLocks noChangeArrowheads="1"/>
          </p:cNvSpPr>
          <p:nvPr/>
        </p:nvSpPr>
        <p:spPr bwMode="auto">
          <a:xfrm>
            <a:off x="4643115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87" name="Rectangle 93"/>
          <p:cNvSpPr>
            <a:spLocks noChangeArrowheads="1"/>
          </p:cNvSpPr>
          <p:nvPr/>
        </p:nvSpPr>
        <p:spPr bwMode="auto">
          <a:xfrm>
            <a:off x="5004048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88" name="Rectangle 93"/>
          <p:cNvSpPr>
            <a:spLocks noChangeArrowheads="1"/>
          </p:cNvSpPr>
          <p:nvPr/>
        </p:nvSpPr>
        <p:spPr bwMode="auto">
          <a:xfrm>
            <a:off x="5004048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5364088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91" name="Rectangle 93"/>
          <p:cNvSpPr>
            <a:spLocks noChangeArrowheads="1"/>
          </p:cNvSpPr>
          <p:nvPr/>
        </p:nvSpPr>
        <p:spPr bwMode="auto">
          <a:xfrm>
            <a:off x="5364088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3" name="Rectangle 93"/>
          <p:cNvSpPr>
            <a:spLocks noChangeArrowheads="1"/>
          </p:cNvSpPr>
          <p:nvPr/>
        </p:nvSpPr>
        <p:spPr bwMode="auto">
          <a:xfrm>
            <a:off x="5724128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94" name="Rectangle 93"/>
          <p:cNvSpPr>
            <a:spLocks noChangeArrowheads="1"/>
          </p:cNvSpPr>
          <p:nvPr/>
        </p:nvSpPr>
        <p:spPr bwMode="auto">
          <a:xfrm>
            <a:off x="5724128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6" name="Rectangle 93"/>
          <p:cNvSpPr>
            <a:spLocks noChangeArrowheads="1"/>
          </p:cNvSpPr>
          <p:nvPr/>
        </p:nvSpPr>
        <p:spPr bwMode="auto">
          <a:xfrm>
            <a:off x="6084168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97" name="Rectangle 93"/>
          <p:cNvSpPr>
            <a:spLocks noChangeArrowheads="1"/>
          </p:cNvSpPr>
          <p:nvPr/>
        </p:nvSpPr>
        <p:spPr bwMode="auto">
          <a:xfrm>
            <a:off x="6084168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8" name="Rectangle 93"/>
          <p:cNvSpPr>
            <a:spLocks noChangeArrowheads="1"/>
          </p:cNvSpPr>
          <p:nvPr/>
        </p:nvSpPr>
        <p:spPr bwMode="auto">
          <a:xfrm>
            <a:off x="6084168" y="5011390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9" name="Rectangle 93"/>
          <p:cNvSpPr>
            <a:spLocks noChangeArrowheads="1"/>
          </p:cNvSpPr>
          <p:nvPr/>
        </p:nvSpPr>
        <p:spPr bwMode="auto">
          <a:xfrm>
            <a:off x="6445101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00" name="Rectangle 93"/>
          <p:cNvSpPr>
            <a:spLocks noChangeArrowheads="1"/>
          </p:cNvSpPr>
          <p:nvPr/>
        </p:nvSpPr>
        <p:spPr bwMode="auto">
          <a:xfrm>
            <a:off x="6445101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2" name="Rectangle 93"/>
          <p:cNvSpPr>
            <a:spLocks noChangeArrowheads="1"/>
          </p:cNvSpPr>
          <p:nvPr/>
        </p:nvSpPr>
        <p:spPr bwMode="auto">
          <a:xfrm>
            <a:off x="6805141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03" name="Rectangle 93"/>
          <p:cNvSpPr>
            <a:spLocks noChangeArrowheads="1"/>
          </p:cNvSpPr>
          <p:nvPr/>
        </p:nvSpPr>
        <p:spPr bwMode="auto">
          <a:xfrm>
            <a:off x="6805141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4" name="Rectangle 93"/>
          <p:cNvSpPr>
            <a:spLocks noChangeArrowheads="1"/>
          </p:cNvSpPr>
          <p:nvPr/>
        </p:nvSpPr>
        <p:spPr bwMode="auto">
          <a:xfrm>
            <a:off x="6805141" y="5011390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5" name="Rectangle 93"/>
          <p:cNvSpPr>
            <a:spLocks noChangeArrowheads="1"/>
          </p:cNvSpPr>
          <p:nvPr/>
        </p:nvSpPr>
        <p:spPr bwMode="auto">
          <a:xfrm>
            <a:off x="7163395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06" name="Rectangle 93"/>
          <p:cNvSpPr>
            <a:spLocks noChangeArrowheads="1"/>
          </p:cNvSpPr>
          <p:nvPr/>
        </p:nvSpPr>
        <p:spPr bwMode="auto">
          <a:xfrm>
            <a:off x="7163395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7" name="Rectangle 93"/>
          <p:cNvSpPr>
            <a:spLocks noChangeArrowheads="1"/>
          </p:cNvSpPr>
          <p:nvPr/>
        </p:nvSpPr>
        <p:spPr bwMode="auto">
          <a:xfrm>
            <a:off x="7163395" y="5011390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08" name="Rectangle 93"/>
          <p:cNvSpPr>
            <a:spLocks noChangeArrowheads="1"/>
          </p:cNvSpPr>
          <p:nvPr/>
        </p:nvSpPr>
        <p:spPr bwMode="auto">
          <a:xfrm>
            <a:off x="7523435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09" name="Rectangle 93"/>
          <p:cNvSpPr>
            <a:spLocks noChangeArrowheads="1"/>
          </p:cNvSpPr>
          <p:nvPr/>
        </p:nvSpPr>
        <p:spPr bwMode="auto">
          <a:xfrm>
            <a:off x="7523435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0" name="Rectangle 93"/>
          <p:cNvSpPr>
            <a:spLocks noChangeArrowheads="1"/>
          </p:cNvSpPr>
          <p:nvPr/>
        </p:nvSpPr>
        <p:spPr bwMode="auto">
          <a:xfrm>
            <a:off x="7523435" y="5011390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1" name="Rectangle 93"/>
          <p:cNvSpPr>
            <a:spLocks noChangeArrowheads="1"/>
          </p:cNvSpPr>
          <p:nvPr/>
        </p:nvSpPr>
        <p:spPr bwMode="auto">
          <a:xfrm>
            <a:off x="7884368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12" name="Rectangle 93"/>
          <p:cNvSpPr>
            <a:spLocks noChangeArrowheads="1"/>
          </p:cNvSpPr>
          <p:nvPr/>
        </p:nvSpPr>
        <p:spPr bwMode="auto">
          <a:xfrm>
            <a:off x="7884368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4" name="Rectangle 93"/>
          <p:cNvSpPr>
            <a:spLocks noChangeArrowheads="1"/>
          </p:cNvSpPr>
          <p:nvPr/>
        </p:nvSpPr>
        <p:spPr bwMode="auto">
          <a:xfrm>
            <a:off x="8244408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15" name="Rectangle 93"/>
          <p:cNvSpPr>
            <a:spLocks noChangeArrowheads="1"/>
          </p:cNvSpPr>
          <p:nvPr/>
        </p:nvSpPr>
        <p:spPr bwMode="auto">
          <a:xfrm>
            <a:off x="8244408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6" name="Rectangle 93"/>
          <p:cNvSpPr>
            <a:spLocks noChangeArrowheads="1"/>
          </p:cNvSpPr>
          <p:nvPr/>
        </p:nvSpPr>
        <p:spPr bwMode="auto">
          <a:xfrm>
            <a:off x="8244408" y="5011390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7" name="Rectangle 93"/>
          <p:cNvSpPr>
            <a:spLocks noChangeArrowheads="1"/>
          </p:cNvSpPr>
          <p:nvPr/>
        </p:nvSpPr>
        <p:spPr bwMode="auto">
          <a:xfrm>
            <a:off x="323528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18" name="Rectangle 93"/>
          <p:cNvSpPr>
            <a:spLocks noChangeArrowheads="1"/>
          </p:cNvSpPr>
          <p:nvPr/>
        </p:nvSpPr>
        <p:spPr bwMode="auto">
          <a:xfrm>
            <a:off x="323528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3"/>
          <p:cNvSpPr>
            <a:spLocks noChangeArrowheads="1"/>
          </p:cNvSpPr>
          <p:nvPr/>
        </p:nvSpPr>
        <p:spPr bwMode="auto">
          <a:xfrm>
            <a:off x="683568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21" name="Rectangle 93"/>
          <p:cNvSpPr>
            <a:spLocks noChangeArrowheads="1"/>
          </p:cNvSpPr>
          <p:nvPr/>
        </p:nvSpPr>
        <p:spPr bwMode="auto">
          <a:xfrm>
            <a:off x="683568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3" name="Rectangle 93"/>
          <p:cNvSpPr>
            <a:spLocks noChangeArrowheads="1"/>
          </p:cNvSpPr>
          <p:nvPr/>
        </p:nvSpPr>
        <p:spPr bwMode="auto">
          <a:xfrm>
            <a:off x="1044501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24" name="Rectangle 93"/>
          <p:cNvSpPr>
            <a:spLocks noChangeArrowheads="1"/>
          </p:cNvSpPr>
          <p:nvPr/>
        </p:nvSpPr>
        <p:spPr bwMode="auto">
          <a:xfrm>
            <a:off x="1044501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5" name="Rectangle 93"/>
          <p:cNvSpPr>
            <a:spLocks noChangeArrowheads="1"/>
          </p:cNvSpPr>
          <p:nvPr/>
        </p:nvSpPr>
        <p:spPr bwMode="auto">
          <a:xfrm>
            <a:off x="1044501" y="5011390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6" name="Rectangle 93"/>
          <p:cNvSpPr>
            <a:spLocks noChangeArrowheads="1"/>
          </p:cNvSpPr>
          <p:nvPr/>
        </p:nvSpPr>
        <p:spPr bwMode="auto">
          <a:xfrm>
            <a:off x="1404541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27" name="Rectangle 93"/>
          <p:cNvSpPr>
            <a:spLocks noChangeArrowheads="1"/>
          </p:cNvSpPr>
          <p:nvPr/>
        </p:nvSpPr>
        <p:spPr bwMode="auto">
          <a:xfrm>
            <a:off x="1404541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9" name="Rectangle 93"/>
          <p:cNvSpPr>
            <a:spLocks noChangeArrowheads="1"/>
          </p:cNvSpPr>
          <p:nvPr/>
        </p:nvSpPr>
        <p:spPr bwMode="auto">
          <a:xfrm>
            <a:off x="1762795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30" name="Rectangle 93"/>
          <p:cNvSpPr>
            <a:spLocks noChangeArrowheads="1"/>
          </p:cNvSpPr>
          <p:nvPr/>
        </p:nvSpPr>
        <p:spPr bwMode="auto">
          <a:xfrm>
            <a:off x="1762795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2" name="Rectangle 93"/>
          <p:cNvSpPr>
            <a:spLocks noChangeArrowheads="1"/>
          </p:cNvSpPr>
          <p:nvPr/>
        </p:nvSpPr>
        <p:spPr bwMode="auto">
          <a:xfrm>
            <a:off x="2122835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33" name="Rectangle 93"/>
          <p:cNvSpPr>
            <a:spLocks noChangeArrowheads="1"/>
          </p:cNvSpPr>
          <p:nvPr/>
        </p:nvSpPr>
        <p:spPr bwMode="auto">
          <a:xfrm>
            <a:off x="2122835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3"/>
          <p:cNvSpPr>
            <a:spLocks noChangeArrowheads="1"/>
          </p:cNvSpPr>
          <p:nvPr/>
        </p:nvSpPr>
        <p:spPr bwMode="auto">
          <a:xfrm>
            <a:off x="2483768" y="544343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36" name="Rectangle 93"/>
          <p:cNvSpPr>
            <a:spLocks noChangeArrowheads="1"/>
          </p:cNvSpPr>
          <p:nvPr/>
        </p:nvSpPr>
        <p:spPr bwMode="auto">
          <a:xfrm>
            <a:off x="2483768" y="522741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7" name="Rectangle 93"/>
          <p:cNvSpPr>
            <a:spLocks noChangeArrowheads="1"/>
          </p:cNvSpPr>
          <p:nvPr/>
        </p:nvSpPr>
        <p:spPr bwMode="auto">
          <a:xfrm>
            <a:off x="2483768" y="5011390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8" name="Rectangle 93"/>
          <p:cNvSpPr>
            <a:spLocks noChangeArrowheads="1"/>
          </p:cNvSpPr>
          <p:nvPr/>
        </p:nvSpPr>
        <p:spPr bwMode="auto">
          <a:xfrm>
            <a:off x="2483768" y="4796259"/>
            <a:ext cx="215131" cy="216917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9" name="Rectangle 93"/>
          <p:cNvSpPr>
            <a:spLocks noChangeArrowheads="1"/>
          </p:cNvSpPr>
          <p:nvPr/>
        </p:nvSpPr>
        <p:spPr bwMode="auto">
          <a:xfrm>
            <a:off x="3203848" y="4796259"/>
            <a:ext cx="215131" cy="216917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0" name="Rectangle 93"/>
          <p:cNvSpPr>
            <a:spLocks noChangeArrowheads="1"/>
          </p:cNvSpPr>
          <p:nvPr/>
        </p:nvSpPr>
        <p:spPr bwMode="auto">
          <a:xfrm>
            <a:off x="3203848" y="4580235"/>
            <a:ext cx="215131" cy="216917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1" name="Rectangle 93"/>
          <p:cNvSpPr>
            <a:spLocks noChangeArrowheads="1"/>
          </p:cNvSpPr>
          <p:nvPr/>
        </p:nvSpPr>
        <p:spPr bwMode="auto">
          <a:xfrm>
            <a:off x="3203848" y="4364211"/>
            <a:ext cx="215131" cy="216917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2" name="Rectangle 93"/>
          <p:cNvSpPr>
            <a:spLocks noChangeArrowheads="1"/>
          </p:cNvSpPr>
          <p:nvPr/>
        </p:nvSpPr>
        <p:spPr bwMode="auto">
          <a:xfrm>
            <a:off x="7164288" y="4796259"/>
            <a:ext cx="215131" cy="216917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3" name="Rectangle 93"/>
          <p:cNvSpPr>
            <a:spLocks noChangeArrowheads="1"/>
          </p:cNvSpPr>
          <p:nvPr/>
        </p:nvSpPr>
        <p:spPr bwMode="auto">
          <a:xfrm>
            <a:off x="8604448" y="5444331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44" name="Rectangle 93"/>
          <p:cNvSpPr>
            <a:spLocks noChangeArrowheads="1"/>
          </p:cNvSpPr>
          <p:nvPr/>
        </p:nvSpPr>
        <p:spPr bwMode="auto">
          <a:xfrm>
            <a:off x="8604448" y="5228307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5" name="Rectangle 93"/>
          <p:cNvSpPr>
            <a:spLocks noChangeArrowheads="1"/>
          </p:cNvSpPr>
          <p:nvPr/>
        </p:nvSpPr>
        <p:spPr bwMode="auto">
          <a:xfrm>
            <a:off x="8604448" y="5012283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6" name="Rectangle 93"/>
          <p:cNvSpPr>
            <a:spLocks noChangeArrowheads="1"/>
          </p:cNvSpPr>
          <p:nvPr/>
        </p:nvSpPr>
        <p:spPr bwMode="auto">
          <a:xfrm>
            <a:off x="7523435" y="4795366"/>
            <a:ext cx="215131" cy="216917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2" name="Rectangle 93"/>
          <p:cNvSpPr>
            <a:spLocks noChangeArrowheads="1"/>
          </p:cNvSpPr>
          <p:nvPr/>
        </p:nvSpPr>
        <p:spPr bwMode="auto">
          <a:xfrm>
            <a:off x="7524328" y="4580235"/>
            <a:ext cx="215131" cy="216917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5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6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6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6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6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7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6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7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Random level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6" name="AutoShape 3"/>
          <p:cNvSpPr>
            <a:spLocks noChangeArrowheads="1"/>
          </p:cNvSpPr>
          <p:nvPr/>
        </p:nvSpPr>
        <p:spPr bwMode="auto">
          <a:xfrm>
            <a:off x="5940152" y="980728"/>
            <a:ext cx="2952328" cy="2520280"/>
          </a:xfrm>
          <a:prstGeom prst="roundRect">
            <a:avLst>
              <a:gd name="adj" fmla="val 764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5940153" y="2636912"/>
            <a:ext cx="2880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Sixpence  of </a:t>
            </a:r>
            <a:r>
              <a:rPr lang="en-US" sz="1400"/>
              <a:t>Queen Elizabeth I</a:t>
            </a:r>
            <a:r>
              <a:rPr lang="en-US" sz="1400" smtClean="0"/>
              <a:t>, </a:t>
            </a:r>
          </a:p>
          <a:p>
            <a:r>
              <a:rPr lang="en-US" sz="1400" smtClean="0"/>
              <a:t>struck in 1593 at the Tower Mint.</a:t>
            </a:r>
          </a:p>
          <a:p>
            <a:pPr algn="r"/>
            <a:r>
              <a:rPr lang="en-US" sz="1400" smtClean="0"/>
              <a:t>[wikipedia.org]</a:t>
            </a:r>
            <a:endParaRPr lang="cs-CZ" sz="1400"/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196752"/>
            <a:ext cx="26574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577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AutoShape 3"/>
          <p:cNvSpPr>
            <a:spLocks noChangeArrowheads="1"/>
          </p:cNvSpPr>
          <p:nvPr/>
        </p:nvSpPr>
        <p:spPr bwMode="auto">
          <a:xfrm>
            <a:off x="179512" y="4077072"/>
            <a:ext cx="8784976" cy="216024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>
            <a:off x="467544" y="4581128"/>
            <a:ext cx="82809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467544" y="4797152"/>
            <a:ext cx="82809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467544" y="5013176"/>
            <a:ext cx="82809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67544" y="1052736"/>
            <a:ext cx="8064896" cy="2880320"/>
          </a:xfrm>
          <a:prstGeom prst="roundRect">
            <a:avLst>
              <a:gd name="adj" fmla="val 764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/>
              <a:t>More general randomness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C</a:t>
            </a:r>
            <a:r>
              <a:rPr lang="en-US" smtClean="0"/>
              <a:t>hoose </a:t>
            </a:r>
            <a:r>
              <a:rPr lang="en-US"/>
              <a:t>a fraction </a:t>
            </a:r>
            <a:r>
              <a:rPr lang="en-US" i="1"/>
              <a:t>p</a:t>
            </a:r>
            <a:r>
              <a:rPr lang="en-US"/>
              <a:t> between 0 and </a:t>
            </a:r>
            <a:r>
              <a:rPr lang="en-US" smtClean="0"/>
              <a:t>1.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Rule: Fraction </a:t>
            </a:r>
            <a:r>
              <a:rPr lang="en-US" i="1"/>
              <a:t>p</a:t>
            </a:r>
            <a:r>
              <a:rPr lang="en-US"/>
              <a:t> of elements with level </a:t>
            </a:r>
            <a:r>
              <a:rPr lang="en-US" smtClean="0"/>
              <a:t>k </a:t>
            </a:r>
            <a:r>
              <a:rPr lang="en-US"/>
              <a:t>pointers </a:t>
            </a: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 </a:t>
            </a:r>
            <a:r>
              <a:rPr lang="en-US" smtClean="0"/>
              <a:t>        will </a:t>
            </a:r>
            <a:r>
              <a:rPr lang="en-US"/>
              <a:t>have level </a:t>
            </a:r>
            <a:r>
              <a:rPr lang="en-US" smtClean="0"/>
              <a:t>k</a:t>
            </a:r>
            <a:r>
              <a:rPr lang="en-US" i="1" smtClean="0"/>
              <a:t>+</a:t>
            </a:r>
            <a:r>
              <a:rPr lang="en-US" smtClean="0"/>
              <a:t>1  elements </a:t>
            </a:r>
            <a:r>
              <a:rPr lang="en-US"/>
              <a:t>as well. </a:t>
            </a: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On average:           (1</a:t>
            </a:r>
            <a:r>
              <a:rPr lang="en-US">
                <a:sym typeface="Symbol"/>
              </a:rPr>
              <a:t></a:t>
            </a:r>
            <a:r>
              <a:rPr lang="en-US" i="1"/>
              <a:t>p</a:t>
            </a:r>
            <a:r>
              <a:rPr lang="en-US" smtClean="0"/>
              <a:t>)      elements </a:t>
            </a:r>
            <a:r>
              <a:rPr lang="en-US"/>
              <a:t>will be level 1 elements, </a:t>
            </a: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                               (1</a:t>
            </a:r>
            <a:r>
              <a:rPr lang="en-US">
                <a:sym typeface="Symbol"/>
              </a:rPr>
              <a:t></a:t>
            </a:r>
            <a:r>
              <a:rPr lang="en-US" i="1"/>
              <a:t>p</a:t>
            </a:r>
            <a:r>
              <a:rPr lang="en-US" smtClean="0"/>
              <a:t>)^</a:t>
            </a:r>
            <a:r>
              <a:rPr lang="en-US"/>
              <a:t>2 </a:t>
            </a:r>
            <a:r>
              <a:rPr lang="en-US" smtClean="0"/>
              <a:t> elements </a:t>
            </a:r>
            <a:r>
              <a:rPr lang="en-US"/>
              <a:t>will be level 2 elements, </a:t>
            </a: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                               (1</a:t>
            </a:r>
            <a:r>
              <a:rPr lang="en-US">
                <a:sym typeface="Symbol"/>
              </a:rPr>
              <a:t></a:t>
            </a:r>
            <a:r>
              <a:rPr lang="en-US" i="1"/>
              <a:t>p</a:t>
            </a:r>
            <a:r>
              <a:rPr lang="en-US" smtClean="0"/>
              <a:t>)^</a:t>
            </a:r>
            <a:r>
              <a:rPr lang="en-US"/>
              <a:t>3 </a:t>
            </a:r>
            <a:r>
              <a:rPr lang="en-US" smtClean="0"/>
              <a:t> elements </a:t>
            </a:r>
            <a:r>
              <a:rPr lang="en-US"/>
              <a:t>will be level 3 elements, </a:t>
            </a:r>
            <a:r>
              <a:rPr lang="en-US" smtClean="0"/>
              <a:t>etc. 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148064" y="620688"/>
            <a:ext cx="3744416" cy="1296144"/>
          </a:xfrm>
          <a:prstGeom prst="roundRect">
            <a:avLst>
              <a:gd name="adj" fmla="val 7640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This </a:t>
            </a:r>
            <a:r>
              <a:rPr lang="en-US"/>
              <a:t>scheme corresponds </a:t>
            </a: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to </a:t>
            </a:r>
            <a:r>
              <a:rPr lang="en-US"/>
              <a:t>flipping a coin </a:t>
            </a:r>
            <a:r>
              <a:rPr lang="en-US" smtClean="0"/>
              <a:t>that </a:t>
            </a:r>
            <a:r>
              <a:rPr lang="en-US"/>
              <a:t>has </a:t>
            </a:r>
            <a:r>
              <a:rPr lang="en-US" smtClean="0"/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i="1" smtClean="0"/>
              <a:t>     p</a:t>
            </a:r>
            <a:r>
              <a:rPr lang="en-US" b="1" smtClean="0"/>
              <a:t> </a:t>
            </a:r>
            <a:r>
              <a:rPr lang="en-US" smtClean="0"/>
              <a:t> chance </a:t>
            </a:r>
            <a:r>
              <a:rPr lang="en-US"/>
              <a:t>of coming up </a:t>
            </a:r>
            <a:r>
              <a:rPr lang="en-US" smtClean="0"/>
              <a:t>heads,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(</a:t>
            </a:r>
            <a:r>
              <a:rPr lang="en-US" b="1" smtClean="0"/>
              <a:t>1</a:t>
            </a:r>
            <a:r>
              <a:rPr lang="en-US" b="1" smtClean="0">
                <a:sym typeface="Symbol"/>
              </a:rPr>
              <a:t></a:t>
            </a:r>
            <a:r>
              <a:rPr lang="en-US" b="1" i="1" smtClean="0"/>
              <a:t>p</a:t>
            </a:r>
            <a:r>
              <a:rPr lang="en-US"/>
              <a:t>) chance of coming up tails.  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67544" y="5733256"/>
            <a:ext cx="8064896" cy="360040"/>
          </a:xfrm>
          <a:prstGeom prst="roundRect">
            <a:avLst>
              <a:gd name="adj" fmla="val 2880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Example of an experimental independent  levels calculation with p = 0.33.</a:t>
            </a:r>
            <a:r>
              <a:rPr lang="en-US" b="1" smtClean="0"/>
              <a:t> </a:t>
            </a:r>
            <a:endParaRPr lang="en-US" smtClean="0"/>
          </a:p>
        </p:txBody>
      </p:sp>
      <p:sp>
        <p:nvSpPr>
          <p:cNvPr id="13" name="Rectangle 93"/>
          <p:cNvSpPr>
            <a:spLocks noChangeArrowheads="1"/>
          </p:cNvSpPr>
          <p:nvPr/>
        </p:nvSpPr>
        <p:spPr bwMode="auto">
          <a:xfrm>
            <a:off x="2915816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4" name="Rectangle 93"/>
          <p:cNvSpPr>
            <a:spLocks noChangeArrowheads="1"/>
          </p:cNvSpPr>
          <p:nvPr/>
        </p:nvSpPr>
        <p:spPr bwMode="auto">
          <a:xfrm>
            <a:off x="2915816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" name="Rectangle 93"/>
          <p:cNvSpPr>
            <a:spLocks noChangeArrowheads="1"/>
          </p:cNvSpPr>
          <p:nvPr/>
        </p:nvSpPr>
        <p:spPr bwMode="auto">
          <a:xfrm>
            <a:off x="3275856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6" name="Rectangle 93"/>
          <p:cNvSpPr>
            <a:spLocks noChangeArrowheads="1"/>
          </p:cNvSpPr>
          <p:nvPr/>
        </p:nvSpPr>
        <p:spPr bwMode="auto">
          <a:xfrm>
            <a:off x="3275856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8" name="Rectangle 93"/>
          <p:cNvSpPr>
            <a:spLocks noChangeArrowheads="1"/>
          </p:cNvSpPr>
          <p:nvPr/>
        </p:nvSpPr>
        <p:spPr bwMode="auto">
          <a:xfrm>
            <a:off x="3636789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19" name="Rectangle 93"/>
          <p:cNvSpPr>
            <a:spLocks noChangeArrowheads="1"/>
          </p:cNvSpPr>
          <p:nvPr/>
        </p:nvSpPr>
        <p:spPr bwMode="auto">
          <a:xfrm>
            <a:off x="3636789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" name="Rectangle 93"/>
          <p:cNvSpPr>
            <a:spLocks noChangeArrowheads="1"/>
          </p:cNvSpPr>
          <p:nvPr/>
        </p:nvSpPr>
        <p:spPr bwMode="auto">
          <a:xfrm>
            <a:off x="3996829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2" name="Rectangle 93"/>
          <p:cNvSpPr>
            <a:spLocks noChangeArrowheads="1"/>
          </p:cNvSpPr>
          <p:nvPr/>
        </p:nvSpPr>
        <p:spPr bwMode="auto">
          <a:xfrm>
            <a:off x="3996829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" name="Rectangle 93"/>
          <p:cNvSpPr>
            <a:spLocks noChangeArrowheads="1"/>
          </p:cNvSpPr>
          <p:nvPr/>
        </p:nvSpPr>
        <p:spPr bwMode="auto">
          <a:xfrm>
            <a:off x="4355083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5" name="Rectangle 93"/>
          <p:cNvSpPr>
            <a:spLocks noChangeArrowheads="1"/>
          </p:cNvSpPr>
          <p:nvPr/>
        </p:nvSpPr>
        <p:spPr bwMode="auto">
          <a:xfrm>
            <a:off x="4355083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7" name="Rectangle 93"/>
          <p:cNvSpPr>
            <a:spLocks noChangeArrowheads="1"/>
          </p:cNvSpPr>
          <p:nvPr/>
        </p:nvSpPr>
        <p:spPr bwMode="auto">
          <a:xfrm>
            <a:off x="4715123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28" name="Rectangle 93"/>
          <p:cNvSpPr>
            <a:spLocks noChangeArrowheads="1"/>
          </p:cNvSpPr>
          <p:nvPr/>
        </p:nvSpPr>
        <p:spPr bwMode="auto">
          <a:xfrm>
            <a:off x="4715123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" name="Rectangle 93"/>
          <p:cNvSpPr>
            <a:spLocks noChangeArrowheads="1"/>
          </p:cNvSpPr>
          <p:nvPr/>
        </p:nvSpPr>
        <p:spPr bwMode="auto">
          <a:xfrm>
            <a:off x="5076056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30" name="Rectangle 93"/>
          <p:cNvSpPr>
            <a:spLocks noChangeArrowheads="1"/>
          </p:cNvSpPr>
          <p:nvPr/>
        </p:nvSpPr>
        <p:spPr bwMode="auto">
          <a:xfrm>
            <a:off x="5076056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1" name="Rectangle 93"/>
          <p:cNvSpPr>
            <a:spLocks noChangeArrowheads="1"/>
          </p:cNvSpPr>
          <p:nvPr/>
        </p:nvSpPr>
        <p:spPr bwMode="auto">
          <a:xfrm>
            <a:off x="5436096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32" name="Rectangle 93"/>
          <p:cNvSpPr>
            <a:spLocks noChangeArrowheads="1"/>
          </p:cNvSpPr>
          <p:nvPr/>
        </p:nvSpPr>
        <p:spPr bwMode="auto">
          <a:xfrm>
            <a:off x="5436096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3" name="Rectangle 93"/>
          <p:cNvSpPr>
            <a:spLocks noChangeArrowheads="1"/>
          </p:cNvSpPr>
          <p:nvPr/>
        </p:nvSpPr>
        <p:spPr bwMode="auto">
          <a:xfrm>
            <a:off x="5796136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34" name="Rectangle 93"/>
          <p:cNvSpPr>
            <a:spLocks noChangeArrowheads="1"/>
          </p:cNvSpPr>
          <p:nvPr/>
        </p:nvSpPr>
        <p:spPr bwMode="auto">
          <a:xfrm>
            <a:off x="5796136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" name="Rectangle 93"/>
          <p:cNvSpPr>
            <a:spLocks noChangeArrowheads="1"/>
          </p:cNvSpPr>
          <p:nvPr/>
        </p:nvSpPr>
        <p:spPr bwMode="auto">
          <a:xfrm>
            <a:off x="6156176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36" name="Rectangle 93"/>
          <p:cNvSpPr>
            <a:spLocks noChangeArrowheads="1"/>
          </p:cNvSpPr>
          <p:nvPr/>
        </p:nvSpPr>
        <p:spPr bwMode="auto">
          <a:xfrm>
            <a:off x="6156176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8" name="Rectangle 93"/>
          <p:cNvSpPr>
            <a:spLocks noChangeArrowheads="1"/>
          </p:cNvSpPr>
          <p:nvPr/>
        </p:nvSpPr>
        <p:spPr bwMode="auto">
          <a:xfrm>
            <a:off x="6517109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39" name="Rectangle 93"/>
          <p:cNvSpPr>
            <a:spLocks noChangeArrowheads="1"/>
          </p:cNvSpPr>
          <p:nvPr/>
        </p:nvSpPr>
        <p:spPr bwMode="auto">
          <a:xfrm>
            <a:off x="6517109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0" name="Rectangle 93"/>
          <p:cNvSpPr>
            <a:spLocks noChangeArrowheads="1"/>
          </p:cNvSpPr>
          <p:nvPr/>
        </p:nvSpPr>
        <p:spPr bwMode="auto">
          <a:xfrm>
            <a:off x="6877149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41" name="Rectangle 93"/>
          <p:cNvSpPr>
            <a:spLocks noChangeArrowheads="1"/>
          </p:cNvSpPr>
          <p:nvPr/>
        </p:nvSpPr>
        <p:spPr bwMode="auto">
          <a:xfrm>
            <a:off x="6877149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3" name="Rectangle 93"/>
          <p:cNvSpPr>
            <a:spLocks noChangeArrowheads="1"/>
          </p:cNvSpPr>
          <p:nvPr/>
        </p:nvSpPr>
        <p:spPr bwMode="auto">
          <a:xfrm>
            <a:off x="7235403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44" name="Rectangle 93"/>
          <p:cNvSpPr>
            <a:spLocks noChangeArrowheads="1"/>
          </p:cNvSpPr>
          <p:nvPr/>
        </p:nvSpPr>
        <p:spPr bwMode="auto">
          <a:xfrm>
            <a:off x="7235403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6" name="Rectangle 93"/>
          <p:cNvSpPr>
            <a:spLocks noChangeArrowheads="1"/>
          </p:cNvSpPr>
          <p:nvPr/>
        </p:nvSpPr>
        <p:spPr bwMode="auto">
          <a:xfrm>
            <a:off x="7595443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47" name="Rectangle 93"/>
          <p:cNvSpPr>
            <a:spLocks noChangeArrowheads="1"/>
          </p:cNvSpPr>
          <p:nvPr/>
        </p:nvSpPr>
        <p:spPr bwMode="auto">
          <a:xfrm>
            <a:off x="7595443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49" name="Rectangle 93"/>
          <p:cNvSpPr>
            <a:spLocks noChangeArrowheads="1"/>
          </p:cNvSpPr>
          <p:nvPr/>
        </p:nvSpPr>
        <p:spPr bwMode="auto">
          <a:xfrm>
            <a:off x="7956376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50" name="Rectangle 93"/>
          <p:cNvSpPr>
            <a:spLocks noChangeArrowheads="1"/>
          </p:cNvSpPr>
          <p:nvPr/>
        </p:nvSpPr>
        <p:spPr bwMode="auto">
          <a:xfrm>
            <a:off x="7956376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1" name="Rectangle 93"/>
          <p:cNvSpPr>
            <a:spLocks noChangeArrowheads="1"/>
          </p:cNvSpPr>
          <p:nvPr/>
        </p:nvSpPr>
        <p:spPr bwMode="auto">
          <a:xfrm>
            <a:off x="8316416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52" name="Rectangle 93"/>
          <p:cNvSpPr>
            <a:spLocks noChangeArrowheads="1"/>
          </p:cNvSpPr>
          <p:nvPr/>
        </p:nvSpPr>
        <p:spPr bwMode="auto">
          <a:xfrm>
            <a:off x="8316416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4" name="Rectangle 93"/>
          <p:cNvSpPr>
            <a:spLocks noChangeArrowheads="1"/>
          </p:cNvSpPr>
          <p:nvPr/>
        </p:nvSpPr>
        <p:spPr bwMode="auto">
          <a:xfrm>
            <a:off x="395536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55" name="Rectangle 93"/>
          <p:cNvSpPr>
            <a:spLocks noChangeArrowheads="1"/>
          </p:cNvSpPr>
          <p:nvPr/>
        </p:nvSpPr>
        <p:spPr bwMode="auto">
          <a:xfrm>
            <a:off x="395536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6" name="Rectangle 93"/>
          <p:cNvSpPr>
            <a:spLocks noChangeArrowheads="1"/>
          </p:cNvSpPr>
          <p:nvPr/>
        </p:nvSpPr>
        <p:spPr bwMode="auto">
          <a:xfrm>
            <a:off x="755576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57" name="Rectangle 93"/>
          <p:cNvSpPr>
            <a:spLocks noChangeArrowheads="1"/>
          </p:cNvSpPr>
          <p:nvPr/>
        </p:nvSpPr>
        <p:spPr bwMode="auto">
          <a:xfrm>
            <a:off x="755576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58" name="Rectangle 93"/>
          <p:cNvSpPr>
            <a:spLocks noChangeArrowheads="1"/>
          </p:cNvSpPr>
          <p:nvPr/>
        </p:nvSpPr>
        <p:spPr bwMode="auto">
          <a:xfrm>
            <a:off x="1116509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59" name="Rectangle 93"/>
          <p:cNvSpPr>
            <a:spLocks noChangeArrowheads="1"/>
          </p:cNvSpPr>
          <p:nvPr/>
        </p:nvSpPr>
        <p:spPr bwMode="auto">
          <a:xfrm>
            <a:off x="1116509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1" name="Rectangle 93"/>
          <p:cNvSpPr>
            <a:spLocks noChangeArrowheads="1"/>
          </p:cNvSpPr>
          <p:nvPr/>
        </p:nvSpPr>
        <p:spPr bwMode="auto">
          <a:xfrm>
            <a:off x="1476549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62" name="Rectangle 93"/>
          <p:cNvSpPr>
            <a:spLocks noChangeArrowheads="1"/>
          </p:cNvSpPr>
          <p:nvPr/>
        </p:nvSpPr>
        <p:spPr bwMode="auto">
          <a:xfrm>
            <a:off x="1476549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3" name="Rectangle 93"/>
          <p:cNvSpPr>
            <a:spLocks noChangeArrowheads="1"/>
          </p:cNvSpPr>
          <p:nvPr/>
        </p:nvSpPr>
        <p:spPr bwMode="auto">
          <a:xfrm>
            <a:off x="1834803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64" name="Rectangle 93"/>
          <p:cNvSpPr>
            <a:spLocks noChangeArrowheads="1"/>
          </p:cNvSpPr>
          <p:nvPr/>
        </p:nvSpPr>
        <p:spPr bwMode="auto">
          <a:xfrm>
            <a:off x="1834803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5" name="Rectangle 93"/>
          <p:cNvSpPr>
            <a:spLocks noChangeArrowheads="1"/>
          </p:cNvSpPr>
          <p:nvPr/>
        </p:nvSpPr>
        <p:spPr bwMode="auto">
          <a:xfrm>
            <a:off x="2194843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66" name="Rectangle 93"/>
          <p:cNvSpPr>
            <a:spLocks noChangeArrowheads="1"/>
          </p:cNvSpPr>
          <p:nvPr/>
        </p:nvSpPr>
        <p:spPr bwMode="auto">
          <a:xfrm>
            <a:off x="2194843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67" name="Rectangle 93"/>
          <p:cNvSpPr>
            <a:spLocks noChangeArrowheads="1"/>
          </p:cNvSpPr>
          <p:nvPr/>
        </p:nvSpPr>
        <p:spPr bwMode="auto">
          <a:xfrm>
            <a:off x="2555776" y="5083398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68" name="Rectangle 93"/>
          <p:cNvSpPr>
            <a:spLocks noChangeArrowheads="1"/>
          </p:cNvSpPr>
          <p:nvPr/>
        </p:nvSpPr>
        <p:spPr bwMode="auto">
          <a:xfrm>
            <a:off x="2555776" y="486737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0" name="Rectangle 93"/>
          <p:cNvSpPr>
            <a:spLocks noChangeArrowheads="1"/>
          </p:cNvSpPr>
          <p:nvPr/>
        </p:nvSpPr>
        <p:spPr bwMode="auto">
          <a:xfrm>
            <a:off x="2915816" y="4653136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75" name="Rectangle 93"/>
          <p:cNvSpPr>
            <a:spLocks noChangeArrowheads="1"/>
          </p:cNvSpPr>
          <p:nvPr/>
        </p:nvSpPr>
        <p:spPr bwMode="auto">
          <a:xfrm>
            <a:off x="8676456" y="5084291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x</a:t>
            </a:r>
            <a:endParaRPr lang="cs-CZ" b="1"/>
          </a:p>
        </p:txBody>
      </p:sp>
      <p:sp>
        <p:nvSpPr>
          <p:cNvPr id="76" name="Rectangle 93"/>
          <p:cNvSpPr>
            <a:spLocks noChangeArrowheads="1"/>
          </p:cNvSpPr>
          <p:nvPr/>
        </p:nvSpPr>
        <p:spPr bwMode="auto">
          <a:xfrm>
            <a:off x="8676456" y="4868267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80" name="Rectangle 93"/>
          <p:cNvSpPr>
            <a:spLocks noChangeArrowheads="1"/>
          </p:cNvSpPr>
          <p:nvPr/>
        </p:nvSpPr>
        <p:spPr bwMode="auto">
          <a:xfrm>
            <a:off x="4716016" y="4653136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81" name="Rectangle 93"/>
          <p:cNvSpPr>
            <a:spLocks noChangeArrowheads="1"/>
          </p:cNvSpPr>
          <p:nvPr/>
        </p:nvSpPr>
        <p:spPr bwMode="auto">
          <a:xfrm>
            <a:off x="4716016" y="4437112"/>
            <a:ext cx="215131" cy="216917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82" name="Rectangle 93"/>
          <p:cNvSpPr>
            <a:spLocks noChangeArrowheads="1"/>
          </p:cNvSpPr>
          <p:nvPr/>
        </p:nvSpPr>
        <p:spPr bwMode="auto">
          <a:xfrm>
            <a:off x="5076056" y="4653136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83" name="Rectangle 93"/>
          <p:cNvSpPr>
            <a:spLocks noChangeArrowheads="1"/>
          </p:cNvSpPr>
          <p:nvPr/>
        </p:nvSpPr>
        <p:spPr bwMode="auto">
          <a:xfrm>
            <a:off x="5436096" y="4653136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84" name="Rectangle 93"/>
          <p:cNvSpPr>
            <a:spLocks noChangeArrowheads="1"/>
          </p:cNvSpPr>
          <p:nvPr/>
        </p:nvSpPr>
        <p:spPr bwMode="auto">
          <a:xfrm>
            <a:off x="5796136" y="4653136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85" name="Rectangle 93"/>
          <p:cNvSpPr>
            <a:spLocks noChangeArrowheads="1"/>
          </p:cNvSpPr>
          <p:nvPr/>
        </p:nvSpPr>
        <p:spPr bwMode="auto">
          <a:xfrm>
            <a:off x="8316416" y="4653136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86" name="Rectangle 93"/>
          <p:cNvSpPr>
            <a:spLocks noChangeArrowheads="1"/>
          </p:cNvSpPr>
          <p:nvPr/>
        </p:nvSpPr>
        <p:spPr bwMode="auto">
          <a:xfrm>
            <a:off x="7596336" y="4653136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9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Random level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8" name="Rectangle 93"/>
          <p:cNvSpPr>
            <a:spLocks noChangeArrowheads="1"/>
          </p:cNvSpPr>
          <p:nvPr/>
        </p:nvSpPr>
        <p:spPr bwMode="auto">
          <a:xfrm>
            <a:off x="2195736" y="2924944"/>
            <a:ext cx="215131" cy="2169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9" name="Rectangle 93"/>
          <p:cNvSpPr>
            <a:spLocks noChangeArrowheads="1"/>
          </p:cNvSpPr>
          <p:nvPr/>
        </p:nvSpPr>
        <p:spPr bwMode="auto">
          <a:xfrm>
            <a:off x="2195736" y="3212976"/>
            <a:ext cx="215131" cy="216917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0" name="Rectangle 93"/>
          <p:cNvSpPr>
            <a:spLocks noChangeArrowheads="1"/>
          </p:cNvSpPr>
          <p:nvPr/>
        </p:nvSpPr>
        <p:spPr bwMode="auto">
          <a:xfrm>
            <a:off x="2195736" y="3501008"/>
            <a:ext cx="215131" cy="216917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0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197604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251520" y="3212976"/>
            <a:ext cx="8640960" cy="2736304"/>
          </a:xfrm>
          <a:prstGeom prst="roundRect">
            <a:avLst>
              <a:gd name="adj" fmla="val 5925"/>
            </a:avLst>
          </a:prstGeom>
          <a:solidFill>
            <a:schemeClr val="bg1"/>
          </a:solidFill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randomLevel( List list ) {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random() returns a random value in [0..1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newLevel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1;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 smtClean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random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() &lt;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list.p )      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MaxLevel check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newLevel++;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newLevel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list.MaxLevel );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b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efficiency!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51520" y="1052736"/>
            <a:ext cx="8568952" cy="1944216"/>
          </a:xfrm>
          <a:prstGeom prst="roundRect">
            <a:avLst>
              <a:gd name="adj" fmla="val 75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b="1"/>
              <a:t>Choosing a Random Level </a:t>
            </a:r>
            <a:endParaRPr lang="en-US" b="1" smtClean="0"/>
          </a:p>
          <a:p>
            <a:endParaRPr lang="en-US" b="1"/>
          </a:p>
          <a:p>
            <a:r>
              <a:rPr lang="en-US"/>
              <a:t>A level is chosen for an element in effect by flipping a coin that has probablility</a:t>
            </a:r>
            <a:r>
              <a:rPr lang="en-US" i="1"/>
              <a:t> p</a:t>
            </a:r>
            <a:r>
              <a:rPr lang="en-US"/>
              <a:t> of coming up heads. We </a:t>
            </a:r>
            <a:r>
              <a:rPr lang="en-US" smtClean="0"/>
              <a:t>keep </a:t>
            </a:r>
            <a:r>
              <a:rPr lang="en-US"/>
              <a:t>flipping until we </a:t>
            </a:r>
            <a:r>
              <a:rPr lang="en-US" smtClean="0"/>
              <a:t>get </a:t>
            </a:r>
            <a:r>
              <a:rPr lang="en-US"/>
              <a:t>"tails" or until the maximum number of levels is </a:t>
            </a:r>
            <a:r>
              <a:rPr lang="en-US" smtClean="0"/>
              <a:t>reached</a:t>
            </a:r>
            <a:r>
              <a:rPr lang="en-US"/>
              <a:t>.</a:t>
            </a:r>
            <a:endParaRPr lang="en-US">
              <a:cs typeface="Courier New" panose="02070309020205020404" pitchFamily="49" charset="0"/>
            </a:endParaRPr>
          </a:p>
        </p:txBody>
      </p:sp>
      <p:sp>
        <p:nvSpPr>
          <p:cNvPr id="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Skip list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Random level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516216" y="5373216"/>
            <a:ext cx="2160240" cy="7200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50403597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6301</TotalTime>
  <Words>3584</Words>
  <Application>Microsoft Office PowerPoint</Application>
  <PresentationFormat>On-screen Show (4:3)</PresentationFormat>
  <Paragraphs>885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608</cp:revision>
  <cp:lastPrinted>2016-12-13T02:01:38Z</cp:lastPrinted>
  <dcterms:created xsi:type="dcterms:W3CDTF">2012-11-10T17:04:51Z</dcterms:created>
  <dcterms:modified xsi:type="dcterms:W3CDTF">2016-12-13T11:52:10Z</dcterms:modified>
</cp:coreProperties>
</file>