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7" r:id="rId2"/>
    <p:sldId id="298" r:id="rId3"/>
    <p:sldId id="291" r:id="rId4"/>
    <p:sldId id="296" r:id="rId5"/>
    <p:sldId id="295" r:id="rId6"/>
    <p:sldId id="302" r:id="rId7"/>
    <p:sldId id="303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9" r:id="rId24"/>
    <p:sldId id="273" r:id="rId25"/>
    <p:sldId id="274" r:id="rId26"/>
    <p:sldId id="300" r:id="rId27"/>
    <p:sldId id="275" r:id="rId28"/>
    <p:sldId id="276" r:id="rId29"/>
    <p:sldId id="277" r:id="rId30"/>
    <p:sldId id="278" r:id="rId31"/>
    <p:sldId id="279" r:id="rId32"/>
    <p:sldId id="301" r:id="rId33"/>
    <p:sldId id="289" r:id="rId34"/>
    <p:sldId id="280" r:id="rId35"/>
    <p:sldId id="284" r:id="rId36"/>
    <p:sldId id="282" r:id="rId37"/>
    <p:sldId id="283" r:id="rId38"/>
    <p:sldId id="286" r:id="rId39"/>
    <p:sldId id="287" r:id="rId4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74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3.10.2017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3.10.2017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3.10.2017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17.png"/><Relationship Id="rId8" Type="http://schemas.openxmlformats.org/officeDocument/2006/relationships/image" Target="../media/image7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</a:t>
            </a:r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3</a:t>
            </a:r>
            <a:endParaRPr lang="cs-CZ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4</a:t>
            </a:r>
            <a:endParaRPr lang="cs-CZ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5</a:t>
            </a:r>
            <a:endParaRPr lang="cs-CZ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6</a:t>
            </a:r>
            <a:endParaRPr lang="cs-CZ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7</a:t>
            </a:r>
            <a:endParaRPr lang="cs-CZ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8</a:t>
            </a:r>
            <a:endParaRPr lang="cs-CZ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  9</a:t>
            </a:r>
            <a:endParaRPr lang="cs-CZ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10</a:t>
            </a:r>
            <a:endParaRPr lang="cs-CZ"/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11</a:t>
            </a:r>
            <a:endParaRPr lang="cs-CZ"/>
          </a:p>
        </p:txBody>
      </p: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12</a:t>
            </a:r>
            <a:endParaRPr lang="cs-CZ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13</a:t>
            </a:r>
            <a:endParaRPr lang="cs-CZ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14</a:t>
            </a:r>
            <a:endParaRPr lang="cs-CZ"/>
          </a:p>
        </p:txBody>
      </p:sp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15</a:t>
            </a:r>
            <a:endParaRPr lang="cs-CZ"/>
          </a:p>
        </p:txBody>
      </p:sp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16</a:t>
            </a:r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17</a:t>
            </a:r>
            <a:endParaRPr lang="cs-CZ"/>
          </a:p>
        </p:txBody>
      </p:sp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18</a:t>
            </a:r>
            <a:endParaRPr lang="cs-CZ"/>
          </a:p>
        </p:txBody>
      </p:sp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19</a:t>
            </a:r>
            <a:endParaRPr lang="cs-CZ"/>
          </a:p>
        </p:txBody>
      </p:sp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20</a:t>
            </a:r>
            <a:endParaRPr lang="cs-CZ"/>
          </a:p>
        </p:txBody>
      </p:sp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21</a:t>
            </a:r>
            <a:endParaRPr lang="cs-CZ"/>
          </a:p>
        </p:txBody>
      </p: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blipFill rotWithShape="1">
                <a:blip r:embed="rId2"/>
                <a:stretch>
                  <a:fillRect r="-257"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115616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AE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blipFill rotWithShape="1">
                <a:blip r:embed="rId6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41277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(#)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20486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2996952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016" y="2564904"/>
            <a:ext cx="4248472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mtClean="0">
                <a:solidFill>
                  <a:schemeClr val="tx1"/>
                </a:solidFill>
              </a:rPr>
              <a:t>Init:</a:t>
            </a:r>
            <a:r>
              <a:rPr lang="en-US" smtClean="0">
                <a:solidFill>
                  <a:schemeClr val="tx1"/>
                </a:solidFill>
              </a:rPr>
              <a:t>     A[0] = 1;  A[k] = 0, k = 1..6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 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index k</a:t>
            </a:r>
          </a:p>
          <a:p>
            <a:r>
              <a:rPr lang="en-US" smtClean="0">
                <a:solidFill>
                  <a:schemeClr val="tx1"/>
                </a:solidFill>
              </a:rPr>
              <a:t>-- if (A[k] &gt; 0)</a:t>
            </a:r>
          </a:p>
          <a:p>
            <a:r>
              <a:rPr lang="en-US" smtClean="0">
                <a:solidFill>
                  <a:schemeClr val="tx1"/>
                </a:solidFill>
              </a:rPr>
              <a:t>       A[k] ─= 1;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choose one of the following: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either   A[k+1] += 2;                  (if k &lt; 6)   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or          swap (A[k+1], A[k+2])  (if k &lt; 5)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The objective: 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r>
              <a:rPr lang="en-US" smtClean="0">
                <a:solidFill>
                  <a:schemeClr val="tx1"/>
                </a:solidFill>
              </a:rPr>
              <a:t>Maximize sum(A[k], k=0..6).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05891"/>
              </p:ext>
            </p:extLst>
          </p:nvPr>
        </p:nvGraphicFramePr>
        <p:xfrm>
          <a:off x="1187624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43608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836712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 array</a:t>
            </a:r>
            <a:endParaRPr lang="cs-CZ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17254"/>
              </p:ext>
            </p:extLst>
          </p:nvPr>
        </p:nvGraphicFramePr>
        <p:xfrm>
          <a:off x="5076056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932040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836712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Final array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1691680" y="188640"/>
            <a:ext cx="526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game with some relation to the Ackermann function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39</a:t>
            </a:fld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79512" y="2564904"/>
            <a:ext cx="4392488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Init</a:t>
            </a:r>
            <a:r>
              <a:rPr lang="en-US" b="1" smtClean="0">
                <a:solidFill>
                  <a:schemeClr val="tx1"/>
                </a:solidFill>
              </a:rPr>
              <a:t>:   </a:t>
            </a:r>
            <a:r>
              <a:rPr lang="en-US" smtClean="0">
                <a:solidFill>
                  <a:schemeClr val="tx1"/>
                </a:solidFill>
              </a:rPr>
              <a:t> Array with 7 fields, leftmost field contains 1 token, other fields are empty.</a:t>
            </a:r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</a:t>
            </a:r>
          </a:p>
          <a:p>
            <a:r>
              <a:rPr lang="en-US" smtClean="0">
                <a:solidFill>
                  <a:schemeClr val="tx1"/>
                </a:solidFill>
              </a:rPr>
              <a:t>-- Remove a token from any field F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one of the following:  </a:t>
            </a:r>
          </a:p>
          <a:p>
            <a:r>
              <a:rPr lang="en-US" smtClean="0">
                <a:solidFill>
                  <a:schemeClr val="tx1"/>
                </a:solidFill>
              </a:rPr>
              <a:t>       -   If there is a field to the right of 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add two tokens to that field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-   If there are two fields </a:t>
            </a:r>
            <a:r>
              <a:rPr lang="en-US">
                <a:solidFill>
                  <a:schemeClr val="tx1"/>
                </a:solidFill>
              </a:rPr>
              <a:t>to the right of </a:t>
            </a:r>
            <a:r>
              <a:rPr lang="en-US" smtClean="0">
                <a:solidFill>
                  <a:schemeClr val="tx1"/>
                </a:solidFill>
              </a:rPr>
              <a:t>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swap the contents of those fields</a:t>
            </a:r>
          </a:p>
          <a:p>
            <a:r>
              <a:rPr lang="en-US" smtClean="0">
                <a:solidFill>
                  <a:schemeClr val="tx1"/>
                </a:solidFill>
              </a:rPr>
              <a:t>    </a:t>
            </a:r>
          </a:p>
          <a:p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objective: </a:t>
            </a:r>
            <a:endParaRPr lang="en-US" b="1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Maximize the number of tokens in the array.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132856"/>
            <a:ext cx="149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 a computer</a:t>
            </a:r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179512" y="2132856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On a table:</a:t>
            </a:r>
            <a:endParaRPr lang="cs-CZ"/>
          </a:p>
        </p:txBody>
      </p:sp>
      <p:sp>
        <p:nvSpPr>
          <p:cNvPr id="5" name="Right Arrow 4"/>
          <p:cNvSpPr/>
          <p:nvPr/>
        </p:nvSpPr>
        <p:spPr>
          <a:xfrm>
            <a:off x="4427984" y="1412776"/>
            <a:ext cx="360040" cy="288032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5805264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3995936" y="6237312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39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Prim and Dijkstra Algorithms compared</a:t>
            </a:r>
            <a:endParaRPr lang="cs-CZ" b="1" smtClean="0"/>
          </a:p>
        </p:txBody>
      </p:sp>
      <p:sp>
        <p:nvSpPr>
          <p:cNvPr id="9" name="Rectangle 8"/>
          <p:cNvSpPr/>
          <p:nvPr/>
        </p:nvSpPr>
        <p:spPr>
          <a:xfrm>
            <a:off x="3203848" y="793279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boss;</a:t>
            </a: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boss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boss[i] = i;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everybody's their own 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representativeA, representativeB 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     // by the given </a:t>
            </a:r>
            <a:r>
              <a:rPr lang="en-US"/>
              <a:t>two </a:t>
            </a:r>
            <a:r>
              <a:rPr lang="en-US" smtClean="0"/>
              <a:t>representatives   </a:t>
            </a:r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representative 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boss[rootA]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boss[rootB]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boss[a] == a ? a : (boss[a] = find(boss[a])) );}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boss[a]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boss[a];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b="1"/>
            </a:lvl1pPr>
          </a:lstStyle>
          <a:p>
            <a:r>
              <a:rPr lang="en-US"/>
              <a:t>1</a:t>
            </a:r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2315</TotalTime>
  <Words>5482</Words>
  <Application>Microsoft Office PowerPoint</Application>
  <PresentationFormat>On-screen Show (4:3)</PresentationFormat>
  <Paragraphs>3485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403</cp:revision>
  <cp:lastPrinted>2017-09-20T01:15:26Z</cp:lastPrinted>
  <dcterms:created xsi:type="dcterms:W3CDTF">2016-10-03T12:02:44Z</dcterms:created>
  <dcterms:modified xsi:type="dcterms:W3CDTF">2017-10-03T18:57:56Z</dcterms:modified>
</cp:coreProperties>
</file>