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36"/>
  </p:notesMasterIdLst>
  <p:sldIdLst>
    <p:sldId id="256" r:id="rId2"/>
    <p:sldId id="257" r:id="rId3"/>
    <p:sldId id="258" r:id="rId4"/>
    <p:sldId id="290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7086600" cy="10210800"/>
  <p:defaultTextStyle>
    <a:defPPr>
      <a:defRPr lang="en-GB"/>
    </a:defPPr>
    <a:lvl1pPr algn="ctr" defTabSz="449263" rtl="0" eaLnBrk="0" fontAlgn="base" hangingPunct="0">
      <a:lnSpc>
        <a:spcPct val="101000"/>
      </a:lnSpc>
      <a:spcBef>
        <a:spcPct val="0"/>
      </a:spcBef>
      <a:spcAft>
        <a:spcPct val="0"/>
      </a:spcAft>
      <a:buClr>
        <a:srgbClr val="000000"/>
      </a:buClr>
      <a:buSzPct val="100000"/>
      <a:buFont typeface="Verdana" pitchFamily="34" charset="0"/>
      <a:defRPr sz="1400" kern="1200">
        <a:solidFill>
          <a:schemeClr val="bg1"/>
        </a:solidFill>
        <a:latin typeface="Verdana" pitchFamily="34" charset="0"/>
        <a:ea typeface="+mn-ea"/>
        <a:cs typeface="Arial Unicode MS" charset="0"/>
      </a:defRPr>
    </a:lvl1pPr>
    <a:lvl2pPr marL="457200" algn="ctr" defTabSz="449263" rtl="0" eaLnBrk="0" fontAlgn="base" hangingPunct="0">
      <a:lnSpc>
        <a:spcPct val="101000"/>
      </a:lnSpc>
      <a:spcBef>
        <a:spcPct val="0"/>
      </a:spcBef>
      <a:spcAft>
        <a:spcPct val="0"/>
      </a:spcAft>
      <a:buClr>
        <a:srgbClr val="000000"/>
      </a:buClr>
      <a:buSzPct val="100000"/>
      <a:buFont typeface="Verdana" pitchFamily="34" charset="0"/>
      <a:defRPr sz="1400" kern="1200">
        <a:solidFill>
          <a:schemeClr val="bg1"/>
        </a:solidFill>
        <a:latin typeface="Verdana" pitchFamily="34" charset="0"/>
        <a:ea typeface="+mn-ea"/>
        <a:cs typeface="Arial Unicode MS" charset="0"/>
      </a:defRPr>
    </a:lvl2pPr>
    <a:lvl3pPr marL="914400" algn="ctr" defTabSz="449263" rtl="0" eaLnBrk="0" fontAlgn="base" hangingPunct="0">
      <a:lnSpc>
        <a:spcPct val="101000"/>
      </a:lnSpc>
      <a:spcBef>
        <a:spcPct val="0"/>
      </a:spcBef>
      <a:spcAft>
        <a:spcPct val="0"/>
      </a:spcAft>
      <a:buClr>
        <a:srgbClr val="000000"/>
      </a:buClr>
      <a:buSzPct val="100000"/>
      <a:buFont typeface="Verdana" pitchFamily="34" charset="0"/>
      <a:defRPr sz="1400" kern="1200">
        <a:solidFill>
          <a:schemeClr val="bg1"/>
        </a:solidFill>
        <a:latin typeface="Verdana" pitchFamily="34" charset="0"/>
        <a:ea typeface="+mn-ea"/>
        <a:cs typeface="Arial Unicode MS" charset="0"/>
      </a:defRPr>
    </a:lvl3pPr>
    <a:lvl4pPr marL="1371600" algn="ctr" defTabSz="449263" rtl="0" eaLnBrk="0" fontAlgn="base" hangingPunct="0">
      <a:lnSpc>
        <a:spcPct val="101000"/>
      </a:lnSpc>
      <a:spcBef>
        <a:spcPct val="0"/>
      </a:spcBef>
      <a:spcAft>
        <a:spcPct val="0"/>
      </a:spcAft>
      <a:buClr>
        <a:srgbClr val="000000"/>
      </a:buClr>
      <a:buSzPct val="100000"/>
      <a:buFont typeface="Verdana" pitchFamily="34" charset="0"/>
      <a:defRPr sz="1400" kern="1200">
        <a:solidFill>
          <a:schemeClr val="bg1"/>
        </a:solidFill>
        <a:latin typeface="Verdana" pitchFamily="34" charset="0"/>
        <a:ea typeface="+mn-ea"/>
        <a:cs typeface="Arial Unicode MS" charset="0"/>
      </a:defRPr>
    </a:lvl4pPr>
    <a:lvl5pPr marL="1828800" algn="ctr" defTabSz="449263" rtl="0" eaLnBrk="0" fontAlgn="base" hangingPunct="0">
      <a:lnSpc>
        <a:spcPct val="101000"/>
      </a:lnSpc>
      <a:spcBef>
        <a:spcPct val="0"/>
      </a:spcBef>
      <a:spcAft>
        <a:spcPct val="0"/>
      </a:spcAft>
      <a:buClr>
        <a:srgbClr val="000000"/>
      </a:buClr>
      <a:buSzPct val="100000"/>
      <a:buFont typeface="Verdana" pitchFamily="34" charset="0"/>
      <a:defRPr sz="1400" kern="1200">
        <a:solidFill>
          <a:schemeClr val="bg1"/>
        </a:solidFill>
        <a:latin typeface="Verdana" pitchFamily="34" charset="0"/>
        <a:ea typeface="+mn-ea"/>
        <a:cs typeface="Arial Unicode MS" charset="0"/>
      </a:defRPr>
    </a:lvl5pPr>
    <a:lvl6pPr marL="2286000" algn="l" defTabSz="914400" rtl="0" eaLnBrk="1" latinLnBrk="0" hangingPunct="1">
      <a:defRPr sz="1400" kern="1200">
        <a:solidFill>
          <a:schemeClr val="bg1"/>
        </a:solidFill>
        <a:latin typeface="Verdana" pitchFamily="34" charset="0"/>
        <a:ea typeface="+mn-ea"/>
        <a:cs typeface="Arial Unicode MS" charset="0"/>
      </a:defRPr>
    </a:lvl6pPr>
    <a:lvl7pPr marL="2743200" algn="l" defTabSz="914400" rtl="0" eaLnBrk="1" latinLnBrk="0" hangingPunct="1">
      <a:defRPr sz="1400" kern="1200">
        <a:solidFill>
          <a:schemeClr val="bg1"/>
        </a:solidFill>
        <a:latin typeface="Verdana" pitchFamily="34" charset="0"/>
        <a:ea typeface="+mn-ea"/>
        <a:cs typeface="Arial Unicode MS" charset="0"/>
      </a:defRPr>
    </a:lvl7pPr>
    <a:lvl8pPr marL="3200400" algn="l" defTabSz="914400" rtl="0" eaLnBrk="1" latinLnBrk="0" hangingPunct="1">
      <a:defRPr sz="1400" kern="1200">
        <a:solidFill>
          <a:schemeClr val="bg1"/>
        </a:solidFill>
        <a:latin typeface="Verdana" pitchFamily="34" charset="0"/>
        <a:ea typeface="+mn-ea"/>
        <a:cs typeface="Arial Unicode MS" charset="0"/>
      </a:defRPr>
    </a:lvl8pPr>
    <a:lvl9pPr marL="3657600" algn="l" defTabSz="914400" rtl="0" eaLnBrk="1" latinLnBrk="0" hangingPunct="1">
      <a:defRPr sz="1400" kern="1200">
        <a:solidFill>
          <a:schemeClr val="bg1"/>
        </a:solidFill>
        <a:latin typeface="Verdana" pitchFamily="34" charset="0"/>
        <a:ea typeface="+mn-ea"/>
        <a:cs typeface="Arial Unicode M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568">
          <p15:clr>
            <a:srgbClr val="A4A3A4"/>
          </p15:clr>
        </p15:guide>
        <p15:guide id="2" pos="48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73">
          <p15:clr>
            <a:srgbClr val="A4A3A4"/>
          </p15:clr>
        </p15:guide>
        <p15:guide id="2" pos="215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DB3"/>
    <a:srgbClr val="800000"/>
    <a:srgbClr val="F9ADAD"/>
    <a:srgbClr val="800080"/>
    <a:srgbClr val="CCAC72"/>
    <a:srgbClr val="99FF99"/>
    <a:srgbClr val="FFBE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7" autoAdjust="0"/>
    <p:restoredTop sz="92318" autoAdjust="0"/>
  </p:normalViewPr>
  <p:slideViewPr>
    <p:cSldViewPr>
      <p:cViewPr varScale="1">
        <p:scale>
          <a:sx n="118" d="100"/>
          <a:sy n="118" d="100"/>
        </p:scale>
        <p:origin x="840" y="102"/>
      </p:cViewPr>
      <p:guideLst>
        <p:guide orient="horz" pos="2568"/>
        <p:guide pos="4876"/>
      </p:guideLst>
    </p:cSldViewPr>
  </p:slideViewPr>
  <p:outlineViewPr>
    <p:cViewPr varScale="1">
      <p:scale>
        <a:sx n="33" d="100"/>
        <a:sy n="33" d="100"/>
      </p:scale>
      <p:origin x="0" y="1393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142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73"/>
        <p:guide pos="215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086600" cy="102108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239" tIns="45619" rIns="91239" bIns="45619" anchor="ctr"/>
          <a:lstStyle/>
          <a:p>
            <a:pPr>
              <a:buFont typeface="Verdana" pitchFamily="32" charset="0"/>
              <a:buNone/>
              <a:defRPr/>
            </a:pPr>
            <a:endParaRPr lang="cs-CZ">
              <a:latin typeface="Verdana" pitchFamily="32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8875" y="890588"/>
            <a:ext cx="4768850" cy="35766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946043" y="4849615"/>
            <a:ext cx="5192931" cy="459462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0" tIns="46697" rIns="95190" bIns="46697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719249" y="9786678"/>
            <a:ext cx="400630" cy="309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5190" tIns="46697" rIns="95190" bIns="46697" anchor="ctr">
            <a:spAutoFit/>
          </a:bodyPr>
          <a:lstStyle/>
          <a:p>
            <a:pPr algn="r">
              <a:lnSpc>
                <a:spcPct val="100000"/>
              </a:lnSpc>
              <a:buFont typeface="Times New Roman" pitchFamily="16" charset="0"/>
              <a:buNone/>
              <a:tabLst>
                <a:tab pos="0" algn="l"/>
                <a:tab pos="912388" algn="l"/>
                <a:tab pos="1824777" algn="l"/>
                <a:tab pos="2737165" algn="l"/>
                <a:tab pos="3649553" algn="l"/>
                <a:tab pos="4561942" algn="l"/>
                <a:tab pos="5474330" algn="l"/>
                <a:tab pos="6386718" algn="l"/>
                <a:tab pos="7299107" algn="l"/>
                <a:tab pos="8211495" algn="l"/>
                <a:tab pos="9123883" algn="l"/>
                <a:tab pos="10036272" algn="l"/>
              </a:tabLst>
              <a:defRPr/>
            </a:pPr>
            <a:fld id="{E4EBA1A2-8A20-4E53-8E9A-F85D8DAFA510}" type="slidenum">
              <a:rPr lang="en-GB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pPr algn="r">
                <a:lnSpc>
                  <a:spcPct val="100000"/>
                </a:lnSpc>
                <a:buFont typeface="Times New Roman" pitchFamily="16" charset="0"/>
                <a:buNone/>
                <a:tabLst>
                  <a:tab pos="0" algn="l"/>
                  <a:tab pos="912388" algn="l"/>
                  <a:tab pos="1824777" algn="l"/>
                  <a:tab pos="2737165" algn="l"/>
                  <a:tab pos="3649553" algn="l"/>
                  <a:tab pos="4561942" algn="l"/>
                  <a:tab pos="5474330" algn="l"/>
                  <a:tab pos="6386718" algn="l"/>
                  <a:tab pos="7299107" algn="l"/>
                  <a:tab pos="8211495" algn="l"/>
                  <a:tab pos="9123883" algn="l"/>
                  <a:tab pos="10036272" algn="l"/>
                </a:tabLst>
                <a:defRPr/>
              </a:pPr>
              <a:t>‹#›</a:t>
            </a:fld>
            <a:endParaRPr lang="en-GB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9481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1"/>
          <p:cNvSpPr txBox="1">
            <a:spLocks noChangeArrowheads="1"/>
          </p:cNvSpPr>
          <p:nvPr/>
        </p:nvSpPr>
        <p:spPr bwMode="auto">
          <a:xfrm>
            <a:off x="1157288" y="890588"/>
            <a:ext cx="4773612" cy="35782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91239" tIns="45619" rIns="91239" bIns="45619" anchor="ctr"/>
          <a:lstStyle/>
          <a:p>
            <a:endParaRPr lang="cs-CZ"/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body"/>
          </p:nvPr>
        </p:nvSpPr>
        <p:spPr>
          <a:xfrm>
            <a:off x="946150" y="4849813"/>
            <a:ext cx="5194300" cy="45974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7459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63812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86471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52717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61462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7565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82816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65435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11698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6721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1064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3380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08339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45405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90322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431701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121996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33533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18527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58127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70762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9617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44547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87235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486606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703437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984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Mohou existovat i moduly, které nemají</a:t>
            </a:r>
            <a:r>
              <a:rPr lang="cs-CZ" baseline="0" dirty="0" smtClean="0"/>
              <a:t> žádnou </a:t>
            </a:r>
            <a:r>
              <a:rPr lang="cs-CZ" baseline="0" dirty="0" err="1" smtClean="0"/>
              <a:t>entry</a:t>
            </a:r>
            <a:r>
              <a:rPr lang="cs-CZ" baseline="0" dirty="0" smtClean="0"/>
              <a:t>-point třídu. Ty mohou být použity pro dědění, jejich funkcionalita se nám může hodit jinde, nemůžeme je ale samostatně spouštět.</a:t>
            </a:r>
          </a:p>
          <a:p>
            <a:endParaRPr lang="cs-CZ" baseline="0" dirty="0" smtClean="0"/>
          </a:p>
          <a:p>
            <a:r>
              <a:rPr lang="cs-CZ" baseline="0" dirty="0" smtClean="0"/>
              <a:t>Třídy, které používáme na klientovi, smějí používat jen třídy z GWT JRE </a:t>
            </a:r>
            <a:r>
              <a:rPr lang="cs-CZ" baseline="0" dirty="0" err="1" smtClean="0"/>
              <a:t>emulation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library</a:t>
            </a:r>
            <a:r>
              <a:rPr lang="cs-CZ" baseline="0" dirty="0" smtClean="0"/>
              <a:t> http://code.google.com/intl/cs/webtoolkit/doc/latest/RefJreEmulation.html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64057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Defered</a:t>
            </a:r>
            <a:r>
              <a:rPr lang="cs-CZ" dirty="0" smtClean="0"/>
              <a:t> </a:t>
            </a:r>
            <a:r>
              <a:rPr lang="cs-CZ" dirty="0" err="1" smtClean="0"/>
              <a:t>binding</a:t>
            </a:r>
            <a:r>
              <a:rPr lang="cs-CZ" dirty="0" smtClean="0"/>
              <a:t> –</a:t>
            </a:r>
            <a:r>
              <a:rPr lang="cs-CZ" baseline="0" dirty="0" smtClean="0"/>
              <a:t> jazyk </a:t>
            </a:r>
            <a:r>
              <a:rPr lang="cs-CZ" baseline="0" dirty="0" err="1" smtClean="0"/>
              <a:t>JavaScript</a:t>
            </a:r>
            <a:r>
              <a:rPr lang="cs-CZ" baseline="0" dirty="0" smtClean="0"/>
              <a:t> nepodporuje dynamické načítání tříd, proto kompilátor dopředu připraví všechny možné varianty  pro různé prohlížeče, různé jazyky.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3668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0463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42672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4401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7941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backgroundDCGdar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00" y="2200275"/>
            <a:ext cx="9144000" cy="464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" descr="headerDCGIdarkB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5100" y="203200"/>
            <a:ext cx="5141913" cy="164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effectLst/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WA 2</a:t>
            </a:r>
            <a:endParaRPr lang="cs-CZ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B3EFEF-3BCE-4FAF-927D-35A95A89FC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19888" y="76200"/>
            <a:ext cx="2146300" cy="5664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80988" y="76200"/>
            <a:ext cx="6286500" cy="5664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WA 2</a:t>
            </a:r>
            <a:endParaRPr lang="cs-CZ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B3EFEF-3BCE-4FAF-927D-35A95A89FC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0988" y="76200"/>
            <a:ext cx="8585200" cy="6858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293688" y="990600"/>
            <a:ext cx="8572500" cy="22987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93688" y="3441700"/>
            <a:ext cx="8572500" cy="22987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WA 2</a:t>
            </a:r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B3EFEF-3BCE-4FAF-927D-35A95A89FC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WA</a:t>
            </a:r>
            <a:r>
              <a:rPr lang="cs-CZ" dirty="0" smtClean="0"/>
              <a:t> 2</a:t>
            </a:r>
            <a:endParaRPr lang="cs-CZ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B3EFEF-3BCE-4FAF-927D-35A95A89FC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WA </a:t>
            </a:r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B3EFEF-3BCE-4FAF-927D-35A95A89FC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93688" y="990600"/>
            <a:ext cx="4210050" cy="4749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6138" y="990600"/>
            <a:ext cx="4210050" cy="4749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WA </a:t>
            </a:r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B3EFEF-3BCE-4FAF-927D-35A95A89FC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WA </a:t>
            </a:r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B3EFEF-3BCE-4FAF-927D-35A95A89FC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WA </a:t>
            </a:r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B3EFEF-3BCE-4FAF-927D-35A95A89FC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WA 2</a:t>
            </a:r>
            <a:endParaRPr lang="cs-CZ" dirty="0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B3EFEF-3BCE-4FAF-927D-35A95A89FC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WA 2</a:t>
            </a:r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B3EFEF-3BCE-4FAF-927D-35A95A89FC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WA </a:t>
            </a:r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B3EFEF-3BCE-4FAF-927D-35A95A89FC1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624" descr="backgroundDCGIlight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1490663"/>
            <a:ext cx="9144000" cy="536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0988" y="76200"/>
            <a:ext cx="8585200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Název slajdu (zarovnán doleva)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3688" y="990600"/>
            <a:ext cx="8572500" cy="4749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Text první úrovně</a:t>
            </a:r>
          </a:p>
          <a:p>
            <a:pPr lvl="0"/>
            <a:r>
              <a:rPr lang="cs-CZ" dirty="0" smtClean="0"/>
              <a:t>Další stejně velký text</a:t>
            </a:r>
          </a:p>
          <a:p>
            <a:pPr lvl="1"/>
            <a:r>
              <a:rPr lang="cs-CZ" dirty="0" smtClean="0"/>
              <a:t>Nižší úroveň</a:t>
            </a:r>
          </a:p>
          <a:p>
            <a:pPr lvl="2"/>
            <a:r>
              <a:rPr lang="cs-CZ" dirty="0" smtClean="0"/>
              <a:t>Ještě nižší úroveň (a dál bych už neklesal)</a:t>
            </a: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352425" y="762000"/>
            <a:ext cx="8513763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2341563" y="6230938"/>
            <a:ext cx="536575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38388" y="6327775"/>
            <a:ext cx="53879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WA 2</a:t>
            </a:r>
            <a:endParaRPr lang="cs-CZ" dirty="0"/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68750" y="6575425"/>
            <a:ext cx="21336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solidFill>
                  <a:schemeClr val="tx1"/>
                </a:solidFill>
              </a:defRPr>
            </a:lvl1pPr>
          </a:lstStyle>
          <a:p>
            <a:fld id="{38B3EFEF-3BCE-4FAF-927D-35A95A89FC12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2666"/>
          <p:cNvGrpSpPr>
            <a:grpSpLocks/>
          </p:cNvGrpSpPr>
          <p:nvPr/>
        </p:nvGrpSpPr>
        <p:grpSpPr bwMode="auto">
          <a:xfrm>
            <a:off x="8010525" y="5972175"/>
            <a:ext cx="957263" cy="730250"/>
            <a:chOff x="5028" y="3762"/>
            <a:chExt cx="603" cy="460"/>
          </a:xfrm>
        </p:grpSpPr>
        <p:sp>
          <p:nvSpPr>
            <p:cNvPr id="137833" name="Rectangle 2665"/>
            <p:cNvSpPr>
              <a:spLocks noChangeArrowheads="1"/>
            </p:cNvSpPr>
            <p:nvPr userDrawn="1"/>
          </p:nvSpPr>
          <p:spPr bwMode="auto">
            <a:xfrm>
              <a:off x="5028" y="3762"/>
              <a:ext cx="603" cy="459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7832" name="Freeform 2664"/>
            <p:cNvSpPr>
              <a:spLocks noEditPoints="1"/>
            </p:cNvSpPr>
            <p:nvPr userDrawn="1"/>
          </p:nvSpPr>
          <p:spPr bwMode="auto">
            <a:xfrm>
              <a:off x="5029" y="3762"/>
              <a:ext cx="589" cy="460"/>
            </a:xfrm>
            <a:custGeom>
              <a:avLst/>
              <a:gdLst/>
              <a:ahLst/>
              <a:cxnLst>
                <a:cxn ang="0">
                  <a:pos x="6391" y="1980"/>
                </a:cxn>
                <a:cxn ang="0">
                  <a:pos x="4731" y="2999"/>
                </a:cxn>
                <a:cxn ang="0">
                  <a:pos x="6105" y="1150"/>
                </a:cxn>
                <a:cxn ang="0">
                  <a:pos x="4706" y="2080"/>
                </a:cxn>
                <a:cxn ang="0">
                  <a:pos x="4519" y="3036"/>
                </a:cxn>
                <a:cxn ang="0">
                  <a:pos x="5784" y="707"/>
                </a:cxn>
                <a:cxn ang="0">
                  <a:pos x="4092" y="1494"/>
                </a:cxn>
                <a:cxn ang="0">
                  <a:pos x="4367" y="366"/>
                </a:cxn>
                <a:cxn ang="0">
                  <a:pos x="4936" y="1161"/>
                </a:cxn>
                <a:cxn ang="0">
                  <a:pos x="5177" y="331"/>
                </a:cxn>
                <a:cxn ang="0">
                  <a:pos x="5468" y="209"/>
                </a:cxn>
                <a:cxn ang="0">
                  <a:pos x="3065" y="4379"/>
                </a:cxn>
                <a:cxn ang="0">
                  <a:pos x="3501" y="3734"/>
                </a:cxn>
                <a:cxn ang="0">
                  <a:pos x="2856" y="3445"/>
                </a:cxn>
                <a:cxn ang="0">
                  <a:pos x="2585" y="4820"/>
                </a:cxn>
                <a:cxn ang="0">
                  <a:pos x="5337" y="3764"/>
                </a:cxn>
                <a:cxn ang="0">
                  <a:pos x="7091" y="1164"/>
                </a:cxn>
                <a:cxn ang="0">
                  <a:pos x="5810" y="3105"/>
                </a:cxn>
                <a:cxn ang="0">
                  <a:pos x="5412" y="3681"/>
                </a:cxn>
                <a:cxn ang="0">
                  <a:pos x="6047" y="5085"/>
                </a:cxn>
                <a:cxn ang="0">
                  <a:pos x="5597" y="4954"/>
                </a:cxn>
                <a:cxn ang="0">
                  <a:pos x="5581" y="5395"/>
                </a:cxn>
                <a:cxn ang="0">
                  <a:pos x="7181" y="5196"/>
                </a:cxn>
                <a:cxn ang="0">
                  <a:pos x="6025" y="3434"/>
                </a:cxn>
                <a:cxn ang="0">
                  <a:pos x="7165" y="1685"/>
                </a:cxn>
                <a:cxn ang="0">
                  <a:pos x="6238" y="2300"/>
                </a:cxn>
                <a:cxn ang="0">
                  <a:pos x="6571" y="507"/>
                </a:cxn>
                <a:cxn ang="0">
                  <a:pos x="3576" y="3644"/>
                </a:cxn>
                <a:cxn ang="0">
                  <a:pos x="3223" y="4627"/>
                </a:cxn>
                <a:cxn ang="0">
                  <a:pos x="2792" y="4700"/>
                </a:cxn>
                <a:cxn ang="0">
                  <a:pos x="2753" y="5187"/>
                </a:cxn>
                <a:cxn ang="0">
                  <a:pos x="4179" y="5537"/>
                </a:cxn>
                <a:cxn ang="0">
                  <a:pos x="4327" y="3813"/>
                </a:cxn>
                <a:cxn ang="0">
                  <a:pos x="1683" y="2288"/>
                </a:cxn>
                <a:cxn ang="0">
                  <a:pos x="3520" y="2350"/>
                </a:cxn>
                <a:cxn ang="0">
                  <a:pos x="2676" y="3373"/>
                </a:cxn>
                <a:cxn ang="0">
                  <a:pos x="2090" y="2791"/>
                </a:cxn>
                <a:cxn ang="0">
                  <a:pos x="1841" y="2257"/>
                </a:cxn>
                <a:cxn ang="0">
                  <a:pos x="2310" y="2759"/>
                </a:cxn>
                <a:cxn ang="0">
                  <a:pos x="3223" y="2143"/>
                </a:cxn>
                <a:cxn ang="0">
                  <a:pos x="2290" y="524"/>
                </a:cxn>
                <a:cxn ang="0">
                  <a:pos x="1677" y="686"/>
                </a:cxn>
                <a:cxn ang="0">
                  <a:pos x="1847" y="1061"/>
                </a:cxn>
                <a:cxn ang="0">
                  <a:pos x="1467" y="1060"/>
                </a:cxn>
                <a:cxn ang="0">
                  <a:pos x="1470" y="473"/>
                </a:cxn>
                <a:cxn ang="0">
                  <a:pos x="2737" y="5341"/>
                </a:cxn>
                <a:cxn ang="0">
                  <a:pos x="3981" y="5661"/>
                </a:cxn>
                <a:cxn ang="0">
                  <a:pos x="4684" y="3843"/>
                </a:cxn>
                <a:cxn ang="0">
                  <a:pos x="6339" y="5073"/>
                </a:cxn>
                <a:cxn ang="0">
                  <a:pos x="5766" y="5519"/>
                </a:cxn>
                <a:cxn ang="0">
                  <a:pos x="7267" y="5275"/>
                </a:cxn>
                <a:cxn ang="0">
                  <a:pos x="6102" y="3379"/>
                </a:cxn>
                <a:cxn ang="0">
                  <a:pos x="7595" y="716"/>
                </a:cxn>
                <a:cxn ang="0">
                  <a:pos x="6790" y="369"/>
                </a:cxn>
                <a:cxn ang="0">
                  <a:pos x="6100" y="2440"/>
                </a:cxn>
                <a:cxn ang="0">
                  <a:pos x="6244" y="1572"/>
                </a:cxn>
                <a:cxn ang="0">
                  <a:pos x="4899" y="114"/>
                </a:cxn>
                <a:cxn ang="0">
                  <a:pos x="3982" y="876"/>
                </a:cxn>
                <a:cxn ang="0">
                  <a:pos x="4759" y="832"/>
                </a:cxn>
                <a:cxn ang="0">
                  <a:pos x="3295" y="1444"/>
                </a:cxn>
                <a:cxn ang="0">
                  <a:pos x="1819" y="254"/>
                </a:cxn>
                <a:cxn ang="0">
                  <a:pos x="1140" y="1237"/>
                </a:cxn>
                <a:cxn ang="0">
                  <a:pos x="1098" y="888"/>
                </a:cxn>
              </a:cxnLst>
              <a:rect l="0" t="0" r="r" b="b"/>
              <a:pathLst>
                <a:path w="7626" h="5794">
                  <a:moveTo>
                    <a:pt x="6563" y="1785"/>
                  </a:moveTo>
                  <a:lnTo>
                    <a:pt x="6871" y="1527"/>
                  </a:lnTo>
                  <a:lnTo>
                    <a:pt x="6915" y="1564"/>
                  </a:lnTo>
                  <a:lnTo>
                    <a:pt x="6961" y="1604"/>
                  </a:lnTo>
                  <a:lnTo>
                    <a:pt x="7007" y="1644"/>
                  </a:lnTo>
                  <a:lnTo>
                    <a:pt x="7052" y="1684"/>
                  </a:lnTo>
                  <a:lnTo>
                    <a:pt x="7098" y="1726"/>
                  </a:lnTo>
                  <a:lnTo>
                    <a:pt x="7141" y="1768"/>
                  </a:lnTo>
                  <a:lnTo>
                    <a:pt x="7162" y="1790"/>
                  </a:lnTo>
                  <a:lnTo>
                    <a:pt x="7183" y="1812"/>
                  </a:lnTo>
                  <a:lnTo>
                    <a:pt x="7203" y="1834"/>
                  </a:lnTo>
                  <a:lnTo>
                    <a:pt x="7223" y="1857"/>
                  </a:lnTo>
                  <a:lnTo>
                    <a:pt x="7242" y="1881"/>
                  </a:lnTo>
                  <a:lnTo>
                    <a:pt x="7259" y="1903"/>
                  </a:lnTo>
                  <a:lnTo>
                    <a:pt x="7277" y="1927"/>
                  </a:lnTo>
                  <a:lnTo>
                    <a:pt x="7293" y="1951"/>
                  </a:lnTo>
                  <a:lnTo>
                    <a:pt x="7308" y="1977"/>
                  </a:lnTo>
                  <a:lnTo>
                    <a:pt x="7322" y="2002"/>
                  </a:lnTo>
                  <a:lnTo>
                    <a:pt x="7336" y="2028"/>
                  </a:lnTo>
                  <a:lnTo>
                    <a:pt x="7347" y="2054"/>
                  </a:lnTo>
                  <a:lnTo>
                    <a:pt x="7358" y="2081"/>
                  </a:lnTo>
                  <a:lnTo>
                    <a:pt x="7367" y="2109"/>
                  </a:lnTo>
                  <a:lnTo>
                    <a:pt x="7374" y="2136"/>
                  </a:lnTo>
                  <a:lnTo>
                    <a:pt x="7380" y="2165"/>
                  </a:lnTo>
                  <a:lnTo>
                    <a:pt x="7385" y="2194"/>
                  </a:lnTo>
                  <a:lnTo>
                    <a:pt x="7389" y="2224"/>
                  </a:lnTo>
                  <a:lnTo>
                    <a:pt x="7390" y="2255"/>
                  </a:lnTo>
                  <a:lnTo>
                    <a:pt x="7390" y="2286"/>
                  </a:lnTo>
                  <a:lnTo>
                    <a:pt x="7388" y="2316"/>
                  </a:lnTo>
                  <a:lnTo>
                    <a:pt x="7384" y="2345"/>
                  </a:lnTo>
                  <a:lnTo>
                    <a:pt x="7380" y="2374"/>
                  </a:lnTo>
                  <a:lnTo>
                    <a:pt x="7376" y="2402"/>
                  </a:lnTo>
                  <a:lnTo>
                    <a:pt x="7369" y="2428"/>
                  </a:lnTo>
                  <a:lnTo>
                    <a:pt x="7361" y="2454"/>
                  </a:lnTo>
                  <a:lnTo>
                    <a:pt x="7352" y="2477"/>
                  </a:lnTo>
                  <a:lnTo>
                    <a:pt x="7342" y="2500"/>
                  </a:lnTo>
                  <a:lnTo>
                    <a:pt x="7331" y="2522"/>
                  </a:lnTo>
                  <a:lnTo>
                    <a:pt x="7319" y="2543"/>
                  </a:lnTo>
                  <a:lnTo>
                    <a:pt x="7307" y="2564"/>
                  </a:lnTo>
                  <a:lnTo>
                    <a:pt x="7293" y="2583"/>
                  </a:lnTo>
                  <a:lnTo>
                    <a:pt x="7278" y="2601"/>
                  </a:lnTo>
                  <a:lnTo>
                    <a:pt x="7263" y="2619"/>
                  </a:lnTo>
                  <a:lnTo>
                    <a:pt x="7246" y="2634"/>
                  </a:lnTo>
                  <a:lnTo>
                    <a:pt x="7228" y="2650"/>
                  </a:lnTo>
                  <a:lnTo>
                    <a:pt x="7211" y="2664"/>
                  </a:lnTo>
                  <a:lnTo>
                    <a:pt x="7192" y="2676"/>
                  </a:lnTo>
                  <a:lnTo>
                    <a:pt x="7172" y="2688"/>
                  </a:lnTo>
                  <a:lnTo>
                    <a:pt x="7152" y="2700"/>
                  </a:lnTo>
                  <a:lnTo>
                    <a:pt x="7131" y="2710"/>
                  </a:lnTo>
                  <a:lnTo>
                    <a:pt x="7110" y="2720"/>
                  </a:lnTo>
                  <a:lnTo>
                    <a:pt x="7088" y="2729"/>
                  </a:lnTo>
                  <a:lnTo>
                    <a:pt x="7065" y="2737"/>
                  </a:lnTo>
                  <a:lnTo>
                    <a:pt x="7041" y="2744"/>
                  </a:lnTo>
                  <a:lnTo>
                    <a:pt x="7018" y="2750"/>
                  </a:lnTo>
                  <a:lnTo>
                    <a:pt x="6994" y="2756"/>
                  </a:lnTo>
                  <a:lnTo>
                    <a:pt x="6969" y="2760"/>
                  </a:lnTo>
                  <a:lnTo>
                    <a:pt x="6944" y="2765"/>
                  </a:lnTo>
                  <a:lnTo>
                    <a:pt x="6919" y="2767"/>
                  </a:lnTo>
                  <a:lnTo>
                    <a:pt x="6893" y="2769"/>
                  </a:lnTo>
                  <a:lnTo>
                    <a:pt x="6867" y="2771"/>
                  </a:lnTo>
                  <a:lnTo>
                    <a:pt x="6838" y="2771"/>
                  </a:lnTo>
                  <a:lnTo>
                    <a:pt x="6808" y="2770"/>
                  </a:lnTo>
                  <a:lnTo>
                    <a:pt x="6779" y="2768"/>
                  </a:lnTo>
                  <a:lnTo>
                    <a:pt x="6750" y="2765"/>
                  </a:lnTo>
                  <a:lnTo>
                    <a:pt x="6724" y="2760"/>
                  </a:lnTo>
                  <a:lnTo>
                    <a:pt x="6696" y="2755"/>
                  </a:lnTo>
                  <a:lnTo>
                    <a:pt x="6671" y="2748"/>
                  </a:lnTo>
                  <a:lnTo>
                    <a:pt x="6644" y="2740"/>
                  </a:lnTo>
                  <a:lnTo>
                    <a:pt x="6619" y="2731"/>
                  </a:lnTo>
                  <a:lnTo>
                    <a:pt x="6594" y="2720"/>
                  </a:lnTo>
                  <a:lnTo>
                    <a:pt x="6572" y="2709"/>
                  </a:lnTo>
                  <a:lnTo>
                    <a:pt x="6549" y="2697"/>
                  </a:lnTo>
                  <a:lnTo>
                    <a:pt x="6527" y="2684"/>
                  </a:lnTo>
                  <a:lnTo>
                    <a:pt x="6506" y="2669"/>
                  </a:lnTo>
                  <a:lnTo>
                    <a:pt x="6485" y="2654"/>
                  </a:lnTo>
                  <a:lnTo>
                    <a:pt x="6466" y="2637"/>
                  </a:lnTo>
                  <a:lnTo>
                    <a:pt x="6447" y="2621"/>
                  </a:lnTo>
                  <a:lnTo>
                    <a:pt x="6430" y="2602"/>
                  </a:lnTo>
                  <a:lnTo>
                    <a:pt x="6414" y="2583"/>
                  </a:lnTo>
                  <a:lnTo>
                    <a:pt x="6399" y="2563"/>
                  </a:lnTo>
                  <a:lnTo>
                    <a:pt x="6384" y="2543"/>
                  </a:lnTo>
                  <a:lnTo>
                    <a:pt x="6371" y="2521"/>
                  </a:lnTo>
                  <a:lnTo>
                    <a:pt x="6359" y="2499"/>
                  </a:lnTo>
                  <a:lnTo>
                    <a:pt x="6349" y="2476"/>
                  </a:lnTo>
                  <a:lnTo>
                    <a:pt x="6339" y="2451"/>
                  </a:lnTo>
                  <a:lnTo>
                    <a:pt x="6330" y="2426"/>
                  </a:lnTo>
                  <a:lnTo>
                    <a:pt x="6323" y="2401"/>
                  </a:lnTo>
                  <a:lnTo>
                    <a:pt x="6318" y="2375"/>
                  </a:lnTo>
                  <a:lnTo>
                    <a:pt x="6312" y="2347"/>
                  </a:lnTo>
                  <a:lnTo>
                    <a:pt x="6309" y="2321"/>
                  </a:lnTo>
                  <a:lnTo>
                    <a:pt x="6308" y="2292"/>
                  </a:lnTo>
                  <a:lnTo>
                    <a:pt x="6308" y="2264"/>
                  </a:lnTo>
                  <a:lnTo>
                    <a:pt x="6309" y="2230"/>
                  </a:lnTo>
                  <a:lnTo>
                    <a:pt x="6313" y="2197"/>
                  </a:lnTo>
                  <a:lnTo>
                    <a:pt x="6318" y="2165"/>
                  </a:lnTo>
                  <a:lnTo>
                    <a:pt x="6326" y="2133"/>
                  </a:lnTo>
                  <a:lnTo>
                    <a:pt x="6334" y="2102"/>
                  </a:lnTo>
                  <a:lnTo>
                    <a:pt x="6345" y="2070"/>
                  </a:lnTo>
                  <a:lnTo>
                    <a:pt x="6359" y="2040"/>
                  </a:lnTo>
                  <a:lnTo>
                    <a:pt x="6373" y="2010"/>
                  </a:lnTo>
                  <a:lnTo>
                    <a:pt x="6391" y="1980"/>
                  </a:lnTo>
                  <a:lnTo>
                    <a:pt x="6410" y="1951"/>
                  </a:lnTo>
                  <a:lnTo>
                    <a:pt x="6430" y="1924"/>
                  </a:lnTo>
                  <a:lnTo>
                    <a:pt x="6453" y="1895"/>
                  </a:lnTo>
                  <a:lnTo>
                    <a:pt x="6477" y="1867"/>
                  </a:lnTo>
                  <a:lnTo>
                    <a:pt x="6505" y="1840"/>
                  </a:lnTo>
                  <a:lnTo>
                    <a:pt x="6534" y="1813"/>
                  </a:lnTo>
                  <a:lnTo>
                    <a:pt x="6563" y="1785"/>
                  </a:lnTo>
                  <a:close/>
                  <a:moveTo>
                    <a:pt x="5914" y="1726"/>
                  </a:moveTo>
                  <a:lnTo>
                    <a:pt x="5946" y="1684"/>
                  </a:lnTo>
                  <a:lnTo>
                    <a:pt x="5976" y="1643"/>
                  </a:lnTo>
                  <a:lnTo>
                    <a:pt x="6004" y="1601"/>
                  </a:lnTo>
                  <a:lnTo>
                    <a:pt x="6029" y="1560"/>
                  </a:lnTo>
                  <a:lnTo>
                    <a:pt x="6053" y="1517"/>
                  </a:lnTo>
                  <a:lnTo>
                    <a:pt x="6074" y="1473"/>
                  </a:lnTo>
                  <a:lnTo>
                    <a:pt x="6094" y="1430"/>
                  </a:lnTo>
                  <a:lnTo>
                    <a:pt x="6112" y="1387"/>
                  </a:lnTo>
                  <a:lnTo>
                    <a:pt x="6129" y="1343"/>
                  </a:lnTo>
                  <a:lnTo>
                    <a:pt x="6143" y="1298"/>
                  </a:lnTo>
                  <a:lnTo>
                    <a:pt x="6156" y="1251"/>
                  </a:lnTo>
                  <a:lnTo>
                    <a:pt x="6167" y="1205"/>
                  </a:lnTo>
                  <a:lnTo>
                    <a:pt x="6177" y="1156"/>
                  </a:lnTo>
                  <a:lnTo>
                    <a:pt x="6186" y="1106"/>
                  </a:lnTo>
                  <a:lnTo>
                    <a:pt x="6194" y="1056"/>
                  </a:lnTo>
                  <a:lnTo>
                    <a:pt x="6199" y="1004"/>
                  </a:lnTo>
                  <a:lnTo>
                    <a:pt x="6207" y="1030"/>
                  </a:lnTo>
                  <a:lnTo>
                    <a:pt x="6213" y="1057"/>
                  </a:lnTo>
                  <a:lnTo>
                    <a:pt x="6218" y="1085"/>
                  </a:lnTo>
                  <a:lnTo>
                    <a:pt x="6221" y="1115"/>
                  </a:lnTo>
                  <a:lnTo>
                    <a:pt x="6224" y="1146"/>
                  </a:lnTo>
                  <a:lnTo>
                    <a:pt x="6225" y="1177"/>
                  </a:lnTo>
                  <a:lnTo>
                    <a:pt x="6225" y="1210"/>
                  </a:lnTo>
                  <a:lnTo>
                    <a:pt x="6224" y="1243"/>
                  </a:lnTo>
                  <a:lnTo>
                    <a:pt x="6220" y="1278"/>
                  </a:lnTo>
                  <a:lnTo>
                    <a:pt x="6218" y="1313"/>
                  </a:lnTo>
                  <a:lnTo>
                    <a:pt x="6213" y="1348"/>
                  </a:lnTo>
                  <a:lnTo>
                    <a:pt x="6207" y="1384"/>
                  </a:lnTo>
                  <a:lnTo>
                    <a:pt x="6200" y="1421"/>
                  </a:lnTo>
                  <a:lnTo>
                    <a:pt x="6193" y="1459"/>
                  </a:lnTo>
                  <a:lnTo>
                    <a:pt x="6183" y="1496"/>
                  </a:lnTo>
                  <a:lnTo>
                    <a:pt x="6173" y="1534"/>
                  </a:lnTo>
                  <a:lnTo>
                    <a:pt x="6162" y="1571"/>
                  </a:lnTo>
                  <a:lnTo>
                    <a:pt x="6150" y="1610"/>
                  </a:lnTo>
                  <a:lnTo>
                    <a:pt x="6136" y="1648"/>
                  </a:lnTo>
                  <a:lnTo>
                    <a:pt x="6121" y="1686"/>
                  </a:lnTo>
                  <a:lnTo>
                    <a:pt x="6106" y="1725"/>
                  </a:lnTo>
                  <a:lnTo>
                    <a:pt x="6090" y="1761"/>
                  </a:lnTo>
                  <a:lnTo>
                    <a:pt x="6073" y="1800"/>
                  </a:lnTo>
                  <a:lnTo>
                    <a:pt x="6053" y="1836"/>
                  </a:lnTo>
                  <a:lnTo>
                    <a:pt x="6035" y="1874"/>
                  </a:lnTo>
                  <a:lnTo>
                    <a:pt x="6015" y="1910"/>
                  </a:lnTo>
                  <a:lnTo>
                    <a:pt x="5994" y="1947"/>
                  </a:lnTo>
                  <a:lnTo>
                    <a:pt x="5971" y="1981"/>
                  </a:lnTo>
                  <a:lnTo>
                    <a:pt x="5949" y="2016"/>
                  </a:lnTo>
                  <a:lnTo>
                    <a:pt x="5925" y="2050"/>
                  </a:lnTo>
                  <a:lnTo>
                    <a:pt x="5900" y="2083"/>
                  </a:lnTo>
                  <a:lnTo>
                    <a:pt x="5875" y="2115"/>
                  </a:lnTo>
                  <a:lnTo>
                    <a:pt x="5854" y="2141"/>
                  </a:lnTo>
                  <a:lnTo>
                    <a:pt x="5832" y="2165"/>
                  </a:lnTo>
                  <a:lnTo>
                    <a:pt x="5809" y="2188"/>
                  </a:lnTo>
                  <a:lnTo>
                    <a:pt x="5786" y="2210"/>
                  </a:lnTo>
                  <a:lnTo>
                    <a:pt x="5761" y="2231"/>
                  </a:lnTo>
                  <a:lnTo>
                    <a:pt x="5736" y="2252"/>
                  </a:lnTo>
                  <a:lnTo>
                    <a:pt x="5710" y="2271"/>
                  </a:lnTo>
                  <a:lnTo>
                    <a:pt x="5685" y="2290"/>
                  </a:lnTo>
                  <a:lnTo>
                    <a:pt x="5658" y="2310"/>
                  </a:lnTo>
                  <a:lnTo>
                    <a:pt x="5632" y="2326"/>
                  </a:lnTo>
                  <a:lnTo>
                    <a:pt x="5604" y="2344"/>
                  </a:lnTo>
                  <a:lnTo>
                    <a:pt x="5576" y="2361"/>
                  </a:lnTo>
                  <a:lnTo>
                    <a:pt x="5520" y="2393"/>
                  </a:lnTo>
                  <a:lnTo>
                    <a:pt x="5462" y="2424"/>
                  </a:lnTo>
                  <a:lnTo>
                    <a:pt x="5404" y="2454"/>
                  </a:lnTo>
                  <a:lnTo>
                    <a:pt x="5345" y="2484"/>
                  </a:lnTo>
                  <a:lnTo>
                    <a:pt x="5288" y="2512"/>
                  </a:lnTo>
                  <a:lnTo>
                    <a:pt x="5229" y="2543"/>
                  </a:lnTo>
                  <a:lnTo>
                    <a:pt x="5171" y="2573"/>
                  </a:lnTo>
                  <a:lnTo>
                    <a:pt x="5114" y="2605"/>
                  </a:lnTo>
                  <a:lnTo>
                    <a:pt x="5087" y="2621"/>
                  </a:lnTo>
                  <a:lnTo>
                    <a:pt x="5059" y="2638"/>
                  </a:lnTo>
                  <a:lnTo>
                    <a:pt x="5032" y="2655"/>
                  </a:lnTo>
                  <a:lnTo>
                    <a:pt x="5006" y="2674"/>
                  </a:lnTo>
                  <a:lnTo>
                    <a:pt x="4977" y="2695"/>
                  </a:lnTo>
                  <a:lnTo>
                    <a:pt x="4949" y="2716"/>
                  </a:lnTo>
                  <a:lnTo>
                    <a:pt x="4925" y="2737"/>
                  </a:lnTo>
                  <a:lnTo>
                    <a:pt x="4903" y="2759"/>
                  </a:lnTo>
                  <a:lnTo>
                    <a:pt x="4880" y="2781"/>
                  </a:lnTo>
                  <a:lnTo>
                    <a:pt x="4862" y="2803"/>
                  </a:lnTo>
                  <a:lnTo>
                    <a:pt x="4845" y="2827"/>
                  </a:lnTo>
                  <a:lnTo>
                    <a:pt x="4830" y="2851"/>
                  </a:lnTo>
                  <a:lnTo>
                    <a:pt x="4816" y="2875"/>
                  </a:lnTo>
                  <a:lnTo>
                    <a:pt x="4805" y="2900"/>
                  </a:lnTo>
                  <a:lnTo>
                    <a:pt x="4795" y="2926"/>
                  </a:lnTo>
                  <a:lnTo>
                    <a:pt x="4786" y="2953"/>
                  </a:lnTo>
                  <a:lnTo>
                    <a:pt x="4781" y="2981"/>
                  </a:lnTo>
                  <a:lnTo>
                    <a:pt x="4774" y="3010"/>
                  </a:lnTo>
                  <a:lnTo>
                    <a:pt x="4770" y="3041"/>
                  </a:lnTo>
                  <a:lnTo>
                    <a:pt x="4769" y="3073"/>
                  </a:lnTo>
                  <a:lnTo>
                    <a:pt x="4760" y="3062"/>
                  </a:lnTo>
                  <a:lnTo>
                    <a:pt x="4752" y="3048"/>
                  </a:lnTo>
                  <a:lnTo>
                    <a:pt x="4744" y="3033"/>
                  </a:lnTo>
                  <a:lnTo>
                    <a:pt x="4737" y="3017"/>
                  </a:lnTo>
                  <a:lnTo>
                    <a:pt x="4731" y="2999"/>
                  </a:lnTo>
                  <a:lnTo>
                    <a:pt x="4726" y="2980"/>
                  </a:lnTo>
                  <a:lnTo>
                    <a:pt x="4720" y="2960"/>
                  </a:lnTo>
                  <a:lnTo>
                    <a:pt x="4716" y="2940"/>
                  </a:lnTo>
                  <a:lnTo>
                    <a:pt x="4711" y="2918"/>
                  </a:lnTo>
                  <a:lnTo>
                    <a:pt x="4707" y="2896"/>
                  </a:lnTo>
                  <a:lnTo>
                    <a:pt x="4705" y="2873"/>
                  </a:lnTo>
                  <a:lnTo>
                    <a:pt x="4703" y="2849"/>
                  </a:lnTo>
                  <a:lnTo>
                    <a:pt x="4702" y="2824"/>
                  </a:lnTo>
                  <a:lnTo>
                    <a:pt x="4701" y="2799"/>
                  </a:lnTo>
                  <a:lnTo>
                    <a:pt x="4702" y="2776"/>
                  </a:lnTo>
                  <a:lnTo>
                    <a:pt x="4705" y="2750"/>
                  </a:lnTo>
                  <a:lnTo>
                    <a:pt x="4706" y="2725"/>
                  </a:lnTo>
                  <a:lnTo>
                    <a:pt x="4710" y="2699"/>
                  </a:lnTo>
                  <a:lnTo>
                    <a:pt x="4715" y="2675"/>
                  </a:lnTo>
                  <a:lnTo>
                    <a:pt x="4720" y="2651"/>
                  </a:lnTo>
                  <a:lnTo>
                    <a:pt x="4727" y="2626"/>
                  </a:lnTo>
                  <a:lnTo>
                    <a:pt x="4736" y="2602"/>
                  </a:lnTo>
                  <a:lnTo>
                    <a:pt x="4744" y="2579"/>
                  </a:lnTo>
                  <a:lnTo>
                    <a:pt x="4755" y="2557"/>
                  </a:lnTo>
                  <a:lnTo>
                    <a:pt x="4767" y="2534"/>
                  </a:lnTo>
                  <a:lnTo>
                    <a:pt x="4780" y="2513"/>
                  </a:lnTo>
                  <a:lnTo>
                    <a:pt x="4794" y="2495"/>
                  </a:lnTo>
                  <a:lnTo>
                    <a:pt x="4811" y="2476"/>
                  </a:lnTo>
                  <a:lnTo>
                    <a:pt x="4827" y="2458"/>
                  </a:lnTo>
                  <a:lnTo>
                    <a:pt x="4847" y="2442"/>
                  </a:lnTo>
                  <a:lnTo>
                    <a:pt x="4867" y="2427"/>
                  </a:lnTo>
                  <a:lnTo>
                    <a:pt x="4889" y="2413"/>
                  </a:lnTo>
                  <a:lnTo>
                    <a:pt x="4968" y="2372"/>
                  </a:lnTo>
                  <a:lnTo>
                    <a:pt x="5043" y="2333"/>
                  </a:lnTo>
                  <a:lnTo>
                    <a:pt x="5114" y="2298"/>
                  </a:lnTo>
                  <a:lnTo>
                    <a:pt x="5184" y="2264"/>
                  </a:lnTo>
                  <a:lnTo>
                    <a:pt x="5251" y="2232"/>
                  </a:lnTo>
                  <a:lnTo>
                    <a:pt x="5315" y="2200"/>
                  </a:lnTo>
                  <a:lnTo>
                    <a:pt x="5378" y="2168"/>
                  </a:lnTo>
                  <a:lnTo>
                    <a:pt x="5440" y="2134"/>
                  </a:lnTo>
                  <a:lnTo>
                    <a:pt x="5470" y="2117"/>
                  </a:lnTo>
                  <a:lnTo>
                    <a:pt x="5500" y="2100"/>
                  </a:lnTo>
                  <a:lnTo>
                    <a:pt x="5530" y="2081"/>
                  </a:lnTo>
                  <a:lnTo>
                    <a:pt x="5560" y="2061"/>
                  </a:lnTo>
                  <a:lnTo>
                    <a:pt x="5589" y="2041"/>
                  </a:lnTo>
                  <a:lnTo>
                    <a:pt x="5618" y="2019"/>
                  </a:lnTo>
                  <a:lnTo>
                    <a:pt x="5647" y="1997"/>
                  </a:lnTo>
                  <a:lnTo>
                    <a:pt x="5677" y="1972"/>
                  </a:lnTo>
                  <a:lnTo>
                    <a:pt x="5707" y="1947"/>
                  </a:lnTo>
                  <a:lnTo>
                    <a:pt x="5736" y="1922"/>
                  </a:lnTo>
                  <a:lnTo>
                    <a:pt x="5766" y="1893"/>
                  </a:lnTo>
                  <a:lnTo>
                    <a:pt x="5794" y="1863"/>
                  </a:lnTo>
                  <a:lnTo>
                    <a:pt x="5823" y="1832"/>
                  </a:lnTo>
                  <a:lnTo>
                    <a:pt x="5854" y="1799"/>
                  </a:lnTo>
                  <a:lnTo>
                    <a:pt x="5884" y="1763"/>
                  </a:lnTo>
                  <a:lnTo>
                    <a:pt x="5914" y="1726"/>
                  </a:lnTo>
                  <a:close/>
                  <a:moveTo>
                    <a:pt x="5638" y="1595"/>
                  </a:moveTo>
                  <a:lnTo>
                    <a:pt x="5675" y="1566"/>
                  </a:lnTo>
                  <a:lnTo>
                    <a:pt x="5709" y="1538"/>
                  </a:lnTo>
                  <a:lnTo>
                    <a:pt x="5741" y="1508"/>
                  </a:lnTo>
                  <a:lnTo>
                    <a:pt x="5771" y="1479"/>
                  </a:lnTo>
                  <a:lnTo>
                    <a:pt x="5799" y="1449"/>
                  </a:lnTo>
                  <a:lnTo>
                    <a:pt x="5826" y="1419"/>
                  </a:lnTo>
                  <a:lnTo>
                    <a:pt x="5852" y="1389"/>
                  </a:lnTo>
                  <a:lnTo>
                    <a:pt x="5875" y="1361"/>
                  </a:lnTo>
                  <a:lnTo>
                    <a:pt x="5896" y="1330"/>
                  </a:lnTo>
                  <a:lnTo>
                    <a:pt x="5916" y="1300"/>
                  </a:lnTo>
                  <a:lnTo>
                    <a:pt x="5934" y="1271"/>
                  </a:lnTo>
                  <a:lnTo>
                    <a:pt x="5952" y="1240"/>
                  </a:lnTo>
                  <a:lnTo>
                    <a:pt x="5966" y="1210"/>
                  </a:lnTo>
                  <a:lnTo>
                    <a:pt x="5980" y="1180"/>
                  </a:lnTo>
                  <a:lnTo>
                    <a:pt x="5994" y="1149"/>
                  </a:lnTo>
                  <a:lnTo>
                    <a:pt x="6005" y="1118"/>
                  </a:lnTo>
                  <a:lnTo>
                    <a:pt x="6015" y="1088"/>
                  </a:lnTo>
                  <a:lnTo>
                    <a:pt x="6023" y="1057"/>
                  </a:lnTo>
                  <a:lnTo>
                    <a:pt x="6031" y="1028"/>
                  </a:lnTo>
                  <a:lnTo>
                    <a:pt x="6038" y="996"/>
                  </a:lnTo>
                  <a:lnTo>
                    <a:pt x="6042" y="965"/>
                  </a:lnTo>
                  <a:lnTo>
                    <a:pt x="6047" y="934"/>
                  </a:lnTo>
                  <a:lnTo>
                    <a:pt x="6051" y="903"/>
                  </a:lnTo>
                  <a:lnTo>
                    <a:pt x="6053" y="871"/>
                  </a:lnTo>
                  <a:lnTo>
                    <a:pt x="6054" y="840"/>
                  </a:lnTo>
                  <a:lnTo>
                    <a:pt x="6054" y="807"/>
                  </a:lnTo>
                  <a:lnTo>
                    <a:pt x="6054" y="775"/>
                  </a:lnTo>
                  <a:lnTo>
                    <a:pt x="6054" y="743"/>
                  </a:lnTo>
                  <a:lnTo>
                    <a:pt x="6053" y="711"/>
                  </a:lnTo>
                  <a:lnTo>
                    <a:pt x="6051" y="679"/>
                  </a:lnTo>
                  <a:lnTo>
                    <a:pt x="6048" y="647"/>
                  </a:lnTo>
                  <a:lnTo>
                    <a:pt x="6044" y="614"/>
                  </a:lnTo>
                  <a:lnTo>
                    <a:pt x="6058" y="643"/>
                  </a:lnTo>
                  <a:lnTo>
                    <a:pt x="6070" y="671"/>
                  </a:lnTo>
                  <a:lnTo>
                    <a:pt x="6081" y="701"/>
                  </a:lnTo>
                  <a:lnTo>
                    <a:pt x="6090" y="731"/>
                  </a:lnTo>
                  <a:lnTo>
                    <a:pt x="6099" y="761"/>
                  </a:lnTo>
                  <a:lnTo>
                    <a:pt x="6106" y="791"/>
                  </a:lnTo>
                  <a:lnTo>
                    <a:pt x="6112" y="822"/>
                  </a:lnTo>
                  <a:lnTo>
                    <a:pt x="6117" y="853"/>
                  </a:lnTo>
                  <a:lnTo>
                    <a:pt x="6121" y="885"/>
                  </a:lnTo>
                  <a:lnTo>
                    <a:pt x="6123" y="918"/>
                  </a:lnTo>
                  <a:lnTo>
                    <a:pt x="6124" y="950"/>
                  </a:lnTo>
                  <a:lnTo>
                    <a:pt x="6124" y="982"/>
                  </a:lnTo>
                  <a:lnTo>
                    <a:pt x="6123" y="1015"/>
                  </a:lnTo>
                  <a:lnTo>
                    <a:pt x="6121" y="1049"/>
                  </a:lnTo>
                  <a:lnTo>
                    <a:pt x="6117" y="1082"/>
                  </a:lnTo>
                  <a:lnTo>
                    <a:pt x="6112" y="1116"/>
                  </a:lnTo>
                  <a:lnTo>
                    <a:pt x="6105" y="1150"/>
                  </a:lnTo>
                  <a:lnTo>
                    <a:pt x="6098" y="1184"/>
                  </a:lnTo>
                  <a:lnTo>
                    <a:pt x="6089" y="1218"/>
                  </a:lnTo>
                  <a:lnTo>
                    <a:pt x="6079" y="1252"/>
                  </a:lnTo>
                  <a:lnTo>
                    <a:pt x="6067" y="1288"/>
                  </a:lnTo>
                  <a:lnTo>
                    <a:pt x="6053" y="1323"/>
                  </a:lnTo>
                  <a:lnTo>
                    <a:pt x="6040" y="1357"/>
                  </a:lnTo>
                  <a:lnTo>
                    <a:pt x="6023" y="1393"/>
                  </a:lnTo>
                  <a:lnTo>
                    <a:pt x="6007" y="1428"/>
                  </a:lnTo>
                  <a:lnTo>
                    <a:pt x="5988" y="1464"/>
                  </a:lnTo>
                  <a:lnTo>
                    <a:pt x="5968" y="1499"/>
                  </a:lnTo>
                  <a:lnTo>
                    <a:pt x="5947" y="1535"/>
                  </a:lnTo>
                  <a:lnTo>
                    <a:pt x="5925" y="1571"/>
                  </a:lnTo>
                  <a:lnTo>
                    <a:pt x="5901" y="1606"/>
                  </a:lnTo>
                  <a:lnTo>
                    <a:pt x="5876" y="1642"/>
                  </a:lnTo>
                  <a:lnTo>
                    <a:pt x="5849" y="1678"/>
                  </a:lnTo>
                  <a:lnTo>
                    <a:pt x="5821" y="1714"/>
                  </a:lnTo>
                  <a:lnTo>
                    <a:pt x="5792" y="1748"/>
                  </a:lnTo>
                  <a:lnTo>
                    <a:pt x="5763" y="1780"/>
                  </a:lnTo>
                  <a:lnTo>
                    <a:pt x="5734" y="1810"/>
                  </a:lnTo>
                  <a:lnTo>
                    <a:pt x="5704" y="1839"/>
                  </a:lnTo>
                  <a:lnTo>
                    <a:pt x="5674" y="1866"/>
                  </a:lnTo>
                  <a:lnTo>
                    <a:pt x="5644" y="1892"/>
                  </a:lnTo>
                  <a:lnTo>
                    <a:pt x="5613" y="1916"/>
                  </a:lnTo>
                  <a:lnTo>
                    <a:pt x="5582" y="1940"/>
                  </a:lnTo>
                  <a:lnTo>
                    <a:pt x="5551" y="1962"/>
                  </a:lnTo>
                  <a:lnTo>
                    <a:pt x="5520" y="1983"/>
                  </a:lnTo>
                  <a:lnTo>
                    <a:pt x="5489" y="2003"/>
                  </a:lnTo>
                  <a:lnTo>
                    <a:pt x="5456" y="2023"/>
                  </a:lnTo>
                  <a:lnTo>
                    <a:pt x="5425" y="2042"/>
                  </a:lnTo>
                  <a:lnTo>
                    <a:pt x="5393" y="2060"/>
                  </a:lnTo>
                  <a:lnTo>
                    <a:pt x="5361" y="2078"/>
                  </a:lnTo>
                  <a:lnTo>
                    <a:pt x="5297" y="2111"/>
                  </a:lnTo>
                  <a:lnTo>
                    <a:pt x="5232" y="2142"/>
                  </a:lnTo>
                  <a:lnTo>
                    <a:pt x="5168" y="2172"/>
                  </a:lnTo>
                  <a:lnTo>
                    <a:pt x="5103" y="2201"/>
                  </a:lnTo>
                  <a:lnTo>
                    <a:pt x="5039" y="2234"/>
                  </a:lnTo>
                  <a:lnTo>
                    <a:pt x="4976" y="2266"/>
                  </a:lnTo>
                  <a:lnTo>
                    <a:pt x="4945" y="2281"/>
                  </a:lnTo>
                  <a:lnTo>
                    <a:pt x="4914" y="2300"/>
                  </a:lnTo>
                  <a:lnTo>
                    <a:pt x="4882" y="2316"/>
                  </a:lnTo>
                  <a:lnTo>
                    <a:pt x="4851" y="2335"/>
                  </a:lnTo>
                  <a:lnTo>
                    <a:pt x="4830" y="2350"/>
                  </a:lnTo>
                  <a:lnTo>
                    <a:pt x="4809" y="2365"/>
                  </a:lnTo>
                  <a:lnTo>
                    <a:pt x="4790" y="2380"/>
                  </a:lnTo>
                  <a:lnTo>
                    <a:pt x="4770" y="2397"/>
                  </a:lnTo>
                  <a:lnTo>
                    <a:pt x="4753" y="2414"/>
                  </a:lnTo>
                  <a:lnTo>
                    <a:pt x="4737" y="2433"/>
                  </a:lnTo>
                  <a:lnTo>
                    <a:pt x="4721" y="2450"/>
                  </a:lnTo>
                  <a:lnTo>
                    <a:pt x="4707" y="2470"/>
                  </a:lnTo>
                  <a:lnTo>
                    <a:pt x="4694" y="2489"/>
                  </a:lnTo>
                  <a:lnTo>
                    <a:pt x="4681" y="2510"/>
                  </a:lnTo>
                  <a:lnTo>
                    <a:pt x="4670" y="2532"/>
                  </a:lnTo>
                  <a:lnTo>
                    <a:pt x="4659" y="2553"/>
                  </a:lnTo>
                  <a:lnTo>
                    <a:pt x="4649" y="2575"/>
                  </a:lnTo>
                  <a:lnTo>
                    <a:pt x="4640" y="2599"/>
                  </a:lnTo>
                  <a:lnTo>
                    <a:pt x="4634" y="2621"/>
                  </a:lnTo>
                  <a:lnTo>
                    <a:pt x="4627" y="2644"/>
                  </a:lnTo>
                  <a:lnTo>
                    <a:pt x="4622" y="2668"/>
                  </a:lnTo>
                  <a:lnTo>
                    <a:pt x="4617" y="2693"/>
                  </a:lnTo>
                  <a:lnTo>
                    <a:pt x="4615" y="2717"/>
                  </a:lnTo>
                  <a:lnTo>
                    <a:pt x="4612" y="2742"/>
                  </a:lnTo>
                  <a:lnTo>
                    <a:pt x="4611" y="2767"/>
                  </a:lnTo>
                  <a:lnTo>
                    <a:pt x="4611" y="2793"/>
                  </a:lnTo>
                  <a:lnTo>
                    <a:pt x="4611" y="2819"/>
                  </a:lnTo>
                  <a:lnTo>
                    <a:pt x="4613" y="2844"/>
                  </a:lnTo>
                  <a:lnTo>
                    <a:pt x="4615" y="2871"/>
                  </a:lnTo>
                  <a:lnTo>
                    <a:pt x="4618" y="2897"/>
                  </a:lnTo>
                  <a:lnTo>
                    <a:pt x="4623" y="2923"/>
                  </a:lnTo>
                  <a:lnTo>
                    <a:pt x="4628" y="2949"/>
                  </a:lnTo>
                  <a:lnTo>
                    <a:pt x="4635" y="2976"/>
                  </a:lnTo>
                  <a:lnTo>
                    <a:pt x="4643" y="3002"/>
                  </a:lnTo>
                  <a:lnTo>
                    <a:pt x="4650" y="3029"/>
                  </a:lnTo>
                  <a:lnTo>
                    <a:pt x="4660" y="3056"/>
                  </a:lnTo>
                  <a:lnTo>
                    <a:pt x="4613" y="3017"/>
                  </a:lnTo>
                  <a:lnTo>
                    <a:pt x="4570" y="2978"/>
                  </a:lnTo>
                  <a:lnTo>
                    <a:pt x="4530" y="2939"/>
                  </a:lnTo>
                  <a:lnTo>
                    <a:pt x="4494" y="2900"/>
                  </a:lnTo>
                  <a:lnTo>
                    <a:pt x="4463" y="2861"/>
                  </a:lnTo>
                  <a:lnTo>
                    <a:pt x="4437" y="2821"/>
                  </a:lnTo>
                  <a:lnTo>
                    <a:pt x="4412" y="2783"/>
                  </a:lnTo>
                  <a:lnTo>
                    <a:pt x="4394" y="2744"/>
                  </a:lnTo>
                  <a:lnTo>
                    <a:pt x="4377" y="2706"/>
                  </a:lnTo>
                  <a:lnTo>
                    <a:pt x="4365" y="2666"/>
                  </a:lnTo>
                  <a:lnTo>
                    <a:pt x="4357" y="2630"/>
                  </a:lnTo>
                  <a:lnTo>
                    <a:pt x="4352" y="2591"/>
                  </a:lnTo>
                  <a:lnTo>
                    <a:pt x="4351" y="2554"/>
                  </a:lnTo>
                  <a:lnTo>
                    <a:pt x="4353" y="2517"/>
                  </a:lnTo>
                  <a:lnTo>
                    <a:pt x="4358" y="2480"/>
                  </a:lnTo>
                  <a:lnTo>
                    <a:pt x="4367" y="2444"/>
                  </a:lnTo>
                  <a:lnTo>
                    <a:pt x="4379" y="2411"/>
                  </a:lnTo>
                  <a:lnTo>
                    <a:pt x="4395" y="2375"/>
                  </a:lnTo>
                  <a:lnTo>
                    <a:pt x="4412" y="2342"/>
                  </a:lnTo>
                  <a:lnTo>
                    <a:pt x="4433" y="2309"/>
                  </a:lnTo>
                  <a:lnTo>
                    <a:pt x="4458" y="2277"/>
                  </a:lnTo>
                  <a:lnTo>
                    <a:pt x="4484" y="2245"/>
                  </a:lnTo>
                  <a:lnTo>
                    <a:pt x="4515" y="2215"/>
                  </a:lnTo>
                  <a:lnTo>
                    <a:pt x="4549" y="2185"/>
                  </a:lnTo>
                  <a:lnTo>
                    <a:pt x="4583" y="2156"/>
                  </a:lnTo>
                  <a:lnTo>
                    <a:pt x="4622" y="2130"/>
                  </a:lnTo>
                  <a:lnTo>
                    <a:pt x="4663" y="2103"/>
                  </a:lnTo>
                  <a:lnTo>
                    <a:pt x="4706" y="2080"/>
                  </a:lnTo>
                  <a:lnTo>
                    <a:pt x="4751" y="2055"/>
                  </a:lnTo>
                  <a:lnTo>
                    <a:pt x="4800" y="2033"/>
                  </a:lnTo>
                  <a:lnTo>
                    <a:pt x="4850" y="2013"/>
                  </a:lnTo>
                  <a:lnTo>
                    <a:pt x="4903" y="1992"/>
                  </a:lnTo>
                  <a:lnTo>
                    <a:pt x="4960" y="1972"/>
                  </a:lnTo>
                  <a:lnTo>
                    <a:pt x="5013" y="1954"/>
                  </a:lnTo>
                  <a:lnTo>
                    <a:pt x="5065" y="1934"/>
                  </a:lnTo>
                  <a:lnTo>
                    <a:pt x="5113" y="1914"/>
                  </a:lnTo>
                  <a:lnTo>
                    <a:pt x="5159" y="1894"/>
                  </a:lnTo>
                  <a:lnTo>
                    <a:pt x="5204" y="1874"/>
                  </a:lnTo>
                  <a:lnTo>
                    <a:pt x="5247" y="1853"/>
                  </a:lnTo>
                  <a:lnTo>
                    <a:pt x="5290" y="1832"/>
                  </a:lnTo>
                  <a:lnTo>
                    <a:pt x="5331" y="1809"/>
                  </a:lnTo>
                  <a:lnTo>
                    <a:pt x="5372" y="1784"/>
                  </a:lnTo>
                  <a:lnTo>
                    <a:pt x="5414" y="1759"/>
                  </a:lnTo>
                  <a:lnTo>
                    <a:pt x="5456" y="1730"/>
                  </a:lnTo>
                  <a:lnTo>
                    <a:pt x="5499" y="1700"/>
                  </a:lnTo>
                  <a:lnTo>
                    <a:pt x="5544" y="1668"/>
                  </a:lnTo>
                  <a:lnTo>
                    <a:pt x="5590" y="1634"/>
                  </a:lnTo>
                  <a:lnTo>
                    <a:pt x="5638" y="1595"/>
                  </a:lnTo>
                  <a:close/>
                  <a:moveTo>
                    <a:pt x="5744" y="393"/>
                  </a:moveTo>
                  <a:lnTo>
                    <a:pt x="5778" y="419"/>
                  </a:lnTo>
                  <a:lnTo>
                    <a:pt x="5810" y="446"/>
                  </a:lnTo>
                  <a:lnTo>
                    <a:pt x="5840" y="474"/>
                  </a:lnTo>
                  <a:lnTo>
                    <a:pt x="5865" y="504"/>
                  </a:lnTo>
                  <a:lnTo>
                    <a:pt x="5890" y="535"/>
                  </a:lnTo>
                  <a:lnTo>
                    <a:pt x="5911" y="568"/>
                  </a:lnTo>
                  <a:lnTo>
                    <a:pt x="5929" y="602"/>
                  </a:lnTo>
                  <a:lnTo>
                    <a:pt x="5945" y="636"/>
                  </a:lnTo>
                  <a:lnTo>
                    <a:pt x="5958" y="671"/>
                  </a:lnTo>
                  <a:lnTo>
                    <a:pt x="5968" y="709"/>
                  </a:lnTo>
                  <a:lnTo>
                    <a:pt x="5976" y="744"/>
                  </a:lnTo>
                  <a:lnTo>
                    <a:pt x="5981" y="783"/>
                  </a:lnTo>
                  <a:lnTo>
                    <a:pt x="5985" y="821"/>
                  </a:lnTo>
                  <a:lnTo>
                    <a:pt x="5985" y="859"/>
                  </a:lnTo>
                  <a:lnTo>
                    <a:pt x="5983" y="898"/>
                  </a:lnTo>
                  <a:lnTo>
                    <a:pt x="5977" y="939"/>
                  </a:lnTo>
                  <a:lnTo>
                    <a:pt x="5970" y="978"/>
                  </a:lnTo>
                  <a:lnTo>
                    <a:pt x="5961" y="1018"/>
                  </a:lnTo>
                  <a:lnTo>
                    <a:pt x="5949" y="1059"/>
                  </a:lnTo>
                  <a:lnTo>
                    <a:pt x="5935" y="1097"/>
                  </a:lnTo>
                  <a:lnTo>
                    <a:pt x="5918" y="1138"/>
                  </a:lnTo>
                  <a:lnTo>
                    <a:pt x="5898" y="1178"/>
                  </a:lnTo>
                  <a:lnTo>
                    <a:pt x="5877" y="1217"/>
                  </a:lnTo>
                  <a:lnTo>
                    <a:pt x="5854" y="1257"/>
                  </a:lnTo>
                  <a:lnTo>
                    <a:pt x="5829" y="1294"/>
                  </a:lnTo>
                  <a:lnTo>
                    <a:pt x="5801" y="1333"/>
                  </a:lnTo>
                  <a:lnTo>
                    <a:pt x="5771" y="1372"/>
                  </a:lnTo>
                  <a:lnTo>
                    <a:pt x="5739" y="1408"/>
                  </a:lnTo>
                  <a:lnTo>
                    <a:pt x="5705" y="1445"/>
                  </a:lnTo>
                  <a:lnTo>
                    <a:pt x="5668" y="1480"/>
                  </a:lnTo>
                  <a:lnTo>
                    <a:pt x="5631" y="1514"/>
                  </a:lnTo>
                  <a:lnTo>
                    <a:pt x="5590" y="1549"/>
                  </a:lnTo>
                  <a:lnTo>
                    <a:pt x="5552" y="1576"/>
                  </a:lnTo>
                  <a:lnTo>
                    <a:pt x="5511" y="1605"/>
                  </a:lnTo>
                  <a:lnTo>
                    <a:pt x="5467" y="1635"/>
                  </a:lnTo>
                  <a:lnTo>
                    <a:pt x="5419" y="1663"/>
                  </a:lnTo>
                  <a:lnTo>
                    <a:pt x="5370" y="1693"/>
                  </a:lnTo>
                  <a:lnTo>
                    <a:pt x="5320" y="1720"/>
                  </a:lnTo>
                  <a:lnTo>
                    <a:pt x="5268" y="1748"/>
                  </a:lnTo>
                  <a:lnTo>
                    <a:pt x="5217" y="1773"/>
                  </a:lnTo>
                  <a:lnTo>
                    <a:pt x="5166" y="1798"/>
                  </a:lnTo>
                  <a:lnTo>
                    <a:pt x="5115" y="1822"/>
                  </a:lnTo>
                  <a:lnTo>
                    <a:pt x="5069" y="1843"/>
                  </a:lnTo>
                  <a:lnTo>
                    <a:pt x="5022" y="1863"/>
                  </a:lnTo>
                  <a:lnTo>
                    <a:pt x="4979" y="1881"/>
                  </a:lnTo>
                  <a:lnTo>
                    <a:pt x="4939" y="1895"/>
                  </a:lnTo>
                  <a:lnTo>
                    <a:pt x="4904" y="1907"/>
                  </a:lnTo>
                  <a:lnTo>
                    <a:pt x="4874" y="1917"/>
                  </a:lnTo>
                  <a:lnTo>
                    <a:pt x="4820" y="1934"/>
                  </a:lnTo>
                  <a:lnTo>
                    <a:pt x="4768" y="1953"/>
                  </a:lnTo>
                  <a:lnTo>
                    <a:pt x="4717" y="1972"/>
                  </a:lnTo>
                  <a:lnTo>
                    <a:pt x="4669" y="1995"/>
                  </a:lnTo>
                  <a:lnTo>
                    <a:pt x="4623" y="2019"/>
                  </a:lnTo>
                  <a:lnTo>
                    <a:pt x="4578" y="2045"/>
                  </a:lnTo>
                  <a:lnTo>
                    <a:pt x="4539" y="2072"/>
                  </a:lnTo>
                  <a:lnTo>
                    <a:pt x="4499" y="2102"/>
                  </a:lnTo>
                  <a:lnTo>
                    <a:pt x="4462" y="2132"/>
                  </a:lnTo>
                  <a:lnTo>
                    <a:pt x="4429" y="2163"/>
                  </a:lnTo>
                  <a:lnTo>
                    <a:pt x="4398" y="2195"/>
                  </a:lnTo>
                  <a:lnTo>
                    <a:pt x="4370" y="2229"/>
                  </a:lnTo>
                  <a:lnTo>
                    <a:pt x="4345" y="2264"/>
                  </a:lnTo>
                  <a:lnTo>
                    <a:pt x="4323" y="2300"/>
                  </a:lnTo>
                  <a:lnTo>
                    <a:pt x="4304" y="2336"/>
                  </a:lnTo>
                  <a:lnTo>
                    <a:pt x="4287" y="2375"/>
                  </a:lnTo>
                  <a:lnTo>
                    <a:pt x="4275" y="2413"/>
                  </a:lnTo>
                  <a:lnTo>
                    <a:pt x="4265" y="2453"/>
                  </a:lnTo>
                  <a:lnTo>
                    <a:pt x="4260" y="2492"/>
                  </a:lnTo>
                  <a:lnTo>
                    <a:pt x="4256" y="2532"/>
                  </a:lnTo>
                  <a:lnTo>
                    <a:pt x="4258" y="2574"/>
                  </a:lnTo>
                  <a:lnTo>
                    <a:pt x="4262" y="2615"/>
                  </a:lnTo>
                  <a:lnTo>
                    <a:pt x="4270" y="2657"/>
                  </a:lnTo>
                  <a:lnTo>
                    <a:pt x="4282" y="2699"/>
                  </a:lnTo>
                  <a:lnTo>
                    <a:pt x="4297" y="2741"/>
                  </a:lnTo>
                  <a:lnTo>
                    <a:pt x="4317" y="2783"/>
                  </a:lnTo>
                  <a:lnTo>
                    <a:pt x="4339" y="2827"/>
                  </a:lnTo>
                  <a:lnTo>
                    <a:pt x="4367" y="2869"/>
                  </a:lnTo>
                  <a:lnTo>
                    <a:pt x="4399" y="2909"/>
                  </a:lnTo>
                  <a:lnTo>
                    <a:pt x="4435" y="2953"/>
                  </a:lnTo>
                  <a:lnTo>
                    <a:pt x="4474" y="2995"/>
                  </a:lnTo>
                  <a:lnTo>
                    <a:pt x="4519" y="3036"/>
                  </a:lnTo>
                  <a:lnTo>
                    <a:pt x="4443" y="2996"/>
                  </a:lnTo>
                  <a:lnTo>
                    <a:pt x="4374" y="2953"/>
                  </a:lnTo>
                  <a:lnTo>
                    <a:pt x="4312" y="2908"/>
                  </a:lnTo>
                  <a:lnTo>
                    <a:pt x="4255" y="2863"/>
                  </a:lnTo>
                  <a:lnTo>
                    <a:pt x="4206" y="2814"/>
                  </a:lnTo>
                  <a:lnTo>
                    <a:pt x="4161" y="2766"/>
                  </a:lnTo>
                  <a:lnTo>
                    <a:pt x="4123" y="2716"/>
                  </a:lnTo>
                  <a:lnTo>
                    <a:pt x="4090" y="2665"/>
                  </a:lnTo>
                  <a:lnTo>
                    <a:pt x="4064" y="2612"/>
                  </a:lnTo>
                  <a:lnTo>
                    <a:pt x="4042" y="2560"/>
                  </a:lnTo>
                  <a:lnTo>
                    <a:pt x="4026" y="2507"/>
                  </a:lnTo>
                  <a:lnTo>
                    <a:pt x="4016" y="2454"/>
                  </a:lnTo>
                  <a:lnTo>
                    <a:pt x="4010" y="2399"/>
                  </a:lnTo>
                  <a:lnTo>
                    <a:pt x="4009" y="2347"/>
                  </a:lnTo>
                  <a:lnTo>
                    <a:pt x="4013" y="2295"/>
                  </a:lnTo>
                  <a:lnTo>
                    <a:pt x="4021" y="2243"/>
                  </a:lnTo>
                  <a:lnTo>
                    <a:pt x="4034" y="2191"/>
                  </a:lnTo>
                  <a:lnTo>
                    <a:pt x="4052" y="2142"/>
                  </a:lnTo>
                  <a:lnTo>
                    <a:pt x="4073" y="2093"/>
                  </a:lnTo>
                  <a:lnTo>
                    <a:pt x="4097" y="2047"/>
                  </a:lnTo>
                  <a:lnTo>
                    <a:pt x="4127" y="2000"/>
                  </a:lnTo>
                  <a:lnTo>
                    <a:pt x="4159" y="1957"/>
                  </a:lnTo>
                  <a:lnTo>
                    <a:pt x="4196" y="1914"/>
                  </a:lnTo>
                  <a:lnTo>
                    <a:pt x="4235" y="1875"/>
                  </a:lnTo>
                  <a:lnTo>
                    <a:pt x="4277" y="1837"/>
                  </a:lnTo>
                  <a:lnTo>
                    <a:pt x="4324" y="1803"/>
                  </a:lnTo>
                  <a:lnTo>
                    <a:pt x="4373" y="1771"/>
                  </a:lnTo>
                  <a:lnTo>
                    <a:pt x="4425" y="1742"/>
                  </a:lnTo>
                  <a:lnTo>
                    <a:pt x="4479" y="1717"/>
                  </a:lnTo>
                  <a:lnTo>
                    <a:pt x="4536" y="1695"/>
                  </a:lnTo>
                  <a:lnTo>
                    <a:pt x="4595" y="1676"/>
                  </a:lnTo>
                  <a:lnTo>
                    <a:pt x="4657" y="1662"/>
                  </a:lnTo>
                  <a:lnTo>
                    <a:pt x="4696" y="1654"/>
                  </a:lnTo>
                  <a:lnTo>
                    <a:pt x="4740" y="1644"/>
                  </a:lnTo>
                  <a:lnTo>
                    <a:pt x="4788" y="1633"/>
                  </a:lnTo>
                  <a:lnTo>
                    <a:pt x="4838" y="1620"/>
                  </a:lnTo>
                  <a:lnTo>
                    <a:pt x="4892" y="1605"/>
                  </a:lnTo>
                  <a:lnTo>
                    <a:pt x="4948" y="1590"/>
                  </a:lnTo>
                  <a:lnTo>
                    <a:pt x="5007" y="1571"/>
                  </a:lnTo>
                  <a:lnTo>
                    <a:pt x="5066" y="1552"/>
                  </a:lnTo>
                  <a:lnTo>
                    <a:pt x="5126" y="1531"/>
                  </a:lnTo>
                  <a:lnTo>
                    <a:pt x="5188" y="1507"/>
                  </a:lnTo>
                  <a:lnTo>
                    <a:pt x="5249" y="1482"/>
                  </a:lnTo>
                  <a:lnTo>
                    <a:pt x="5310" y="1455"/>
                  </a:lnTo>
                  <a:lnTo>
                    <a:pt x="5370" y="1426"/>
                  </a:lnTo>
                  <a:lnTo>
                    <a:pt x="5428" y="1394"/>
                  </a:lnTo>
                  <a:lnTo>
                    <a:pt x="5486" y="1361"/>
                  </a:lnTo>
                  <a:lnTo>
                    <a:pt x="5540" y="1324"/>
                  </a:lnTo>
                  <a:lnTo>
                    <a:pt x="5592" y="1285"/>
                  </a:lnTo>
                  <a:lnTo>
                    <a:pt x="5642" y="1244"/>
                  </a:lnTo>
                  <a:lnTo>
                    <a:pt x="5687" y="1201"/>
                  </a:lnTo>
                  <a:lnTo>
                    <a:pt x="5728" y="1156"/>
                  </a:lnTo>
                  <a:lnTo>
                    <a:pt x="5765" y="1107"/>
                  </a:lnTo>
                  <a:lnTo>
                    <a:pt x="5797" y="1057"/>
                  </a:lnTo>
                  <a:lnTo>
                    <a:pt x="5822" y="1003"/>
                  </a:lnTo>
                  <a:lnTo>
                    <a:pt x="5843" y="948"/>
                  </a:lnTo>
                  <a:lnTo>
                    <a:pt x="5857" y="888"/>
                  </a:lnTo>
                  <a:lnTo>
                    <a:pt x="5865" y="826"/>
                  </a:lnTo>
                  <a:lnTo>
                    <a:pt x="5865" y="762"/>
                  </a:lnTo>
                  <a:lnTo>
                    <a:pt x="5859" y="695"/>
                  </a:lnTo>
                  <a:lnTo>
                    <a:pt x="5843" y="624"/>
                  </a:lnTo>
                  <a:lnTo>
                    <a:pt x="5819" y="550"/>
                  </a:lnTo>
                  <a:lnTo>
                    <a:pt x="5786" y="473"/>
                  </a:lnTo>
                  <a:lnTo>
                    <a:pt x="5744" y="393"/>
                  </a:lnTo>
                  <a:close/>
                  <a:moveTo>
                    <a:pt x="5392" y="681"/>
                  </a:moveTo>
                  <a:lnTo>
                    <a:pt x="5409" y="675"/>
                  </a:lnTo>
                  <a:lnTo>
                    <a:pt x="5425" y="670"/>
                  </a:lnTo>
                  <a:lnTo>
                    <a:pt x="5441" y="664"/>
                  </a:lnTo>
                  <a:lnTo>
                    <a:pt x="5456" y="657"/>
                  </a:lnTo>
                  <a:lnTo>
                    <a:pt x="5470" y="650"/>
                  </a:lnTo>
                  <a:lnTo>
                    <a:pt x="5484" y="643"/>
                  </a:lnTo>
                  <a:lnTo>
                    <a:pt x="5496" y="635"/>
                  </a:lnTo>
                  <a:lnTo>
                    <a:pt x="5507" y="628"/>
                  </a:lnTo>
                  <a:lnTo>
                    <a:pt x="5518" y="620"/>
                  </a:lnTo>
                  <a:lnTo>
                    <a:pt x="5528" y="611"/>
                  </a:lnTo>
                  <a:lnTo>
                    <a:pt x="5537" y="602"/>
                  </a:lnTo>
                  <a:lnTo>
                    <a:pt x="5545" y="594"/>
                  </a:lnTo>
                  <a:lnTo>
                    <a:pt x="5554" y="584"/>
                  </a:lnTo>
                  <a:lnTo>
                    <a:pt x="5562" y="575"/>
                  </a:lnTo>
                  <a:lnTo>
                    <a:pt x="5568" y="565"/>
                  </a:lnTo>
                  <a:lnTo>
                    <a:pt x="5575" y="554"/>
                  </a:lnTo>
                  <a:lnTo>
                    <a:pt x="5580" y="544"/>
                  </a:lnTo>
                  <a:lnTo>
                    <a:pt x="5586" y="533"/>
                  </a:lnTo>
                  <a:lnTo>
                    <a:pt x="5590" y="523"/>
                  </a:lnTo>
                  <a:lnTo>
                    <a:pt x="5595" y="511"/>
                  </a:lnTo>
                  <a:lnTo>
                    <a:pt x="5602" y="489"/>
                  </a:lnTo>
                  <a:lnTo>
                    <a:pt x="5607" y="466"/>
                  </a:lnTo>
                  <a:lnTo>
                    <a:pt x="5612" y="441"/>
                  </a:lnTo>
                  <a:lnTo>
                    <a:pt x="5615" y="416"/>
                  </a:lnTo>
                  <a:lnTo>
                    <a:pt x="5617" y="389"/>
                  </a:lnTo>
                  <a:lnTo>
                    <a:pt x="5620" y="363"/>
                  </a:lnTo>
                  <a:lnTo>
                    <a:pt x="5648" y="395"/>
                  </a:lnTo>
                  <a:lnTo>
                    <a:pt x="5675" y="428"/>
                  </a:lnTo>
                  <a:lnTo>
                    <a:pt x="5699" y="461"/>
                  </a:lnTo>
                  <a:lnTo>
                    <a:pt x="5719" y="495"/>
                  </a:lnTo>
                  <a:lnTo>
                    <a:pt x="5737" y="530"/>
                  </a:lnTo>
                  <a:lnTo>
                    <a:pt x="5751" y="565"/>
                  </a:lnTo>
                  <a:lnTo>
                    <a:pt x="5765" y="599"/>
                  </a:lnTo>
                  <a:lnTo>
                    <a:pt x="5773" y="635"/>
                  </a:lnTo>
                  <a:lnTo>
                    <a:pt x="5780" y="671"/>
                  </a:lnTo>
                  <a:lnTo>
                    <a:pt x="5784" y="707"/>
                  </a:lnTo>
                  <a:lnTo>
                    <a:pt x="5787" y="742"/>
                  </a:lnTo>
                  <a:lnTo>
                    <a:pt x="5786" y="778"/>
                  </a:lnTo>
                  <a:lnTo>
                    <a:pt x="5782" y="813"/>
                  </a:lnTo>
                  <a:lnTo>
                    <a:pt x="5777" y="850"/>
                  </a:lnTo>
                  <a:lnTo>
                    <a:pt x="5769" y="884"/>
                  </a:lnTo>
                  <a:lnTo>
                    <a:pt x="5759" y="918"/>
                  </a:lnTo>
                  <a:lnTo>
                    <a:pt x="5746" y="951"/>
                  </a:lnTo>
                  <a:lnTo>
                    <a:pt x="5732" y="986"/>
                  </a:lnTo>
                  <a:lnTo>
                    <a:pt x="5716" y="1018"/>
                  </a:lnTo>
                  <a:lnTo>
                    <a:pt x="5697" y="1051"/>
                  </a:lnTo>
                  <a:lnTo>
                    <a:pt x="5677" y="1083"/>
                  </a:lnTo>
                  <a:lnTo>
                    <a:pt x="5654" y="1113"/>
                  </a:lnTo>
                  <a:lnTo>
                    <a:pt x="5630" y="1142"/>
                  </a:lnTo>
                  <a:lnTo>
                    <a:pt x="5603" y="1170"/>
                  </a:lnTo>
                  <a:lnTo>
                    <a:pt x="5575" y="1198"/>
                  </a:lnTo>
                  <a:lnTo>
                    <a:pt x="5544" y="1223"/>
                  </a:lnTo>
                  <a:lnTo>
                    <a:pt x="5513" y="1249"/>
                  </a:lnTo>
                  <a:lnTo>
                    <a:pt x="5480" y="1272"/>
                  </a:lnTo>
                  <a:lnTo>
                    <a:pt x="5446" y="1294"/>
                  </a:lnTo>
                  <a:lnTo>
                    <a:pt x="5410" y="1315"/>
                  </a:lnTo>
                  <a:lnTo>
                    <a:pt x="5372" y="1333"/>
                  </a:lnTo>
                  <a:lnTo>
                    <a:pt x="5333" y="1350"/>
                  </a:lnTo>
                  <a:lnTo>
                    <a:pt x="5279" y="1373"/>
                  </a:lnTo>
                  <a:lnTo>
                    <a:pt x="5227" y="1394"/>
                  </a:lnTo>
                  <a:lnTo>
                    <a:pt x="5180" y="1412"/>
                  </a:lnTo>
                  <a:lnTo>
                    <a:pt x="5136" y="1428"/>
                  </a:lnTo>
                  <a:lnTo>
                    <a:pt x="5094" y="1444"/>
                  </a:lnTo>
                  <a:lnTo>
                    <a:pt x="5055" y="1458"/>
                  </a:lnTo>
                  <a:lnTo>
                    <a:pt x="5015" y="1471"/>
                  </a:lnTo>
                  <a:lnTo>
                    <a:pt x="4978" y="1482"/>
                  </a:lnTo>
                  <a:lnTo>
                    <a:pt x="4939" y="1494"/>
                  </a:lnTo>
                  <a:lnTo>
                    <a:pt x="4902" y="1506"/>
                  </a:lnTo>
                  <a:lnTo>
                    <a:pt x="4861" y="1517"/>
                  </a:lnTo>
                  <a:lnTo>
                    <a:pt x="4819" y="1528"/>
                  </a:lnTo>
                  <a:lnTo>
                    <a:pt x="4774" y="1539"/>
                  </a:lnTo>
                  <a:lnTo>
                    <a:pt x="4727" y="1550"/>
                  </a:lnTo>
                  <a:lnTo>
                    <a:pt x="4675" y="1562"/>
                  </a:lnTo>
                  <a:lnTo>
                    <a:pt x="4618" y="1575"/>
                  </a:lnTo>
                  <a:lnTo>
                    <a:pt x="4552" y="1593"/>
                  </a:lnTo>
                  <a:lnTo>
                    <a:pt x="4488" y="1614"/>
                  </a:lnTo>
                  <a:lnTo>
                    <a:pt x="4428" y="1637"/>
                  </a:lnTo>
                  <a:lnTo>
                    <a:pt x="4369" y="1663"/>
                  </a:lnTo>
                  <a:lnTo>
                    <a:pt x="4314" y="1691"/>
                  </a:lnTo>
                  <a:lnTo>
                    <a:pt x="4262" y="1722"/>
                  </a:lnTo>
                  <a:lnTo>
                    <a:pt x="4213" y="1757"/>
                  </a:lnTo>
                  <a:lnTo>
                    <a:pt x="4168" y="1792"/>
                  </a:lnTo>
                  <a:lnTo>
                    <a:pt x="4127" y="1830"/>
                  </a:lnTo>
                  <a:lnTo>
                    <a:pt x="4087" y="1870"/>
                  </a:lnTo>
                  <a:lnTo>
                    <a:pt x="4052" y="1913"/>
                  </a:lnTo>
                  <a:lnTo>
                    <a:pt x="4021" y="1956"/>
                  </a:lnTo>
                  <a:lnTo>
                    <a:pt x="3993" y="2001"/>
                  </a:lnTo>
                  <a:lnTo>
                    <a:pt x="3969" y="2047"/>
                  </a:lnTo>
                  <a:lnTo>
                    <a:pt x="3949" y="2095"/>
                  </a:lnTo>
                  <a:lnTo>
                    <a:pt x="3931" y="2145"/>
                  </a:lnTo>
                  <a:lnTo>
                    <a:pt x="3919" y="2194"/>
                  </a:lnTo>
                  <a:lnTo>
                    <a:pt x="3909" y="2245"/>
                  </a:lnTo>
                  <a:lnTo>
                    <a:pt x="3906" y="2297"/>
                  </a:lnTo>
                  <a:lnTo>
                    <a:pt x="3905" y="2349"/>
                  </a:lnTo>
                  <a:lnTo>
                    <a:pt x="3908" y="2401"/>
                  </a:lnTo>
                  <a:lnTo>
                    <a:pt x="3916" y="2455"/>
                  </a:lnTo>
                  <a:lnTo>
                    <a:pt x="3928" y="2508"/>
                  </a:lnTo>
                  <a:lnTo>
                    <a:pt x="3943" y="2561"/>
                  </a:lnTo>
                  <a:lnTo>
                    <a:pt x="3964" y="2613"/>
                  </a:lnTo>
                  <a:lnTo>
                    <a:pt x="3990" y="2666"/>
                  </a:lnTo>
                  <a:lnTo>
                    <a:pt x="4020" y="2719"/>
                  </a:lnTo>
                  <a:lnTo>
                    <a:pt x="4054" y="2771"/>
                  </a:lnTo>
                  <a:lnTo>
                    <a:pt x="4094" y="2822"/>
                  </a:lnTo>
                  <a:lnTo>
                    <a:pt x="4138" y="2873"/>
                  </a:lnTo>
                  <a:lnTo>
                    <a:pt x="4186" y="2922"/>
                  </a:lnTo>
                  <a:lnTo>
                    <a:pt x="4240" y="2971"/>
                  </a:lnTo>
                  <a:lnTo>
                    <a:pt x="4162" y="2950"/>
                  </a:lnTo>
                  <a:lnTo>
                    <a:pt x="4090" y="2925"/>
                  </a:lnTo>
                  <a:lnTo>
                    <a:pt x="4024" y="2895"/>
                  </a:lnTo>
                  <a:lnTo>
                    <a:pt x="3963" y="2862"/>
                  </a:lnTo>
                  <a:lnTo>
                    <a:pt x="3908" y="2823"/>
                  </a:lnTo>
                  <a:lnTo>
                    <a:pt x="3856" y="2783"/>
                  </a:lnTo>
                  <a:lnTo>
                    <a:pt x="3811" y="2739"/>
                  </a:lnTo>
                  <a:lnTo>
                    <a:pt x="3771" y="2692"/>
                  </a:lnTo>
                  <a:lnTo>
                    <a:pt x="3734" y="2643"/>
                  </a:lnTo>
                  <a:lnTo>
                    <a:pt x="3704" y="2591"/>
                  </a:lnTo>
                  <a:lnTo>
                    <a:pt x="3678" y="2538"/>
                  </a:lnTo>
                  <a:lnTo>
                    <a:pt x="3657" y="2482"/>
                  </a:lnTo>
                  <a:lnTo>
                    <a:pt x="3641" y="2425"/>
                  </a:lnTo>
                  <a:lnTo>
                    <a:pt x="3630" y="2367"/>
                  </a:lnTo>
                  <a:lnTo>
                    <a:pt x="3622" y="2310"/>
                  </a:lnTo>
                  <a:lnTo>
                    <a:pt x="3620" y="2250"/>
                  </a:lnTo>
                  <a:lnTo>
                    <a:pt x="3622" y="2190"/>
                  </a:lnTo>
                  <a:lnTo>
                    <a:pt x="3630" y="2132"/>
                  </a:lnTo>
                  <a:lnTo>
                    <a:pt x="3640" y="2072"/>
                  </a:lnTo>
                  <a:lnTo>
                    <a:pt x="3656" y="2013"/>
                  </a:lnTo>
                  <a:lnTo>
                    <a:pt x="3676" y="1957"/>
                  </a:lnTo>
                  <a:lnTo>
                    <a:pt x="3699" y="1901"/>
                  </a:lnTo>
                  <a:lnTo>
                    <a:pt x="3728" y="1845"/>
                  </a:lnTo>
                  <a:lnTo>
                    <a:pt x="3759" y="1792"/>
                  </a:lnTo>
                  <a:lnTo>
                    <a:pt x="3795" y="1741"/>
                  </a:lnTo>
                  <a:lnTo>
                    <a:pt x="3835" y="1693"/>
                  </a:lnTo>
                  <a:lnTo>
                    <a:pt x="3878" y="1646"/>
                  </a:lnTo>
                  <a:lnTo>
                    <a:pt x="3927" y="1604"/>
                  </a:lnTo>
                  <a:lnTo>
                    <a:pt x="3978" y="1563"/>
                  </a:lnTo>
                  <a:lnTo>
                    <a:pt x="4033" y="1527"/>
                  </a:lnTo>
                  <a:lnTo>
                    <a:pt x="4092" y="1494"/>
                  </a:lnTo>
                  <a:lnTo>
                    <a:pt x="4154" y="1466"/>
                  </a:lnTo>
                  <a:lnTo>
                    <a:pt x="4204" y="1446"/>
                  </a:lnTo>
                  <a:lnTo>
                    <a:pt x="4259" y="1427"/>
                  </a:lnTo>
                  <a:lnTo>
                    <a:pt x="4315" y="1407"/>
                  </a:lnTo>
                  <a:lnTo>
                    <a:pt x="4373" y="1389"/>
                  </a:lnTo>
                  <a:lnTo>
                    <a:pt x="4435" y="1372"/>
                  </a:lnTo>
                  <a:lnTo>
                    <a:pt x="4497" y="1354"/>
                  </a:lnTo>
                  <a:lnTo>
                    <a:pt x="4561" y="1339"/>
                  </a:lnTo>
                  <a:lnTo>
                    <a:pt x="4627" y="1322"/>
                  </a:lnTo>
                  <a:lnTo>
                    <a:pt x="4692" y="1306"/>
                  </a:lnTo>
                  <a:lnTo>
                    <a:pt x="4759" y="1293"/>
                  </a:lnTo>
                  <a:lnTo>
                    <a:pt x="4825" y="1280"/>
                  </a:lnTo>
                  <a:lnTo>
                    <a:pt x="4892" y="1268"/>
                  </a:lnTo>
                  <a:lnTo>
                    <a:pt x="4958" y="1257"/>
                  </a:lnTo>
                  <a:lnTo>
                    <a:pt x="5024" y="1247"/>
                  </a:lnTo>
                  <a:lnTo>
                    <a:pt x="5089" y="1237"/>
                  </a:lnTo>
                  <a:lnTo>
                    <a:pt x="5152" y="1228"/>
                  </a:lnTo>
                  <a:lnTo>
                    <a:pt x="5171" y="1226"/>
                  </a:lnTo>
                  <a:lnTo>
                    <a:pt x="5191" y="1220"/>
                  </a:lnTo>
                  <a:lnTo>
                    <a:pt x="5212" y="1215"/>
                  </a:lnTo>
                  <a:lnTo>
                    <a:pt x="5231" y="1207"/>
                  </a:lnTo>
                  <a:lnTo>
                    <a:pt x="5250" y="1198"/>
                  </a:lnTo>
                  <a:lnTo>
                    <a:pt x="5269" y="1188"/>
                  </a:lnTo>
                  <a:lnTo>
                    <a:pt x="5288" y="1177"/>
                  </a:lnTo>
                  <a:lnTo>
                    <a:pt x="5304" y="1165"/>
                  </a:lnTo>
                  <a:lnTo>
                    <a:pt x="5322" y="1152"/>
                  </a:lnTo>
                  <a:lnTo>
                    <a:pt x="5337" y="1138"/>
                  </a:lnTo>
                  <a:lnTo>
                    <a:pt x="5353" y="1123"/>
                  </a:lnTo>
                  <a:lnTo>
                    <a:pt x="5367" y="1106"/>
                  </a:lnTo>
                  <a:lnTo>
                    <a:pt x="5381" y="1090"/>
                  </a:lnTo>
                  <a:lnTo>
                    <a:pt x="5394" y="1072"/>
                  </a:lnTo>
                  <a:lnTo>
                    <a:pt x="5406" y="1052"/>
                  </a:lnTo>
                  <a:lnTo>
                    <a:pt x="5416" y="1033"/>
                  </a:lnTo>
                  <a:lnTo>
                    <a:pt x="5426" y="1014"/>
                  </a:lnTo>
                  <a:lnTo>
                    <a:pt x="5434" y="993"/>
                  </a:lnTo>
                  <a:lnTo>
                    <a:pt x="5441" y="973"/>
                  </a:lnTo>
                  <a:lnTo>
                    <a:pt x="5447" y="951"/>
                  </a:lnTo>
                  <a:lnTo>
                    <a:pt x="5451" y="929"/>
                  </a:lnTo>
                  <a:lnTo>
                    <a:pt x="5455" y="907"/>
                  </a:lnTo>
                  <a:lnTo>
                    <a:pt x="5456" y="885"/>
                  </a:lnTo>
                  <a:lnTo>
                    <a:pt x="5456" y="863"/>
                  </a:lnTo>
                  <a:lnTo>
                    <a:pt x="5455" y="841"/>
                  </a:lnTo>
                  <a:lnTo>
                    <a:pt x="5451" y="817"/>
                  </a:lnTo>
                  <a:lnTo>
                    <a:pt x="5445" y="794"/>
                  </a:lnTo>
                  <a:lnTo>
                    <a:pt x="5439" y="772"/>
                  </a:lnTo>
                  <a:lnTo>
                    <a:pt x="5430" y="749"/>
                  </a:lnTo>
                  <a:lnTo>
                    <a:pt x="5419" y="726"/>
                  </a:lnTo>
                  <a:lnTo>
                    <a:pt x="5406" y="703"/>
                  </a:lnTo>
                  <a:lnTo>
                    <a:pt x="5392" y="681"/>
                  </a:lnTo>
                  <a:close/>
                  <a:moveTo>
                    <a:pt x="5129" y="335"/>
                  </a:moveTo>
                  <a:lnTo>
                    <a:pt x="5106" y="367"/>
                  </a:lnTo>
                  <a:lnTo>
                    <a:pt x="5084" y="398"/>
                  </a:lnTo>
                  <a:lnTo>
                    <a:pt x="5062" y="426"/>
                  </a:lnTo>
                  <a:lnTo>
                    <a:pt x="5039" y="453"/>
                  </a:lnTo>
                  <a:lnTo>
                    <a:pt x="5027" y="466"/>
                  </a:lnTo>
                  <a:lnTo>
                    <a:pt x="5014" y="479"/>
                  </a:lnTo>
                  <a:lnTo>
                    <a:pt x="5001" y="491"/>
                  </a:lnTo>
                  <a:lnTo>
                    <a:pt x="4988" y="503"/>
                  </a:lnTo>
                  <a:lnTo>
                    <a:pt x="4972" y="514"/>
                  </a:lnTo>
                  <a:lnTo>
                    <a:pt x="4958" y="525"/>
                  </a:lnTo>
                  <a:lnTo>
                    <a:pt x="4940" y="535"/>
                  </a:lnTo>
                  <a:lnTo>
                    <a:pt x="4924" y="545"/>
                  </a:lnTo>
                  <a:lnTo>
                    <a:pt x="4906" y="554"/>
                  </a:lnTo>
                  <a:lnTo>
                    <a:pt x="4890" y="560"/>
                  </a:lnTo>
                  <a:lnTo>
                    <a:pt x="4874" y="565"/>
                  </a:lnTo>
                  <a:lnTo>
                    <a:pt x="4858" y="570"/>
                  </a:lnTo>
                  <a:lnTo>
                    <a:pt x="4841" y="573"/>
                  </a:lnTo>
                  <a:lnTo>
                    <a:pt x="4824" y="575"/>
                  </a:lnTo>
                  <a:lnTo>
                    <a:pt x="4805" y="576"/>
                  </a:lnTo>
                  <a:lnTo>
                    <a:pt x="4786" y="575"/>
                  </a:lnTo>
                  <a:lnTo>
                    <a:pt x="4773" y="573"/>
                  </a:lnTo>
                  <a:lnTo>
                    <a:pt x="4761" y="570"/>
                  </a:lnTo>
                  <a:lnTo>
                    <a:pt x="4750" y="565"/>
                  </a:lnTo>
                  <a:lnTo>
                    <a:pt x="4739" y="562"/>
                  </a:lnTo>
                  <a:lnTo>
                    <a:pt x="4730" y="556"/>
                  </a:lnTo>
                  <a:lnTo>
                    <a:pt x="4721" y="552"/>
                  </a:lnTo>
                  <a:lnTo>
                    <a:pt x="4713" y="545"/>
                  </a:lnTo>
                  <a:lnTo>
                    <a:pt x="4706" y="539"/>
                  </a:lnTo>
                  <a:lnTo>
                    <a:pt x="4699" y="532"/>
                  </a:lnTo>
                  <a:lnTo>
                    <a:pt x="4694" y="523"/>
                  </a:lnTo>
                  <a:lnTo>
                    <a:pt x="4688" y="514"/>
                  </a:lnTo>
                  <a:lnTo>
                    <a:pt x="4684" y="505"/>
                  </a:lnTo>
                  <a:lnTo>
                    <a:pt x="4680" y="495"/>
                  </a:lnTo>
                  <a:lnTo>
                    <a:pt x="4678" y="484"/>
                  </a:lnTo>
                  <a:lnTo>
                    <a:pt x="4675" y="473"/>
                  </a:lnTo>
                  <a:lnTo>
                    <a:pt x="4674" y="460"/>
                  </a:lnTo>
                  <a:lnTo>
                    <a:pt x="4675" y="445"/>
                  </a:lnTo>
                  <a:lnTo>
                    <a:pt x="4678" y="430"/>
                  </a:lnTo>
                  <a:lnTo>
                    <a:pt x="4681" y="416"/>
                  </a:lnTo>
                  <a:lnTo>
                    <a:pt x="4686" y="403"/>
                  </a:lnTo>
                  <a:lnTo>
                    <a:pt x="4691" y="390"/>
                  </a:lnTo>
                  <a:lnTo>
                    <a:pt x="4697" y="377"/>
                  </a:lnTo>
                  <a:lnTo>
                    <a:pt x="4705" y="365"/>
                  </a:lnTo>
                  <a:lnTo>
                    <a:pt x="4713" y="352"/>
                  </a:lnTo>
                  <a:lnTo>
                    <a:pt x="4664" y="354"/>
                  </a:lnTo>
                  <a:lnTo>
                    <a:pt x="4614" y="355"/>
                  </a:lnTo>
                  <a:lnTo>
                    <a:pt x="4564" y="357"/>
                  </a:lnTo>
                  <a:lnTo>
                    <a:pt x="4515" y="359"/>
                  </a:lnTo>
                  <a:lnTo>
                    <a:pt x="4466" y="362"/>
                  </a:lnTo>
                  <a:lnTo>
                    <a:pt x="4417" y="364"/>
                  </a:lnTo>
                  <a:lnTo>
                    <a:pt x="4367" y="366"/>
                  </a:lnTo>
                  <a:lnTo>
                    <a:pt x="4317" y="366"/>
                  </a:lnTo>
                  <a:lnTo>
                    <a:pt x="4325" y="400"/>
                  </a:lnTo>
                  <a:lnTo>
                    <a:pt x="4331" y="435"/>
                  </a:lnTo>
                  <a:lnTo>
                    <a:pt x="4337" y="469"/>
                  </a:lnTo>
                  <a:lnTo>
                    <a:pt x="4344" y="503"/>
                  </a:lnTo>
                  <a:lnTo>
                    <a:pt x="4351" y="538"/>
                  </a:lnTo>
                  <a:lnTo>
                    <a:pt x="4356" y="572"/>
                  </a:lnTo>
                  <a:lnTo>
                    <a:pt x="4362" y="606"/>
                  </a:lnTo>
                  <a:lnTo>
                    <a:pt x="4369" y="640"/>
                  </a:lnTo>
                  <a:lnTo>
                    <a:pt x="4389" y="627"/>
                  </a:lnTo>
                  <a:lnTo>
                    <a:pt x="4409" y="615"/>
                  </a:lnTo>
                  <a:lnTo>
                    <a:pt x="4429" y="604"/>
                  </a:lnTo>
                  <a:lnTo>
                    <a:pt x="4450" y="594"/>
                  </a:lnTo>
                  <a:lnTo>
                    <a:pt x="4470" y="586"/>
                  </a:lnTo>
                  <a:lnTo>
                    <a:pt x="4490" y="577"/>
                  </a:lnTo>
                  <a:lnTo>
                    <a:pt x="4510" y="572"/>
                  </a:lnTo>
                  <a:lnTo>
                    <a:pt x="4530" y="566"/>
                  </a:lnTo>
                  <a:lnTo>
                    <a:pt x="4550" y="563"/>
                  </a:lnTo>
                  <a:lnTo>
                    <a:pt x="4572" y="560"/>
                  </a:lnTo>
                  <a:lnTo>
                    <a:pt x="4592" y="559"/>
                  </a:lnTo>
                  <a:lnTo>
                    <a:pt x="4612" y="559"/>
                  </a:lnTo>
                  <a:lnTo>
                    <a:pt x="4632" y="560"/>
                  </a:lnTo>
                  <a:lnTo>
                    <a:pt x="4651" y="563"/>
                  </a:lnTo>
                  <a:lnTo>
                    <a:pt x="4671" y="566"/>
                  </a:lnTo>
                  <a:lnTo>
                    <a:pt x="4694" y="572"/>
                  </a:lnTo>
                  <a:lnTo>
                    <a:pt x="4716" y="580"/>
                  </a:lnTo>
                  <a:lnTo>
                    <a:pt x="4738" y="588"/>
                  </a:lnTo>
                  <a:lnTo>
                    <a:pt x="4759" y="598"/>
                  </a:lnTo>
                  <a:lnTo>
                    <a:pt x="4776" y="609"/>
                  </a:lnTo>
                  <a:lnTo>
                    <a:pt x="4793" y="620"/>
                  </a:lnTo>
                  <a:lnTo>
                    <a:pt x="4809" y="633"/>
                  </a:lnTo>
                  <a:lnTo>
                    <a:pt x="4823" y="646"/>
                  </a:lnTo>
                  <a:lnTo>
                    <a:pt x="4835" y="660"/>
                  </a:lnTo>
                  <a:lnTo>
                    <a:pt x="4846" y="675"/>
                  </a:lnTo>
                  <a:lnTo>
                    <a:pt x="4855" y="690"/>
                  </a:lnTo>
                  <a:lnTo>
                    <a:pt x="4863" y="706"/>
                  </a:lnTo>
                  <a:lnTo>
                    <a:pt x="4869" y="722"/>
                  </a:lnTo>
                  <a:lnTo>
                    <a:pt x="4876" y="740"/>
                  </a:lnTo>
                  <a:lnTo>
                    <a:pt x="4880" y="758"/>
                  </a:lnTo>
                  <a:lnTo>
                    <a:pt x="4884" y="776"/>
                  </a:lnTo>
                  <a:lnTo>
                    <a:pt x="4886" y="796"/>
                  </a:lnTo>
                  <a:lnTo>
                    <a:pt x="4887" y="810"/>
                  </a:lnTo>
                  <a:lnTo>
                    <a:pt x="4886" y="824"/>
                  </a:lnTo>
                  <a:lnTo>
                    <a:pt x="4885" y="837"/>
                  </a:lnTo>
                  <a:lnTo>
                    <a:pt x="4883" y="851"/>
                  </a:lnTo>
                  <a:lnTo>
                    <a:pt x="4880" y="863"/>
                  </a:lnTo>
                  <a:lnTo>
                    <a:pt x="4876" y="875"/>
                  </a:lnTo>
                  <a:lnTo>
                    <a:pt x="4871" y="887"/>
                  </a:lnTo>
                  <a:lnTo>
                    <a:pt x="4866" y="898"/>
                  </a:lnTo>
                  <a:lnTo>
                    <a:pt x="4859" y="909"/>
                  </a:lnTo>
                  <a:lnTo>
                    <a:pt x="4853" y="920"/>
                  </a:lnTo>
                  <a:lnTo>
                    <a:pt x="4845" y="930"/>
                  </a:lnTo>
                  <a:lnTo>
                    <a:pt x="4836" y="940"/>
                  </a:lnTo>
                  <a:lnTo>
                    <a:pt x="4826" y="950"/>
                  </a:lnTo>
                  <a:lnTo>
                    <a:pt x="4817" y="959"/>
                  </a:lnTo>
                  <a:lnTo>
                    <a:pt x="4806" y="968"/>
                  </a:lnTo>
                  <a:lnTo>
                    <a:pt x="4796" y="976"/>
                  </a:lnTo>
                  <a:lnTo>
                    <a:pt x="4781" y="984"/>
                  </a:lnTo>
                  <a:lnTo>
                    <a:pt x="4768" y="994"/>
                  </a:lnTo>
                  <a:lnTo>
                    <a:pt x="4753" y="1002"/>
                  </a:lnTo>
                  <a:lnTo>
                    <a:pt x="4740" y="1009"/>
                  </a:lnTo>
                  <a:lnTo>
                    <a:pt x="4727" y="1017"/>
                  </a:lnTo>
                  <a:lnTo>
                    <a:pt x="4713" y="1022"/>
                  </a:lnTo>
                  <a:lnTo>
                    <a:pt x="4700" y="1028"/>
                  </a:lnTo>
                  <a:lnTo>
                    <a:pt x="4687" y="1032"/>
                  </a:lnTo>
                  <a:lnTo>
                    <a:pt x="4660" y="1040"/>
                  </a:lnTo>
                  <a:lnTo>
                    <a:pt x="4636" y="1044"/>
                  </a:lnTo>
                  <a:lnTo>
                    <a:pt x="4612" y="1049"/>
                  </a:lnTo>
                  <a:lnTo>
                    <a:pt x="4587" y="1050"/>
                  </a:lnTo>
                  <a:lnTo>
                    <a:pt x="4564" y="1050"/>
                  </a:lnTo>
                  <a:lnTo>
                    <a:pt x="4541" y="1049"/>
                  </a:lnTo>
                  <a:lnTo>
                    <a:pt x="4518" y="1045"/>
                  </a:lnTo>
                  <a:lnTo>
                    <a:pt x="4495" y="1042"/>
                  </a:lnTo>
                  <a:lnTo>
                    <a:pt x="4452" y="1033"/>
                  </a:lnTo>
                  <a:lnTo>
                    <a:pt x="4409" y="1022"/>
                  </a:lnTo>
                  <a:lnTo>
                    <a:pt x="4411" y="1055"/>
                  </a:lnTo>
                  <a:lnTo>
                    <a:pt x="4414" y="1088"/>
                  </a:lnTo>
                  <a:lnTo>
                    <a:pt x="4416" y="1122"/>
                  </a:lnTo>
                  <a:lnTo>
                    <a:pt x="4417" y="1155"/>
                  </a:lnTo>
                  <a:lnTo>
                    <a:pt x="4428" y="1149"/>
                  </a:lnTo>
                  <a:lnTo>
                    <a:pt x="4439" y="1144"/>
                  </a:lnTo>
                  <a:lnTo>
                    <a:pt x="4452" y="1139"/>
                  </a:lnTo>
                  <a:lnTo>
                    <a:pt x="4466" y="1134"/>
                  </a:lnTo>
                  <a:lnTo>
                    <a:pt x="4481" y="1128"/>
                  </a:lnTo>
                  <a:lnTo>
                    <a:pt x="4495" y="1125"/>
                  </a:lnTo>
                  <a:lnTo>
                    <a:pt x="4512" y="1122"/>
                  </a:lnTo>
                  <a:lnTo>
                    <a:pt x="4530" y="1118"/>
                  </a:lnTo>
                  <a:lnTo>
                    <a:pt x="4550" y="1116"/>
                  </a:lnTo>
                  <a:lnTo>
                    <a:pt x="4570" y="1115"/>
                  </a:lnTo>
                  <a:lnTo>
                    <a:pt x="4591" y="1114"/>
                  </a:lnTo>
                  <a:lnTo>
                    <a:pt x="4614" y="1114"/>
                  </a:lnTo>
                  <a:lnTo>
                    <a:pt x="4638" y="1114"/>
                  </a:lnTo>
                  <a:lnTo>
                    <a:pt x="4664" y="1116"/>
                  </a:lnTo>
                  <a:lnTo>
                    <a:pt x="4691" y="1118"/>
                  </a:lnTo>
                  <a:lnTo>
                    <a:pt x="4720" y="1122"/>
                  </a:lnTo>
                  <a:lnTo>
                    <a:pt x="4764" y="1129"/>
                  </a:lnTo>
                  <a:lnTo>
                    <a:pt x="4809" y="1138"/>
                  </a:lnTo>
                  <a:lnTo>
                    <a:pt x="4852" y="1147"/>
                  </a:lnTo>
                  <a:lnTo>
                    <a:pt x="4894" y="1155"/>
                  </a:lnTo>
                  <a:lnTo>
                    <a:pt x="4915" y="1159"/>
                  </a:lnTo>
                  <a:lnTo>
                    <a:pt x="4936" y="1161"/>
                  </a:lnTo>
                  <a:lnTo>
                    <a:pt x="4958" y="1165"/>
                  </a:lnTo>
                  <a:lnTo>
                    <a:pt x="4978" y="1167"/>
                  </a:lnTo>
                  <a:lnTo>
                    <a:pt x="4998" y="1168"/>
                  </a:lnTo>
                  <a:lnTo>
                    <a:pt x="5018" y="1168"/>
                  </a:lnTo>
                  <a:lnTo>
                    <a:pt x="5037" y="1167"/>
                  </a:lnTo>
                  <a:lnTo>
                    <a:pt x="5056" y="1165"/>
                  </a:lnTo>
                  <a:lnTo>
                    <a:pt x="5080" y="1161"/>
                  </a:lnTo>
                  <a:lnTo>
                    <a:pt x="5102" y="1157"/>
                  </a:lnTo>
                  <a:lnTo>
                    <a:pt x="5124" y="1150"/>
                  </a:lnTo>
                  <a:lnTo>
                    <a:pt x="5145" y="1145"/>
                  </a:lnTo>
                  <a:lnTo>
                    <a:pt x="5166" y="1139"/>
                  </a:lnTo>
                  <a:lnTo>
                    <a:pt x="5186" y="1131"/>
                  </a:lnTo>
                  <a:lnTo>
                    <a:pt x="5206" y="1122"/>
                  </a:lnTo>
                  <a:lnTo>
                    <a:pt x="5225" y="1113"/>
                  </a:lnTo>
                  <a:lnTo>
                    <a:pt x="5242" y="1103"/>
                  </a:lnTo>
                  <a:lnTo>
                    <a:pt x="5259" y="1092"/>
                  </a:lnTo>
                  <a:lnTo>
                    <a:pt x="5275" y="1080"/>
                  </a:lnTo>
                  <a:lnTo>
                    <a:pt x="5290" y="1066"/>
                  </a:lnTo>
                  <a:lnTo>
                    <a:pt x="5304" y="1052"/>
                  </a:lnTo>
                  <a:lnTo>
                    <a:pt x="5316" y="1038"/>
                  </a:lnTo>
                  <a:lnTo>
                    <a:pt x="5329" y="1021"/>
                  </a:lnTo>
                  <a:lnTo>
                    <a:pt x="5339" y="1005"/>
                  </a:lnTo>
                  <a:lnTo>
                    <a:pt x="5347" y="987"/>
                  </a:lnTo>
                  <a:lnTo>
                    <a:pt x="5356" y="970"/>
                  </a:lnTo>
                  <a:lnTo>
                    <a:pt x="5363" y="952"/>
                  </a:lnTo>
                  <a:lnTo>
                    <a:pt x="5368" y="937"/>
                  </a:lnTo>
                  <a:lnTo>
                    <a:pt x="5373" y="920"/>
                  </a:lnTo>
                  <a:lnTo>
                    <a:pt x="5376" y="906"/>
                  </a:lnTo>
                  <a:lnTo>
                    <a:pt x="5378" y="890"/>
                  </a:lnTo>
                  <a:lnTo>
                    <a:pt x="5378" y="876"/>
                  </a:lnTo>
                  <a:lnTo>
                    <a:pt x="5378" y="863"/>
                  </a:lnTo>
                  <a:lnTo>
                    <a:pt x="5378" y="850"/>
                  </a:lnTo>
                  <a:lnTo>
                    <a:pt x="5376" y="837"/>
                  </a:lnTo>
                  <a:lnTo>
                    <a:pt x="5373" y="824"/>
                  </a:lnTo>
                  <a:lnTo>
                    <a:pt x="5368" y="813"/>
                  </a:lnTo>
                  <a:lnTo>
                    <a:pt x="5364" y="801"/>
                  </a:lnTo>
                  <a:lnTo>
                    <a:pt x="5357" y="790"/>
                  </a:lnTo>
                  <a:lnTo>
                    <a:pt x="5352" y="780"/>
                  </a:lnTo>
                  <a:lnTo>
                    <a:pt x="5345" y="769"/>
                  </a:lnTo>
                  <a:lnTo>
                    <a:pt x="5336" y="760"/>
                  </a:lnTo>
                  <a:lnTo>
                    <a:pt x="5327" y="750"/>
                  </a:lnTo>
                  <a:lnTo>
                    <a:pt x="5319" y="741"/>
                  </a:lnTo>
                  <a:lnTo>
                    <a:pt x="5310" y="731"/>
                  </a:lnTo>
                  <a:lnTo>
                    <a:pt x="5300" y="722"/>
                  </a:lnTo>
                  <a:lnTo>
                    <a:pt x="5289" y="715"/>
                  </a:lnTo>
                  <a:lnTo>
                    <a:pt x="5278" y="707"/>
                  </a:lnTo>
                  <a:lnTo>
                    <a:pt x="5254" y="691"/>
                  </a:lnTo>
                  <a:lnTo>
                    <a:pt x="5229" y="676"/>
                  </a:lnTo>
                  <a:lnTo>
                    <a:pt x="5202" y="664"/>
                  </a:lnTo>
                  <a:lnTo>
                    <a:pt x="5177" y="650"/>
                  </a:lnTo>
                  <a:lnTo>
                    <a:pt x="5223" y="644"/>
                  </a:lnTo>
                  <a:lnTo>
                    <a:pt x="5271" y="638"/>
                  </a:lnTo>
                  <a:lnTo>
                    <a:pt x="5295" y="635"/>
                  </a:lnTo>
                  <a:lnTo>
                    <a:pt x="5319" y="632"/>
                  </a:lnTo>
                  <a:lnTo>
                    <a:pt x="5342" y="627"/>
                  </a:lnTo>
                  <a:lnTo>
                    <a:pt x="5364" y="622"/>
                  </a:lnTo>
                  <a:lnTo>
                    <a:pt x="5385" y="617"/>
                  </a:lnTo>
                  <a:lnTo>
                    <a:pt x="5406" y="609"/>
                  </a:lnTo>
                  <a:lnTo>
                    <a:pt x="5425" y="603"/>
                  </a:lnTo>
                  <a:lnTo>
                    <a:pt x="5444" y="594"/>
                  </a:lnTo>
                  <a:lnTo>
                    <a:pt x="5453" y="588"/>
                  </a:lnTo>
                  <a:lnTo>
                    <a:pt x="5460" y="584"/>
                  </a:lnTo>
                  <a:lnTo>
                    <a:pt x="5468" y="577"/>
                  </a:lnTo>
                  <a:lnTo>
                    <a:pt x="5476" y="572"/>
                  </a:lnTo>
                  <a:lnTo>
                    <a:pt x="5482" y="565"/>
                  </a:lnTo>
                  <a:lnTo>
                    <a:pt x="5489" y="557"/>
                  </a:lnTo>
                  <a:lnTo>
                    <a:pt x="5495" y="551"/>
                  </a:lnTo>
                  <a:lnTo>
                    <a:pt x="5500" y="543"/>
                  </a:lnTo>
                  <a:lnTo>
                    <a:pt x="5510" y="528"/>
                  </a:lnTo>
                  <a:lnTo>
                    <a:pt x="5518" y="511"/>
                  </a:lnTo>
                  <a:lnTo>
                    <a:pt x="5524" y="497"/>
                  </a:lnTo>
                  <a:lnTo>
                    <a:pt x="5530" y="480"/>
                  </a:lnTo>
                  <a:lnTo>
                    <a:pt x="5533" y="466"/>
                  </a:lnTo>
                  <a:lnTo>
                    <a:pt x="5533" y="451"/>
                  </a:lnTo>
                  <a:lnTo>
                    <a:pt x="5534" y="443"/>
                  </a:lnTo>
                  <a:lnTo>
                    <a:pt x="5533" y="437"/>
                  </a:lnTo>
                  <a:lnTo>
                    <a:pt x="5533" y="430"/>
                  </a:lnTo>
                  <a:lnTo>
                    <a:pt x="5532" y="422"/>
                  </a:lnTo>
                  <a:lnTo>
                    <a:pt x="5530" y="417"/>
                  </a:lnTo>
                  <a:lnTo>
                    <a:pt x="5527" y="410"/>
                  </a:lnTo>
                  <a:lnTo>
                    <a:pt x="5523" y="404"/>
                  </a:lnTo>
                  <a:lnTo>
                    <a:pt x="5520" y="398"/>
                  </a:lnTo>
                  <a:lnTo>
                    <a:pt x="5516" y="393"/>
                  </a:lnTo>
                  <a:lnTo>
                    <a:pt x="5511" y="387"/>
                  </a:lnTo>
                  <a:lnTo>
                    <a:pt x="5506" y="382"/>
                  </a:lnTo>
                  <a:lnTo>
                    <a:pt x="5500" y="377"/>
                  </a:lnTo>
                  <a:lnTo>
                    <a:pt x="5492" y="372"/>
                  </a:lnTo>
                  <a:lnTo>
                    <a:pt x="5486" y="367"/>
                  </a:lnTo>
                  <a:lnTo>
                    <a:pt x="5478" y="364"/>
                  </a:lnTo>
                  <a:lnTo>
                    <a:pt x="5468" y="359"/>
                  </a:lnTo>
                  <a:lnTo>
                    <a:pt x="5459" y="356"/>
                  </a:lnTo>
                  <a:lnTo>
                    <a:pt x="5449" y="353"/>
                  </a:lnTo>
                  <a:lnTo>
                    <a:pt x="5438" y="351"/>
                  </a:lnTo>
                  <a:lnTo>
                    <a:pt x="5427" y="347"/>
                  </a:lnTo>
                  <a:lnTo>
                    <a:pt x="5391" y="342"/>
                  </a:lnTo>
                  <a:lnTo>
                    <a:pt x="5352" y="336"/>
                  </a:lnTo>
                  <a:lnTo>
                    <a:pt x="5312" y="333"/>
                  </a:lnTo>
                  <a:lnTo>
                    <a:pt x="5271" y="331"/>
                  </a:lnTo>
                  <a:lnTo>
                    <a:pt x="5232" y="330"/>
                  </a:lnTo>
                  <a:lnTo>
                    <a:pt x="5195" y="330"/>
                  </a:lnTo>
                  <a:lnTo>
                    <a:pt x="5177" y="331"/>
                  </a:lnTo>
                  <a:lnTo>
                    <a:pt x="5159" y="333"/>
                  </a:lnTo>
                  <a:lnTo>
                    <a:pt x="5145" y="333"/>
                  </a:lnTo>
                  <a:lnTo>
                    <a:pt x="5129" y="335"/>
                  </a:lnTo>
                  <a:close/>
                  <a:moveTo>
                    <a:pt x="4737" y="447"/>
                  </a:moveTo>
                  <a:lnTo>
                    <a:pt x="4739" y="432"/>
                  </a:lnTo>
                  <a:lnTo>
                    <a:pt x="4744" y="420"/>
                  </a:lnTo>
                  <a:lnTo>
                    <a:pt x="4750" y="408"/>
                  </a:lnTo>
                  <a:lnTo>
                    <a:pt x="4758" y="396"/>
                  </a:lnTo>
                  <a:lnTo>
                    <a:pt x="4765" y="384"/>
                  </a:lnTo>
                  <a:lnTo>
                    <a:pt x="4774" y="372"/>
                  </a:lnTo>
                  <a:lnTo>
                    <a:pt x="4784" y="361"/>
                  </a:lnTo>
                  <a:lnTo>
                    <a:pt x="4794" y="349"/>
                  </a:lnTo>
                  <a:lnTo>
                    <a:pt x="4825" y="346"/>
                  </a:lnTo>
                  <a:lnTo>
                    <a:pt x="4859" y="344"/>
                  </a:lnTo>
                  <a:lnTo>
                    <a:pt x="4896" y="341"/>
                  </a:lnTo>
                  <a:lnTo>
                    <a:pt x="4932" y="338"/>
                  </a:lnTo>
                  <a:lnTo>
                    <a:pt x="4969" y="336"/>
                  </a:lnTo>
                  <a:lnTo>
                    <a:pt x="5002" y="335"/>
                  </a:lnTo>
                  <a:lnTo>
                    <a:pt x="5031" y="334"/>
                  </a:lnTo>
                  <a:lnTo>
                    <a:pt x="5054" y="334"/>
                  </a:lnTo>
                  <a:lnTo>
                    <a:pt x="5037" y="357"/>
                  </a:lnTo>
                  <a:lnTo>
                    <a:pt x="5021" y="379"/>
                  </a:lnTo>
                  <a:lnTo>
                    <a:pt x="5004" y="400"/>
                  </a:lnTo>
                  <a:lnTo>
                    <a:pt x="4988" y="421"/>
                  </a:lnTo>
                  <a:lnTo>
                    <a:pt x="4979" y="430"/>
                  </a:lnTo>
                  <a:lnTo>
                    <a:pt x="4969" y="440"/>
                  </a:lnTo>
                  <a:lnTo>
                    <a:pt x="4959" y="449"/>
                  </a:lnTo>
                  <a:lnTo>
                    <a:pt x="4948" y="458"/>
                  </a:lnTo>
                  <a:lnTo>
                    <a:pt x="4936" y="466"/>
                  </a:lnTo>
                  <a:lnTo>
                    <a:pt x="4925" y="476"/>
                  </a:lnTo>
                  <a:lnTo>
                    <a:pt x="4910" y="483"/>
                  </a:lnTo>
                  <a:lnTo>
                    <a:pt x="4896" y="491"/>
                  </a:lnTo>
                  <a:lnTo>
                    <a:pt x="4880" y="499"/>
                  </a:lnTo>
                  <a:lnTo>
                    <a:pt x="4865" y="504"/>
                  </a:lnTo>
                  <a:lnTo>
                    <a:pt x="4850" y="509"/>
                  </a:lnTo>
                  <a:lnTo>
                    <a:pt x="4835" y="512"/>
                  </a:lnTo>
                  <a:lnTo>
                    <a:pt x="4821" y="514"/>
                  </a:lnTo>
                  <a:lnTo>
                    <a:pt x="4806" y="514"/>
                  </a:lnTo>
                  <a:lnTo>
                    <a:pt x="4793" y="514"/>
                  </a:lnTo>
                  <a:lnTo>
                    <a:pt x="4781" y="512"/>
                  </a:lnTo>
                  <a:lnTo>
                    <a:pt x="4770" y="509"/>
                  </a:lnTo>
                  <a:lnTo>
                    <a:pt x="4760" y="504"/>
                  </a:lnTo>
                  <a:lnTo>
                    <a:pt x="4755" y="501"/>
                  </a:lnTo>
                  <a:lnTo>
                    <a:pt x="4751" y="499"/>
                  </a:lnTo>
                  <a:lnTo>
                    <a:pt x="4749" y="494"/>
                  </a:lnTo>
                  <a:lnTo>
                    <a:pt x="4744" y="490"/>
                  </a:lnTo>
                  <a:lnTo>
                    <a:pt x="4742" y="487"/>
                  </a:lnTo>
                  <a:lnTo>
                    <a:pt x="4739" y="481"/>
                  </a:lnTo>
                  <a:lnTo>
                    <a:pt x="4737" y="477"/>
                  </a:lnTo>
                  <a:lnTo>
                    <a:pt x="4737" y="471"/>
                  </a:lnTo>
                  <a:lnTo>
                    <a:pt x="4736" y="466"/>
                  </a:lnTo>
                  <a:lnTo>
                    <a:pt x="4736" y="460"/>
                  </a:lnTo>
                  <a:lnTo>
                    <a:pt x="4736" y="455"/>
                  </a:lnTo>
                  <a:lnTo>
                    <a:pt x="4737" y="447"/>
                  </a:lnTo>
                  <a:close/>
                  <a:moveTo>
                    <a:pt x="4702" y="92"/>
                  </a:moveTo>
                  <a:lnTo>
                    <a:pt x="4709" y="117"/>
                  </a:lnTo>
                  <a:lnTo>
                    <a:pt x="4716" y="141"/>
                  </a:lnTo>
                  <a:lnTo>
                    <a:pt x="4721" y="166"/>
                  </a:lnTo>
                  <a:lnTo>
                    <a:pt x="4727" y="189"/>
                  </a:lnTo>
                  <a:lnTo>
                    <a:pt x="4734" y="211"/>
                  </a:lnTo>
                  <a:lnTo>
                    <a:pt x="4740" y="235"/>
                  </a:lnTo>
                  <a:lnTo>
                    <a:pt x="4747" y="260"/>
                  </a:lnTo>
                  <a:lnTo>
                    <a:pt x="4753" y="285"/>
                  </a:lnTo>
                  <a:lnTo>
                    <a:pt x="4799" y="280"/>
                  </a:lnTo>
                  <a:lnTo>
                    <a:pt x="4845" y="276"/>
                  </a:lnTo>
                  <a:lnTo>
                    <a:pt x="4892" y="273"/>
                  </a:lnTo>
                  <a:lnTo>
                    <a:pt x="4940" y="270"/>
                  </a:lnTo>
                  <a:lnTo>
                    <a:pt x="4990" y="268"/>
                  </a:lnTo>
                  <a:lnTo>
                    <a:pt x="5041" y="266"/>
                  </a:lnTo>
                  <a:lnTo>
                    <a:pt x="5092" y="266"/>
                  </a:lnTo>
                  <a:lnTo>
                    <a:pt x="5145" y="266"/>
                  </a:lnTo>
                  <a:lnTo>
                    <a:pt x="5198" y="266"/>
                  </a:lnTo>
                  <a:lnTo>
                    <a:pt x="5252" y="268"/>
                  </a:lnTo>
                  <a:lnTo>
                    <a:pt x="5308" y="270"/>
                  </a:lnTo>
                  <a:lnTo>
                    <a:pt x="5365" y="272"/>
                  </a:lnTo>
                  <a:lnTo>
                    <a:pt x="5423" y="274"/>
                  </a:lnTo>
                  <a:lnTo>
                    <a:pt x="5481" y="278"/>
                  </a:lnTo>
                  <a:lnTo>
                    <a:pt x="5542" y="281"/>
                  </a:lnTo>
                  <a:lnTo>
                    <a:pt x="5604" y="285"/>
                  </a:lnTo>
                  <a:lnTo>
                    <a:pt x="5612" y="265"/>
                  </a:lnTo>
                  <a:lnTo>
                    <a:pt x="5621" y="244"/>
                  </a:lnTo>
                  <a:lnTo>
                    <a:pt x="5628" y="223"/>
                  </a:lnTo>
                  <a:lnTo>
                    <a:pt x="5636" y="203"/>
                  </a:lnTo>
                  <a:lnTo>
                    <a:pt x="5644" y="182"/>
                  </a:lnTo>
                  <a:lnTo>
                    <a:pt x="5654" y="162"/>
                  </a:lnTo>
                  <a:lnTo>
                    <a:pt x="5662" y="141"/>
                  </a:lnTo>
                  <a:lnTo>
                    <a:pt x="5669" y="122"/>
                  </a:lnTo>
                  <a:lnTo>
                    <a:pt x="5644" y="120"/>
                  </a:lnTo>
                  <a:lnTo>
                    <a:pt x="5621" y="118"/>
                  </a:lnTo>
                  <a:lnTo>
                    <a:pt x="5595" y="117"/>
                  </a:lnTo>
                  <a:lnTo>
                    <a:pt x="5571" y="116"/>
                  </a:lnTo>
                  <a:lnTo>
                    <a:pt x="5561" y="129"/>
                  </a:lnTo>
                  <a:lnTo>
                    <a:pt x="5551" y="143"/>
                  </a:lnTo>
                  <a:lnTo>
                    <a:pt x="5541" y="154"/>
                  </a:lnTo>
                  <a:lnTo>
                    <a:pt x="5530" y="165"/>
                  </a:lnTo>
                  <a:lnTo>
                    <a:pt x="5520" y="175"/>
                  </a:lnTo>
                  <a:lnTo>
                    <a:pt x="5510" y="182"/>
                  </a:lnTo>
                  <a:lnTo>
                    <a:pt x="5500" y="190"/>
                  </a:lnTo>
                  <a:lnTo>
                    <a:pt x="5489" y="198"/>
                  </a:lnTo>
                  <a:lnTo>
                    <a:pt x="5478" y="203"/>
                  </a:lnTo>
                  <a:lnTo>
                    <a:pt x="5468" y="209"/>
                  </a:lnTo>
                  <a:lnTo>
                    <a:pt x="5458" y="212"/>
                  </a:lnTo>
                  <a:lnTo>
                    <a:pt x="5447" y="217"/>
                  </a:lnTo>
                  <a:lnTo>
                    <a:pt x="5437" y="219"/>
                  </a:lnTo>
                  <a:lnTo>
                    <a:pt x="5426" y="221"/>
                  </a:lnTo>
                  <a:lnTo>
                    <a:pt x="5416" y="221"/>
                  </a:lnTo>
                  <a:lnTo>
                    <a:pt x="5405" y="221"/>
                  </a:lnTo>
                  <a:lnTo>
                    <a:pt x="5395" y="220"/>
                  </a:lnTo>
                  <a:lnTo>
                    <a:pt x="5384" y="218"/>
                  </a:lnTo>
                  <a:lnTo>
                    <a:pt x="5374" y="214"/>
                  </a:lnTo>
                  <a:lnTo>
                    <a:pt x="5363" y="211"/>
                  </a:lnTo>
                  <a:lnTo>
                    <a:pt x="5353" y="207"/>
                  </a:lnTo>
                  <a:lnTo>
                    <a:pt x="5342" y="201"/>
                  </a:lnTo>
                  <a:lnTo>
                    <a:pt x="5331" y="195"/>
                  </a:lnTo>
                  <a:lnTo>
                    <a:pt x="5320" y="188"/>
                  </a:lnTo>
                  <a:lnTo>
                    <a:pt x="5310" y="180"/>
                  </a:lnTo>
                  <a:lnTo>
                    <a:pt x="5299" y="171"/>
                  </a:lnTo>
                  <a:lnTo>
                    <a:pt x="5288" y="161"/>
                  </a:lnTo>
                  <a:lnTo>
                    <a:pt x="5277" y="151"/>
                  </a:lnTo>
                  <a:lnTo>
                    <a:pt x="5266" y="140"/>
                  </a:lnTo>
                  <a:lnTo>
                    <a:pt x="5254" y="128"/>
                  </a:lnTo>
                  <a:lnTo>
                    <a:pt x="5245" y="115"/>
                  </a:lnTo>
                  <a:lnTo>
                    <a:pt x="5233" y="102"/>
                  </a:lnTo>
                  <a:lnTo>
                    <a:pt x="5212" y="102"/>
                  </a:lnTo>
                  <a:lnTo>
                    <a:pt x="5190" y="101"/>
                  </a:lnTo>
                  <a:lnTo>
                    <a:pt x="5168" y="101"/>
                  </a:lnTo>
                  <a:lnTo>
                    <a:pt x="5147" y="101"/>
                  </a:lnTo>
                  <a:lnTo>
                    <a:pt x="5139" y="115"/>
                  </a:lnTo>
                  <a:lnTo>
                    <a:pt x="5131" y="129"/>
                  </a:lnTo>
                  <a:lnTo>
                    <a:pt x="5121" y="141"/>
                  </a:lnTo>
                  <a:lnTo>
                    <a:pt x="5111" y="154"/>
                  </a:lnTo>
                  <a:lnTo>
                    <a:pt x="5101" y="165"/>
                  </a:lnTo>
                  <a:lnTo>
                    <a:pt x="5090" y="175"/>
                  </a:lnTo>
                  <a:lnTo>
                    <a:pt x="5077" y="182"/>
                  </a:lnTo>
                  <a:lnTo>
                    <a:pt x="5066" y="190"/>
                  </a:lnTo>
                  <a:lnTo>
                    <a:pt x="5054" y="198"/>
                  </a:lnTo>
                  <a:lnTo>
                    <a:pt x="5041" y="205"/>
                  </a:lnTo>
                  <a:lnTo>
                    <a:pt x="5029" y="210"/>
                  </a:lnTo>
                  <a:lnTo>
                    <a:pt x="5015" y="213"/>
                  </a:lnTo>
                  <a:lnTo>
                    <a:pt x="5002" y="217"/>
                  </a:lnTo>
                  <a:lnTo>
                    <a:pt x="4990" y="219"/>
                  </a:lnTo>
                  <a:lnTo>
                    <a:pt x="4977" y="221"/>
                  </a:lnTo>
                  <a:lnTo>
                    <a:pt x="4962" y="221"/>
                  </a:lnTo>
                  <a:lnTo>
                    <a:pt x="4949" y="220"/>
                  </a:lnTo>
                  <a:lnTo>
                    <a:pt x="4936" y="219"/>
                  </a:lnTo>
                  <a:lnTo>
                    <a:pt x="4924" y="216"/>
                  </a:lnTo>
                  <a:lnTo>
                    <a:pt x="4910" y="211"/>
                  </a:lnTo>
                  <a:lnTo>
                    <a:pt x="4898" y="208"/>
                  </a:lnTo>
                  <a:lnTo>
                    <a:pt x="4885" y="201"/>
                  </a:lnTo>
                  <a:lnTo>
                    <a:pt x="4873" y="195"/>
                  </a:lnTo>
                  <a:lnTo>
                    <a:pt x="4861" y="187"/>
                  </a:lnTo>
                  <a:lnTo>
                    <a:pt x="4848" y="178"/>
                  </a:lnTo>
                  <a:lnTo>
                    <a:pt x="4837" y="168"/>
                  </a:lnTo>
                  <a:lnTo>
                    <a:pt x="4826" y="157"/>
                  </a:lnTo>
                  <a:lnTo>
                    <a:pt x="4816" y="145"/>
                  </a:lnTo>
                  <a:lnTo>
                    <a:pt x="4806" y="133"/>
                  </a:lnTo>
                  <a:lnTo>
                    <a:pt x="4798" y="118"/>
                  </a:lnTo>
                  <a:lnTo>
                    <a:pt x="4789" y="103"/>
                  </a:lnTo>
                  <a:lnTo>
                    <a:pt x="4781" y="87"/>
                  </a:lnTo>
                  <a:lnTo>
                    <a:pt x="4761" y="88"/>
                  </a:lnTo>
                  <a:lnTo>
                    <a:pt x="4741" y="89"/>
                  </a:lnTo>
                  <a:lnTo>
                    <a:pt x="4722" y="91"/>
                  </a:lnTo>
                  <a:lnTo>
                    <a:pt x="4702" y="92"/>
                  </a:lnTo>
                  <a:close/>
                  <a:moveTo>
                    <a:pt x="1175" y="1360"/>
                  </a:moveTo>
                  <a:lnTo>
                    <a:pt x="132" y="5515"/>
                  </a:lnTo>
                  <a:lnTo>
                    <a:pt x="323" y="5339"/>
                  </a:lnTo>
                  <a:lnTo>
                    <a:pt x="796" y="3365"/>
                  </a:lnTo>
                  <a:lnTo>
                    <a:pt x="1109" y="3197"/>
                  </a:lnTo>
                  <a:lnTo>
                    <a:pt x="1446" y="1709"/>
                  </a:lnTo>
                  <a:lnTo>
                    <a:pt x="1392" y="1451"/>
                  </a:lnTo>
                  <a:lnTo>
                    <a:pt x="1363" y="1444"/>
                  </a:lnTo>
                  <a:lnTo>
                    <a:pt x="1334" y="1435"/>
                  </a:lnTo>
                  <a:lnTo>
                    <a:pt x="1307" y="1425"/>
                  </a:lnTo>
                  <a:lnTo>
                    <a:pt x="1279" y="1415"/>
                  </a:lnTo>
                  <a:lnTo>
                    <a:pt x="1252" y="1403"/>
                  </a:lnTo>
                  <a:lnTo>
                    <a:pt x="1226" y="1389"/>
                  </a:lnTo>
                  <a:lnTo>
                    <a:pt x="1199" y="1375"/>
                  </a:lnTo>
                  <a:lnTo>
                    <a:pt x="1175" y="1360"/>
                  </a:lnTo>
                  <a:close/>
                  <a:moveTo>
                    <a:pt x="2582" y="4562"/>
                  </a:moveTo>
                  <a:lnTo>
                    <a:pt x="2599" y="4545"/>
                  </a:lnTo>
                  <a:lnTo>
                    <a:pt x="2616" y="4526"/>
                  </a:lnTo>
                  <a:lnTo>
                    <a:pt x="2634" y="4508"/>
                  </a:lnTo>
                  <a:lnTo>
                    <a:pt x="2652" y="4490"/>
                  </a:lnTo>
                  <a:lnTo>
                    <a:pt x="2672" y="4474"/>
                  </a:lnTo>
                  <a:lnTo>
                    <a:pt x="2692" y="4457"/>
                  </a:lnTo>
                  <a:lnTo>
                    <a:pt x="2714" y="4443"/>
                  </a:lnTo>
                  <a:lnTo>
                    <a:pt x="2735" y="4428"/>
                  </a:lnTo>
                  <a:lnTo>
                    <a:pt x="2757" y="4415"/>
                  </a:lnTo>
                  <a:lnTo>
                    <a:pt x="2780" y="4403"/>
                  </a:lnTo>
                  <a:lnTo>
                    <a:pt x="2803" y="4393"/>
                  </a:lnTo>
                  <a:lnTo>
                    <a:pt x="2826" y="4384"/>
                  </a:lnTo>
                  <a:lnTo>
                    <a:pt x="2850" y="4376"/>
                  </a:lnTo>
                  <a:lnTo>
                    <a:pt x="2875" y="4370"/>
                  </a:lnTo>
                  <a:lnTo>
                    <a:pt x="2900" y="4365"/>
                  </a:lnTo>
                  <a:lnTo>
                    <a:pt x="2924" y="4362"/>
                  </a:lnTo>
                  <a:lnTo>
                    <a:pt x="2946" y="4361"/>
                  </a:lnTo>
                  <a:lnTo>
                    <a:pt x="2967" y="4361"/>
                  </a:lnTo>
                  <a:lnTo>
                    <a:pt x="2988" y="4363"/>
                  </a:lnTo>
                  <a:lnTo>
                    <a:pt x="3008" y="4365"/>
                  </a:lnTo>
                  <a:lnTo>
                    <a:pt x="3027" y="4369"/>
                  </a:lnTo>
                  <a:lnTo>
                    <a:pt x="3046" y="4374"/>
                  </a:lnTo>
                  <a:lnTo>
                    <a:pt x="3065" y="4379"/>
                  </a:lnTo>
                  <a:lnTo>
                    <a:pt x="3081" y="4386"/>
                  </a:lnTo>
                  <a:lnTo>
                    <a:pt x="3099" y="4393"/>
                  </a:lnTo>
                  <a:lnTo>
                    <a:pt x="3115" y="4402"/>
                  </a:lnTo>
                  <a:lnTo>
                    <a:pt x="3131" y="4412"/>
                  </a:lnTo>
                  <a:lnTo>
                    <a:pt x="3146" y="4422"/>
                  </a:lnTo>
                  <a:lnTo>
                    <a:pt x="3161" y="4433"/>
                  </a:lnTo>
                  <a:lnTo>
                    <a:pt x="3174" y="4445"/>
                  </a:lnTo>
                  <a:lnTo>
                    <a:pt x="3189" y="4456"/>
                  </a:lnTo>
                  <a:lnTo>
                    <a:pt x="3201" y="4469"/>
                  </a:lnTo>
                  <a:lnTo>
                    <a:pt x="3213" y="4484"/>
                  </a:lnTo>
                  <a:lnTo>
                    <a:pt x="3225" y="4498"/>
                  </a:lnTo>
                  <a:lnTo>
                    <a:pt x="3236" y="4511"/>
                  </a:lnTo>
                  <a:lnTo>
                    <a:pt x="3247" y="4528"/>
                  </a:lnTo>
                  <a:lnTo>
                    <a:pt x="3258" y="4544"/>
                  </a:lnTo>
                  <a:lnTo>
                    <a:pt x="3268" y="4559"/>
                  </a:lnTo>
                  <a:lnTo>
                    <a:pt x="3278" y="4576"/>
                  </a:lnTo>
                  <a:lnTo>
                    <a:pt x="3287" y="4592"/>
                  </a:lnTo>
                  <a:lnTo>
                    <a:pt x="3304" y="4627"/>
                  </a:lnTo>
                  <a:lnTo>
                    <a:pt x="3319" y="4662"/>
                  </a:lnTo>
                  <a:lnTo>
                    <a:pt x="3334" y="4697"/>
                  </a:lnTo>
                  <a:lnTo>
                    <a:pt x="3345" y="4733"/>
                  </a:lnTo>
                  <a:lnTo>
                    <a:pt x="3354" y="4758"/>
                  </a:lnTo>
                  <a:lnTo>
                    <a:pt x="3362" y="4785"/>
                  </a:lnTo>
                  <a:lnTo>
                    <a:pt x="3374" y="4811"/>
                  </a:lnTo>
                  <a:lnTo>
                    <a:pt x="3386" y="4840"/>
                  </a:lnTo>
                  <a:lnTo>
                    <a:pt x="3398" y="4867"/>
                  </a:lnTo>
                  <a:lnTo>
                    <a:pt x="3412" y="4894"/>
                  </a:lnTo>
                  <a:lnTo>
                    <a:pt x="3428" y="4921"/>
                  </a:lnTo>
                  <a:lnTo>
                    <a:pt x="3444" y="4945"/>
                  </a:lnTo>
                  <a:lnTo>
                    <a:pt x="3454" y="4958"/>
                  </a:lnTo>
                  <a:lnTo>
                    <a:pt x="3463" y="4969"/>
                  </a:lnTo>
                  <a:lnTo>
                    <a:pt x="3473" y="4981"/>
                  </a:lnTo>
                  <a:lnTo>
                    <a:pt x="3483" y="4992"/>
                  </a:lnTo>
                  <a:lnTo>
                    <a:pt x="3493" y="5002"/>
                  </a:lnTo>
                  <a:lnTo>
                    <a:pt x="3504" y="5012"/>
                  </a:lnTo>
                  <a:lnTo>
                    <a:pt x="3515" y="5020"/>
                  </a:lnTo>
                  <a:lnTo>
                    <a:pt x="3527" y="5029"/>
                  </a:lnTo>
                  <a:lnTo>
                    <a:pt x="3539" y="5036"/>
                  </a:lnTo>
                  <a:lnTo>
                    <a:pt x="3552" y="5042"/>
                  </a:lnTo>
                  <a:lnTo>
                    <a:pt x="3565" y="5049"/>
                  </a:lnTo>
                  <a:lnTo>
                    <a:pt x="3577" y="5054"/>
                  </a:lnTo>
                  <a:lnTo>
                    <a:pt x="3590" y="5058"/>
                  </a:lnTo>
                  <a:lnTo>
                    <a:pt x="3606" y="5061"/>
                  </a:lnTo>
                  <a:lnTo>
                    <a:pt x="3620" y="5064"/>
                  </a:lnTo>
                  <a:lnTo>
                    <a:pt x="3635" y="5064"/>
                  </a:lnTo>
                  <a:lnTo>
                    <a:pt x="3653" y="5064"/>
                  </a:lnTo>
                  <a:lnTo>
                    <a:pt x="3673" y="5064"/>
                  </a:lnTo>
                  <a:lnTo>
                    <a:pt x="3690" y="5061"/>
                  </a:lnTo>
                  <a:lnTo>
                    <a:pt x="3707" y="5058"/>
                  </a:lnTo>
                  <a:lnTo>
                    <a:pt x="3722" y="5054"/>
                  </a:lnTo>
                  <a:lnTo>
                    <a:pt x="3736" y="5049"/>
                  </a:lnTo>
                  <a:lnTo>
                    <a:pt x="3751" y="5042"/>
                  </a:lnTo>
                  <a:lnTo>
                    <a:pt x="3764" y="5036"/>
                  </a:lnTo>
                  <a:lnTo>
                    <a:pt x="3775" y="5028"/>
                  </a:lnTo>
                  <a:lnTo>
                    <a:pt x="3786" y="5019"/>
                  </a:lnTo>
                  <a:lnTo>
                    <a:pt x="3797" y="5009"/>
                  </a:lnTo>
                  <a:lnTo>
                    <a:pt x="3807" y="4999"/>
                  </a:lnTo>
                  <a:lnTo>
                    <a:pt x="3816" y="4988"/>
                  </a:lnTo>
                  <a:lnTo>
                    <a:pt x="3824" y="4977"/>
                  </a:lnTo>
                  <a:lnTo>
                    <a:pt x="3832" y="4965"/>
                  </a:lnTo>
                  <a:lnTo>
                    <a:pt x="3839" y="4953"/>
                  </a:lnTo>
                  <a:lnTo>
                    <a:pt x="3845" y="4940"/>
                  </a:lnTo>
                  <a:lnTo>
                    <a:pt x="3850" y="4926"/>
                  </a:lnTo>
                  <a:lnTo>
                    <a:pt x="3855" y="4912"/>
                  </a:lnTo>
                  <a:lnTo>
                    <a:pt x="3859" y="4898"/>
                  </a:lnTo>
                  <a:lnTo>
                    <a:pt x="3864" y="4883"/>
                  </a:lnTo>
                  <a:lnTo>
                    <a:pt x="3866" y="4867"/>
                  </a:lnTo>
                  <a:lnTo>
                    <a:pt x="3868" y="4852"/>
                  </a:lnTo>
                  <a:lnTo>
                    <a:pt x="3870" y="4836"/>
                  </a:lnTo>
                  <a:lnTo>
                    <a:pt x="3873" y="4805"/>
                  </a:lnTo>
                  <a:lnTo>
                    <a:pt x="3874" y="4771"/>
                  </a:lnTo>
                  <a:lnTo>
                    <a:pt x="3871" y="4739"/>
                  </a:lnTo>
                  <a:lnTo>
                    <a:pt x="3868" y="4707"/>
                  </a:lnTo>
                  <a:lnTo>
                    <a:pt x="3864" y="4675"/>
                  </a:lnTo>
                  <a:lnTo>
                    <a:pt x="3860" y="4644"/>
                  </a:lnTo>
                  <a:lnTo>
                    <a:pt x="3854" y="4614"/>
                  </a:lnTo>
                  <a:lnTo>
                    <a:pt x="3848" y="4586"/>
                  </a:lnTo>
                  <a:lnTo>
                    <a:pt x="3842" y="4557"/>
                  </a:lnTo>
                  <a:lnTo>
                    <a:pt x="3833" y="4530"/>
                  </a:lnTo>
                  <a:lnTo>
                    <a:pt x="3825" y="4503"/>
                  </a:lnTo>
                  <a:lnTo>
                    <a:pt x="3815" y="4477"/>
                  </a:lnTo>
                  <a:lnTo>
                    <a:pt x="3806" y="4451"/>
                  </a:lnTo>
                  <a:lnTo>
                    <a:pt x="3795" y="4424"/>
                  </a:lnTo>
                  <a:lnTo>
                    <a:pt x="3784" y="4399"/>
                  </a:lnTo>
                  <a:lnTo>
                    <a:pt x="3772" y="4371"/>
                  </a:lnTo>
                  <a:lnTo>
                    <a:pt x="3745" y="4317"/>
                  </a:lnTo>
                  <a:lnTo>
                    <a:pt x="3717" y="4259"/>
                  </a:lnTo>
                  <a:lnTo>
                    <a:pt x="3680" y="4191"/>
                  </a:lnTo>
                  <a:lnTo>
                    <a:pt x="3642" y="4119"/>
                  </a:lnTo>
                  <a:lnTo>
                    <a:pt x="3622" y="4082"/>
                  </a:lnTo>
                  <a:lnTo>
                    <a:pt x="3605" y="4046"/>
                  </a:lnTo>
                  <a:lnTo>
                    <a:pt x="3587" y="4008"/>
                  </a:lnTo>
                  <a:lnTo>
                    <a:pt x="3569" y="3969"/>
                  </a:lnTo>
                  <a:lnTo>
                    <a:pt x="3554" y="3931"/>
                  </a:lnTo>
                  <a:lnTo>
                    <a:pt x="3539" y="3892"/>
                  </a:lnTo>
                  <a:lnTo>
                    <a:pt x="3526" y="3853"/>
                  </a:lnTo>
                  <a:lnTo>
                    <a:pt x="3515" y="3813"/>
                  </a:lnTo>
                  <a:lnTo>
                    <a:pt x="3511" y="3793"/>
                  </a:lnTo>
                  <a:lnTo>
                    <a:pt x="3507" y="3774"/>
                  </a:lnTo>
                  <a:lnTo>
                    <a:pt x="3503" y="3754"/>
                  </a:lnTo>
                  <a:lnTo>
                    <a:pt x="3501" y="3734"/>
                  </a:lnTo>
                  <a:lnTo>
                    <a:pt x="3499" y="3714"/>
                  </a:lnTo>
                  <a:lnTo>
                    <a:pt x="3499" y="3693"/>
                  </a:lnTo>
                  <a:lnTo>
                    <a:pt x="3497" y="3672"/>
                  </a:lnTo>
                  <a:lnTo>
                    <a:pt x="3497" y="3652"/>
                  </a:lnTo>
                  <a:lnTo>
                    <a:pt x="3499" y="3634"/>
                  </a:lnTo>
                  <a:lnTo>
                    <a:pt x="3500" y="3615"/>
                  </a:lnTo>
                  <a:lnTo>
                    <a:pt x="3503" y="3599"/>
                  </a:lnTo>
                  <a:lnTo>
                    <a:pt x="3507" y="3582"/>
                  </a:lnTo>
                  <a:lnTo>
                    <a:pt x="3511" y="3564"/>
                  </a:lnTo>
                  <a:lnTo>
                    <a:pt x="3516" y="3549"/>
                  </a:lnTo>
                  <a:lnTo>
                    <a:pt x="3522" y="3532"/>
                  </a:lnTo>
                  <a:lnTo>
                    <a:pt x="3530" y="3517"/>
                  </a:lnTo>
                  <a:lnTo>
                    <a:pt x="3536" y="3502"/>
                  </a:lnTo>
                  <a:lnTo>
                    <a:pt x="3544" y="3487"/>
                  </a:lnTo>
                  <a:lnTo>
                    <a:pt x="3553" y="3473"/>
                  </a:lnTo>
                  <a:lnTo>
                    <a:pt x="3562" y="3460"/>
                  </a:lnTo>
                  <a:lnTo>
                    <a:pt x="3572" y="3446"/>
                  </a:lnTo>
                  <a:lnTo>
                    <a:pt x="3582" y="3433"/>
                  </a:lnTo>
                  <a:lnTo>
                    <a:pt x="3593" y="3421"/>
                  </a:lnTo>
                  <a:lnTo>
                    <a:pt x="3604" y="3408"/>
                  </a:lnTo>
                  <a:lnTo>
                    <a:pt x="3616" y="3396"/>
                  </a:lnTo>
                  <a:lnTo>
                    <a:pt x="3628" y="3385"/>
                  </a:lnTo>
                  <a:lnTo>
                    <a:pt x="3641" y="3374"/>
                  </a:lnTo>
                  <a:lnTo>
                    <a:pt x="3653" y="3363"/>
                  </a:lnTo>
                  <a:lnTo>
                    <a:pt x="3681" y="3344"/>
                  </a:lnTo>
                  <a:lnTo>
                    <a:pt x="3710" y="3325"/>
                  </a:lnTo>
                  <a:lnTo>
                    <a:pt x="3740" y="3308"/>
                  </a:lnTo>
                  <a:lnTo>
                    <a:pt x="3771" y="3293"/>
                  </a:lnTo>
                  <a:lnTo>
                    <a:pt x="3802" y="3279"/>
                  </a:lnTo>
                  <a:lnTo>
                    <a:pt x="3834" y="3267"/>
                  </a:lnTo>
                  <a:lnTo>
                    <a:pt x="3873" y="3252"/>
                  </a:lnTo>
                  <a:lnTo>
                    <a:pt x="3911" y="3240"/>
                  </a:lnTo>
                  <a:lnTo>
                    <a:pt x="3950" y="3228"/>
                  </a:lnTo>
                  <a:lnTo>
                    <a:pt x="3989" y="3216"/>
                  </a:lnTo>
                  <a:lnTo>
                    <a:pt x="4068" y="3193"/>
                  </a:lnTo>
                  <a:lnTo>
                    <a:pt x="4148" y="3172"/>
                  </a:lnTo>
                  <a:lnTo>
                    <a:pt x="4228" y="3151"/>
                  </a:lnTo>
                  <a:lnTo>
                    <a:pt x="4307" y="3130"/>
                  </a:lnTo>
                  <a:lnTo>
                    <a:pt x="4387" y="3110"/>
                  </a:lnTo>
                  <a:lnTo>
                    <a:pt x="4467" y="3090"/>
                  </a:lnTo>
                  <a:lnTo>
                    <a:pt x="4412" y="3079"/>
                  </a:lnTo>
                  <a:lnTo>
                    <a:pt x="4358" y="3068"/>
                  </a:lnTo>
                  <a:lnTo>
                    <a:pt x="4304" y="3056"/>
                  </a:lnTo>
                  <a:lnTo>
                    <a:pt x="4251" y="3042"/>
                  </a:lnTo>
                  <a:lnTo>
                    <a:pt x="4196" y="3028"/>
                  </a:lnTo>
                  <a:lnTo>
                    <a:pt x="4141" y="3011"/>
                  </a:lnTo>
                  <a:lnTo>
                    <a:pt x="4087" y="2995"/>
                  </a:lnTo>
                  <a:lnTo>
                    <a:pt x="4034" y="2975"/>
                  </a:lnTo>
                  <a:lnTo>
                    <a:pt x="4016" y="2998"/>
                  </a:lnTo>
                  <a:lnTo>
                    <a:pt x="3996" y="3019"/>
                  </a:lnTo>
                  <a:lnTo>
                    <a:pt x="3975" y="3039"/>
                  </a:lnTo>
                  <a:lnTo>
                    <a:pt x="3954" y="3058"/>
                  </a:lnTo>
                  <a:lnTo>
                    <a:pt x="3932" y="3074"/>
                  </a:lnTo>
                  <a:lnTo>
                    <a:pt x="3909" y="3091"/>
                  </a:lnTo>
                  <a:lnTo>
                    <a:pt x="3886" y="3106"/>
                  </a:lnTo>
                  <a:lnTo>
                    <a:pt x="3859" y="3120"/>
                  </a:lnTo>
                  <a:lnTo>
                    <a:pt x="3833" y="3133"/>
                  </a:lnTo>
                  <a:lnTo>
                    <a:pt x="3806" y="3145"/>
                  </a:lnTo>
                  <a:lnTo>
                    <a:pt x="3777" y="3156"/>
                  </a:lnTo>
                  <a:lnTo>
                    <a:pt x="3749" y="3166"/>
                  </a:lnTo>
                  <a:lnTo>
                    <a:pt x="3720" y="3175"/>
                  </a:lnTo>
                  <a:lnTo>
                    <a:pt x="3688" y="3184"/>
                  </a:lnTo>
                  <a:lnTo>
                    <a:pt x="3657" y="3190"/>
                  </a:lnTo>
                  <a:lnTo>
                    <a:pt x="3625" y="3196"/>
                  </a:lnTo>
                  <a:lnTo>
                    <a:pt x="3629" y="3161"/>
                  </a:lnTo>
                  <a:lnTo>
                    <a:pt x="3628" y="3129"/>
                  </a:lnTo>
                  <a:lnTo>
                    <a:pt x="3622" y="3099"/>
                  </a:lnTo>
                  <a:lnTo>
                    <a:pt x="3615" y="3074"/>
                  </a:lnTo>
                  <a:lnTo>
                    <a:pt x="3603" y="3052"/>
                  </a:lnTo>
                  <a:lnTo>
                    <a:pt x="3587" y="3036"/>
                  </a:lnTo>
                  <a:lnTo>
                    <a:pt x="3568" y="3020"/>
                  </a:lnTo>
                  <a:lnTo>
                    <a:pt x="3547" y="3009"/>
                  </a:lnTo>
                  <a:lnTo>
                    <a:pt x="3523" y="3001"/>
                  </a:lnTo>
                  <a:lnTo>
                    <a:pt x="3497" y="2997"/>
                  </a:lnTo>
                  <a:lnTo>
                    <a:pt x="3469" y="2994"/>
                  </a:lnTo>
                  <a:lnTo>
                    <a:pt x="3439" y="2994"/>
                  </a:lnTo>
                  <a:lnTo>
                    <a:pt x="3408" y="2997"/>
                  </a:lnTo>
                  <a:lnTo>
                    <a:pt x="3376" y="3001"/>
                  </a:lnTo>
                  <a:lnTo>
                    <a:pt x="3341" y="3008"/>
                  </a:lnTo>
                  <a:lnTo>
                    <a:pt x="3307" y="3018"/>
                  </a:lnTo>
                  <a:lnTo>
                    <a:pt x="3273" y="3029"/>
                  </a:lnTo>
                  <a:lnTo>
                    <a:pt x="3239" y="3041"/>
                  </a:lnTo>
                  <a:lnTo>
                    <a:pt x="3204" y="3056"/>
                  </a:lnTo>
                  <a:lnTo>
                    <a:pt x="3170" y="3071"/>
                  </a:lnTo>
                  <a:lnTo>
                    <a:pt x="3137" y="3089"/>
                  </a:lnTo>
                  <a:lnTo>
                    <a:pt x="3105" y="3108"/>
                  </a:lnTo>
                  <a:lnTo>
                    <a:pt x="3074" y="3126"/>
                  </a:lnTo>
                  <a:lnTo>
                    <a:pt x="3045" y="3147"/>
                  </a:lnTo>
                  <a:lnTo>
                    <a:pt x="3016" y="3168"/>
                  </a:lnTo>
                  <a:lnTo>
                    <a:pt x="2991" y="3189"/>
                  </a:lnTo>
                  <a:lnTo>
                    <a:pt x="2967" y="3212"/>
                  </a:lnTo>
                  <a:lnTo>
                    <a:pt x="2946" y="3235"/>
                  </a:lnTo>
                  <a:lnTo>
                    <a:pt x="2929" y="3258"/>
                  </a:lnTo>
                  <a:lnTo>
                    <a:pt x="2913" y="3280"/>
                  </a:lnTo>
                  <a:lnTo>
                    <a:pt x="2902" y="3303"/>
                  </a:lnTo>
                  <a:lnTo>
                    <a:pt x="2894" y="3325"/>
                  </a:lnTo>
                  <a:lnTo>
                    <a:pt x="2884" y="3363"/>
                  </a:lnTo>
                  <a:lnTo>
                    <a:pt x="2873" y="3398"/>
                  </a:lnTo>
                  <a:lnTo>
                    <a:pt x="2868" y="3415"/>
                  </a:lnTo>
                  <a:lnTo>
                    <a:pt x="2861" y="3429"/>
                  </a:lnTo>
                  <a:lnTo>
                    <a:pt x="2856" y="3445"/>
                  </a:lnTo>
                  <a:lnTo>
                    <a:pt x="2848" y="3459"/>
                  </a:lnTo>
                  <a:lnTo>
                    <a:pt x="2841" y="3473"/>
                  </a:lnTo>
                  <a:lnTo>
                    <a:pt x="2835" y="3484"/>
                  </a:lnTo>
                  <a:lnTo>
                    <a:pt x="2826" y="3496"/>
                  </a:lnTo>
                  <a:lnTo>
                    <a:pt x="2818" y="3507"/>
                  </a:lnTo>
                  <a:lnTo>
                    <a:pt x="2809" y="3518"/>
                  </a:lnTo>
                  <a:lnTo>
                    <a:pt x="2799" y="3527"/>
                  </a:lnTo>
                  <a:lnTo>
                    <a:pt x="2789" y="3537"/>
                  </a:lnTo>
                  <a:lnTo>
                    <a:pt x="2779" y="3546"/>
                  </a:lnTo>
                  <a:lnTo>
                    <a:pt x="2767" y="3553"/>
                  </a:lnTo>
                  <a:lnTo>
                    <a:pt x="2755" y="3560"/>
                  </a:lnTo>
                  <a:lnTo>
                    <a:pt x="2742" y="3567"/>
                  </a:lnTo>
                  <a:lnTo>
                    <a:pt x="2727" y="3572"/>
                  </a:lnTo>
                  <a:lnTo>
                    <a:pt x="2714" y="3579"/>
                  </a:lnTo>
                  <a:lnTo>
                    <a:pt x="2699" y="3583"/>
                  </a:lnTo>
                  <a:lnTo>
                    <a:pt x="2681" y="3588"/>
                  </a:lnTo>
                  <a:lnTo>
                    <a:pt x="2664" y="3592"/>
                  </a:lnTo>
                  <a:lnTo>
                    <a:pt x="2647" y="3594"/>
                  </a:lnTo>
                  <a:lnTo>
                    <a:pt x="2626" y="3597"/>
                  </a:lnTo>
                  <a:lnTo>
                    <a:pt x="2606" y="3600"/>
                  </a:lnTo>
                  <a:lnTo>
                    <a:pt x="2584" y="3601"/>
                  </a:lnTo>
                  <a:lnTo>
                    <a:pt x="2537" y="3603"/>
                  </a:lnTo>
                  <a:lnTo>
                    <a:pt x="2485" y="3603"/>
                  </a:lnTo>
                  <a:lnTo>
                    <a:pt x="2509" y="3582"/>
                  </a:lnTo>
                  <a:lnTo>
                    <a:pt x="2529" y="3560"/>
                  </a:lnTo>
                  <a:lnTo>
                    <a:pt x="2548" y="3541"/>
                  </a:lnTo>
                  <a:lnTo>
                    <a:pt x="2561" y="3521"/>
                  </a:lnTo>
                  <a:lnTo>
                    <a:pt x="2568" y="3512"/>
                  </a:lnTo>
                  <a:lnTo>
                    <a:pt x="2574" y="3504"/>
                  </a:lnTo>
                  <a:lnTo>
                    <a:pt x="2578" y="3494"/>
                  </a:lnTo>
                  <a:lnTo>
                    <a:pt x="2581" y="3486"/>
                  </a:lnTo>
                  <a:lnTo>
                    <a:pt x="2585" y="3477"/>
                  </a:lnTo>
                  <a:lnTo>
                    <a:pt x="2587" y="3469"/>
                  </a:lnTo>
                  <a:lnTo>
                    <a:pt x="2588" y="3462"/>
                  </a:lnTo>
                  <a:lnTo>
                    <a:pt x="2589" y="3454"/>
                  </a:lnTo>
                  <a:lnTo>
                    <a:pt x="2588" y="3446"/>
                  </a:lnTo>
                  <a:lnTo>
                    <a:pt x="2587" y="3439"/>
                  </a:lnTo>
                  <a:lnTo>
                    <a:pt x="2585" y="3433"/>
                  </a:lnTo>
                  <a:lnTo>
                    <a:pt x="2581" y="3426"/>
                  </a:lnTo>
                  <a:lnTo>
                    <a:pt x="2578" y="3420"/>
                  </a:lnTo>
                  <a:lnTo>
                    <a:pt x="2572" y="3414"/>
                  </a:lnTo>
                  <a:lnTo>
                    <a:pt x="2568" y="3407"/>
                  </a:lnTo>
                  <a:lnTo>
                    <a:pt x="2560" y="3403"/>
                  </a:lnTo>
                  <a:lnTo>
                    <a:pt x="2553" y="3397"/>
                  </a:lnTo>
                  <a:lnTo>
                    <a:pt x="2545" y="3393"/>
                  </a:lnTo>
                  <a:lnTo>
                    <a:pt x="2535" y="3389"/>
                  </a:lnTo>
                  <a:lnTo>
                    <a:pt x="2525" y="3384"/>
                  </a:lnTo>
                  <a:lnTo>
                    <a:pt x="2514" y="3381"/>
                  </a:lnTo>
                  <a:lnTo>
                    <a:pt x="2501" y="3377"/>
                  </a:lnTo>
                  <a:lnTo>
                    <a:pt x="2487" y="3374"/>
                  </a:lnTo>
                  <a:lnTo>
                    <a:pt x="2472" y="3372"/>
                  </a:lnTo>
                  <a:lnTo>
                    <a:pt x="2455" y="3370"/>
                  </a:lnTo>
                  <a:lnTo>
                    <a:pt x="2437" y="3370"/>
                  </a:lnTo>
                  <a:lnTo>
                    <a:pt x="2420" y="3370"/>
                  </a:lnTo>
                  <a:lnTo>
                    <a:pt x="2402" y="3371"/>
                  </a:lnTo>
                  <a:lnTo>
                    <a:pt x="2367" y="3373"/>
                  </a:lnTo>
                  <a:lnTo>
                    <a:pt x="2330" y="3375"/>
                  </a:lnTo>
                  <a:lnTo>
                    <a:pt x="2347" y="3450"/>
                  </a:lnTo>
                  <a:lnTo>
                    <a:pt x="2361" y="3526"/>
                  </a:lnTo>
                  <a:lnTo>
                    <a:pt x="2378" y="3600"/>
                  </a:lnTo>
                  <a:lnTo>
                    <a:pt x="2393" y="3674"/>
                  </a:lnTo>
                  <a:lnTo>
                    <a:pt x="2409" y="3748"/>
                  </a:lnTo>
                  <a:lnTo>
                    <a:pt x="2425" y="3822"/>
                  </a:lnTo>
                  <a:lnTo>
                    <a:pt x="2440" y="3895"/>
                  </a:lnTo>
                  <a:lnTo>
                    <a:pt x="2456" y="3969"/>
                  </a:lnTo>
                  <a:lnTo>
                    <a:pt x="2472" y="4043"/>
                  </a:lnTo>
                  <a:lnTo>
                    <a:pt x="2488" y="4116"/>
                  </a:lnTo>
                  <a:lnTo>
                    <a:pt x="2504" y="4191"/>
                  </a:lnTo>
                  <a:lnTo>
                    <a:pt x="2519" y="4265"/>
                  </a:lnTo>
                  <a:lnTo>
                    <a:pt x="2536" y="4339"/>
                  </a:lnTo>
                  <a:lnTo>
                    <a:pt x="2551" y="4412"/>
                  </a:lnTo>
                  <a:lnTo>
                    <a:pt x="2567" y="4488"/>
                  </a:lnTo>
                  <a:lnTo>
                    <a:pt x="2582" y="4562"/>
                  </a:lnTo>
                  <a:close/>
                  <a:moveTo>
                    <a:pt x="2644" y="5338"/>
                  </a:moveTo>
                  <a:lnTo>
                    <a:pt x="2633" y="5345"/>
                  </a:lnTo>
                  <a:lnTo>
                    <a:pt x="2621" y="5352"/>
                  </a:lnTo>
                  <a:lnTo>
                    <a:pt x="2608" y="5360"/>
                  </a:lnTo>
                  <a:lnTo>
                    <a:pt x="2596" y="5368"/>
                  </a:lnTo>
                  <a:lnTo>
                    <a:pt x="2672" y="5047"/>
                  </a:lnTo>
                  <a:lnTo>
                    <a:pt x="2658" y="5046"/>
                  </a:lnTo>
                  <a:lnTo>
                    <a:pt x="2642" y="5045"/>
                  </a:lnTo>
                  <a:lnTo>
                    <a:pt x="2628" y="5045"/>
                  </a:lnTo>
                  <a:lnTo>
                    <a:pt x="2615" y="5046"/>
                  </a:lnTo>
                  <a:lnTo>
                    <a:pt x="2602" y="5047"/>
                  </a:lnTo>
                  <a:lnTo>
                    <a:pt x="2590" y="5049"/>
                  </a:lnTo>
                  <a:lnTo>
                    <a:pt x="2578" y="5052"/>
                  </a:lnTo>
                  <a:lnTo>
                    <a:pt x="2567" y="5055"/>
                  </a:lnTo>
                  <a:lnTo>
                    <a:pt x="2546" y="5061"/>
                  </a:lnTo>
                  <a:lnTo>
                    <a:pt x="2526" y="5069"/>
                  </a:lnTo>
                  <a:lnTo>
                    <a:pt x="2507" y="5077"/>
                  </a:lnTo>
                  <a:lnTo>
                    <a:pt x="2492" y="5086"/>
                  </a:lnTo>
                  <a:lnTo>
                    <a:pt x="2503" y="5057"/>
                  </a:lnTo>
                  <a:lnTo>
                    <a:pt x="2515" y="5027"/>
                  </a:lnTo>
                  <a:lnTo>
                    <a:pt x="2532" y="4994"/>
                  </a:lnTo>
                  <a:lnTo>
                    <a:pt x="2549" y="4960"/>
                  </a:lnTo>
                  <a:lnTo>
                    <a:pt x="2568" y="4925"/>
                  </a:lnTo>
                  <a:lnTo>
                    <a:pt x="2587" y="4891"/>
                  </a:lnTo>
                  <a:lnTo>
                    <a:pt x="2606" y="4859"/>
                  </a:lnTo>
                  <a:lnTo>
                    <a:pt x="2623" y="4829"/>
                  </a:lnTo>
                  <a:lnTo>
                    <a:pt x="2605" y="4823"/>
                  </a:lnTo>
                  <a:lnTo>
                    <a:pt x="2585" y="4820"/>
                  </a:lnTo>
                  <a:lnTo>
                    <a:pt x="2561" y="4815"/>
                  </a:lnTo>
                  <a:lnTo>
                    <a:pt x="2537" y="4811"/>
                  </a:lnTo>
                  <a:lnTo>
                    <a:pt x="2512" y="4809"/>
                  </a:lnTo>
                  <a:lnTo>
                    <a:pt x="2484" y="4807"/>
                  </a:lnTo>
                  <a:lnTo>
                    <a:pt x="2457" y="4807"/>
                  </a:lnTo>
                  <a:lnTo>
                    <a:pt x="2430" y="4808"/>
                  </a:lnTo>
                  <a:lnTo>
                    <a:pt x="2440" y="4787"/>
                  </a:lnTo>
                  <a:lnTo>
                    <a:pt x="2449" y="4766"/>
                  </a:lnTo>
                  <a:lnTo>
                    <a:pt x="2460" y="4746"/>
                  </a:lnTo>
                  <a:lnTo>
                    <a:pt x="2471" y="4726"/>
                  </a:lnTo>
                  <a:lnTo>
                    <a:pt x="2482" y="4706"/>
                  </a:lnTo>
                  <a:lnTo>
                    <a:pt x="2493" y="4687"/>
                  </a:lnTo>
                  <a:lnTo>
                    <a:pt x="2504" y="4669"/>
                  </a:lnTo>
                  <a:lnTo>
                    <a:pt x="2515" y="4650"/>
                  </a:lnTo>
                  <a:lnTo>
                    <a:pt x="2258" y="3371"/>
                  </a:lnTo>
                  <a:lnTo>
                    <a:pt x="2238" y="3371"/>
                  </a:lnTo>
                  <a:lnTo>
                    <a:pt x="2218" y="3370"/>
                  </a:lnTo>
                  <a:lnTo>
                    <a:pt x="2200" y="3366"/>
                  </a:lnTo>
                  <a:lnTo>
                    <a:pt x="2182" y="3362"/>
                  </a:lnTo>
                  <a:lnTo>
                    <a:pt x="2163" y="3358"/>
                  </a:lnTo>
                  <a:lnTo>
                    <a:pt x="2146" y="3351"/>
                  </a:lnTo>
                  <a:lnTo>
                    <a:pt x="2129" y="3344"/>
                  </a:lnTo>
                  <a:lnTo>
                    <a:pt x="2113" y="3335"/>
                  </a:lnTo>
                  <a:lnTo>
                    <a:pt x="2097" y="3325"/>
                  </a:lnTo>
                  <a:lnTo>
                    <a:pt x="2083" y="3314"/>
                  </a:lnTo>
                  <a:lnTo>
                    <a:pt x="2069" y="3302"/>
                  </a:lnTo>
                  <a:lnTo>
                    <a:pt x="2055" y="3288"/>
                  </a:lnTo>
                  <a:lnTo>
                    <a:pt x="2041" y="3273"/>
                  </a:lnTo>
                  <a:lnTo>
                    <a:pt x="2030" y="3257"/>
                  </a:lnTo>
                  <a:lnTo>
                    <a:pt x="2018" y="3240"/>
                  </a:lnTo>
                  <a:lnTo>
                    <a:pt x="2008" y="3220"/>
                  </a:lnTo>
                  <a:lnTo>
                    <a:pt x="1981" y="3167"/>
                  </a:lnTo>
                  <a:lnTo>
                    <a:pt x="1954" y="3116"/>
                  </a:lnTo>
                  <a:lnTo>
                    <a:pt x="1927" y="3069"/>
                  </a:lnTo>
                  <a:lnTo>
                    <a:pt x="1901" y="3027"/>
                  </a:lnTo>
                  <a:lnTo>
                    <a:pt x="1888" y="3007"/>
                  </a:lnTo>
                  <a:lnTo>
                    <a:pt x="1874" y="2988"/>
                  </a:lnTo>
                  <a:lnTo>
                    <a:pt x="1862" y="2971"/>
                  </a:lnTo>
                  <a:lnTo>
                    <a:pt x="1849" y="2956"/>
                  </a:lnTo>
                  <a:lnTo>
                    <a:pt x="1836" y="2942"/>
                  </a:lnTo>
                  <a:lnTo>
                    <a:pt x="1821" y="2931"/>
                  </a:lnTo>
                  <a:lnTo>
                    <a:pt x="1808" y="2919"/>
                  </a:lnTo>
                  <a:lnTo>
                    <a:pt x="1795" y="2912"/>
                  </a:lnTo>
                  <a:lnTo>
                    <a:pt x="1858" y="3206"/>
                  </a:lnTo>
                  <a:lnTo>
                    <a:pt x="2098" y="3373"/>
                  </a:lnTo>
                  <a:lnTo>
                    <a:pt x="2123" y="3496"/>
                  </a:lnTo>
                  <a:lnTo>
                    <a:pt x="2149" y="3620"/>
                  </a:lnTo>
                  <a:lnTo>
                    <a:pt x="2173" y="3744"/>
                  </a:lnTo>
                  <a:lnTo>
                    <a:pt x="2198" y="3866"/>
                  </a:lnTo>
                  <a:lnTo>
                    <a:pt x="2224" y="3990"/>
                  </a:lnTo>
                  <a:lnTo>
                    <a:pt x="2249" y="4113"/>
                  </a:lnTo>
                  <a:lnTo>
                    <a:pt x="2274" y="4236"/>
                  </a:lnTo>
                  <a:lnTo>
                    <a:pt x="2299" y="4360"/>
                  </a:lnTo>
                  <a:lnTo>
                    <a:pt x="2325" y="4483"/>
                  </a:lnTo>
                  <a:lnTo>
                    <a:pt x="2349" y="4607"/>
                  </a:lnTo>
                  <a:lnTo>
                    <a:pt x="2374" y="4731"/>
                  </a:lnTo>
                  <a:lnTo>
                    <a:pt x="2400" y="4853"/>
                  </a:lnTo>
                  <a:lnTo>
                    <a:pt x="2425" y="4976"/>
                  </a:lnTo>
                  <a:lnTo>
                    <a:pt x="2450" y="5099"/>
                  </a:lnTo>
                  <a:lnTo>
                    <a:pt x="2475" y="5223"/>
                  </a:lnTo>
                  <a:lnTo>
                    <a:pt x="2501" y="5347"/>
                  </a:lnTo>
                  <a:lnTo>
                    <a:pt x="2680" y="5505"/>
                  </a:lnTo>
                  <a:lnTo>
                    <a:pt x="2644" y="5338"/>
                  </a:lnTo>
                  <a:close/>
                  <a:moveTo>
                    <a:pt x="4882" y="3241"/>
                  </a:moveTo>
                  <a:lnTo>
                    <a:pt x="4890" y="3229"/>
                  </a:lnTo>
                  <a:lnTo>
                    <a:pt x="4897" y="3218"/>
                  </a:lnTo>
                  <a:lnTo>
                    <a:pt x="4904" y="3207"/>
                  </a:lnTo>
                  <a:lnTo>
                    <a:pt x="4911" y="3196"/>
                  </a:lnTo>
                  <a:lnTo>
                    <a:pt x="4928" y="3204"/>
                  </a:lnTo>
                  <a:lnTo>
                    <a:pt x="4946" y="3212"/>
                  </a:lnTo>
                  <a:lnTo>
                    <a:pt x="4962" y="3220"/>
                  </a:lnTo>
                  <a:lnTo>
                    <a:pt x="4979" y="3229"/>
                  </a:lnTo>
                  <a:lnTo>
                    <a:pt x="4996" y="3240"/>
                  </a:lnTo>
                  <a:lnTo>
                    <a:pt x="5012" y="3250"/>
                  </a:lnTo>
                  <a:lnTo>
                    <a:pt x="5028" y="3261"/>
                  </a:lnTo>
                  <a:lnTo>
                    <a:pt x="5043" y="3272"/>
                  </a:lnTo>
                  <a:lnTo>
                    <a:pt x="5059" y="3285"/>
                  </a:lnTo>
                  <a:lnTo>
                    <a:pt x="5074" y="3297"/>
                  </a:lnTo>
                  <a:lnTo>
                    <a:pt x="5091" y="3311"/>
                  </a:lnTo>
                  <a:lnTo>
                    <a:pt x="5104" y="3325"/>
                  </a:lnTo>
                  <a:lnTo>
                    <a:pt x="5119" y="3340"/>
                  </a:lnTo>
                  <a:lnTo>
                    <a:pt x="5135" y="3355"/>
                  </a:lnTo>
                  <a:lnTo>
                    <a:pt x="5148" y="3372"/>
                  </a:lnTo>
                  <a:lnTo>
                    <a:pt x="5163" y="3389"/>
                  </a:lnTo>
                  <a:lnTo>
                    <a:pt x="5177" y="3406"/>
                  </a:lnTo>
                  <a:lnTo>
                    <a:pt x="5190" y="3425"/>
                  </a:lnTo>
                  <a:lnTo>
                    <a:pt x="5204" y="3444"/>
                  </a:lnTo>
                  <a:lnTo>
                    <a:pt x="5217" y="3464"/>
                  </a:lnTo>
                  <a:lnTo>
                    <a:pt x="5230" y="3484"/>
                  </a:lnTo>
                  <a:lnTo>
                    <a:pt x="5243" y="3506"/>
                  </a:lnTo>
                  <a:lnTo>
                    <a:pt x="5257" y="3528"/>
                  </a:lnTo>
                  <a:lnTo>
                    <a:pt x="5268" y="3551"/>
                  </a:lnTo>
                  <a:lnTo>
                    <a:pt x="5280" y="3575"/>
                  </a:lnTo>
                  <a:lnTo>
                    <a:pt x="5291" y="3600"/>
                  </a:lnTo>
                  <a:lnTo>
                    <a:pt x="5303" y="3626"/>
                  </a:lnTo>
                  <a:lnTo>
                    <a:pt x="5314" y="3652"/>
                  </a:lnTo>
                  <a:lnTo>
                    <a:pt x="5325" y="3679"/>
                  </a:lnTo>
                  <a:lnTo>
                    <a:pt x="5336" y="3707"/>
                  </a:lnTo>
                  <a:lnTo>
                    <a:pt x="5346" y="3737"/>
                  </a:lnTo>
                  <a:lnTo>
                    <a:pt x="5356" y="3767"/>
                  </a:lnTo>
                  <a:lnTo>
                    <a:pt x="5337" y="3764"/>
                  </a:lnTo>
                  <a:lnTo>
                    <a:pt x="5319" y="3761"/>
                  </a:lnTo>
                  <a:lnTo>
                    <a:pt x="5300" y="3759"/>
                  </a:lnTo>
                  <a:lnTo>
                    <a:pt x="5280" y="3756"/>
                  </a:lnTo>
                  <a:lnTo>
                    <a:pt x="5261" y="3753"/>
                  </a:lnTo>
                  <a:lnTo>
                    <a:pt x="5242" y="3749"/>
                  </a:lnTo>
                  <a:lnTo>
                    <a:pt x="5223" y="3747"/>
                  </a:lnTo>
                  <a:lnTo>
                    <a:pt x="5204" y="3743"/>
                  </a:lnTo>
                  <a:lnTo>
                    <a:pt x="5194" y="3739"/>
                  </a:lnTo>
                  <a:lnTo>
                    <a:pt x="5185" y="3737"/>
                  </a:lnTo>
                  <a:lnTo>
                    <a:pt x="5177" y="3734"/>
                  </a:lnTo>
                  <a:lnTo>
                    <a:pt x="5168" y="3729"/>
                  </a:lnTo>
                  <a:lnTo>
                    <a:pt x="5160" y="3725"/>
                  </a:lnTo>
                  <a:lnTo>
                    <a:pt x="5154" y="3719"/>
                  </a:lnTo>
                  <a:lnTo>
                    <a:pt x="5147" y="3715"/>
                  </a:lnTo>
                  <a:lnTo>
                    <a:pt x="5143" y="3707"/>
                  </a:lnTo>
                  <a:lnTo>
                    <a:pt x="5137" y="3701"/>
                  </a:lnTo>
                  <a:lnTo>
                    <a:pt x="5134" y="3693"/>
                  </a:lnTo>
                  <a:lnTo>
                    <a:pt x="5129" y="3684"/>
                  </a:lnTo>
                  <a:lnTo>
                    <a:pt x="5127" y="3675"/>
                  </a:lnTo>
                  <a:lnTo>
                    <a:pt x="5125" y="3665"/>
                  </a:lnTo>
                  <a:lnTo>
                    <a:pt x="5124" y="3654"/>
                  </a:lnTo>
                  <a:lnTo>
                    <a:pt x="5124" y="3642"/>
                  </a:lnTo>
                  <a:lnTo>
                    <a:pt x="5125" y="3629"/>
                  </a:lnTo>
                  <a:lnTo>
                    <a:pt x="5127" y="3610"/>
                  </a:lnTo>
                  <a:lnTo>
                    <a:pt x="5128" y="3591"/>
                  </a:lnTo>
                  <a:lnTo>
                    <a:pt x="5128" y="3571"/>
                  </a:lnTo>
                  <a:lnTo>
                    <a:pt x="5128" y="3554"/>
                  </a:lnTo>
                  <a:lnTo>
                    <a:pt x="5127" y="3537"/>
                  </a:lnTo>
                  <a:lnTo>
                    <a:pt x="5125" y="3520"/>
                  </a:lnTo>
                  <a:lnTo>
                    <a:pt x="5124" y="3504"/>
                  </a:lnTo>
                  <a:lnTo>
                    <a:pt x="5121" y="3487"/>
                  </a:lnTo>
                  <a:lnTo>
                    <a:pt x="5116" y="3473"/>
                  </a:lnTo>
                  <a:lnTo>
                    <a:pt x="5113" y="3457"/>
                  </a:lnTo>
                  <a:lnTo>
                    <a:pt x="5107" y="3443"/>
                  </a:lnTo>
                  <a:lnTo>
                    <a:pt x="5102" y="3428"/>
                  </a:lnTo>
                  <a:lnTo>
                    <a:pt x="5096" y="3416"/>
                  </a:lnTo>
                  <a:lnTo>
                    <a:pt x="5090" y="3403"/>
                  </a:lnTo>
                  <a:lnTo>
                    <a:pt x="5082" y="3390"/>
                  </a:lnTo>
                  <a:lnTo>
                    <a:pt x="5074" y="3377"/>
                  </a:lnTo>
                  <a:lnTo>
                    <a:pt x="5066" y="3365"/>
                  </a:lnTo>
                  <a:lnTo>
                    <a:pt x="5058" y="3354"/>
                  </a:lnTo>
                  <a:lnTo>
                    <a:pt x="5048" y="3344"/>
                  </a:lnTo>
                  <a:lnTo>
                    <a:pt x="5038" y="3333"/>
                  </a:lnTo>
                  <a:lnTo>
                    <a:pt x="5028" y="3323"/>
                  </a:lnTo>
                  <a:lnTo>
                    <a:pt x="5017" y="3314"/>
                  </a:lnTo>
                  <a:lnTo>
                    <a:pt x="5006" y="3306"/>
                  </a:lnTo>
                  <a:lnTo>
                    <a:pt x="4993" y="3296"/>
                  </a:lnTo>
                  <a:lnTo>
                    <a:pt x="4981" y="3288"/>
                  </a:lnTo>
                  <a:lnTo>
                    <a:pt x="4969" y="3280"/>
                  </a:lnTo>
                  <a:lnTo>
                    <a:pt x="4956" y="3273"/>
                  </a:lnTo>
                  <a:lnTo>
                    <a:pt x="4941" y="3266"/>
                  </a:lnTo>
                  <a:lnTo>
                    <a:pt x="4927" y="3259"/>
                  </a:lnTo>
                  <a:lnTo>
                    <a:pt x="4914" y="3252"/>
                  </a:lnTo>
                  <a:lnTo>
                    <a:pt x="4898" y="3247"/>
                  </a:lnTo>
                  <a:lnTo>
                    <a:pt x="4882" y="3241"/>
                  </a:lnTo>
                  <a:close/>
                  <a:moveTo>
                    <a:pt x="7493" y="632"/>
                  </a:moveTo>
                  <a:lnTo>
                    <a:pt x="7478" y="609"/>
                  </a:lnTo>
                  <a:lnTo>
                    <a:pt x="7463" y="590"/>
                  </a:lnTo>
                  <a:lnTo>
                    <a:pt x="7447" y="572"/>
                  </a:lnTo>
                  <a:lnTo>
                    <a:pt x="7431" y="556"/>
                  </a:lnTo>
                  <a:lnTo>
                    <a:pt x="7414" y="543"/>
                  </a:lnTo>
                  <a:lnTo>
                    <a:pt x="7398" y="531"/>
                  </a:lnTo>
                  <a:lnTo>
                    <a:pt x="7380" y="521"/>
                  </a:lnTo>
                  <a:lnTo>
                    <a:pt x="7361" y="511"/>
                  </a:lnTo>
                  <a:lnTo>
                    <a:pt x="7343" y="503"/>
                  </a:lnTo>
                  <a:lnTo>
                    <a:pt x="7325" y="497"/>
                  </a:lnTo>
                  <a:lnTo>
                    <a:pt x="7306" y="490"/>
                  </a:lnTo>
                  <a:lnTo>
                    <a:pt x="7288" y="486"/>
                  </a:lnTo>
                  <a:lnTo>
                    <a:pt x="7250" y="477"/>
                  </a:lnTo>
                  <a:lnTo>
                    <a:pt x="7214" y="469"/>
                  </a:lnTo>
                  <a:lnTo>
                    <a:pt x="7236" y="495"/>
                  </a:lnTo>
                  <a:lnTo>
                    <a:pt x="7255" y="521"/>
                  </a:lnTo>
                  <a:lnTo>
                    <a:pt x="7270" y="546"/>
                  </a:lnTo>
                  <a:lnTo>
                    <a:pt x="7285" y="572"/>
                  </a:lnTo>
                  <a:lnTo>
                    <a:pt x="7298" y="597"/>
                  </a:lnTo>
                  <a:lnTo>
                    <a:pt x="7308" y="622"/>
                  </a:lnTo>
                  <a:lnTo>
                    <a:pt x="7316" y="646"/>
                  </a:lnTo>
                  <a:lnTo>
                    <a:pt x="7324" y="671"/>
                  </a:lnTo>
                  <a:lnTo>
                    <a:pt x="7327" y="696"/>
                  </a:lnTo>
                  <a:lnTo>
                    <a:pt x="7330" y="719"/>
                  </a:lnTo>
                  <a:lnTo>
                    <a:pt x="7331" y="743"/>
                  </a:lnTo>
                  <a:lnTo>
                    <a:pt x="7331" y="767"/>
                  </a:lnTo>
                  <a:lnTo>
                    <a:pt x="7329" y="790"/>
                  </a:lnTo>
                  <a:lnTo>
                    <a:pt x="7325" y="813"/>
                  </a:lnTo>
                  <a:lnTo>
                    <a:pt x="7320" y="836"/>
                  </a:lnTo>
                  <a:lnTo>
                    <a:pt x="7314" y="859"/>
                  </a:lnTo>
                  <a:lnTo>
                    <a:pt x="7306" y="882"/>
                  </a:lnTo>
                  <a:lnTo>
                    <a:pt x="7297" y="904"/>
                  </a:lnTo>
                  <a:lnTo>
                    <a:pt x="7286" y="926"/>
                  </a:lnTo>
                  <a:lnTo>
                    <a:pt x="7275" y="947"/>
                  </a:lnTo>
                  <a:lnTo>
                    <a:pt x="7263" y="968"/>
                  </a:lnTo>
                  <a:lnTo>
                    <a:pt x="7248" y="989"/>
                  </a:lnTo>
                  <a:lnTo>
                    <a:pt x="7235" y="1010"/>
                  </a:lnTo>
                  <a:lnTo>
                    <a:pt x="7218" y="1030"/>
                  </a:lnTo>
                  <a:lnTo>
                    <a:pt x="7203" y="1051"/>
                  </a:lnTo>
                  <a:lnTo>
                    <a:pt x="7185" y="1071"/>
                  </a:lnTo>
                  <a:lnTo>
                    <a:pt x="7168" y="1090"/>
                  </a:lnTo>
                  <a:lnTo>
                    <a:pt x="7149" y="1108"/>
                  </a:lnTo>
                  <a:lnTo>
                    <a:pt x="7130" y="1128"/>
                  </a:lnTo>
                  <a:lnTo>
                    <a:pt x="7111" y="1146"/>
                  </a:lnTo>
                  <a:lnTo>
                    <a:pt x="7091" y="1164"/>
                  </a:lnTo>
                  <a:lnTo>
                    <a:pt x="7070" y="1183"/>
                  </a:lnTo>
                  <a:lnTo>
                    <a:pt x="6995" y="1246"/>
                  </a:lnTo>
                  <a:lnTo>
                    <a:pt x="6919" y="1309"/>
                  </a:lnTo>
                  <a:lnTo>
                    <a:pt x="6841" y="1372"/>
                  </a:lnTo>
                  <a:lnTo>
                    <a:pt x="6764" y="1434"/>
                  </a:lnTo>
                  <a:lnTo>
                    <a:pt x="6688" y="1494"/>
                  </a:lnTo>
                  <a:lnTo>
                    <a:pt x="6616" y="1554"/>
                  </a:lnTo>
                  <a:lnTo>
                    <a:pt x="6583" y="1583"/>
                  </a:lnTo>
                  <a:lnTo>
                    <a:pt x="6550" y="1613"/>
                  </a:lnTo>
                  <a:lnTo>
                    <a:pt x="6518" y="1639"/>
                  </a:lnTo>
                  <a:lnTo>
                    <a:pt x="6488" y="1667"/>
                  </a:lnTo>
                  <a:lnTo>
                    <a:pt x="6447" y="1707"/>
                  </a:lnTo>
                  <a:lnTo>
                    <a:pt x="6407" y="1746"/>
                  </a:lnTo>
                  <a:lnTo>
                    <a:pt x="6373" y="1781"/>
                  </a:lnTo>
                  <a:lnTo>
                    <a:pt x="6340" y="1818"/>
                  </a:lnTo>
                  <a:lnTo>
                    <a:pt x="6310" y="1854"/>
                  </a:lnTo>
                  <a:lnTo>
                    <a:pt x="6285" y="1888"/>
                  </a:lnTo>
                  <a:lnTo>
                    <a:pt x="6272" y="1905"/>
                  </a:lnTo>
                  <a:lnTo>
                    <a:pt x="6260" y="1924"/>
                  </a:lnTo>
                  <a:lnTo>
                    <a:pt x="6249" y="1940"/>
                  </a:lnTo>
                  <a:lnTo>
                    <a:pt x="6239" y="1958"/>
                  </a:lnTo>
                  <a:lnTo>
                    <a:pt x="6229" y="1975"/>
                  </a:lnTo>
                  <a:lnTo>
                    <a:pt x="6220" y="1992"/>
                  </a:lnTo>
                  <a:lnTo>
                    <a:pt x="6213" y="2010"/>
                  </a:lnTo>
                  <a:lnTo>
                    <a:pt x="6205" y="2028"/>
                  </a:lnTo>
                  <a:lnTo>
                    <a:pt x="6197" y="2047"/>
                  </a:lnTo>
                  <a:lnTo>
                    <a:pt x="6192" y="2064"/>
                  </a:lnTo>
                  <a:lnTo>
                    <a:pt x="6186" y="2082"/>
                  </a:lnTo>
                  <a:lnTo>
                    <a:pt x="6181" y="2101"/>
                  </a:lnTo>
                  <a:lnTo>
                    <a:pt x="6176" y="2120"/>
                  </a:lnTo>
                  <a:lnTo>
                    <a:pt x="6173" y="2138"/>
                  </a:lnTo>
                  <a:lnTo>
                    <a:pt x="6169" y="2158"/>
                  </a:lnTo>
                  <a:lnTo>
                    <a:pt x="6166" y="2178"/>
                  </a:lnTo>
                  <a:lnTo>
                    <a:pt x="6164" y="2199"/>
                  </a:lnTo>
                  <a:lnTo>
                    <a:pt x="6163" y="2220"/>
                  </a:lnTo>
                  <a:lnTo>
                    <a:pt x="6162" y="2241"/>
                  </a:lnTo>
                  <a:lnTo>
                    <a:pt x="6161" y="2262"/>
                  </a:lnTo>
                  <a:lnTo>
                    <a:pt x="6161" y="2302"/>
                  </a:lnTo>
                  <a:lnTo>
                    <a:pt x="6162" y="2341"/>
                  </a:lnTo>
                  <a:lnTo>
                    <a:pt x="6164" y="2377"/>
                  </a:lnTo>
                  <a:lnTo>
                    <a:pt x="6168" y="2414"/>
                  </a:lnTo>
                  <a:lnTo>
                    <a:pt x="6174" y="2449"/>
                  </a:lnTo>
                  <a:lnTo>
                    <a:pt x="6182" y="2482"/>
                  </a:lnTo>
                  <a:lnTo>
                    <a:pt x="6189" y="2516"/>
                  </a:lnTo>
                  <a:lnTo>
                    <a:pt x="6199" y="2547"/>
                  </a:lnTo>
                  <a:lnTo>
                    <a:pt x="6210" y="2576"/>
                  </a:lnTo>
                  <a:lnTo>
                    <a:pt x="6224" y="2606"/>
                  </a:lnTo>
                  <a:lnTo>
                    <a:pt x="6238" y="2634"/>
                  </a:lnTo>
                  <a:lnTo>
                    <a:pt x="6252" y="2661"/>
                  </a:lnTo>
                  <a:lnTo>
                    <a:pt x="6270" y="2687"/>
                  </a:lnTo>
                  <a:lnTo>
                    <a:pt x="6289" y="2710"/>
                  </a:lnTo>
                  <a:lnTo>
                    <a:pt x="6309" y="2732"/>
                  </a:lnTo>
                  <a:lnTo>
                    <a:pt x="6330" y="2755"/>
                  </a:lnTo>
                  <a:lnTo>
                    <a:pt x="6353" y="2776"/>
                  </a:lnTo>
                  <a:lnTo>
                    <a:pt x="6378" y="2793"/>
                  </a:lnTo>
                  <a:lnTo>
                    <a:pt x="6404" y="2811"/>
                  </a:lnTo>
                  <a:lnTo>
                    <a:pt x="6431" y="2828"/>
                  </a:lnTo>
                  <a:lnTo>
                    <a:pt x="6460" y="2842"/>
                  </a:lnTo>
                  <a:lnTo>
                    <a:pt x="6490" y="2855"/>
                  </a:lnTo>
                  <a:lnTo>
                    <a:pt x="6522" y="2867"/>
                  </a:lnTo>
                  <a:lnTo>
                    <a:pt x="6556" y="2879"/>
                  </a:lnTo>
                  <a:lnTo>
                    <a:pt x="6591" y="2887"/>
                  </a:lnTo>
                  <a:lnTo>
                    <a:pt x="6628" y="2896"/>
                  </a:lnTo>
                  <a:lnTo>
                    <a:pt x="6665" y="2902"/>
                  </a:lnTo>
                  <a:lnTo>
                    <a:pt x="6705" y="2907"/>
                  </a:lnTo>
                  <a:lnTo>
                    <a:pt x="6747" y="2911"/>
                  </a:lnTo>
                  <a:lnTo>
                    <a:pt x="6789" y="2913"/>
                  </a:lnTo>
                  <a:lnTo>
                    <a:pt x="6833" y="2913"/>
                  </a:lnTo>
                  <a:lnTo>
                    <a:pt x="6880" y="2913"/>
                  </a:lnTo>
                  <a:lnTo>
                    <a:pt x="6846" y="2932"/>
                  </a:lnTo>
                  <a:lnTo>
                    <a:pt x="6812" y="2952"/>
                  </a:lnTo>
                  <a:lnTo>
                    <a:pt x="6778" y="2969"/>
                  </a:lnTo>
                  <a:lnTo>
                    <a:pt x="6744" y="2986"/>
                  </a:lnTo>
                  <a:lnTo>
                    <a:pt x="6709" y="3002"/>
                  </a:lnTo>
                  <a:lnTo>
                    <a:pt x="6676" y="3019"/>
                  </a:lnTo>
                  <a:lnTo>
                    <a:pt x="6642" y="3032"/>
                  </a:lnTo>
                  <a:lnTo>
                    <a:pt x="6608" y="3047"/>
                  </a:lnTo>
                  <a:lnTo>
                    <a:pt x="6573" y="3060"/>
                  </a:lnTo>
                  <a:lnTo>
                    <a:pt x="6540" y="3072"/>
                  </a:lnTo>
                  <a:lnTo>
                    <a:pt x="6506" y="3084"/>
                  </a:lnTo>
                  <a:lnTo>
                    <a:pt x="6473" y="3094"/>
                  </a:lnTo>
                  <a:lnTo>
                    <a:pt x="6439" y="3104"/>
                  </a:lnTo>
                  <a:lnTo>
                    <a:pt x="6405" y="3113"/>
                  </a:lnTo>
                  <a:lnTo>
                    <a:pt x="6372" y="3120"/>
                  </a:lnTo>
                  <a:lnTo>
                    <a:pt x="6338" y="3127"/>
                  </a:lnTo>
                  <a:lnTo>
                    <a:pt x="6304" y="3133"/>
                  </a:lnTo>
                  <a:lnTo>
                    <a:pt x="6270" y="3138"/>
                  </a:lnTo>
                  <a:lnTo>
                    <a:pt x="6237" y="3142"/>
                  </a:lnTo>
                  <a:lnTo>
                    <a:pt x="6204" y="3145"/>
                  </a:lnTo>
                  <a:lnTo>
                    <a:pt x="6171" y="3148"/>
                  </a:lnTo>
                  <a:lnTo>
                    <a:pt x="6137" y="3150"/>
                  </a:lnTo>
                  <a:lnTo>
                    <a:pt x="6104" y="3150"/>
                  </a:lnTo>
                  <a:lnTo>
                    <a:pt x="6071" y="3148"/>
                  </a:lnTo>
                  <a:lnTo>
                    <a:pt x="6038" y="3146"/>
                  </a:lnTo>
                  <a:lnTo>
                    <a:pt x="6005" y="3143"/>
                  </a:lnTo>
                  <a:lnTo>
                    <a:pt x="5973" y="3141"/>
                  </a:lnTo>
                  <a:lnTo>
                    <a:pt x="5939" y="3135"/>
                  </a:lnTo>
                  <a:lnTo>
                    <a:pt x="5907" y="3130"/>
                  </a:lnTo>
                  <a:lnTo>
                    <a:pt x="5874" y="3122"/>
                  </a:lnTo>
                  <a:lnTo>
                    <a:pt x="5842" y="3114"/>
                  </a:lnTo>
                  <a:lnTo>
                    <a:pt x="5810" y="3105"/>
                  </a:lnTo>
                  <a:lnTo>
                    <a:pt x="5786" y="3096"/>
                  </a:lnTo>
                  <a:lnTo>
                    <a:pt x="5762" y="3087"/>
                  </a:lnTo>
                  <a:lnTo>
                    <a:pt x="5740" y="3077"/>
                  </a:lnTo>
                  <a:lnTo>
                    <a:pt x="5718" y="3065"/>
                  </a:lnTo>
                  <a:lnTo>
                    <a:pt x="5698" y="3053"/>
                  </a:lnTo>
                  <a:lnTo>
                    <a:pt x="5678" y="3040"/>
                  </a:lnTo>
                  <a:lnTo>
                    <a:pt x="5661" y="3026"/>
                  </a:lnTo>
                  <a:lnTo>
                    <a:pt x="5644" y="3010"/>
                  </a:lnTo>
                  <a:lnTo>
                    <a:pt x="5628" y="2995"/>
                  </a:lnTo>
                  <a:lnTo>
                    <a:pt x="5613" y="2977"/>
                  </a:lnTo>
                  <a:lnTo>
                    <a:pt x="5600" y="2959"/>
                  </a:lnTo>
                  <a:lnTo>
                    <a:pt x="5588" y="2940"/>
                  </a:lnTo>
                  <a:lnTo>
                    <a:pt x="5576" y="2921"/>
                  </a:lnTo>
                  <a:lnTo>
                    <a:pt x="5566" y="2901"/>
                  </a:lnTo>
                  <a:lnTo>
                    <a:pt x="5557" y="2880"/>
                  </a:lnTo>
                  <a:lnTo>
                    <a:pt x="5549" y="2859"/>
                  </a:lnTo>
                  <a:lnTo>
                    <a:pt x="5542" y="2836"/>
                  </a:lnTo>
                  <a:lnTo>
                    <a:pt x="5537" y="2813"/>
                  </a:lnTo>
                  <a:lnTo>
                    <a:pt x="5533" y="2790"/>
                  </a:lnTo>
                  <a:lnTo>
                    <a:pt x="5530" y="2766"/>
                  </a:lnTo>
                  <a:lnTo>
                    <a:pt x="5528" y="2742"/>
                  </a:lnTo>
                  <a:lnTo>
                    <a:pt x="5527" y="2717"/>
                  </a:lnTo>
                  <a:lnTo>
                    <a:pt x="5528" y="2692"/>
                  </a:lnTo>
                  <a:lnTo>
                    <a:pt x="5530" y="2666"/>
                  </a:lnTo>
                  <a:lnTo>
                    <a:pt x="5533" y="2641"/>
                  </a:lnTo>
                  <a:lnTo>
                    <a:pt x="5538" y="2614"/>
                  </a:lnTo>
                  <a:lnTo>
                    <a:pt x="5544" y="2588"/>
                  </a:lnTo>
                  <a:lnTo>
                    <a:pt x="5551" y="2560"/>
                  </a:lnTo>
                  <a:lnTo>
                    <a:pt x="5560" y="2532"/>
                  </a:lnTo>
                  <a:lnTo>
                    <a:pt x="5569" y="2506"/>
                  </a:lnTo>
                  <a:lnTo>
                    <a:pt x="5581" y="2478"/>
                  </a:lnTo>
                  <a:lnTo>
                    <a:pt x="5593" y="2450"/>
                  </a:lnTo>
                  <a:lnTo>
                    <a:pt x="5531" y="2480"/>
                  </a:lnTo>
                  <a:lnTo>
                    <a:pt x="5462" y="2513"/>
                  </a:lnTo>
                  <a:lnTo>
                    <a:pt x="5391" y="2548"/>
                  </a:lnTo>
                  <a:lnTo>
                    <a:pt x="5318" y="2583"/>
                  </a:lnTo>
                  <a:lnTo>
                    <a:pt x="5246" y="2620"/>
                  </a:lnTo>
                  <a:lnTo>
                    <a:pt x="5177" y="2656"/>
                  </a:lnTo>
                  <a:lnTo>
                    <a:pt x="5145" y="2676"/>
                  </a:lnTo>
                  <a:lnTo>
                    <a:pt x="5113" y="2695"/>
                  </a:lnTo>
                  <a:lnTo>
                    <a:pt x="5083" y="2713"/>
                  </a:lnTo>
                  <a:lnTo>
                    <a:pt x="5056" y="2731"/>
                  </a:lnTo>
                  <a:lnTo>
                    <a:pt x="5038" y="2746"/>
                  </a:lnTo>
                  <a:lnTo>
                    <a:pt x="5020" y="2759"/>
                  </a:lnTo>
                  <a:lnTo>
                    <a:pt x="5002" y="2773"/>
                  </a:lnTo>
                  <a:lnTo>
                    <a:pt x="4987" y="2788"/>
                  </a:lnTo>
                  <a:lnTo>
                    <a:pt x="4971" y="2802"/>
                  </a:lnTo>
                  <a:lnTo>
                    <a:pt x="4957" y="2818"/>
                  </a:lnTo>
                  <a:lnTo>
                    <a:pt x="4942" y="2833"/>
                  </a:lnTo>
                  <a:lnTo>
                    <a:pt x="4929" y="2849"/>
                  </a:lnTo>
                  <a:lnTo>
                    <a:pt x="4917" y="2864"/>
                  </a:lnTo>
                  <a:lnTo>
                    <a:pt x="4905" y="2881"/>
                  </a:lnTo>
                  <a:lnTo>
                    <a:pt x="4895" y="2897"/>
                  </a:lnTo>
                  <a:lnTo>
                    <a:pt x="4885" y="2914"/>
                  </a:lnTo>
                  <a:lnTo>
                    <a:pt x="4877" y="2931"/>
                  </a:lnTo>
                  <a:lnTo>
                    <a:pt x="4869" y="2947"/>
                  </a:lnTo>
                  <a:lnTo>
                    <a:pt x="4864" y="2964"/>
                  </a:lnTo>
                  <a:lnTo>
                    <a:pt x="4858" y="2981"/>
                  </a:lnTo>
                  <a:lnTo>
                    <a:pt x="4855" y="2998"/>
                  </a:lnTo>
                  <a:lnTo>
                    <a:pt x="4853" y="3016"/>
                  </a:lnTo>
                  <a:lnTo>
                    <a:pt x="4854" y="3030"/>
                  </a:lnTo>
                  <a:lnTo>
                    <a:pt x="4856" y="3042"/>
                  </a:lnTo>
                  <a:lnTo>
                    <a:pt x="4859" y="3056"/>
                  </a:lnTo>
                  <a:lnTo>
                    <a:pt x="4865" y="3067"/>
                  </a:lnTo>
                  <a:lnTo>
                    <a:pt x="4873" y="3077"/>
                  </a:lnTo>
                  <a:lnTo>
                    <a:pt x="4880" y="3085"/>
                  </a:lnTo>
                  <a:lnTo>
                    <a:pt x="4892" y="3094"/>
                  </a:lnTo>
                  <a:lnTo>
                    <a:pt x="4903" y="3102"/>
                  </a:lnTo>
                  <a:lnTo>
                    <a:pt x="4914" y="3110"/>
                  </a:lnTo>
                  <a:lnTo>
                    <a:pt x="4928" y="3117"/>
                  </a:lnTo>
                  <a:lnTo>
                    <a:pt x="4958" y="3130"/>
                  </a:lnTo>
                  <a:lnTo>
                    <a:pt x="4989" y="3143"/>
                  </a:lnTo>
                  <a:lnTo>
                    <a:pt x="5009" y="3152"/>
                  </a:lnTo>
                  <a:lnTo>
                    <a:pt x="5029" y="3162"/>
                  </a:lnTo>
                  <a:lnTo>
                    <a:pt x="5048" y="3172"/>
                  </a:lnTo>
                  <a:lnTo>
                    <a:pt x="5069" y="3183"/>
                  </a:lnTo>
                  <a:lnTo>
                    <a:pt x="5086" y="3194"/>
                  </a:lnTo>
                  <a:lnTo>
                    <a:pt x="5105" y="3206"/>
                  </a:lnTo>
                  <a:lnTo>
                    <a:pt x="5124" y="3218"/>
                  </a:lnTo>
                  <a:lnTo>
                    <a:pt x="5141" y="3231"/>
                  </a:lnTo>
                  <a:lnTo>
                    <a:pt x="5157" y="3246"/>
                  </a:lnTo>
                  <a:lnTo>
                    <a:pt x="5175" y="3261"/>
                  </a:lnTo>
                  <a:lnTo>
                    <a:pt x="5191" y="3276"/>
                  </a:lnTo>
                  <a:lnTo>
                    <a:pt x="5208" y="3293"/>
                  </a:lnTo>
                  <a:lnTo>
                    <a:pt x="5223" y="3310"/>
                  </a:lnTo>
                  <a:lnTo>
                    <a:pt x="5238" y="3328"/>
                  </a:lnTo>
                  <a:lnTo>
                    <a:pt x="5253" y="3345"/>
                  </a:lnTo>
                  <a:lnTo>
                    <a:pt x="5268" y="3364"/>
                  </a:lnTo>
                  <a:lnTo>
                    <a:pt x="5281" y="3384"/>
                  </a:lnTo>
                  <a:lnTo>
                    <a:pt x="5295" y="3406"/>
                  </a:lnTo>
                  <a:lnTo>
                    <a:pt x="5309" y="3427"/>
                  </a:lnTo>
                  <a:lnTo>
                    <a:pt x="5321" y="3449"/>
                  </a:lnTo>
                  <a:lnTo>
                    <a:pt x="5333" y="3472"/>
                  </a:lnTo>
                  <a:lnTo>
                    <a:pt x="5345" y="3495"/>
                  </a:lnTo>
                  <a:lnTo>
                    <a:pt x="5356" y="3519"/>
                  </a:lnTo>
                  <a:lnTo>
                    <a:pt x="5366" y="3545"/>
                  </a:lnTo>
                  <a:lnTo>
                    <a:pt x="5376" y="3570"/>
                  </a:lnTo>
                  <a:lnTo>
                    <a:pt x="5386" y="3595"/>
                  </a:lnTo>
                  <a:lnTo>
                    <a:pt x="5395" y="3624"/>
                  </a:lnTo>
                  <a:lnTo>
                    <a:pt x="5404" y="3651"/>
                  </a:lnTo>
                  <a:lnTo>
                    <a:pt x="5412" y="3681"/>
                  </a:lnTo>
                  <a:lnTo>
                    <a:pt x="5419" y="3709"/>
                  </a:lnTo>
                  <a:lnTo>
                    <a:pt x="5426" y="3739"/>
                  </a:lnTo>
                  <a:lnTo>
                    <a:pt x="5433" y="3770"/>
                  </a:lnTo>
                  <a:lnTo>
                    <a:pt x="5744" y="4332"/>
                  </a:lnTo>
                  <a:lnTo>
                    <a:pt x="5755" y="4352"/>
                  </a:lnTo>
                  <a:lnTo>
                    <a:pt x="5766" y="4371"/>
                  </a:lnTo>
                  <a:lnTo>
                    <a:pt x="5778" y="4389"/>
                  </a:lnTo>
                  <a:lnTo>
                    <a:pt x="5790" y="4404"/>
                  </a:lnTo>
                  <a:lnTo>
                    <a:pt x="5802" y="4419"/>
                  </a:lnTo>
                  <a:lnTo>
                    <a:pt x="5815" y="4433"/>
                  </a:lnTo>
                  <a:lnTo>
                    <a:pt x="5829" y="4445"/>
                  </a:lnTo>
                  <a:lnTo>
                    <a:pt x="5842" y="4456"/>
                  </a:lnTo>
                  <a:lnTo>
                    <a:pt x="5854" y="4467"/>
                  </a:lnTo>
                  <a:lnTo>
                    <a:pt x="5867" y="4476"/>
                  </a:lnTo>
                  <a:lnTo>
                    <a:pt x="5882" y="4485"/>
                  </a:lnTo>
                  <a:lnTo>
                    <a:pt x="5896" y="4492"/>
                  </a:lnTo>
                  <a:lnTo>
                    <a:pt x="5909" y="4498"/>
                  </a:lnTo>
                  <a:lnTo>
                    <a:pt x="5925" y="4503"/>
                  </a:lnTo>
                  <a:lnTo>
                    <a:pt x="5940" y="4508"/>
                  </a:lnTo>
                  <a:lnTo>
                    <a:pt x="5955" y="4511"/>
                  </a:lnTo>
                  <a:lnTo>
                    <a:pt x="5971" y="4515"/>
                  </a:lnTo>
                  <a:lnTo>
                    <a:pt x="5987" y="4517"/>
                  </a:lnTo>
                  <a:lnTo>
                    <a:pt x="6004" y="4518"/>
                  </a:lnTo>
                  <a:lnTo>
                    <a:pt x="6020" y="4519"/>
                  </a:lnTo>
                  <a:lnTo>
                    <a:pt x="6037" y="4519"/>
                  </a:lnTo>
                  <a:lnTo>
                    <a:pt x="6053" y="4518"/>
                  </a:lnTo>
                  <a:lnTo>
                    <a:pt x="6071" y="4517"/>
                  </a:lnTo>
                  <a:lnTo>
                    <a:pt x="6089" y="4515"/>
                  </a:lnTo>
                  <a:lnTo>
                    <a:pt x="6125" y="4510"/>
                  </a:lnTo>
                  <a:lnTo>
                    <a:pt x="6163" y="4503"/>
                  </a:lnTo>
                  <a:lnTo>
                    <a:pt x="6204" y="4494"/>
                  </a:lnTo>
                  <a:lnTo>
                    <a:pt x="6245" y="4484"/>
                  </a:lnTo>
                  <a:lnTo>
                    <a:pt x="6269" y="4478"/>
                  </a:lnTo>
                  <a:lnTo>
                    <a:pt x="6295" y="4474"/>
                  </a:lnTo>
                  <a:lnTo>
                    <a:pt x="6318" y="4469"/>
                  </a:lnTo>
                  <a:lnTo>
                    <a:pt x="6341" y="4467"/>
                  </a:lnTo>
                  <a:lnTo>
                    <a:pt x="6363" y="4465"/>
                  </a:lnTo>
                  <a:lnTo>
                    <a:pt x="6385" y="4464"/>
                  </a:lnTo>
                  <a:lnTo>
                    <a:pt x="6406" y="4464"/>
                  </a:lnTo>
                  <a:lnTo>
                    <a:pt x="6428" y="4465"/>
                  </a:lnTo>
                  <a:lnTo>
                    <a:pt x="6448" y="4467"/>
                  </a:lnTo>
                  <a:lnTo>
                    <a:pt x="6467" y="4471"/>
                  </a:lnTo>
                  <a:lnTo>
                    <a:pt x="6486" y="4475"/>
                  </a:lnTo>
                  <a:lnTo>
                    <a:pt x="6505" y="4479"/>
                  </a:lnTo>
                  <a:lnTo>
                    <a:pt x="6521" y="4486"/>
                  </a:lnTo>
                  <a:lnTo>
                    <a:pt x="6539" y="4494"/>
                  </a:lnTo>
                  <a:lnTo>
                    <a:pt x="6553" y="4501"/>
                  </a:lnTo>
                  <a:lnTo>
                    <a:pt x="6569" y="4511"/>
                  </a:lnTo>
                  <a:lnTo>
                    <a:pt x="6583" y="4523"/>
                  </a:lnTo>
                  <a:lnTo>
                    <a:pt x="6597" y="4534"/>
                  </a:lnTo>
                  <a:lnTo>
                    <a:pt x="6609" y="4546"/>
                  </a:lnTo>
                  <a:lnTo>
                    <a:pt x="6621" y="4560"/>
                  </a:lnTo>
                  <a:lnTo>
                    <a:pt x="6631" y="4575"/>
                  </a:lnTo>
                  <a:lnTo>
                    <a:pt x="6641" y="4590"/>
                  </a:lnTo>
                  <a:lnTo>
                    <a:pt x="6650" y="4608"/>
                  </a:lnTo>
                  <a:lnTo>
                    <a:pt x="6659" y="4625"/>
                  </a:lnTo>
                  <a:lnTo>
                    <a:pt x="6665" y="4644"/>
                  </a:lnTo>
                  <a:lnTo>
                    <a:pt x="6672" y="4665"/>
                  </a:lnTo>
                  <a:lnTo>
                    <a:pt x="6676" y="4686"/>
                  </a:lnTo>
                  <a:lnTo>
                    <a:pt x="6681" y="4708"/>
                  </a:lnTo>
                  <a:lnTo>
                    <a:pt x="6683" y="4733"/>
                  </a:lnTo>
                  <a:lnTo>
                    <a:pt x="6685" y="4756"/>
                  </a:lnTo>
                  <a:lnTo>
                    <a:pt x="6686" y="4783"/>
                  </a:lnTo>
                  <a:lnTo>
                    <a:pt x="6686" y="4810"/>
                  </a:lnTo>
                  <a:lnTo>
                    <a:pt x="6685" y="4832"/>
                  </a:lnTo>
                  <a:lnTo>
                    <a:pt x="6683" y="4856"/>
                  </a:lnTo>
                  <a:lnTo>
                    <a:pt x="6680" y="4879"/>
                  </a:lnTo>
                  <a:lnTo>
                    <a:pt x="6675" y="4900"/>
                  </a:lnTo>
                  <a:lnTo>
                    <a:pt x="6670" y="4921"/>
                  </a:lnTo>
                  <a:lnTo>
                    <a:pt x="6663" y="4942"/>
                  </a:lnTo>
                  <a:lnTo>
                    <a:pt x="6655" y="4961"/>
                  </a:lnTo>
                  <a:lnTo>
                    <a:pt x="6646" y="4979"/>
                  </a:lnTo>
                  <a:lnTo>
                    <a:pt x="6638" y="4997"/>
                  </a:lnTo>
                  <a:lnTo>
                    <a:pt x="6626" y="5014"/>
                  </a:lnTo>
                  <a:lnTo>
                    <a:pt x="6615" y="5030"/>
                  </a:lnTo>
                  <a:lnTo>
                    <a:pt x="6602" y="5045"/>
                  </a:lnTo>
                  <a:lnTo>
                    <a:pt x="6589" y="5059"/>
                  </a:lnTo>
                  <a:lnTo>
                    <a:pt x="6574" y="5072"/>
                  </a:lnTo>
                  <a:lnTo>
                    <a:pt x="6560" y="5086"/>
                  </a:lnTo>
                  <a:lnTo>
                    <a:pt x="6543" y="5097"/>
                  </a:lnTo>
                  <a:lnTo>
                    <a:pt x="6528" y="5107"/>
                  </a:lnTo>
                  <a:lnTo>
                    <a:pt x="6510" y="5117"/>
                  </a:lnTo>
                  <a:lnTo>
                    <a:pt x="6493" y="5124"/>
                  </a:lnTo>
                  <a:lnTo>
                    <a:pt x="6473" y="5132"/>
                  </a:lnTo>
                  <a:lnTo>
                    <a:pt x="6454" y="5139"/>
                  </a:lnTo>
                  <a:lnTo>
                    <a:pt x="6434" y="5143"/>
                  </a:lnTo>
                  <a:lnTo>
                    <a:pt x="6413" y="5149"/>
                  </a:lnTo>
                  <a:lnTo>
                    <a:pt x="6392" y="5152"/>
                  </a:lnTo>
                  <a:lnTo>
                    <a:pt x="6370" y="5153"/>
                  </a:lnTo>
                  <a:lnTo>
                    <a:pt x="6348" y="5154"/>
                  </a:lnTo>
                  <a:lnTo>
                    <a:pt x="6324" y="5154"/>
                  </a:lnTo>
                  <a:lnTo>
                    <a:pt x="6300" y="5153"/>
                  </a:lnTo>
                  <a:lnTo>
                    <a:pt x="6277" y="5152"/>
                  </a:lnTo>
                  <a:lnTo>
                    <a:pt x="6251" y="5149"/>
                  </a:lnTo>
                  <a:lnTo>
                    <a:pt x="6228" y="5143"/>
                  </a:lnTo>
                  <a:lnTo>
                    <a:pt x="6202" y="5138"/>
                  </a:lnTo>
                  <a:lnTo>
                    <a:pt x="6169" y="5129"/>
                  </a:lnTo>
                  <a:lnTo>
                    <a:pt x="6137" y="5119"/>
                  </a:lnTo>
                  <a:lnTo>
                    <a:pt x="6106" y="5108"/>
                  </a:lnTo>
                  <a:lnTo>
                    <a:pt x="6075" y="5097"/>
                  </a:lnTo>
                  <a:lnTo>
                    <a:pt x="6047" y="5085"/>
                  </a:lnTo>
                  <a:lnTo>
                    <a:pt x="6019" y="5071"/>
                  </a:lnTo>
                  <a:lnTo>
                    <a:pt x="5990" y="5056"/>
                  </a:lnTo>
                  <a:lnTo>
                    <a:pt x="5963" y="5040"/>
                  </a:lnTo>
                  <a:lnTo>
                    <a:pt x="5935" y="5023"/>
                  </a:lnTo>
                  <a:lnTo>
                    <a:pt x="5908" y="5005"/>
                  </a:lnTo>
                  <a:lnTo>
                    <a:pt x="5881" y="4986"/>
                  </a:lnTo>
                  <a:lnTo>
                    <a:pt x="5854" y="4964"/>
                  </a:lnTo>
                  <a:lnTo>
                    <a:pt x="5828" y="4942"/>
                  </a:lnTo>
                  <a:lnTo>
                    <a:pt x="5800" y="4919"/>
                  </a:lnTo>
                  <a:lnTo>
                    <a:pt x="5773" y="4893"/>
                  </a:lnTo>
                  <a:lnTo>
                    <a:pt x="5746" y="4867"/>
                  </a:lnTo>
                  <a:lnTo>
                    <a:pt x="5725" y="4847"/>
                  </a:lnTo>
                  <a:lnTo>
                    <a:pt x="5704" y="4830"/>
                  </a:lnTo>
                  <a:lnTo>
                    <a:pt x="5683" y="4816"/>
                  </a:lnTo>
                  <a:lnTo>
                    <a:pt x="5663" y="4805"/>
                  </a:lnTo>
                  <a:lnTo>
                    <a:pt x="5642" y="4796"/>
                  </a:lnTo>
                  <a:lnTo>
                    <a:pt x="5622" y="4789"/>
                  </a:lnTo>
                  <a:lnTo>
                    <a:pt x="5601" y="4786"/>
                  </a:lnTo>
                  <a:lnTo>
                    <a:pt x="5582" y="4785"/>
                  </a:lnTo>
                  <a:lnTo>
                    <a:pt x="5563" y="4785"/>
                  </a:lnTo>
                  <a:lnTo>
                    <a:pt x="5544" y="4788"/>
                  </a:lnTo>
                  <a:lnTo>
                    <a:pt x="5524" y="4791"/>
                  </a:lnTo>
                  <a:lnTo>
                    <a:pt x="5507" y="4799"/>
                  </a:lnTo>
                  <a:lnTo>
                    <a:pt x="5489" y="4807"/>
                  </a:lnTo>
                  <a:lnTo>
                    <a:pt x="5471" y="4817"/>
                  </a:lnTo>
                  <a:lnTo>
                    <a:pt x="5455" y="4828"/>
                  </a:lnTo>
                  <a:lnTo>
                    <a:pt x="5437" y="4841"/>
                  </a:lnTo>
                  <a:lnTo>
                    <a:pt x="5422" y="4854"/>
                  </a:lnTo>
                  <a:lnTo>
                    <a:pt x="5406" y="4870"/>
                  </a:lnTo>
                  <a:lnTo>
                    <a:pt x="5391" y="4886"/>
                  </a:lnTo>
                  <a:lnTo>
                    <a:pt x="5377" y="4904"/>
                  </a:lnTo>
                  <a:lnTo>
                    <a:pt x="5363" y="4923"/>
                  </a:lnTo>
                  <a:lnTo>
                    <a:pt x="5350" y="4942"/>
                  </a:lnTo>
                  <a:lnTo>
                    <a:pt x="5336" y="4963"/>
                  </a:lnTo>
                  <a:lnTo>
                    <a:pt x="5324" y="4984"/>
                  </a:lnTo>
                  <a:lnTo>
                    <a:pt x="5313" y="5005"/>
                  </a:lnTo>
                  <a:lnTo>
                    <a:pt x="5303" y="5027"/>
                  </a:lnTo>
                  <a:lnTo>
                    <a:pt x="5293" y="5049"/>
                  </a:lnTo>
                  <a:lnTo>
                    <a:pt x="5284" y="5072"/>
                  </a:lnTo>
                  <a:lnTo>
                    <a:pt x="5275" y="5094"/>
                  </a:lnTo>
                  <a:lnTo>
                    <a:pt x="5268" y="5118"/>
                  </a:lnTo>
                  <a:lnTo>
                    <a:pt x="5261" y="5140"/>
                  </a:lnTo>
                  <a:lnTo>
                    <a:pt x="5256" y="5162"/>
                  </a:lnTo>
                  <a:lnTo>
                    <a:pt x="5327" y="5174"/>
                  </a:lnTo>
                  <a:lnTo>
                    <a:pt x="5334" y="5140"/>
                  </a:lnTo>
                  <a:lnTo>
                    <a:pt x="5343" y="5108"/>
                  </a:lnTo>
                  <a:lnTo>
                    <a:pt x="5353" y="5080"/>
                  </a:lnTo>
                  <a:lnTo>
                    <a:pt x="5364" y="5052"/>
                  </a:lnTo>
                  <a:lnTo>
                    <a:pt x="5370" y="5041"/>
                  </a:lnTo>
                  <a:lnTo>
                    <a:pt x="5377" y="5029"/>
                  </a:lnTo>
                  <a:lnTo>
                    <a:pt x="5383" y="5018"/>
                  </a:lnTo>
                  <a:lnTo>
                    <a:pt x="5389" y="5008"/>
                  </a:lnTo>
                  <a:lnTo>
                    <a:pt x="5397" y="4997"/>
                  </a:lnTo>
                  <a:lnTo>
                    <a:pt x="5404" y="4987"/>
                  </a:lnTo>
                  <a:lnTo>
                    <a:pt x="5412" y="4978"/>
                  </a:lnTo>
                  <a:lnTo>
                    <a:pt x="5420" y="4971"/>
                  </a:lnTo>
                  <a:lnTo>
                    <a:pt x="5428" y="4963"/>
                  </a:lnTo>
                  <a:lnTo>
                    <a:pt x="5436" y="4955"/>
                  </a:lnTo>
                  <a:lnTo>
                    <a:pt x="5445" y="4948"/>
                  </a:lnTo>
                  <a:lnTo>
                    <a:pt x="5454" y="4942"/>
                  </a:lnTo>
                  <a:lnTo>
                    <a:pt x="5462" y="4936"/>
                  </a:lnTo>
                  <a:lnTo>
                    <a:pt x="5471" y="4931"/>
                  </a:lnTo>
                  <a:lnTo>
                    <a:pt x="5480" y="4926"/>
                  </a:lnTo>
                  <a:lnTo>
                    <a:pt x="5490" y="4922"/>
                  </a:lnTo>
                  <a:lnTo>
                    <a:pt x="5500" y="4920"/>
                  </a:lnTo>
                  <a:lnTo>
                    <a:pt x="5510" y="4915"/>
                  </a:lnTo>
                  <a:lnTo>
                    <a:pt x="5520" y="4913"/>
                  </a:lnTo>
                  <a:lnTo>
                    <a:pt x="5530" y="4911"/>
                  </a:lnTo>
                  <a:lnTo>
                    <a:pt x="5551" y="4909"/>
                  </a:lnTo>
                  <a:lnTo>
                    <a:pt x="5572" y="4906"/>
                  </a:lnTo>
                  <a:lnTo>
                    <a:pt x="5591" y="4908"/>
                  </a:lnTo>
                  <a:lnTo>
                    <a:pt x="5611" y="4909"/>
                  </a:lnTo>
                  <a:lnTo>
                    <a:pt x="5627" y="4911"/>
                  </a:lnTo>
                  <a:lnTo>
                    <a:pt x="5644" y="4915"/>
                  </a:lnTo>
                  <a:lnTo>
                    <a:pt x="5661" y="4921"/>
                  </a:lnTo>
                  <a:lnTo>
                    <a:pt x="5677" y="4926"/>
                  </a:lnTo>
                  <a:lnTo>
                    <a:pt x="5690" y="4934"/>
                  </a:lnTo>
                  <a:lnTo>
                    <a:pt x="5705" y="4942"/>
                  </a:lnTo>
                  <a:lnTo>
                    <a:pt x="5719" y="4952"/>
                  </a:lnTo>
                  <a:lnTo>
                    <a:pt x="5732" y="4963"/>
                  </a:lnTo>
                  <a:lnTo>
                    <a:pt x="5745" y="4974"/>
                  </a:lnTo>
                  <a:lnTo>
                    <a:pt x="5757" y="4986"/>
                  </a:lnTo>
                  <a:lnTo>
                    <a:pt x="5769" y="5000"/>
                  </a:lnTo>
                  <a:lnTo>
                    <a:pt x="5780" y="5015"/>
                  </a:lnTo>
                  <a:lnTo>
                    <a:pt x="5792" y="5030"/>
                  </a:lnTo>
                  <a:lnTo>
                    <a:pt x="5803" y="5047"/>
                  </a:lnTo>
                  <a:lnTo>
                    <a:pt x="5781" y="5029"/>
                  </a:lnTo>
                  <a:lnTo>
                    <a:pt x="5758" y="5010"/>
                  </a:lnTo>
                  <a:lnTo>
                    <a:pt x="5746" y="5003"/>
                  </a:lnTo>
                  <a:lnTo>
                    <a:pt x="5734" y="4996"/>
                  </a:lnTo>
                  <a:lnTo>
                    <a:pt x="5721" y="4988"/>
                  </a:lnTo>
                  <a:lnTo>
                    <a:pt x="5709" y="4983"/>
                  </a:lnTo>
                  <a:lnTo>
                    <a:pt x="5697" y="4976"/>
                  </a:lnTo>
                  <a:lnTo>
                    <a:pt x="5685" y="4972"/>
                  </a:lnTo>
                  <a:lnTo>
                    <a:pt x="5672" y="4966"/>
                  </a:lnTo>
                  <a:lnTo>
                    <a:pt x="5659" y="4963"/>
                  </a:lnTo>
                  <a:lnTo>
                    <a:pt x="5646" y="4960"/>
                  </a:lnTo>
                  <a:lnTo>
                    <a:pt x="5634" y="4957"/>
                  </a:lnTo>
                  <a:lnTo>
                    <a:pt x="5622" y="4955"/>
                  </a:lnTo>
                  <a:lnTo>
                    <a:pt x="5610" y="4954"/>
                  </a:lnTo>
                  <a:lnTo>
                    <a:pt x="5597" y="4954"/>
                  </a:lnTo>
                  <a:lnTo>
                    <a:pt x="5585" y="4955"/>
                  </a:lnTo>
                  <a:lnTo>
                    <a:pt x="5573" y="4957"/>
                  </a:lnTo>
                  <a:lnTo>
                    <a:pt x="5561" y="4961"/>
                  </a:lnTo>
                  <a:lnTo>
                    <a:pt x="5550" y="4964"/>
                  </a:lnTo>
                  <a:lnTo>
                    <a:pt x="5539" y="4969"/>
                  </a:lnTo>
                  <a:lnTo>
                    <a:pt x="5527" y="4975"/>
                  </a:lnTo>
                  <a:lnTo>
                    <a:pt x="5517" y="4982"/>
                  </a:lnTo>
                  <a:lnTo>
                    <a:pt x="5506" y="4989"/>
                  </a:lnTo>
                  <a:lnTo>
                    <a:pt x="5496" y="4999"/>
                  </a:lnTo>
                  <a:lnTo>
                    <a:pt x="5486" y="5009"/>
                  </a:lnTo>
                  <a:lnTo>
                    <a:pt x="5477" y="5021"/>
                  </a:lnTo>
                  <a:lnTo>
                    <a:pt x="5467" y="5035"/>
                  </a:lnTo>
                  <a:lnTo>
                    <a:pt x="5458" y="5049"/>
                  </a:lnTo>
                  <a:lnTo>
                    <a:pt x="5450" y="5064"/>
                  </a:lnTo>
                  <a:lnTo>
                    <a:pt x="5443" y="5081"/>
                  </a:lnTo>
                  <a:lnTo>
                    <a:pt x="5434" y="5101"/>
                  </a:lnTo>
                  <a:lnTo>
                    <a:pt x="5426" y="5121"/>
                  </a:lnTo>
                  <a:lnTo>
                    <a:pt x="5419" y="5141"/>
                  </a:lnTo>
                  <a:lnTo>
                    <a:pt x="5413" y="5162"/>
                  </a:lnTo>
                  <a:lnTo>
                    <a:pt x="5402" y="5202"/>
                  </a:lnTo>
                  <a:lnTo>
                    <a:pt x="5393" y="5243"/>
                  </a:lnTo>
                  <a:lnTo>
                    <a:pt x="5385" y="5285"/>
                  </a:lnTo>
                  <a:lnTo>
                    <a:pt x="5378" y="5327"/>
                  </a:lnTo>
                  <a:lnTo>
                    <a:pt x="5374" y="5370"/>
                  </a:lnTo>
                  <a:lnTo>
                    <a:pt x="5370" y="5413"/>
                  </a:lnTo>
                  <a:lnTo>
                    <a:pt x="5497" y="5404"/>
                  </a:lnTo>
                  <a:lnTo>
                    <a:pt x="5497" y="5381"/>
                  </a:lnTo>
                  <a:lnTo>
                    <a:pt x="5497" y="5359"/>
                  </a:lnTo>
                  <a:lnTo>
                    <a:pt x="5498" y="5337"/>
                  </a:lnTo>
                  <a:lnTo>
                    <a:pt x="5500" y="5317"/>
                  </a:lnTo>
                  <a:lnTo>
                    <a:pt x="5503" y="5296"/>
                  </a:lnTo>
                  <a:lnTo>
                    <a:pt x="5508" y="5277"/>
                  </a:lnTo>
                  <a:lnTo>
                    <a:pt x="5513" y="5258"/>
                  </a:lnTo>
                  <a:lnTo>
                    <a:pt x="5520" y="5241"/>
                  </a:lnTo>
                  <a:lnTo>
                    <a:pt x="5528" y="5224"/>
                  </a:lnTo>
                  <a:lnTo>
                    <a:pt x="5536" y="5207"/>
                  </a:lnTo>
                  <a:lnTo>
                    <a:pt x="5544" y="5193"/>
                  </a:lnTo>
                  <a:lnTo>
                    <a:pt x="5555" y="5179"/>
                  </a:lnTo>
                  <a:lnTo>
                    <a:pt x="5566" y="5165"/>
                  </a:lnTo>
                  <a:lnTo>
                    <a:pt x="5578" y="5153"/>
                  </a:lnTo>
                  <a:lnTo>
                    <a:pt x="5590" y="5141"/>
                  </a:lnTo>
                  <a:lnTo>
                    <a:pt x="5603" y="5131"/>
                  </a:lnTo>
                  <a:lnTo>
                    <a:pt x="5617" y="5122"/>
                  </a:lnTo>
                  <a:lnTo>
                    <a:pt x="5632" y="5114"/>
                  </a:lnTo>
                  <a:lnTo>
                    <a:pt x="5647" y="5108"/>
                  </a:lnTo>
                  <a:lnTo>
                    <a:pt x="5663" y="5101"/>
                  </a:lnTo>
                  <a:lnTo>
                    <a:pt x="5679" y="5097"/>
                  </a:lnTo>
                  <a:lnTo>
                    <a:pt x="5697" y="5093"/>
                  </a:lnTo>
                  <a:lnTo>
                    <a:pt x="5714" y="5091"/>
                  </a:lnTo>
                  <a:lnTo>
                    <a:pt x="5732" y="5089"/>
                  </a:lnTo>
                  <a:lnTo>
                    <a:pt x="5751" y="5090"/>
                  </a:lnTo>
                  <a:lnTo>
                    <a:pt x="5770" y="5091"/>
                  </a:lnTo>
                  <a:lnTo>
                    <a:pt x="5789" y="5094"/>
                  </a:lnTo>
                  <a:lnTo>
                    <a:pt x="5810" y="5098"/>
                  </a:lnTo>
                  <a:lnTo>
                    <a:pt x="5830" y="5103"/>
                  </a:lnTo>
                  <a:lnTo>
                    <a:pt x="5851" y="5110"/>
                  </a:lnTo>
                  <a:lnTo>
                    <a:pt x="5872" y="5119"/>
                  </a:lnTo>
                  <a:lnTo>
                    <a:pt x="5893" y="5128"/>
                  </a:lnTo>
                  <a:lnTo>
                    <a:pt x="5928" y="5148"/>
                  </a:lnTo>
                  <a:lnTo>
                    <a:pt x="5961" y="5169"/>
                  </a:lnTo>
                  <a:lnTo>
                    <a:pt x="5994" y="5191"/>
                  </a:lnTo>
                  <a:lnTo>
                    <a:pt x="6026" y="5214"/>
                  </a:lnTo>
                  <a:lnTo>
                    <a:pt x="6057" y="5238"/>
                  </a:lnTo>
                  <a:lnTo>
                    <a:pt x="6088" y="5263"/>
                  </a:lnTo>
                  <a:lnTo>
                    <a:pt x="6119" y="5289"/>
                  </a:lnTo>
                  <a:lnTo>
                    <a:pt x="6151" y="5317"/>
                  </a:lnTo>
                  <a:lnTo>
                    <a:pt x="6125" y="5301"/>
                  </a:lnTo>
                  <a:lnTo>
                    <a:pt x="6096" y="5285"/>
                  </a:lnTo>
                  <a:lnTo>
                    <a:pt x="6064" y="5267"/>
                  </a:lnTo>
                  <a:lnTo>
                    <a:pt x="6029" y="5249"/>
                  </a:lnTo>
                  <a:lnTo>
                    <a:pt x="5992" y="5231"/>
                  </a:lnTo>
                  <a:lnTo>
                    <a:pt x="5954" y="5213"/>
                  </a:lnTo>
                  <a:lnTo>
                    <a:pt x="5915" y="5196"/>
                  </a:lnTo>
                  <a:lnTo>
                    <a:pt x="5876" y="5182"/>
                  </a:lnTo>
                  <a:lnTo>
                    <a:pt x="5856" y="5174"/>
                  </a:lnTo>
                  <a:lnTo>
                    <a:pt x="5838" y="5168"/>
                  </a:lnTo>
                  <a:lnTo>
                    <a:pt x="5820" y="5163"/>
                  </a:lnTo>
                  <a:lnTo>
                    <a:pt x="5801" y="5160"/>
                  </a:lnTo>
                  <a:lnTo>
                    <a:pt x="5784" y="5158"/>
                  </a:lnTo>
                  <a:lnTo>
                    <a:pt x="5767" y="5158"/>
                  </a:lnTo>
                  <a:lnTo>
                    <a:pt x="5752" y="5159"/>
                  </a:lnTo>
                  <a:lnTo>
                    <a:pt x="5737" y="5162"/>
                  </a:lnTo>
                  <a:lnTo>
                    <a:pt x="5721" y="5164"/>
                  </a:lnTo>
                  <a:lnTo>
                    <a:pt x="5708" y="5170"/>
                  </a:lnTo>
                  <a:lnTo>
                    <a:pt x="5695" y="5175"/>
                  </a:lnTo>
                  <a:lnTo>
                    <a:pt x="5683" y="5184"/>
                  </a:lnTo>
                  <a:lnTo>
                    <a:pt x="5670" y="5192"/>
                  </a:lnTo>
                  <a:lnTo>
                    <a:pt x="5659" y="5201"/>
                  </a:lnTo>
                  <a:lnTo>
                    <a:pt x="5649" y="5211"/>
                  </a:lnTo>
                  <a:lnTo>
                    <a:pt x="5640" y="5223"/>
                  </a:lnTo>
                  <a:lnTo>
                    <a:pt x="5631" y="5235"/>
                  </a:lnTo>
                  <a:lnTo>
                    <a:pt x="5622" y="5248"/>
                  </a:lnTo>
                  <a:lnTo>
                    <a:pt x="5614" y="5262"/>
                  </a:lnTo>
                  <a:lnTo>
                    <a:pt x="5607" y="5276"/>
                  </a:lnTo>
                  <a:lnTo>
                    <a:pt x="5601" y="5291"/>
                  </a:lnTo>
                  <a:lnTo>
                    <a:pt x="5596" y="5307"/>
                  </a:lnTo>
                  <a:lnTo>
                    <a:pt x="5592" y="5323"/>
                  </a:lnTo>
                  <a:lnTo>
                    <a:pt x="5589" y="5340"/>
                  </a:lnTo>
                  <a:lnTo>
                    <a:pt x="5585" y="5359"/>
                  </a:lnTo>
                  <a:lnTo>
                    <a:pt x="5583" y="5375"/>
                  </a:lnTo>
                  <a:lnTo>
                    <a:pt x="5581" y="5395"/>
                  </a:lnTo>
                  <a:lnTo>
                    <a:pt x="5580" y="5413"/>
                  </a:lnTo>
                  <a:lnTo>
                    <a:pt x="5581" y="5432"/>
                  </a:lnTo>
                  <a:lnTo>
                    <a:pt x="5582" y="5451"/>
                  </a:lnTo>
                  <a:lnTo>
                    <a:pt x="5583" y="5472"/>
                  </a:lnTo>
                  <a:lnTo>
                    <a:pt x="5586" y="5491"/>
                  </a:lnTo>
                  <a:lnTo>
                    <a:pt x="5605" y="5475"/>
                  </a:lnTo>
                  <a:lnTo>
                    <a:pt x="5624" y="5462"/>
                  </a:lnTo>
                  <a:lnTo>
                    <a:pt x="5643" y="5451"/>
                  </a:lnTo>
                  <a:lnTo>
                    <a:pt x="5659" y="5442"/>
                  </a:lnTo>
                  <a:lnTo>
                    <a:pt x="5676" y="5434"/>
                  </a:lnTo>
                  <a:lnTo>
                    <a:pt x="5692" y="5429"/>
                  </a:lnTo>
                  <a:lnTo>
                    <a:pt x="5708" y="5425"/>
                  </a:lnTo>
                  <a:lnTo>
                    <a:pt x="5722" y="5423"/>
                  </a:lnTo>
                  <a:lnTo>
                    <a:pt x="5738" y="5423"/>
                  </a:lnTo>
                  <a:lnTo>
                    <a:pt x="5753" y="5425"/>
                  </a:lnTo>
                  <a:lnTo>
                    <a:pt x="5768" y="5429"/>
                  </a:lnTo>
                  <a:lnTo>
                    <a:pt x="5784" y="5433"/>
                  </a:lnTo>
                  <a:lnTo>
                    <a:pt x="5799" y="5441"/>
                  </a:lnTo>
                  <a:lnTo>
                    <a:pt x="5815" y="5451"/>
                  </a:lnTo>
                  <a:lnTo>
                    <a:pt x="5832" y="5462"/>
                  </a:lnTo>
                  <a:lnTo>
                    <a:pt x="5848" y="5473"/>
                  </a:lnTo>
                  <a:lnTo>
                    <a:pt x="5890" y="5506"/>
                  </a:lnTo>
                  <a:lnTo>
                    <a:pt x="5935" y="5539"/>
                  </a:lnTo>
                  <a:lnTo>
                    <a:pt x="5958" y="5555"/>
                  </a:lnTo>
                  <a:lnTo>
                    <a:pt x="5983" y="5571"/>
                  </a:lnTo>
                  <a:lnTo>
                    <a:pt x="6008" y="5586"/>
                  </a:lnTo>
                  <a:lnTo>
                    <a:pt x="6032" y="5600"/>
                  </a:lnTo>
                  <a:lnTo>
                    <a:pt x="6058" y="5614"/>
                  </a:lnTo>
                  <a:lnTo>
                    <a:pt x="6083" y="5628"/>
                  </a:lnTo>
                  <a:lnTo>
                    <a:pt x="6109" y="5640"/>
                  </a:lnTo>
                  <a:lnTo>
                    <a:pt x="6135" y="5651"/>
                  </a:lnTo>
                  <a:lnTo>
                    <a:pt x="6163" y="5661"/>
                  </a:lnTo>
                  <a:lnTo>
                    <a:pt x="6188" y="5671"/>
                  </a:lnTo>
                  <a:lnTo>
                    <a:pt x="6215" y="5678"/>
                  </a:lnTo>
                  <a:lnTo>
                    <a:pt x="6241" y="5683"/>
                  </a:lnTo>
                  <a:lnTo>
                    <a:pt x="6268" y="5689"/>
                  </a:lnTo>
                  <a:lnTo>
                    <a:pt x="6296" y="5691"/>
                  </a:lnTo>
                  <a:lnTo>
                    <a:pt x="6321" y="5692"/>
                  </a:lnTo>
                  <a:lnTo>
                    <a:pt x="6347" y="5692"/>
                  </a:lnTo>
                  <a:lnTo>
                    <a:pt x="6373" y="5689"/>
                  </a:lnTo>
                  <a:lnTo>
                    <a:pt x="6397" y="5683"/>
                  </a:lnTo>
                  <a:lnTo>
                    <a:pt x="6423" y="5675"/>
                  </a:lnTo>
                  <a:lnTo>
                    <a:pt x="6448" y="5666"/>
                  </a:lnTo>
                  <a:lnTo>
                    <a:pt x="6472" y="5654"/>
                  </a:lnTo>
                  <a:lnTo>
                    <a:pt x="6495" y="5639"/>
                  </a:lnTo>
                  <a:lnTo>
                    <a:pt x="6517" y="5622"/>
                  </a:lnTo>
                  <a:lnTo>
                    <a:pt x="6540" y="5602"/>
                  </a:lnTo>
                  <a:lnTo>
                    <a:pt x="6561" y="5579"/>
                  </a:lnTo>
                  <a:lnTo>
                    <a:pt x="6582" y="5554"/>
                  </a:lnTo>
                  <a:lnTo>
                    <a:pt x="6602" y="5525"/>
                  </a:lnTo>
                  <a:lnTo>
                    <a:pt x="6621" y="5493"/>
                  </a:lnTo>
                  <a:lnTo>
                    <a:pt x="6632" y="5473"/>
                  </a:lnTo>
                  <a:lnTo>
                    <a:pt x="6644" y="5455"/>
                  </a:lnTo>
                  <a:lnTo>
                    <a:pt x="6657" y="5440"/>
                  </a:lnTo>
                  <a:lnTo>
                    <a:pt x="6672" y="5424"/>
                  </a:lnTo>
                  <a:lnTo>
                    <a:pt x="6685" y="5411"/>
                  </a:lnTo>
                  <a:lnTo>
                    <a:pt x="6699" y="5400"/>
                  </a:lnTo>
                  <a:lnTo>
                    <a:pt x="6715" y="5390"/>
                  </a:lnTo>
                  <a:lnTo>
                    <a:pt x="6730" y="5382"/>
                  </a:lnTo>
                  <a:lnTo>
                    <a:pt x="6746" y="5374"/>
                  </a:lnTo>
                  <a:lnTo>
                    <a:pt x="6761" y="5370"/>
                  </a:lnTo>
                  <a:lnTo>
                    <a:pt x="6778" y="5366"/>
                  </a:lnTo>
                  <a:lnTo>
                    <a:pt x="6794" y="5362"/>
                  </a:lnTo>
                  <a:lnTo>
                    <a:pt x="6810" y="5362"/>
                  </a:lnTo>
                  <a:lnTo>
                    <a:pt x="6827" y="5362"/>
                  </a:lnTo>
                  <a:lnTo>
                    <a:pt x="6842" y="5364"/>
                  </a:lnTo>
                  <a:lnTo>
                    <a:pt x="6858" y="5369"/>
                  </a:lnTo>
                  <a:lnTo>
                    <a:pt x="6872" y="5373"/>
                  </a:lnTo>
                  <a:lnTo>
                    <a:pt x="6886" y="5380"/>
                  </a:lnTo>
                  <a:lnTo>
                    <a:pt x="6901" y="5388"/>
                  </a:lnTo>
                  <a:lnTo>
                    <a:pt x="6915" y="5397"/>
                  </a:lnTo>
                  <a:lnTo>
                    <a:pt x="6926" y="5406"/>
                  </a:lnTo>
                  <a:lnTo>
                    <a:pt x="6938" y="5419"/>
                  </a:lnTo>
                  <a:lnTo>
                    <a:pt x="6950" y="5433"/>
                  </a:lnTo>
                  <a:lnTo>
                    <a:pt x="6959" y="5447"/>
                  </a:lnTo>
                  <a:lnTo>
                    <a:pt x="6969" y="5463"/>
                  </a:lnTo>
                  <a:lnTo>
                    <a:pt x="6977" y="5482"/>
                  </a:lnTo>
                  <a:lnTo>
                    <a:pt x="6984" y="5501"/>
                  </a:lnTo>
                  <a:lnTo>
                    <a:pt x="6989" y="5520"/>
                  </a:lnTo>
                  <a:lnTo>
                    <a:pt x="6994" y="5541"/>
                  </a:lnTo>
                  <a:lnTo>
                    <a:pt x="6996" y="5565"/>
                  </a:lnTo>
                  <a:lnTo>
                    <a:pt x="6998" y="5588"/>
                  </a:lnTo>
                  <a:lnTo>
                    <a:pt x="6997" y="5614"/>
                  </a:lnTo>
                  <a:lnTo>
                    <a:pt x="7021" y="5600"/>
                  </a:lnTo>
                  <a:lnTo>
                    <a:pt x="7044" y="5585"/>
                  </a:lnTo>
                  <a:lnTo>
                    <a:pt x="7063" y="5569"/>
                  </a:lnTo>
                  <a:lnTo>
                    <a:pt x="7081" y="5550"/>
                  </a:lnTo>
                  <a:lnTo>
                    <a:pt x="7098" y="5531"/>
                  </a:lnTo>
                  <a:lnTo>
                    <a:pt x="7113" y="5510"/>
                  </a:lnTo>
                  <a:lnTo>
                    <a:pt x="7125" y="5489"/>
                  </a:lnTo>
                  <a:lnTo>
                    <a:pt x="7137" y="5466"/>
                  </a:lnTo>
                  <a:lnTo>
                    <a:pt x="7148" y="5442"/>
                  </a:lnTo>
                  <a:lnTo>
                    <a:pt x="7155" y="5418"/>
                  </a:lnTo>
                  <a:lnTo>
                    <a:pt x="7163" y="5392"/>
                  </a:lnTo>
                  <a:lnTo>
                    <a:pt x="7169" y="5366"/>
                  </a:lnTo>
                  <a:lnTo>
                    <a:pt x="7173" y="5339"/>
                  </a:lnTo>
                  <a:lnTo>
                    <a:pt x="7176" y="5311"/>
                  </a:lnTo>
                  <a:lnTo>
                    <a:pt x="7180" y="5284"/>
                  </a:lnTo>
                  <a:lnTo>
                    <a:pt x="7181" y="5255"/>
                  </a:lnTo>
                  <a:lnTo>
                    <a:pt x="7181" y="5226"/>
                  </a:lnTo>
                  <a:lnTo>
                    <a:pt x="7181" y="5196"/>
                  </a:lnTo>
                  <a:lnTo>
                    <a:pt x="7180" y="5168"/>
                  </a:lnTo>
                  <a:lnTo>
                    <a:pt x="7177" y="5139"/>
                  </a:lnTo>
                  <a:lnTo>
                    <a:pt x="7175" y="5109"/>
                  </a:lnTo>
                  <a:lnTo>
                    <a:pt x="7172" y="5081"/>
                  </a:lnTo>
                  <a:lnTo>
                    <a:pt x="7169" y="5052"/>
                  </a:lnTo>
                  <a:lnTo>
                    <a:pt x="7165" y="5024"/>
                  </a:lnTo>
                  <a:lnTo>
                    <a:pt x="7156" y="4968"/>
                  </a:lnTo>
                  <a:lnTo>
                    <a:pt x="7146" y="4915"/>
                  </a:lnTo>
                  <a:lnTo>
                    <a:pt x="7137" y="4865"/>
                  </a:lnTo>
                  <a:lnTo>
                    <a:pt x="7127" y="4819"/>
                  </a:lnTo>
                  <a:lnTo>
                    <a:pt x="7120" y="4779"/>
                  </a:lnTo>
                  <a:lnTo>
                    <a:pt x="7114" y="4742"/>
                  </a:lnTo>
                  <a:lnTo>
                    <a:pt x="7108" y="4702"/>
                  </a:lnTo>
                  <a:lnTo>
                    <a:pt x="7103" y="4664"/>
                  </a:lnTo>
                  <a:lnTo>
                    <a:pt x="7099" y="4624"/>
                  </a:lnTo>
                  <a:lnTo>
                    <a:pt x="7094" y="4586"/>
                  </a:lnTo>
                  <a:lnTo>
                    <a:pt x="7092" y="4547"/>
                  </a:lnTo>
                  <a:lnTo>
                    <a:pt x="7089" y="4508"/>
                  </a:lnTo>
                  <a:lnTo>
                    <a:pt x="7087" y="4469"/>
                  </a:lnTo>
                  <a:lnTo>
                    <a:pt x="7086" y="4431"/>
                  </a:lnTo>
                  <a:lnTo>
                    <a:pt x="7085" y="4392"/>
                  </a:lnTo>
                  <a:lnTo>
                    <a:pt x="7086" y="4353"/>
                  </a:lnTo>
                  <a:lnTo>
                    <a:pt x="7087" y="4313"/>
                  </a:lnTo>
                  <a:lnTo>
                    <a:pt x="7089" y="4276"/>
                  </a:lnTo>
                  <a:lnTo>
                    <a:pt x="7092" y="4236"/>
                  </a:lnTo>
                  <a:lnTo>
                    <a:pt x="7094" y="4198"/>
                  </a:lnTo>
                  <a:lnTo>
                    <a:pt x="7110" y="4187"/>
                  </a:lnTo>
                  <a:lnTo>
                    <a:pt x="7125" y="4177"/>
                  </a:lnTo>
                  <a:lnTo>
                    <a:pt x="7140" y="4166"/>
                  </a:lnTo>
                  <a:lnTo>
                    <a:pt x="7154" y="4155"/>
                  </a:lnTo>
                  <a:lnTo>
                    <a:pt x="7168" y="4143"/>
                  </a:lnTo>
                  <a:lnTo>
                    <a:pt x="7181" y="4131"/>
                  </a:lnTo>
                  <a:lnTo>
                    <a:pt x="7193" y="4118"/>
                  </a:lnTo>
                  <a:lnTo>
                    <a:pt x="7206" y="4103"/>
                  </a:lnTo>
                  <a:lnTo>
                    <a:pt x="7218" y="4090"/>
                  </a:lnTo>
                  <a:lnTo>
                    <a:pt x="7229" y="4076"/>
                  </a:lnTo>
                  <a:lnTo>
                    <a:pt x="7241" y="4059"/>
                  </a:lnTo>
                  <a:lnTo>
                    <a:pt x="7252" y="4043"/>
                  </a:lnTo>
                  <a:lnTo>
                    <a:pt x="7263" y="4025"/>
                  </a:lnTo>
                  <a:lnTo>
                    <a:pt x="7273" y="4007"/>
                  </a:lnTo>
                  <a:lnTo>
                    <a:pt x="7281" y="3988"/>
                  </a:lnTo>
                  <a:lnTo>
                    <a:pt x="7291" y="3968"/>
                  </a:lnTo>
                  <a:lnTo>
                    <a:pt x="7243" y="3975"/>
                  </a:lnTo>
                  <a:lnTo>
                    <a:pt x="7192" y="3980"/>
                  </a:lnTo>
                  <a:lnTo>
                    <a:pt x="7141" y="3988"/>
                  </a:lnTo>
                  <a:lnTo>
                    <a:pt x="7090" y="3994"/>
                  </a:lnTo>
                  <a:lnTo>
                    <a:pt x="7037" y="3999"/>
                  </a:lnTo>
                  <a:lnTo>
                    <a:pt x="6983" y="4005"/>
                  </a:lnTo>
                  <a:lnTo>
                    <a:pt x="6930" y="4010"/>
                  </a:lnTo>
                  <a:lnTo>
                    <a:pt x="6875" y="4014"/>
                  </a:lnTo>
                  <a:lnTo>
                    <a:pt x="6821" y="4018"/>
                  </a:lnTo>
                  <a:lnTo>
                    <a:pt x="6768" y="4021"/>
                  </a:lnTo>
                  <a:lnTo>
                    <a:pt x="6714" y="4024"/>
                  </a:lnTo>
                  <a:lnTo>
                    <a:pt x="6661" y="4025"/>
                  </a:lnTo>
                  <a:lnTo>
                    <a:pt x="6608" y="4027"/>
                  </a:lnTo>
                  <a:lnTo>
                    <a:pt x="6557" y="4027"/>
                  </a:lnTo>
                  <a:lnTo>
                    <a:pt x="6506" y="4027"/>
                  </a:lnTo>
                  <a:lnTo>
                    <a:pt x="6457" y="4025"/>
                  </a:lnTo>
                  <a:lnTo>
                    <a:pt x="6424" y="4025"/>
                  </a:lnTo>
                  <a:lnTo>
                    <a:pt x="6392" y="4021"/>
                  </a:lnTo>
                  <a:lnTo>
                    <a:pt x="6360" y="4018"/>
                  </a:lnTo>
                  <a:lnTo>
                    <a:pt x="6329" y="4014"/>
                  </a:lnTo>
                  <a:lnTo>
                    <a:pt x="6300" y="4008"/>
                  </a:lnTo>
                  <a:lnTo>
                    <a:pt x="6274" y="4001"/>
                  </a:lnTo>
                  <a:lnTo>
                    <a:pt x="6246" y="3991"/>
                  </a:lnTo>
                  <a:lnTo>
                    <a:pt x="6220" y="3983"/>
                  </a:lnTo>
                  <a:lnTo>
                    <a:pt x="6208" y="3977"/>
                  </a:lnTo>
                  <a:lnTo>
                    <a:pt x="6197" y="3970"/>
                  </a:lnTo>
                  <a:lnTo>
                    <a:pt x="6186" y="3965"/>
                  </a:lnTo>
                  <a:lnTo>
                    <a:pt x="6175" y="3958"/>
                  </a:lnTo>
                  <a:lnTo>
                    <a:pt x="6165" y="3952"/>
                  </a:lnTo>
                  <a:lnTo>
                    <a:pt x="6155" y="3944"/>
                  </a:lnTo>
                  <a:lnTo>
                    <a:pt x="6145" y="3936"/>
                  </a:lnTo>
                  <a:lnTo>
                    <a:pt x="6136" y="3927"/>
                  </a:lnTo>
                  <a:lnTo>
                    <a:pt x="6129" y="3918"/>
                  </a:lnTo>
                  <a:lnTo>
                    <a:pt x="6120" y="3909"/>
                  </a:lnTo>
                  <a:lnTo>
                    <a:pt x="6112" y="3900"/>
                  </a:lnTo>
                  <a:lnTo>
                    <a:pt x="6105" y="3889"/>
                  </a:lnTo>
                  <a:lnTo>
                    <a:pt x="6098" y="3878"/>
                  </a:lnTo>
                  <a:lnTo>
                    <a:pt x="6092" y="3866"/>
                  </a:lnTo>
                  <a:lnTo>
                    <a:pt x="6087" y="3854"/>
                  </a:lnTo>
                  <a:lnTo>
                    <a:pt x="6082" y="3842"/>
                  </a:lnTo>
                  <a:lnTo>
                    <a:pt x="6069" y="3805"/>
                  </a:lnTo>
                  <a:lnTo>
                    <a:pt x="6057" y="3768"/>
                  </a:lnTo>
                  <a:lnTo>
                    <a:pt x="6052" y="3748"/>
                  </a:lnTo>
                  <a:lnTo>
                    <a:pt x="6048" y="3730"/>
                  </a:lnTo>
                  <a:lnTo>
                    <a:pt x="6043" y="3712"/>
                  </a:lnTo>
                  <a:lnTo>
                    <a:pt x="6041" y="3693"/>
                  </a:lnTo>
                  <a:lnTo>
                    <a:pt x="6038" y="3674"/>
                  </a:lnTo>
                  <a:lnTo>
                    <a:pt x="6036" y="3655"/>
                  </a:lnTo>
                  <a:lnTo>
                    <a:pt x="6035" y="3636"/>
                  </a:lnTo>
                  <a:lnTo>
                    <a:pt x="6033" y="3618"/>
                  </a:lnTo>
                  <a:lnTo>
                    <a:pt x="6035" y="3599"/>
                  </a:lnTo>
                  <a:lnTo>
                    <a:pt x="6036" y="3580"/>
                  </a:lnTo>
                  <a:lnTo>
                    <a:pt x="6038" y="3561"/>
                  </a:lnTo>
                  <a:lnTo>
                    <a:pt x="6041" y="3542"/>
                  </a:lnTo>
                  <a:lnTo>
                    <a:pt x="6040" y="3520"/>
                  </a:lnTo>
                  <a:lnTo>
                    <a:pt x="6038" y="3498"/>
                  </a:lnTo>
                  <a:lnTo>
                    <a:pt x="6035" y="3476"/>
                  </a:lnTo>
                  <a:lnTo>
                    <a:pt x="6030" y="3455"/>
                  </a:lnTo>
                  <a:lnTo>
                    <a:pt x="6025" y="3434"/>
                  </a:lnTo>
                  <a:lnTo>
                    <a:pt x="6018" y="3413"/>
                  </a:lnTo>
                  <a:lnTo>
                    <a:pt x="6009" y="3393"/>
                  </a:lnTo>
                  <a:lnTo>
                    <a:pt x="5999" y="3373"/>
                  </a:lnTo>
                  <a:lnTo>
                    <a:pt x="5989" y="3353"/>
                  </a:lnTo>
                  <a:lnTo>
                    <a:pt x="5978" y="3334"/>
                  </a:lnTo>
                  <a:lnTo>
                    <a:pt x="5965" y="3316"/>
                  </a:lnTo>
                  <a:lnTo>
                    <a:pt x="5953" y="3296"/>
                  </a:lnTo>
                  <a:lnTo>
                    <a:pt x="5937" y="3278"/>
                  </a:lnTo>
                  <a:lnTo>
                    <a:pt x="5922" y="3261"/>
                  </a:lnTo>
                  <a:lnTo>
                    <a:pt x="5905" y="3242"/>
                  </a:lnTo>
                  <a:lnTo>
                    <a:pt x="5887" y="3226"/>
                  </a:lnTo>
                  <a:lnTo>
                    <a:pt x="5936" y="3227"/>
                  </a:lnTo>
                  <a:lnTo>
                    <a:pt x="5984" y="3228"/>
                  </a:lnTo>
                  <a:lnTo>
                    <a:pt x="6031" y="3227"/>
                  </a:lnTo>
                  <a:lnTo>
                    <a:pt x="6080" y="3226"/>
                  </a:lnTo>
                  <a:lnTo>
                    <a:pt x="6129" y="3223"/>
                  </a:lnTo>
                  <a:lnTo>
                    <a:pt x="6176" y="3219"/>
                  </a:lnTo>
                  <a:lnTo>
                    <a:pt x="6225" y="3215"/>
                  </a:lnTo>
                  <a:lnTo>
                    <a:pt x="6274" y="3209"/>
                  </a:lnTo>
                  <a:lnTo>
                    <a:pt x="6321" y="3204"/>
                  </a:lnTo>
                  <a:lnTo>
                    <a:pt x="6369" y="3196"/>
                  </a:lnTo>
                  <a:lnTo>
                    <a:pt x="6416" y="3187"/>
                  </a:lnTo>
                  <a:lnTo>
                    <a:pt x="6463" y="3178"/>
                  </a:lnTo>
                  <a:lnTo>
                    <a:pt x="6510" y="3168"/>
                  </a:lnTo>
                  <a:lnTo>
                    <a:pt x="6558" y="3157"/>
                  </a:lnTo>
                  <a:lnTo>
                    <a:pt x="6604" y="3144"/>
                  </a:lnTo>
                  <a:lnTo>
                    <a:pt x="6650" y="3131"/>
                  </a:lnTo>
                  <a:lnTo>
                    <a:pt x="6696" y="3117"/>
                  </a:lnTo>
                  <a:lnTo>
                    <a:pt x="6742" y="3102"/>
                  </a:lnTo>
                  <a:lnTo>
                    <a:pt x="6787" y="3085"/>
                  </a:lnTo>
                  <a:lnTo>
                    <a:pt x="6831" y="3068"/>
                  </a:lnTo>
                  <a:lnTo>
                    <a:pt x="6875" y="3050"/>
                  </a:lnTo>
                  <a:lnTo>
                    <a:pt x="6920" y="3030"/>
                  </a:lnTo>
                  <a:lnTo>
                    <a:pt x="6963" y="3009"/>
                  </a:lnTo>
                  <a:lnTo>
                    <a:pt x="7005" y="2988"/>
                  </a:lnTo>
                  <a:lnTo>
                    <a:pt x="7048" y="2965"/>
                  </a:lnTo>
                  <a:lnTo>
                    <a:pt x="7089" y="2942"/>
                  </a:lnTo>
                  <a:lnTo>
                    <a:pt x="7130" y="2917"/>
                  </a:lnTo>
                  <a:lnTo>
                    <a:pt x="7170" y="2892"/>
                  </a:lnTo>
                  <a:lnTo>
                    <a:pt x="7210" y="2864"/>
                  </a:lnTo>
                  <a:lnTo>
                    <a:pt x="7247" y="2836"/>
                  </a:lnTo>
                  <a:lnTo>
                    <a:pt x="7286" y="2809"/>
                  </a:lnTo>
                  <a:lnTo>
                    <a:pt x="7324" y="2778"/>
                  </a:lnTo>
                  <a:lnTo>
                    <a:pt x="7349" y="2756"/>
                  </a:lnTo>
                  <a:lnTo>
                    <a:pt x="7373" y="2732"/>
                  </a:lnTo>
                  <a:lnTo>
                    <a:pt x="7395" y="2709"/>
                  </a:lnTo>
                  <a:lnTo>
                    <a:pt x="7418" y="2684"/>
                  </a:lnTo>
                  <a:lnTo>
                    <a:pt x="7437" y="2658"/>
                  </a:lnTo>
                  <a:lnTo>
                    <a:pt x="7456" y="2632"/>
                  </a:lnTo>
                  <a:lnTo>
                    <a:pt x="7473" y="2604"/>
                  </a:lnTo>
                  <a:lnTo>
                    <a:pt x="7488" y="2575"/>
                  </a:lnTo>
                  <a:lnTo>
                    <a:pt x="7501" y="2546"/>
                  </a:lnTo>
                  <a:lnTo>
                    <a:pt x="7513" y="2516"/>
                  </a:lnTo>
                  <a:lnTo>
                    <a:pt x="7523" y="2485"/>
                  </a:lnTo>
                  <a:lnTo>
                    <a:pt x="7533" y="2454"/>
                  </a:lnTo>
                  <a:lnTo>
                    <a:pt x="7538" y="2420"/>
                  </a:lnTo>
                  <a:lnTo>
                    <a:pt x="7544" y="2387"/>
                  </a:lnTo>
                  <a:lnTo>
                    <a:pt x="7546" y="2353"/>
                  </a:lnTo>
                  <a:lnTo>
                    <a:pt x="7547" y="2318"/>
                  </a:lnTo>
                  <a:lnTo>
                    <a:pt x="7547" y="2283"/>
                  </a:lnTo>
                  <a:lnTo>
                    <a:pt x="7545" y="2249"/>
                  </a:lnTo>
                  <a:lnTo>
                    <a:pt x="7541" y="2215"/>
                  </a:lnTo>
                  <a:lnTo>
                    <a:pt x="7536" y="2182"/>
                  </a:lnTo>
                  <a:lnTo>
                    <a:pt x="7529" y="2149"/>
                  </a:lnTo>
                  <a:lnTo>
                    <a:pt x="7522" y="2117"/>
                  </a:lnTo>
                  <a:lnTo>
                    <a:pt x="7512" y="2085"/>
                  </a:lnTo>
                  <a:lnTo>
                    <a:pt x="7502" y="2053"/>
                  </a:lnTo>
                  <a:lnTo>
                    <a:pt x="7491" y="2022"/>
                  </a:lnTo>
                  <a:lnTo>
                    <a:pt x="7478" y="1991"/>
                  </a:lnTo>
                  <a:lnTo>
                    <a:pt x="7464" y="1961"/>
                  </a:lnTo>
                  <a:lnTo>
                    <a:pt x="7449" y="1931"/>
                  </a:lnTo>
                  <a:lnTo>
                    <a:pt x="7434" y="1902"/>
                  </a:lnTo>
                  <a:lnTo>
                    <a:pt x="7416" y="1873"/>
                  </a:lnTo>
                  <a:lnTo>
                    <a:pt x="7399" y="1844"/>
                  </a:lnTo>
                  <a:lnTo>
                    <a:pt x="7380" y="1815"/>
                  </a:lnTo>
                  <a:lnTo>
                    <a:pt x="7360" y="1789"/>
                  </a:lnTo>
                  <a:lnTo>
                    <a:pt x="7340" y="1761"/>
                  </a:lnTo>
                  <a:lnTo>
                    <a:pt x="7319" y="1735"/>
                  </a:lnTo>
                  <a:lnTo>
                    <a:pt x="7298" y="1708"/>
                  </a:lnTo>
                  <a:lnTo>
                    <a:pt x="7276" y="1681"/>
                  </a:lnTo>
                  <a:lnTo>
                    <a:pt x="7253" y="1657"/>
                  </a:lnTo>
                  <a:lnTo>
                    <a:pt x="7229" y="1633"/>
                  </a:lnTo>
                  <a:lnTo>
                    <a:pt x="7205" y="1608"/>
                  </a:lnTo>
                  <a:lnTo>
                    <a:pt x="7181" y="1584"/>
                  </a:lnTo>
                  <a:lnTo>
                    <a:pt x="7158" y="1561"/>
                  </a:lnTo>
                  <a:lnTo>
                    <a:pt x="7132" y="1538"/>
                  </a:lnTo>
                  <a:lnTo>
                    <a:pt x="7107" y="1517"/>
                  </a:lnTo>
                  <a:lnTo>
                    <a:pt x="7081" y="1494"/>
                  </a:lnTo>
                  <a:lnTo>
                    <a:pt x="7056" y="1473"/>
                  </a:lnTo>
                  <a:lnTo>
                    <a:pt x="7029" y="1454"/>
                  </a:lnTo>
                  <a:lnTo>
                    <a:pt x="7004" y="1434"/>
                  </a:lnTo>
                  <a:lnTo>
                    <a:pt x="6986" y="1449"/>
                  </a:lnTo>
                  <a:lnTo>
                    <a:pt x="6968" y="1464"/>
                  </a:lnTo>
                  <a:lnTo>
                    <a:pt x="6951" y="1479"/>
                  </a:lnTo>
                  <a:lnTo>
                    <a:pt x="6933" y="1493"/>
                  </a:lnTo>
                  <a:lnTo>
                    <a:pt x="6979" y="1527"/>
                  </a:lnTo>
                  <a:lnTo>
                    <a:pt x="7026" y="1563"/>
                  </a:lnTo>
                  <a:lnTo>
                    <a:pt x="7073" y="1603"/>
                  </a:lnTo>
                  <a:lnTo>
                    <a:pt x="7120" y="1643"/>
                  </a:lnTo>
                  <a:lnTo>
                    <a:pt x="7143" y="1664"/>
                  </a:lnTo>
                  <a:lnTo>
                    <a:pt x="7165" y="1685"/>
                  </a:lnTo>
                  <a:lnTo>
                    <a:pt x="7187" y="1707"/>
                  </a:lnTo>
                  <a:lnTo>
                    <a:pt x="7210" y="1730"/>
                  </a:lnTo>
                  <a:lnTo>
                    <a:pt x="7231" y="1753"/>
                  </a:lnTo>
                  <a:lnTo>
                    <a:pt x="7252" y="1777"/>
                  </a:lnTo>
                  <a:lnTo>
                    <a:pt x="7272" y="1801"/>
                  </a:lnTo>
                  <a:lnTo>
                    <a:pt x="7291" y="1825"/>
                  </a:lnTo>
                  <a:lnTo>
                    <a:pt x="7310" y="1851"/>
                  </a:lnTo>
                  <a:lnTo>
                    <a:pt x="7329" y="1876"/>
                  </a:lnTo>
                  <a:lnTo>
                    <a:pt x="7347" y="1903"/>
                  </a:lnTo>
                  <a:lnTo>
                    <a:pt x="7362" y="1929"/>
                  </a:lnTo>
                  <a:lnTo>
                    <a:pt x="7379" y="1957"/>
                  </a:lnTo>
                  <a:lnTo>
                    <a:pt x="7392" y="1983"/>
                  </a:lnTo>
                  <a:lnTo>
                    <a:pt x="7405" y="2012"/>
                  </a:lnTo>
                  <a:lnTo>
                    <a:pt x="7419" y="2041"/>
                  </a:lnTo>
                  <a:lnTo>
                    <a:pt x="7430" y="2070"/>
                  </a:lnTo>
                  <a:lnTo>
                    <a:pt x="7440" y="2100"/>
                  </a:lnTo>
                  <a:lnTo>
                    <a:pt x="7449" y="2130"/>
                  </a:lnTo>
                  <a:lnTo>
                    <a:pt x="7456" y="2159"/>
                  </a:lnTo>
                  <a:lnTo>
                    <a:pt x="7462" y="2190"/>
                  </a:lnTo>
                  <a:lnTo>
                    <a:pt x="7467" y="2222"/>
                  </a:lnTo>
                  <a:lnTo>
                    <a:pt x="7470" y="2256"/>
                  </a:lnTo>
                  <a:lnTo>
                    <a:pt x="7471" y="2288"/>
                  </a:lnTo>
                  <a:lnTo>
                    <a:pt x="7471" y="2307"/>
                  </a:lnTo>
                  <a:lnTo>
                    <a:pt x="7470" y="2324"/>
                  </a:lnTo>
                  <a:lnTo>
                    <a:pt x="7468" y="2343"/>
                  </a:lnTo>
                  <a:lnTo>
                    <a:pt x="7467" y="2362"/>
                  </a:lnTo>
                  <a:lnTo>
                    <a:pt x="7464" y="2380"/>
                  </a:lnTo>
                  <a:lnTo>
                    <a:pt x="7461" y="2398"/>
                  </a:lnTo>
                  <a:lnTo>
                    <a:pt x="7456" y="2416"/>
                  </a:lnTo>
                  <a:lnTo>
                    <a:pt x="7452" y="2434"/>
                  </a:lnTo>
                  <a:lnTo>
                    <a:pt x="7446" y="2453"/>
                  </a:lnTo>
                  <a:lnTo>
                    <a:pt x="7440" y="2470"/>
                  </a:lnTo>
                  <a:lnTo>
                    <a:pt x="7433" y="2488"/>
                  </a:lnTo>
                  <a:lnTo>
                    <a:pt x="7424" y="2507"/>
                  </a:lnTo>
                  <a:lnTo>
                    <a:pt x="7416" y="2524"/>
                  </a:lnTo>
                  <a:lnTo>
                    <a:pt x="7408" y="2542"/>
                  </a:lnTo>
                  <a:lnTo>
                    <a:pt x="7398" y="2560"/>
                  </a:lnTo>
                  <a:lnTo>
                    <a:pt x="7388" y="2576"/>
                  </a:lnTo>
                  <a:lnTo>
                    <a:pt x="7378" y="2592"/>
                  </a:lnTo>
                  <a:lnTo>
                    <a:pt x="7368" y="2606"/>
                  </a:lnTo>
                  <a:lnTo>
                    <a:pt x="7358" y="2621"/>
                  </a:lnTo>
                  <a:lnTo>
                    <a:pt x="7347" y="2634"/>
                  </a:lnTo>
                  <a:lnTo>
                    <a:pt x="7336" y="2648"/>
                  </a:lnTo>
                  <a:lnTo>
                    <a:pt x="7325" y="2661"/>
                  </a:lnTo>
                  <a:lnTo>
                    <a:pt x="7312" y="2674"/>
                  </a:lnTo>
                  <a:lnTo>
                    <a:pt x="7300" y="2686"/>
                  </a:lnTo>
                  <a:lnTo>
                    <a:pt x="7287" y="2698"/>
                  </a:lnTo>
                  <a:lnTo>
                    <a:pt x="7274" y="2709"/>
                  </a:lnTo>
                  <a:lnTo>
                    <a:pt x="7259" y="2720"/>
                  </a:lnTo>
                  <a:lnTo>
                    <a:pt x="7246" y="2731"/>
                  </a:lnTo>
                  <a:lnTo>
                    <a:pt x="7232" y="2741"/>
                  </a:lnTo>
                  <a:lnTo>
                    <a:pt x="7216" y="2751"/>
                  </a:lnTo>
                  <a:lnTo>
                    <a:pt x="7201" y="2760"/>
                  </a:lnTo>
                  <a:lnTo>
                    <a:pt x="7185" y="2769"/>
                  </a:lnTo>
                  <a:lnTo>
                    <a:pt x="7169" y="2777"/>
                  </a:lnTo>
                  <a:lnTo>
                    <a:pt x="7152" y="2786"/>
                  </a:lnTo>
                  <a:lnTo>
                    <a:pt x="7134" y="2792"/>
                  </a:lnTo>
                  <a:lnTo>
                    <a:pt x="7117" y="2799"/>
                  </a:lnTo>
                  <a:lnTo>
                    <a:pt x="7098" y="2807"/>
                  </a:lnTo>
                  <a:lnTo>
                    <a:pt x="7080" y="2812"/>
                  </a:lnTo>
                  <a:lnTo>
                    <a:pt x="7060" y="2818"/>
                  </a:lnTo>
                  <a:lnTo>
                    <a:pt x="7040" y="2822"/>
                  </a:lnTo>
                  <a:lnTo>
                    <a:pt x="7020" y="2828"/>
                  </a:lnTo>
                  <a:lnTo>
                    <a:pt x="6999" y="2831"/>
                  </a:lnTo>
                  <a:lnTo>
                    <a:pt x="6978" y="2834"/>
                  </a:lnTo>
                  <a:lnTo>
                    <a:pt x="6957" y="2838"/>
                  </a:lnTo>
                  <a:lnTo>
                    <a:pt x="6934" y="2841"/>
                  </a:lnTo>
                  <a:lnTo>
                    <a:pt x="6912" y="2842"/>
                  </a:lnTo>
                  <a:lnTo>
                    <a:pt x="6888" y="2843"/>
                  </a:lnTo>
                  <a:lnTo>
                    <a:pt x="6864" y="2844"/>
                  </a:lnTo>
                  <a:lnTo>
                    <a:pt x="6838" y="2844"/>
                  </a:lnTo>
                  <a:lnTo>
                    <a:pt x="6809" y="2843"/>
                  </a:lnTo>
                  <a:lnTo>
                    <a:pt x="6781" y="2841"/>
                  </a:lnTo>
                  <a:lnTo>
                    <a:pt x="6753" y="2838"/>
                  </a:lnTo>
                  <a:lnTo>
                    <a:pt x="6725" y="2832"/>
                  </a:lnTo>
                  <a:lnTo>
                    <a:pt x="6696" y="2827"/>
                  </a:lnTo>
                  <a:lnTo>
                    <a:pt x="6668" y="2820"/>
                  </a:lnTo>
                  <a:lnTo>
                    <a:pt x="6640" y="2811"/>
                  </a:lnTo>
                  <a:lnTo>
                    <a:pt x="6613" y="2802"/>
                  </a:lnTo>
                  <a:lnTo>
                    <a:pt x="6586" y="2791"/>
                  </a:lnTo>
                  <a:lnTo>
                    <a:pt x="6559" y="2780"/>
                  </a:lnTo>
                  <a:lnTo>
                    <a:pt x="6532" y="2767"/>
                  </a:lnTo>
                  <a:lnTo>
                    <a:pt x="6506" y="2753"/>
                  </a:lnTo>
                  <a:lnTo>
                    <a:pt x="6482" y="2738"/>
                  </a:lnTo>
                  <a:lnTo>
                    <a:pt x="6457" y="2720"/>
                  </a:lnTo>
                  <a:lnTo>
                    <a:pt x="6433" y="2704"/>
                  </a:lnTo>
                  <a:lnTo>
                    <a:pt x="6411" y="2685"/>
                  </a:lnTo>
                  <a:lnTo>
                    <a:pt x="6389" y="2665"/>
                  </a:lnTo>
                  <a:lnTo>
                    <a:pt x="6369" y="2644"/>
                  </a:lnTo>
                  <a:lnTo>
                    <a:pt x="6349" y="2621"/>
                  </a:lnTo>
                  <a:lnTo>
                    <a:pt x="6330" y="2599"/>
                  </a:lnTo>
                  <a:lnTo>
                    <a:pt x="6314" y="2574"/>
                  </a:lnTo>
                  <a:lnTo>
                    <a:pt x="6298" y="2548"/>
                  </a:lnTo>
                  <a:lnTo>
                    <a:pt x="6285" y="2521"/>
                  </a:lnTo>
                  <a:lnTo>
                    <a:pt x="6274" y="2494"/>
                  </a:lnTo>
                  <a:lnTo>
                    <a:pt x="6262" y="2465"/>
                  </a:lnTo>
                  <a:lnTo>
                    <a:pt x="6252" y="2433"/>
                  </a:lnTo>
                  <a:lnTo>
                    <a:pt x="6247" y="2402"/>
                  </a:lnTo>
                  <a:lnTo>
                    <a:pt x="6241" y="2370"/>
                  </a:lnTo>
                  <a:lnTo>
                    <a:pt x="6239" y="2335"/>
                  </a:lnTo>
                  <a:lnTo>
                    <a:pt x="6238" y="2300"/>
                  </a:lnTo>
                  <a:lnTo>
                    <a:pt x="6239" y="2264"/>
                  </a:lnTo>
                  <a:lnTo>
                    <a:pt x="6240" y="2242"/>
                  </a:lnTo>
                  <a:lnTo>
                    <a:pt x="6243" y="2219"/>
                  </a:lnTo>
                  <a:lnTo>
                    <a:pt x="6246" y="2198"/>
                  </a:lnTo>
                  <a:lnTo>
                    <a:pt x="6250" y="2177"/>
                  </a:lnTo>
                  <a:lnTo>
                    <a:pt x="6254" y="2156"/>
                  </a:lnTo>
                  <a:lnTo>
                    <a:pt x="6259" y="2135"/>
                  </a:lnTo>
                  <a:lnTo>
                    <a:pt x="6264" y="2115"/>
                  </a:lnTo>
                  <a:lnTo>
                    <a:pt x="6270" y="2096"/>
                  </a:lnTo>
                  <a:lnTo>
                    <a:pt x="6276" y="2078"/>
                  </a:lnTo>
                  <a:lnTo>
                    <a:pt x="6282" y="2059"/>
                  </a:lnTo>
                  <a:lnTo>
                    <a:pt x="6290" y="2041"/>
                  </a:lnTo>
                  <a:lnTo>
                    <a:pt x="6297" y="2024"/>
                  </a:lnTo>
                  <a:lnTo>
                    <a:pt x="6306" y="2007"/>
                  </a:lnTo>
                  <a:lnTo>
                    <a:pt x="6314" y="1990"/>
                  </a:lnTo>
                  <a:lnTo>
                    <a:pt x="6322" y="1974"/>
                  </a:lnTo>
                  <a:lnTo>
                    <a:pt x="6332" y="1958"/>
                  </a:lnTo>
                  <a:lnTo>
                    <a:pt x="6351" y="1927"/>
                  </a:lnTo>
                  <a:lnTo>
                    <a:pt x="6373" y="1897"/>
                  </a:lnTo>
                  <a:lnTo>
                    <a:pt x="6395" y="1870"/>
                  </a:lnTo>
                  <a:lnTo>
                    <a:pt x="6418" y="1842"/>
                  </a:lnTo>
                  <a:lnTo>
                    <a:pt x="6444" y="1815"/>
                  </a:lnTo>
                  <a:lnTo>
                    <a:pt x="6470" y="1791"/>
                  </a:lnTo>
                  <a:lnTo>
                    <a:pt x="6496" y="1766"/>
                  </a:lnTo>
                  <a:lnTo>
                    <a:pt x="6525" y="1742"/>
                  </a:lnTo>
                  <a:lnTo>
                    <a:pt x="7113" y="1244"/>
                  </a:lnTo>
                  <a:lnTo>
                    <a:pt x="7142" y="1219"/>
                  </a:lnTo>
                  <a:lnTo>
                    <a:pt x="7169" y="1195"/>
                  </a:lnTo>
                  <a:lnTo>
                    <a:pt x="7192" y="1171"/>
                  </a:lnTo>
                  <a:lnTo>
                    <a:pt x="7214" y="1148"/>
                  </a:lnTo>
                  <a:lnTo>
                    <a:pt x="7234" y="1124"/>
                  </a:lnTo>
                  <a:lnTo>
                    <a:pt x="7252" y="1100"/>
                  </a:lnTo>
                  <a:lnTo>
                    <a:pt x="7269" y="1076"/>
                  </a:lnTo>
                  <a:lnTo>
                    <a:pt x="7285" y="1051"/>
                  </a:lnTo>
                  <a:lnTo>
                    <a:pt x="7300" y="1027"/>
                  </a:lnTo>
                  <a:lnTo>
                    <a:pt x="7314" y="1001"/>
                  </a:lnTo>
                  <a:lnTo>
                    <a:pt x="7328" y="973"/>
                  </a:lnTo>
                  <a:lnTo>
                    <a:pt x="7341" y="947"/>
                  </a:lnTo>
                  <a:lnTo>
                    <a:pt x="7369" y="887"/>
                  </a:lnTo>
                  <a:lnTo>
                    <a:pt x="7397" y="822"/>
                  </a:lnTo>
                  <a:lnTo>
                    <a:pt x="7411" y="819"/>
                  </a:lnTo>
                  <a:lnTo>
                    <a:pt x="7424" y="815"/>
                  </a:lnTo>
                  <a:lnTo>
                    <a:pt x="7439" y="810"/>
                  </a:lnTo>
                  <a:lnTo>
                    <a:pt x="7453" y="803"/>
                  </a:lnTo>
                  <a:lnTo>
                    <a:pt x="7466" y="796"/>
                  </a:lnTo>
                  <a:lnTo>
                    <a:pt x="7478" y="786"/>
                  </a:lnTo>
                  <a:lnTo>
                    <a:pt x="7489" y="778"/>
                  </a:lnTo>
                  <a:lnTo>
                    <a:pt x="7499" y="767"/>
                  </a:lnTo>
                  <a:lnTo>
                    <a:pt x="7503" y="761"/>
                  </a:lnTo>
                  <a:lnTo>
                    <a:pt x="7507" y="753"/>
                  </a:lnTo>
                  <a:lnTo>
                    <a:pt x="7510" y="748"/>
                  </a:lnTo>
                  <a:lnTo>
                    <a:pt x="7513" y="741"/>
                  </a:lnTo>
                  <a:lnTo>
                    <a:pt x="7515" y="733"/>
                  </a:lnTo>
                  <a:lnTo>
                    <a:pt x="7517" y="726"/>
                  </a:lnTo>
                  <a:lnTo>
                    <a:pt x="7518" y="718"/>
                  </a:lnTo>
                  <a:lnTo>
                    <a:pt x="7518" y="709"/>
                  </a:lnTo>
                  <a:lnTo>
                    <a:pt x="7518" y="701"/>
                  </a:lnTo>
                  <a:lnTo>
                    <a:pt x="7516" y="692"/>
                  </a:lnTo>
                  <a:lnTo>
                    <a:pt x="7515" y="684"/>
                  </a:lnTo>
                  <a:lnTo>
                    <a:pt x="7512" y="674"/>
                  </a:lnTo>
                  <a:lnTo>
                    <a:pt x="7508" y="664"/>
                  </a:lnTo>
                  <a:lnTo>
                    <a:pt x="7504" y="654"/>
                  </a:lnTo>
                  <a:lnTo>
                    <a:pt x="7499" y="643"/>
                  </a:lnTo>
                  <a:lnTo>
                    <a:pt x="7493" y="632"/>
                  </a:lnTo>
                  <a:close/>
                  <a:moveTo>
                    <a:pt x="6747" y="1356"/>
                  </a:moveTo>
                  <a:lnTo>
                    <a:pt x="6861" y="1268"/>
                  </a:lnTo>
                  <a:lnTo>
                    <a:pt x="6834" y="1239"/>
                  </a:lnTo>
                  <a:lnTo>
                    <a:pt x="6808" y="1211"/>
                  </a:lnTo>
                  <a:lnTo>
                    <a:pt x="6784" y="1184"/>
                  </a:lnTo>
                  <a:lnTo>
                    <a:pt x="6761" y="1156"/>
                  </a:lnTo>
                  <a:lnTo>
                    <a:pt x="6740" y="1128"/>
                  </a:lnTo>
                  <a:lnTo>
                    <a:pt x="6722" y="1102"/>
                  </a:lnTo>
                  <a:lnTo>
                    <a:pt x="6704" y="1074"/>
                  </a:lnTo>
                  <a:lnTo>
                    <a:pt x="6687" y="1048"/>
                  </a:lnTo>
                  <a:lnTo>
                    <a:pt x="6673" y="1020"/>
                  </a:lnTo>
                  <a:lnTo>
                    <a:pt x="6660" y="994"/>
                  </a:lnTo>
                  <a:lnTo>
                    <a:pt x="6649" y="967"/>
                  </a:lnTo>
                  <a:lnTo>
                    <a:pt x="6638" y="940"/>
                  </a:lnTo>
                  <a:lnTo>
                    <a:pt x="6628" y="915"/>
                  </a:lnTo>
                  <a:lnTo>
                    <a:pt x="6621" y="889"/>
                  </a:lnTo>
                  <a:lnTo>
                    <a:pt x="6614" y="863"/>
                  </a:lnTo>
                  <a:lnTo>
                    <a:pt x="6609" y="838"/>
                  </a:lnTo>
                  <a:lnTo>
                    <a:pt x="6605" y="813"/>
                  </a:lnTo>
                  <a:lnTo>
                    <a:pt x="6603" y="788"/>
                  </a:lnTo>
                  <a:lnTo>
                    <a:pt x="6602" y="763"/>
                  </a:lnTo>
                  <a:lnTo>
                    <a:pt x="6603" y="738"/>
                  </a:lnTo>
                  <a:lnTo>
                    <a:pt x="6604" y="713"/>
                  </a:lnTo>
                  <a:lnTo>
                    <a:pt x="6607" y="689"/>
                  </a:lnTo>
                  <a:lnTo>
                    <a:pt x="6610" y="665"/>
                  </a:lnTo>
                  <a:lnTo>
                    <a:pt x="6615" y="642"/>
                  </a:lnTo>
                  <a:lnTo>
                    <a:pt x="6621" y="617"/>
                  </a:lnTo>
                  <a:lnTo>
                    <a:pt x="6629" y="594"/>
                  </a:lnTo>
                  <a:lnTo>
                    <a:pt x="6638" y="571"/>
                  </a:lnTo>
                  <a:lnTo>
                    <a:pt x="6646" y="547"/>
                  </a:lnTo>
                  <a:lnTo>
                    <a:pt x="6657" y="524"/>
                  </a:lnTo>
                  <a:lnTo>
                    <a:pt x="6668" y="502"/>
                  </a:lnTo>
                  <a:lnTo>
                    <a:pt x="6682" y="479"/>
                  </a:lnTo>
                  <a:lnTo>
                    <a:pt x="6694" y="457"/>
                  </a:lnTo>
                  <a:lnTo>
                    <a:pt x="6652" y="472"/>
                  </a:lnTo>
                  <a:lnTo>
                    <a:pt x="6611" y="488"/>
                  </a:lnTo>
                  <a:lnTo>
                    <a:pt x="6571" y="507"/>
                  </a:lnTo>
                  <a:lnTo>
                    <a:pt x="6532" y="525"/>
                  </a:lnTo>
                  <a:lnTo>
                    <a:pt x="6515" y="534"/>
                  </a:lnTo>
                  <a:lnTo>
                    <a:pt x="6496" y="544"/>
                  </a:lnTo>
                  <a:lnTo>
                    <a:pt x="6479" y="555"/>
                  </a:lnTo>
                  <a:lnTo>
                    <a:pt x="6464" y="566"/>
                  </a:lnTo>
                  <a:lnTo>
                    <a:pt x="6449" y="577"/>
                  </a:lnTo>
                  <a:lnTo>
                    <a:pt x="6435" y="588"/>
                  </a:lnTo>
                  <a:lnTo>
                    <a:pt x="6422" y="601"/>
                  </a:lnTo>
                  <a:lnTo>
                    <a:pt x="6411" y="613"/>
                  </a:lnTo>
                  <a:lnTo>
                    <a:pt x="6401" y="623"/>
                  </a:lnTo>
                  <a:lnTo>
                    <a:pt x="6393" y="633"/>
                  </a:lnTo>
                  <a:lnTo>
                    <a:pt x="6386" y="643"/>
                  </a:lnTo>
                  <a:lnTo>
                    <a:pt x="6381" y="654"/>
                  </a:lnTo>
                  <a:lnTo>
                    <a:pt x="6375" y="663"/>
                  </a:lnTo>
                  <a:lnTo>
                    <a:pt x="6373" y="671"/>
                  </a:lnTo>
                  <a:lnTo>
                    <a:pt x="6370" y="680"/>
                  </a:lnTo>
                  <a:lnTo>
                    <a:pt x="6368" y="688"/>
                  </a:lnTo>
                  <a:lnTo>
                    <a:pt x="6366" y="697"/>
                  </a:lnTo>
                  <a:lnTo>
                    <a:pt x="6368" y="705"/>
                  </a:lnTo>
                  <a:lnTo>
                    <a:pt x="6368" y="711"/>
                  </a:lnTo>
                  <a:lnTo>
                    <a:pt x="6370" y="719"/>
                  </a:lnTo>
                  <a:lnTo>
                    <a:pt x="6373" y="726"/>
                  </a:lnTo>
                  <a:lnTo>
                    <a:pt x="6375" y="732"/>
                  </a:lnTo>
                  <a:lnTo>
                    <a:pt x="6380" y="740"/>
                  </a:lnTo>
                  <a:lnTo>
                    <a:pt x="6384" y="746"/>
                  </a:lnTo>
                  <a:lnTo>
                    <a:pt x="6389" y="752"/>
                  </a:lnTo>
                  <a:lnTo>
                    <a:pt x="6395" y="758"/>
                  </a:lnTo>
                  <a:lnTo>
                    <a:pt x="6401" y="763"/>
                  </a:lnTo>
                  <a:lnTo>
                    <a:pt x="6407" y="769"/>
                  </a:lnTo>
                  <a:lnTo>
                    <a:pt x="6423" y="779"/>
                  </a:lnTo>
                  <a:lnTo>
                    <a:pt x="6439" y="788"/>
                  </a:lnTo>
                  <a:lnTo>
                    <a:pt x="6457" y="796"/>
                  </a:lnTo>
                  <a:lnTo>
                    <a:pt x="6475" y="805"/>
                  </a:lnTo>
                  <a:lnTo>
                    <a:pt x="6495" y="813"/>
                  </a:lnTo>
                  <a:lnTo>
                    <a:pt x="6515" y="820"/>
                  </a:lnTo>
                  <a:lnTo>
                    <a:pt x="6520" y="861"/>
                  </a:lnTo>
                  <a:lnTo>
                    <a:pt x="6528" y="899"/>
                  </a:lnTo>
                  <a:lnTo>
                    <a:pt x="6537" y="937"/>
                  </a:lnTo>
                  <a:lnTo>
                    <a:pt x="6547" y="973"/>
                  </a:lnTo>
                  <a:lnTo>
                    <a:pt x="6558" y="1010"/>
                  </a:lnTo>
                  <a:lnTo>
                    <a:pt x="6570" y="1045"/>
                  </a:lnTo>
                  <a:lnTo>
                    <a:pt x="6583" y="1081"/>
                  </a:lnTo>
                  <a:lnTo>
                    <a:pt x="6597" y="1114"/>
                  </a:lnTo>
                  <a:lnTo>
                    <a:pt x="6612" y="1147"/>
                  </a:lnTo>
                  <a:lnTo>
                    <a:pt x="6628" y="1179"/>
                  </a:lnTo>
                  <a:lnTo>
                    <a:pt x="6646" y="1210"/>
                  </a:lnTo>
                  <a:lnTo>
                    <a:pt x="6664" y="1240"/>
                  </a:lnTo>
                  <a:lnTo>
                    <a:pt x="6683" y="1271"/>
                  </a:lnTo>
                  <a:lnTo>
                    <a:pt x="6704" y="1300"/>
                  </a:lnTo>
                  <a:lnTo>
                    <a:pt x="6725" y="1327"/>
                  </a:lnTo>
                  <a:lnTo>
                    <a:pt x="6747" y="1356"/>
                  </a:lnTo>
                  <a:close/>
                  <a:moveTo>
                    <a:pt x="4761" y="3266"/>
                  </a:moveTo>
                  <a:lnTo>
                    <a:pt x="4778" y="3240"/>
                  </a:lnTo>
                  <a:lnTo>
                    <a:pt x="4793" y="3216"/>
                  </a:lnTo>
                  <a:lnTo>
                    <a:pt x="4810" y="3190"/>
                  </a:lnTo>
                  <a:lnTo>
                    <a:pt x="4825" y="3165"/>
                  </a:lnTo>
                  <a:lnTo>
                    <a:pt x="4802" y="3156"/>
                  </a:lnTo>
                  <a:lnTo>
                    <a:pt x="4778" y="3148"/>
                  </a:lnTo>
                  <a:lnTo>
                    <a:pt x="4753" y="3142"/>
                  </a:lnTo>
                  <a:lnTo>
                    <a:pt x="4728" y="3138"/>
                  </a:lnTo>
                  <a:lnTo>
                    <a:pt x="4705" y="3136"/>
                  </a:lnTo>
                  <a:lnTo>
                    <a:pt x="4680" y="3135"/>
                  </a:lnTo>
                  <a:lnTo>
                    <a:pt x="4656" y="3135"/>
                  </a:lnTo>
                  <a:lnTo>
                    <a:pt x="4632" y="3136"/>
                  </a:lnTo>
                  <a:lnTo>
                    <a:pt x="4607" y="3138"/>
                  </a:lnTo>
                  <a:lnTo>
                    <a:pt x="4583" y="3142"/>
                  </a:lnTo>
                  <a:lnTo>
                    <a:pt x="4559" y="3146"/>
                  </a:lnTo>
                  <a:lnTo>
                    <a:pt x="4534" y="3152"/>
                  </a:lnTo>
                  <a:lnTo>
                    <a:pt x="4485" y="3163"/>
                  </a:lnTo>
                  <a:lnTo>
                    <a:pt x="4437" y="3174"/>
                  </a:lnTo>
                  <a:lnTo>
                    <a:pt x="4365" y="3193"/>
                  </a:lnTo>
                  <a:lnTo>
                    <a:pt x="4294" y="3209"/>
                  </a:lnTo>
                  <a:lnTo>
                    <a:pt x="4221" y="3228"/>
                  </a:lnTo>
                  <a:lnTo>
                    <a:pt x="4150" y="3246"/>
                  </a:lnTo>
                  <a:lnTo>
                    <a:pt x="4076" y="3265"/>
                  </a:lnTo>
                  <a:lnTo>
                    <a:pt x="4004" y="3287"/>
                  </a:lnTo>
                  <a:lnTo>
                    <a:pt x="3968" y="3298"/>
                  </a:lnTo>
                  <a:lnTo>
                    <a:pt x="3930" y="3310"/>
                  </a:lnTo>
                  <a:lnTo>
                    <a:pt x="3895" y="3323"/>
                  </a:lnTo>
                  <a:lnTo>
                    <a:pt x="3858" y="3337"/>
                  </a:lnTo>
                  <a:lnTo>
                    <a:pt x="3830" y="3348"/>
                  </a:lnTo>
                  <a:lnTo>
                    <a:pt x="3805" y="3359"/>
                  </a:lnTo>
                  <a:lnTo>
                    <a:pt x="3781" y="3371"/>
                  </a:lnTo>
                  <a:lnTo>
                    <a:pt x="3757" y="3383"/>
                  </a:lnTo>
                  <a:lnTo>
                    <a:pt x="3738" y="3395"/>
                  </a:lnTo>
                  <a:lnTo>
                    <a:pt x="3718" y="3408"/>
                  </a:lnTo>
                  <a:lnTo>
                    <a:pt x="3699" y="3422"/>
                  </a:lnTo>
                  <a:lnTo>
                    <a:pt x="3682" y="3435"/>
                  </a:lnTo>
                  <a:lnTo>
                    <a:pt x="3667" y="3449"/>
                  </a:lnTo>
                  <a:lnTo>
                    <a:pt x="3653" y="3464"/>
                  </a:lnTo>
                  <a:lnTo>
                    <a:pt x="3641" y="3478"/>
                  </a:lnTo>
                  <a:lnTo>
                    <a:pt x="3629" y="3494"/>
                  </a:lnTo>
                  <a:lnTo>
                    <a:pt x="3619" y="3509"/>
                  </a:lnTo>
                  <a:lnTo>
                    <a:pt x="3609" y="3525"/>
                  </a:lnTo>
                  <a:lnTo>
                    <a:pt x="3601" y="3540"/>
                  </a:lnTo>
                  <a:lnTo>
                    <a:pt x="3595" y="3558"/>
                  </a:lnTo>
                  <a:lnTo>
                    <a:pt x="3589" y="3573"/>
                  </a:lnTo>
                  <a:lnTo>
                    <a:pt x="3585" y="3591"/>
                  </a:lnTo>
                  <a:lnTo>
                    <a:pt x="3580" y="3608"/>
                  </a:lnTo>
                  <a:lnTo>
                    <a:pt x="3578" y="3626"/>
                  </a:lnTo>
                  <a:lnTo>
                    <a:pt x="3576" y="3644"/>
                  </a:lnTo>
                  <a:lnTo>
                    <a:pt x="3576" y="3662"/>
                  </a:lnTo>
                  <a:lnTo>
                    <a:pt x="3576" y="3681"/>
                  </a:lnTo>
                  <a:lnTo>
                    <a:pt x="3576" y="3698"/>
                  </a:lnTo>
                  <a:lnTo>
                    <a:pt x="3576" y="3717"/>
                  </a:lnTo>
                  <a:lnTo>
                    <a:pt x="3579" y="3737"/>
                  </a:lnTo>
                  <a:lnTo>
                    <a:pt x="3582" y="3756"/>
                  </a:lnTo>
                  <a:lnTo>
                    <a:pt x="3586" y="3776"/>
                  </a:lnTo>
                  <a:lnTo>
                    <a:pt x="3594" y="3816"/>
                  </a:lnTo>
                  <a:lnTo>
                    <a:pt x="3604" y="3857"/>
                  </a:lnTo>
                  <a:lnTo>
                    <a:pt x="3631" y="3915"/>
                  </a:lnTo>
                  <a:lnTo>
                    <a:pt x="3656" y="3972"/>
                  </a:lnTo>
                  <a:lnTo>
                    <a:pt x="3681" y="4025"/>
                  </a:lnTo>
                  <a:lnTo>
                    <a:pt x="3705" y="4074"/>
                  </a:lnTo>
                  <a:lnTo>
                    <a:pt x="3729" y="4121"/>
                  </a:lnTo>
                  <a:lnTo>
                    <a:pt x="3751" y="4165"/>
                  </a:lnTo>
                  <a:lnTo>
                    <a:pt x="3772" y="4206"/>
                  </a:lnTo>
                  <a:lnTo>
                    <a:pt x="3792" y="4246"/>
                  </a:lnTo>
                  <a:lnTo>
                    <a:pt x="3808" y="4280"/>
                  </a:lnTo>
                  <a:lnTo>
                    <a:pt x="3826" y="4313"/>
                  </a:lnTo>
                  <a:lnTo>
                    <a:pt x="3842" y="4346"/>
                  </a:lnTo>
                  <a:lnTo>
                    <a:pt x="3854" y="4378"/>
                  </a:lnTo>
                  <a:lnTo>
                    <a:pt x="3867" y="4407"/>
                  </a:lnTo>
                  <a:lnTo>
                    <a:pt x="3878" y="4436"/>
                  </a:lnTo>
                  <a:lnTo>
                    <a:pt x="3888" y="4465"/>
                  </a:lnTo>
                  <a:lnTo>
                    <a:pt x="3898" y="4490"/>
                  </a:lnTo>
                  <a:lnTo>
                    <a:pt x="3907" y="4517"/>
                  </a:lnTo>
                  <a:lnTo>
                    <a:pt x="3913" y="4541"/>
                  </a:lnTo>
                  <a:lnTo>
                    <a:pt x="3919" y="4566"/>
                  </a:lnTo>
                  <a:lnTo>
                    <a:pt x="3925" y="4589"/>
                  </a:lnTo>
                  <a:lnTo>
                    <a:pt x="3930" y="4611"/>
                  </a:lnTo>
                  <a:lnTo>
                    <a:pt x="3933" y="4632"/>
                  </a:lnTo>
                  <a:lnTo>
                    <a:pt x="3936" y="4652"/>
                  </a:lnTo>
                  <a:lnTo>
                    <a:pt x="3939" y="4671"/>
                  </a:lnTo>
                  <a:lnTo>
                    <a:pt x="3941" y="4700"/>
                  </a:lnTo>
                  <a:lnTo>
                    <a:pt x="3942" y="4725"/>
                  </a:lnTo>
                  <a:lnTo>
                    <a:pt x="3943" y="4750"/>
                  </a:lnTo>
                  <a:lnTo>
                    <a:pt x="3943" y="4775"/>
                  </a:lnTo>
                  <a:lnTo>
                    <a:pt x="3942" y="4798"/>
                  </a:lnTo>
                  <a:lnTo>
                    <a:pt x="3941" y="4821"/>
                  </a:lnTo>
                  <a:lnTo>
                    <a:pt x="3941" y="4842"/>
                  </a:lnTo>
                  <a:lnTo>
                    <a:pt x="3938" y="4862"/>
                  </a:lnTo>
                  <a:lnTo>
                    <a:pt x="3934" y="4882"/>
                  </a:lnTo>
                  <a:lnTo>
                    <a:pt x="3931" y="4900"/>
                  </a:lnTo>
                  <a:lnTo>
                    <a:pt x="3927" y="4919"/>
                  </a:lnTo>
                  <a:lnTo>
                    <a:pt x="3922" y="4935"/>
                  </a:lnTo>
                  <a:lnTo>
                    <a:pt x="3917" y="4952"/>
                  </a:lnTo>
                  <a:lnTo>
                    <a:pt x="3910" y="4967"/>
                  </a:lnTo>
                  <a:lnTo>
                    <a:pt x="3905" y="4982"/>
                  </a:lnTo>
                  <a:lnTo>
                    <a:pt x="3897" y="4996"/>
                  </a:lnTo>
                  <a:lnTo>
                    <a:pt x="3889" y="5008"/>
                  </a:lnTo>
                  <a:lnTo>
                    <a:pt x="3882" y="5020"/>
                  </a:lnTo>
                  <a:lnTo>
                    <a:pt x="3874" y="5033"/>
                  </a:lnTo>
                  <a:lnTo>
                    <a:pt x="3864" y="5044"/>
                  </a:lnTo>
                  <a:lnTo>
                    <a:pt x="3855" y="5054"/>
                  </a:lnTo>
                  <a:lnTo>
                    <a:pt x="3845" y="5064"/>
                  </a:lnTo>
                  <a:lnTo>
                    <a:pt x="3835" y="5073"/>
                  </a:lnTo>
                  <a:lnTo>
                    <a:pt x="3824" y="5081"/>
                  </a:lnTo>
                  <a:lnTo>
                    <a:pt x="3813" y="5089"/>
                  </a:lnTo>
                  <a:lnTo>
                    <a:pt x="3802" y="5097"/>
                  </a:lnTo>
                  <a:lnTo>
                    <a:pt x="3790" y="5102"/>
                  </a:lnTo>
                  <a:lnTo>
                    <a:pt x="3777" y="5108"/>
                  </a:lnTo>
                  <a:lnTo>
                    <a:pt x="3764" y="5114"/>
                  </a:lnTo>
                  <a:lnTo>
                    <a:pt x="3752" y="5119"/>
                  </a:lnTo>
                  <a:lnTo>
                    <a:pt x="3739" y="5123"/>
                  </a:lnTo>
                  <a:lnTo>
                    <a:pt x="3725" y="5129"/>
                  </a:lnTo>
                  <a:lnTo>
                    <a:pt x="3705" y="5132"/>
                  </a:lnTo>
                  <a:lnTo>
                    <a:pt x="3687" y="5135"/>
                  </a:lnTo>
                  <a:lnTo>
                    <a:pt x="3668" y="5138"/>
                  </a:lnTo>
                  <a:lnTo>
                    <a:pt x="3650" y="5138"/>
                  </a:lnTo>
                  <a:lnTo>
                    <a:pt x="3631" y="5138"/>
                  </a:lnTo>
                  <a:lnTo>
                    <a:pt x="3615" y="5137"/>
                  </a:lnTo>
                  <a:lnTo>
                    <a:pt x="3598" y="5134"/>
                  </a:lnTo>
                  <a:lnTo>
                    <a:pt x="3582" y="5131"/>
                  </a:lnTo>
                  <a:lnTo>
                    <a:pt x="3565" y="5128"/>
                  </a:lnTo>
                  <a:lnTo>
                    <a:pt x="3551" y="5122"/>
                  </a:lnTo>
                  <a:lnTo>
                    <a:pt x="3535" y="5118"/>
                  </a:lnTo>
                  <a:lnTo>
                    <a:pt x="3521" y="5110"/>
                  </a:lnTo>
                  <a:lnTo>
                    <a:pt x="3506" y="5102"/>
                  </a:lnTo>
                  <a:lnTo>
                    <a:pt x="3492" y="5094"/>
                  </a:lnTo>
                  <a:lnTo>
                    <a:pt x="3478" y="5086"/>
                  </a:lnTo>
                  <a:lnTo>
                    <a:pt x="3465" y="5075"/>
                  </a:lnTo>
                  <a:lnTo>
                    <a:pt x="3452" y="5064"/>
                  </a:lnTo>
                  <a:lnTo>
                    <a:pt x="3439" y="5052"/>
                  </a:lnTo>
                  <a:lnTo>
                    <a:pt x="3427" y="5040"/>
                  </a:lnTo>
                  <a:lnTo>
                    <a:pt x="3414" y="5027"/>
                  </a:lnTo>
                  <a:lnTo>
                    <a:pt x="3403" y="5013"/>
                  </a:lnTo>
                  <a:lnTo>
                    <a:pt x="3391" y="4997"/>
                  </a:lnTo>
                  <a:lnTo>
                    <a:pt x="3380" y="4983"/>
                  </a:lnTo>
                  <a:lnTo>
                    <a:pt x="3370" y="4966"/>
                  </a:lnTo>
                  <a:lnTo>
                    <a:pt x="3359" y="4951"/>
                  </a:lnTo>
                  <a:lnTo>
                    <a:pt x="3349" y="4933"/>
                  </a:lnTo>
                  <a:lnTo>
                    <a:pt x="3339" y="4915"/>
                  </a:lnTo>
                  <a:lnTo>
                    <a:pt x="3329" y="4898"/>
                  </a:lnTo>
                  <a:lnTo>
                    <a:pt x="3312" y="4858"/>
                  </a:lnTo>
                  <a:lnTo>
                    <a:pt x="3293" y="4818"/>
                  </a:lnTo>
                  <a:lnTo>
                    <a:pt x="3278" y="4767"/>
                  </a:lnTo>
                  <a:lnTo>
                    <a:pt x="3263" y="4719"/>
                  </a:lnTo>
                  <a:lnTo>
                    <a:pt x="3254" y="4695"/>
                  </a:lnTo>
                  <a:lnTo>
                    <a:pt x="3244" y="4672"/>
                  </a:lnTo>
                  <a:lnTo>
                    <a:pt x="3234" y="4649"/>
                  </a:lnTo>
                  <a:lnTo>
                    <a:pt x="3223" y="4627"/>
                  </a:lnTo>
                  <a:lnTo>
                    <a:pt x="3211" y="4604"/>
                  </a:lnTo>
                  <a:lnTo>
                    <a:pt x="3196" y="4583"/>
                  </a:lnTo>
                  <a:lnTo>
                    <a:pt x="3182" y="4563"/>
                  </a:lnTo>
                  <a:lnTo>
                    <a:pt x="3168" y="4544"/>
                  </a:lnTo>
                  <a:lnTo>
                    <a:pt x="3150" y="4525"/>
                  </a:lnTo>
                  <a:lnTo>
                    <a:pt x="3132" y="4507"/>
                  </a:lnTo>
                  <a:lnTo>
                    <a:pt x="3112" y="4489"/>
                  </a:lnTo>
                  <a:lnTo>
                    <a:pt x="3090" y="4475"/>
                  </a:lnTo>
                  <a:lnTo>
                    <a:pt x="3070" y="4464"/>
                  </a:lnTo>
                  <a:lnTo>
                    <a:pt x="3049" y="4455"/>
                  </a:lnTo>
                  <a:lnTo>
                    <a:pt x="3029" y="4447"/>
                  </a:lnTo>
                  <a:lnTo>
                    <a:pt x="3010" y="4442"/>
                  </a:lnTo>
                  <a:lnTo>
                    <a:pt x="2990" y="4437"/>
                  </a:lnTo>
                  <a:lnTo>
                    <a:pt x="2969" y="4435"/>
                  </a:lnTo>
                  <a:lnTo>
                    <a:pt x="2949" y="4434"/>
                  </a:lnTo>
                  <a:lnTo>
                    <a:pt x="2930" y="4435"/>
                  </a:lnTo>
                  <a:lnTo>
                    <a:pt x="2910" y="4437"/>
                  </a:lnTo>
                  <a:lnTo>
                    <a:pt x="2891" y="4442"/>
                  </a:lnTo>
                  <a:lnTo>
                    <a:pt x="2871" y="4446"/>
                  </a:lnTo>
                  <a:lnTo>
                    <a:pt x="2854" y="4453"/>
                  </a:lnTo>
                  <a:lnTo>
                    <a:pt x="2835" y="4459"/>
                  </a:lnTo>
                  <a:lnTo>
                    <a:pt x="2816" y="4467"/>
                  </a:lnTo>
                  <a:lnTo>
                    <a:pt x="2798" y="4477"/>
                  </a:lnTo>
                  <a:lnTo>
                    <a:pt x="2780" y="4487"/>
                  </a:lnTo>
                  <a:lnTo>
                    <a:pt x="2764" y="4498"/>
                  </a:lnTo>
                  <a:lnTo>
                    <a:pt x="2747" y="4510"/>
                  </a:lnTo>
                  <a:lnTo>
                    <a:pt x="2730" y="4523"/>
                  </a:lnTo>
                  <a:lnTo>
                    <a:pt x="2714" y="4536"/>
                  </a:lnTo>
                  <a:lnTo>
                    <a:pt x="2697" y="4550"/>
                  </a:lnTo>
                  <a:lnTo>
                    <a:pt x="2682" y="4565"/>
                  </a:lnTo>
                  <a:lnTo>
                    <a:pt x="2668" y="4579"/>
                  </a:lnTo>
                  <a:lnTo>
                    <a:pt x="2652" y="4594"/>
                  </a:lnTo>
                  <a:lnTo>
                    <a:pt x="2624" y="4627"/>
                  </a:lnTo>
                  <a:lnTo>
                    <a:pt x="2598" y="4659"/>
                  </a:lnTo>
                  <a:lnTo>
                    <a:pt x="2574" y="4692"/>
                  </a:lnTo>
                  <a:lnTo>
                    <a:pt x="2551" y="4725"/>
                  </a:lnTo>
                  <a:lnTo>
                    <a:pt x="2581" y="4733"/>
                  </a:lnTo>
                  <a:lnTo>
                    <a:pt x="2611" y="4739"/>
                  </a:lnTo>
                  <a:lnTo>
                    <a:pt x="2642" y="4746"/>
                  </a:lnTo>
                  <a:lnTo>
                    <a:pt x="2670" y="4754"/>
                  </a:lnTo>
                  <a:lnTo>
                    <a:pt x="2681" y="4734"/>
                  </a:lnTo>
                  <a:lnTo>
                    <a:pt x="2692" y="4716"/>
                  </a:lnTo>
                  <a:lnTo>
                    <a:pt x="2704" y="4698"/>
                  </a:lnTo>
                  <a:lnTo>
                    <a:pt x="2717" y="4680"/>
                  </a:lnTo>
                  <a:lnTo>
                    <a:pt x="2732" y="4662"/>
                  </a:lnTo>
                  <a:lnTo>
                    <a:pt x="2745" y="4645"/>
                  </a:lnTo>
                  <a:lnTo>
                    <a:pt x="2759" y="4629"/>
                  </a:lnTo>
                  <a:lnTo>
                    <a:pt x="2775" y="4613"/>
                  </a:lnTo>
                  <a:lnTo>
                    <a:pt x="2790" y="4600"/>
                  </a:lnTo>
                  <a:lnTo>
                    <a:pt x="2806" y="4587"/>
                  </a:lnTo>
                  <a:lnTo>
                    <a:pt x="2823" y="4573"/>
                  </a:lnTo>
                  <a:lnTo>
                    <a:pt x="2838" y="4562"/>
                  </a:lnTo>
                  <a:lnTo>
                    <a:pt x="2855" y="4552"/>
                  </a:lnTo>
                  <a:lnTo>
                    <a:pt x="2871" y="4545"/>
                  </a:lnTo>
                  <a:lnTo>
                    <a:pt x="2889" y="4537"/>
                  </a:lnTo>
                  <a:lnTo>
                    <a:pt x="2906" y="4531"/>
                  </a:lnTo>
                  <a:lnTo>
                    <a:pt x="2923" y="4528"/>
                  </a:lnTo>
                  <a:lnTo>
                    <a:pt x="2940" y="4525"/>
                  </a:lnTo>
                  <a:lnTo>
                    <a:pt x="2958" y="4525"/>
                  </a:lnTo>
                  <a:lnTo>
                    <a:pt x="2974" y="4527"/>
                  </a:lnTo>
                  <a:lnTo>
                    <a:pt x="2991" y="4531"/>
                  </a:lnTo>
                  <a:lnTo>
                    <a:pt x="3007" y="4537"/>
                  </a:lnTo>
                  <a:lnTo>
                    <a:pt x="3024" y="4545"/>
                  </a:lnTo>
                  <a:lnTo>
                    <a:pt x="3040" y="4556"/>
                  </a:lnTo>
                  <a:lnTo>
                    <a:pt x="3056" y="4568"/>
                  </a:lnTo>
                  <a:lnTo>
                    <a:pt x="3071" y="4583"/>
                  </a:lnTo>
                  <a:lnTo>
                    <a:pt x="3087" y="4601"/>
                  </a:lnTo>
                  <a:lnTo>
                    <a:pt x="3101" y="4622"/>
                  </a:lnTo>
                  <a:lnTo>
                    <a:pt x="3116" y="4645"/>
                  </a:lnTo>
                  <a:lnTo>
                    <a:pt x="3130" y="4672"/>
                  </a:lnTo>
                  <a:lnTo>
                    <a:pt x="3143" y="4702"/>
                  </a:lnTo>
                  <a:lnTo>
                    <a:pt x="3156" y="4734"/>
                  </a:lnTo>
                  <a:lnTo>
                    <a:pt x="3139" y="4712"/>
                  </a:lnTo>
                  <a:lnTo>
                    <a:pt x="3123" y="4691"/>
                  </a:lnTo>
                  <a:lnTo>
                    <a:pt x="3106" y="4671"/>
                  </a:lnTo>
                  <a:lnTo>
                    <a:pt x="3088" y="4653"/>
                  </a:lnTo>
                  <a:lnTo>
                    <a:pt x="3068" y="4635"/>
                  </a:lnTo>
                  <a:lnTo>
                    <a:pt x="3049" y="4621"/>
                  </a:lnTo>
                  <a:lnTo>
                    <a:pt x="3040" y="4614"/>
                  </a:lnTo>
                  <a:lnTo>
                    <a:pt x="3031" y="4609"/>
                  </a:lnTo>
                  <a:lnTo>
                    <a:pt x="3021" y="4603"/>
                  </a:lnTo>
                  <a:lnTo>
                    <a:pt x="3011" y="4599"/>
                  </a:lnTo>
                  <a:lnTo>
                    <a:pt x="3001" y="4594"/>
                  </a:lnTo>
                  <a:lnTo>
                    <a:pt x="2990" y="4591"/>
                  </a:lnTo>
                  <a:lnTo>
                    <a:pt x="2980" y="4589"/>
                  </a:lnTo>
                  <a:lnTo>
                    <a:pt x="2969" y="4588"/>
                  </a:lnTo>
                  <a:lnTo>
                    <a:pt x="2958" y="4587"/>
                  </a:lnTo>
                  <a:lnTo>
                    <a:pt x="2946" y="4587"/>
                  </a:lnTo>
                  <a:lnTo>
                    <a:pt x="2936" y="4588"/>
                  </a:lnTo>
                  <a:lnTo>
                    <a:pt x="2925" y="4589"/>
                  </a:lnTo>
                  <a:lnTo>
                    <a:pt x="2914" y="4592"/>
                  </a:lnTo>
                  <a:lnTo>
                    <a:pt x="2903" y="4597"/>
                  </a:lnTo>
                  <a:lnTo>
                    <a:pt x="2892" y="4601"/>
                  </a:lnTo>
                  <a:lnTo>
                    <a:pt x="2881" y="4609"/>
                  </a:lnTo>
                  <a:lnTo>
                    <a:pt x="2870" y="4615"/>
                  </a:lnTo>
                  <a:lnTo>
                    <a:pt x="2859" y="4623"/>
                  </a:lnTo>
                  <a:lnTo>
                    <a:pt x="2848" y="4633"/>
                  </a:lnTo>
                  <a:lnTo>
                    <a:pt x="2837" y="4644"/>
                  </a:lnTo>
                  <a:lnTo>
                    <a:pt x="2821" y="4662"/>
                  </a:lnTo>
                  <a:lnTo>
                    <a:pt x="2806" y="4680"/>
                  </a:lnTo>
                  <a:lnTo>
                    <a:pt x="2792" y="4700"/>
                  </a:lnTo>
                  <a:lnTo>
                    <a:pt x="2777" y="4718"/>
                  </a:lnTo>
                  <a:lnTo>
                    <a:pt x="2764" y="4738"/>
                  </a:lnTo>
                  <a:lnTo>
                    <a:pt x="2751" y="4758"/>
                  </a:lnTo>
                  <a:lnTo>
                    <a:pt x="2738" y="4779"/>
                  </a:lnTo>
                  <a:lnTo>
                    <a:pt x="2725" y="4799"/>
                  </a:lnTo>
                  <a:lnTo>
                    <a:pt x="2703" y="4843"/>
                  </a:lnTo>
                  <a:lnTo>
                    <a:pt x="2680" y="4886"/>
                  </a:lnTo>
                  <a:lnTo>
                    <a:pt x="2657" y="4930"/>
                  </a:lnTo>
                  <a:lnTo>
                    <a:pt x="2632" y="4972"/>
                  </a:lnTo>
                  <a:lnTo>
                    <a:pt x="2654" y="4973"/>
                  </a:lnTo>
                  <a:lnTo>
                    <a:pt x="2675" y="4974"/>
                  </a:lnTo>
                  <a:lnTo>
                    <a:pt x="2697" y="4975"/>
                  </a:lnTo>
                  <a:lnTo>
                    <a:pt x="2719" y="4975"/>
                  </a:lnTo>
                  <a:lnTo>
                    <a:pt x="2725" y="4956"/>
                  </a:lnTo>
                  <a:lnTo>
                    <a:pt x="2733" y="4938"/>
                  </a:lnTo>
                  <a:lnTo>
                    <a:pt x="2740" y="4921"/>
                  </a:lnTo>
                  <a:lnTo>
                    <a:pt x="2747" y="4905"/>
                  </a:lnTo>
                  <a:lnTo>
                    <a:pt x="2756" y="4889"/>
                  </a:lnTo>
                  <a:lnTo>
                    <a:pt x="2765" y="4873"/>
                  </a:lnTo>
                  <a:lnTo>
                    <a:pt x="2774" y="4859"/>
                  </a:lnTo>
                  <a:lnTo>
                    <a:pt x="2784" y="4843"/>
                  </a:lnTo>
                  <a:lnTo>
                    <a:pt x="2794" y="4831"/>
                  </a:lnTo>
                  <a:lnTo>
                    <a:pt x="2805" y="4818"/>
                  </a:lnTo>
                  <a:lnTo>
                    <a:pt x="2816" y="4805"/>
                  </a:lnTo>
                  <a:lnTo>
                    <a:pt x="2829" y="4794"/>
                  </a:lnTo>
                  <a:lnTo>
                    <a:pt x="2842" y="4781"/>
                  </a:lnTo>
                  <a:lnTo>
                    <a:pt x="2856" y="4770"/>
                  </a:lnTo>
                  <a:lnTo>
                    <a:pt x="2870" y="4760"/>
                  </a:lnTo>
                  <a:lnTo>
                    <a:pt x="2887" y="4750"/>
                  </a:lnTo>
                  <a:lnTo>
                    <a:pt x="2896" y="4745"/>
                  </a:lnTo>
                  <a:lnTo>
                    <a:pt x="2906" y="4740"/>
                  </a:lnTo>
                  <a:lnTo>
                    <a:pt x="2917" y="4736"/>
                  </a:lnTo>
                  <a:lnTo>
                    <a:pt x="2928" y="4733"/>
                  </a:lnTo>
                  <a:lnTo>
                    <a:pt x="2940" y="4731"/>
                  </a:lnTo>
                  <a:lnTo>
                    <a:pt x="2953" y="4729"/>
                  </a:lnTo>
                  <a:lnTo>
                    <a:pt x="2966" y="4728"/>
                  </a:lnTo>
                  <a:lnTo>
                    <a:pt x="2980" y="4728"/>
                  </a:lnTo>
                  <a:lnTo>
                    <a:pt x="2993" y="4729"/>
                  </a:lnTo>
                  <a:lnTo>
                    <a:pt x="3007" y="4733"/>
                  </a:lnTo>
                  <a:lnTo>
                    <a:pt x="3023" y="4735"/>
                  </a:lnTo>
                  <a:lnTo>
                    <a:pt x="3037" y="4740"/>
                  </a:lnTo>
                  <a:lnTo>
                    <a:pt x="3053" y="4746"/>
                  </a:lnTo>
                  <a:lnTo>
                    <a:pt x="3068" y="4754"/>
                  </a:lnTo>
                  <a:lnTo>
                    <a:pt x="3085" y="4763"/>
                  </a:lnTo>
                  <a:lnTo>
                    <a:pt x="3101" y="4773"/>
                  </a:lnTo>
                  <a:lnTo>
                    <a:pt x="3112" y="4781"/>
                  </a:lnTo>
                  <a:lnTo>
                    <a:pt x="3123" y="4792"/>
                  </a:lnTo>
                  <a:lnTo>
                    <a:pt x="3136" y="4807"/>
                  </a:lnTo>
                  <a:lnTo>
                    <a:pt x="3149" y="4823"/>
                  </a:lnTo>
                  <a:lnTo>
                    <a:pt x="3163" y="4842"/>
                  </a:lnTo>
                  <a:lnTo>
                    <a:pt x="3178" y="4862"/>
                  </a:lnTo>
                  <a:lnTo>
                    <a:pt x="3191" y="4884"/>
                  </a:lnTo>
                  <a:lnTo>
                    <a:pt x="3205" y="4908"/>
                  </a:lnTo>
                  <a:lnTo>
                    <a:pt x="3220" y="4932"/>
                  </a:lnTo>
                  <a:lnTo>
                    <a:pt x="3234" y="4957"/>
                  </a:lnTo>
                  <a:lnTo>
                    <a:pt x="3249" y="4984"/>
                  </a:lnTo>
                  <a:lnTo>
                    <a:pt x="3262" y="5009"/>
                  </a:lnTo>
                  <a:lnTo>
                    <a:pt x="3275" y="5037"/>
                  </a:lnTo>
                  <a:lnTo>
                    <a:pt x="3288" y="5064"/>
                  </a:lnTo>
                  <a:lnTo>
                    <a:pt x="3299" y="5090"/>
                  </a:lnTo>
                  <a:lnTo>
                    <a:pt x="3310" y="5117"/>
                  </a:lnTo>
                  <a:lnTo>
                    <a:pt x="3287" y="5085"/>
                  </a:lnTo>
                  <a:lnTo>
                    <a:pt x="3264" y="5050"/>
                  </a:lnTo>
                  <a:lnTo>
                    <a:pt x="3239" y="5015"/>
                  </a:lnTo>
                  <a:lnTo>
                    <a:pt x="3212" y="4978"/>
                  </a:lnTo>
                  <a:lnTo>
                    <a:pt x="3185" y="4943"/>
                  </a:lnTo>
                  <a:lnTo>
                    <a:pt x="3157" y="4910"/>
                  </a:lnTo>
                  <a:lnTo>
                    <a:pt x="3142" y="4895"/>
                  </a:lnTo>
                  <a:lnTo>
                    <a:pt x="3127" y="4880"/>
                  </a:lnTo>
                  <a:lnTo>
                    <a:pt x="3112" y="4865"/>
                  </a:lnTo>
                  <a:lnTo>
                    <a:pt x="3097" y="4853"/>
                  </a:lnTo>
                  <a:lnTo>
                    <a:pt x="3081" y="4842"/>
                  </a:lnTo>
                  <a:lnTo>
                    <a:pt x="3066" y="4832"/>
                  </a:lnTo>
                  <a:lnTo>
                    <a:pt x="3049" y="4822"/>
                  </a:lnTo>
                  <a:lnTo>
                    <a:pt x="3034" y="4816"/>
                  </a:lnTo>
                  <a:lnTo>
                    <a:pt x="3016" y="4810"/>
                  </a:lnTo>
                  <a:lnTo>
                    <a:pt x="3001" y="4806"/>
                  </a:lnTo>
                  <a:lnTo>
                    <a:pt x="2983" y="4804"/>
                  </a:lnTo>
                  <a:lnTo>
                    <a:pt x="2966" y="4804"/>
                  </a:lnTo>
                  <a:lnTo>
                    <a:pt x="2949" y="4807"/>
                  </a:lnTo>
                  <a:lnTo>
                    <a:pt x="2931" y="4810"/>
                  </a:lnTo>
                  <a:lnTo>
                    <a:pt x="2913" y="4819"/>
                  </a:lnTo>
                  <a:lnTo>
                    <a:pt x="2896" y="4828"/>
                  </a:lnTo>
                  <a:lnTo>
                    <a:pt x="2878" y="4840"/>
                  </a:lnTo>
                  <a:lnTo>
                    <a:pt x="2858" y="4856"/>
                  </a:lnTo>
                  <a:lnTo>
                    <a:pt x="2840" y="4874"/>
                  </a:lnTo>
                  <a:lnTo>
                    <a:pt x="2821" y="4895"/>
                  </a:lnTo>
                  <a:lnTo>
                    <a:pt x="2809" y="4911"/>
                  </a:lnTo>
                  <a:lnTo>
                    <a:pt x="2797" y="4930"/>
                  </a:lnTo>
                  <a:lnTo>
                    <a:pt x="2787" y="4947"/>
                  </a:lnTo>
                  <a:lnTo>
                    <a:pt x="2777" y="4965"/>
                  </a:lnTo>
                  <a:lnTo>
                    <a:pt x="2769" y="4985"/>
                  </a:lnTo>
                  <a:lnTo>
                    <a:pt x="2762" y="5005"/>
                  </a:lnTo>
                  <a:lnTo>
                    <a:pt x="2755" y="5025"/>
                  </a:lnTo>
                  <a:lnTo>
                    <a:pt x="2748" y="5045"/>
                  </a:lnTo>
                  <a:lnTo>
                    <a:pt x="2737" y="5086"/>
                  </a:lnTo>
                  <a:lnTo>
                    <a:pt x="2727" y="5129"/>
                  </a:lnTo>
                  <a:lnTo>
                    <a:pt x="2719" y="5171"/>
                  </a:lnTo>
                  <a:lnTo>
                    <a:pt x="2710" y="5213"/>
                  </a:lnTo>
                  <a:lnTo>
                    <a:pt x="2732" y="5198"/>
                  </a:lnTo>
                  <a:lnTo>
                    <a:pt x="2753" y="5187"/>
                  </a:lnTo>
                  <a:lnTo>
                    <a:pt x="2773" y="5177"/>
                  </a:lnTo>
                  <a:lnTo>
                    <a:pt x="2792" y="5170"/>
                  </a:lnTo>
                  <a:lnTo>
                    <a:pt x="2810" y="5163"/>
                  </a:lnTo>
                  <a:lnTo>
                    <a:pt x="2827" y="5159"/>
                  </a:lnTo>
                  <a:lnTo>
                    <a:pt x="2844" y="5155"/>
                  </a:lnTo>
                  <a:lnTo>
                    <a:pt x="2858" y="5153"/>
                  </a:lnTo>
                  <a:lnTo>
                    <a:pt x="2873" y="5153"/>
                  </a:lnTo>
                  <a:lnTo>
                    <a:pt x="2888" y="5153"/>
                  </a:lnTo>
                  <a:lnTo>
                    <a:pt x="2901" y="5156"/>
                  </a:lnTo>
                  <a:lnTo>
                    <a:pt x="2913" y="5160"/>
                  </a:lnTo>
                  <a:lnTo>
                    <a:pt x="2924" y="5163"/>
                  </a:lnTo>
                  <a:lnTo>
                    <a:pt x="2935" y="5170"/>
                  </a:lnTo>
                  <a:lnTo>
                    <a:pt x="2946" y="5175"/>
                  </a:lnTo>
                  <a:lnTo>
                    <a:pt x="2958" y="5183"/>
                  </a:lnTo>
                  <a:lnTo>
                    <a:pt x="2969" y="5191"/>
                  </a:lnTo>
                  <a:lnTo>
                    <a:pt x="2977" y="5200"/>
                  </a:lnTo>
                  <a:lnTo>
                    <a:pt x="2987" y="5208"/>
                  </a:lnTo>
                  <a:lnTo>
                    <a:pt x="2996" y="5220"/>
                  </a:lnTo>
                  <a:lnTo>
                    <a:pt x="3014" y="5241"/>
                  </a:lnTo>
                  <a:lnTo>
                    <a:pt x="3034" y="5265"/>
                  </a:lnTo>
                  <a:lnTo>
                    <a:pt x="3052" y="5289"/>
                  </a:lnTo>
                  <a:lnTo>
                    <a:pt x="3070" y="5316"/>
                  </a:lnTo>
                  <a:lnTo>
                    <a:pt x="3090" y="5340"/>
                  </a:lnTo>
                  <a:lnTo>
                    <a:pt x="3112" y="5366"/>
                  </a:lnTo>
                  <a:lnTo>
                    <a:pt x="3127" y="5380"/>
                  </a:lnTo>
                  <a:lnTo>
                    <a:pt x="3142" y="5395"/>
                  </a:lnTo>
                  <a:lnTo>
                    <a:pt x="3158" y="5409"/>
                  </a:lnTo>
                  <a:lnTo>
                    <a:pt x="3175" y="5423"/>
                  </a:lnTo>
                  <a:lnTo>
                    <a:pt x="3193" y="5437"/>
                  </a:lnTo>
                  <a:lnTo>
                    <a:pt x="3212" y="5451"/>
                  </a:lnTo>
                  <a:lnTo>
                    <a:pt x="3233" y="5465"/>
                  </a:lnTo>
                  <a:lnTo>
                    <a:pt x="3253" y="5478"/>
                  </a:lnTo>
                  <a:lnTo>
                    <a:pt x="3274" y="5491"/>
                  </a:lnTo>
                  <a:lnTo>
                    <a:pt x="3296" y="5503"/>
                  </a:lnTo>
                  <a:lnTo>
                    <a:pt x="3318" y="5515"/>
                  </a:lnTo>
                  <a:lnTo>
                    <a:pt x="3340" y="5526"/>
                  </a:lnTo>
                  <a:lnTo>
                    <a:pt x="3362" y="5536"/>
                  </a:lnTo>
                  <a:lnTo>
                    <a:pt x="3386" y="5545"/>
                  </a:lnTo>
                  <a:lnTo>
                    <a:pt x="3408" y="5554"/>
                  </a:lnTo>
                  <a:lnTo>
                    <a:pt x="3431" y="5561"/>
                  </a:lnTo>
                  <a:lnTo>
                    <a:pt x="3454" y="5568"/>
                  </a:lnTo>
                  <a:lnTo>
                    <a:pt x="3476" y="5574"/>
                  </a:lnTo>
                  <a:lnTo>
                    <a:pt x="3499" y="5578"/>
                  </a:lnTo>
                  <a:lnTo>
                    <a:pt x="3521" y="5581"/>
                  </a:lnTo>
                  <a:lnTo>
                    <a:pt x="3543" y="5583"/>
                  </a:lnTo>
                  <a:lnTo>
                    <a:pt x="3564" y="5583"/>
                  </a:lnTo>
                  <a:lnTo>
                    <a:pt x="3585" y="5583"/>
                  </a:lnTo>
                  <a:lnTo>
                    <a:pt x="3605" y="5582"/>
                  </a:lnTo>
                  <a:lnTo>
                    <a:pt x="3624" y="5579"/>
                  </a:lnTo>
                  <a:lnTo>
                    <a:pt x="3642" y="5574"/>
                  </a:lnTo>
                  <a:lnTo>
                    <a:pt x="3660" y="5567"/>
                  </a:lnTo>
                  <a:lnTo>
                    <a:pt x="3677" y="5559"/>
                  </a:lnTo>
                  <a:lnTo>
                    <a:pt x="3693" y="5549"/>
                  </a:lnTo>
                  <a:lnTo>
                    <a:pt x="3708" y="5537"/>
                  </a:lnTo>
                  <a:lnTo>
                    <a:pt x="3720" y="5524"/>
                  </a:lnTo>
                  <a:lnTo>
                    <a:pt x="3732" y="5507"/>
                  </a:lnTo>
                  <a:lnTo>
                    <a:pt x="3743" y="5494"/>
                  </a:lnTo>
                  <a:lnTo>
                    <a:pt x="3753" y="5481"/>
                  </a:lnTo>
                  <a:lnTo>
                    <a:pt x="3765" y="5467"/>
                  </a:lnTo>
                  <a:lnTo>
                    <a:pt x="3777" y="5456"/>
                  </a:lnTo>
                  <a:lnTo>
                    <a:pt x="3790" y="5445"/>
                  </a:lnTo>
                  <a:lnTo>
                    <a:pt x="3802" y="5435"/>
                  </a:lnTo>
                  <a:lnTo>
                    <a:pt x="3815" y="5426"/>
                  </a:lnTo>
                  <a:lnTo>
                    <a:pt x="3829" y="5418"/>
                  </a:lnTo>
                  <a:lnTo>
                    <a:pt x="3842" y="5410"/>
                  </a:lnTo>
                  <a:lnTo>
                    <a:pt x="3856" y="5403"/>
                  </a:lnTo>
                  <a:lnTo>
                    <a:pt x="3870" y="5397"/>
                  </a:lnTo>
                  <a:lnTo>
                    <a:pt x="3885" y="5392"/>
                  </a:lnTo>
                  <a:lnTo>
                    <a:pt x="3899" y="5388"/>
                  </a:lnTo>
                  <a:lnTo>
                    <a:pt x="3913" y="5384"/>
                  </a:lnTo>
                  <a:lnTo>
                    <a:pt x="3929" y="5383"/>
                  </a:lnTo>
                  <a:lnTo>
                    <a:pt x="3942" y="5382"/>
                  </a:lnTo>
                  <a:lnTo>
                    <a:pt x="3960" y="5382"/>
                  </a:lnTo>
                  <a:lnTo>
                    <a:pt x="3978" y="5383"/>
                  </a:lnTo>
                  <a:lnTo>
                    <a:pt x="3996" y="5385"/>
                  </a:lnTo>
                  <a:lnTo>
                    <a:pt x="4013" y="5391"/>
                  </a:lnTo>
                  <a:lnTo>
                    <a:pt x="4030" y="5397"/>
                  </a:lnTo>
                  <a:lnTo>
                    <a:pt x="4047" y="5404"/>
                  </a:lnTo>
                  <a:lnTo>
                    <a:pt x="4063" y="5413"/>
                  </a:lnTo>
                  <a:lnTo>
                    <a:pt x="4077" y="5423"/>
                  </a:lnTo>
                  <a:lnTo>
                    <a:pt x="4084" y="5429"/>
                  </a:lnTo>
                  <a:lnTo>
                    <a:pt x="4089" y="5435"/>
                  </a:lnTo>
                  <a:lnTo>
                    <a:pt x="4096" y="5441"/>
                  </a:lnTo>
                  <a:lnTo>
                    <a:pt x="4102" y="5449"/>
                  </a:lnTo>
                  <a:lnTo>
                    <a:pt x="4106" y="5454"/>
                  </a:lnTo>
                  <a:lnTo>
                    <a:pt x="4110" y="5462"/>
                  </a:lnTo>
                  <a:lnTo>
                    <a:pt x="4115" y="5470"/>
                  </a:lnTo>
                  <a:lnTo>
                    <a:pt x="4118" y="5477"/>
                  </a:lnTo>
                  <a:lnTo>
                    <a:pt x="4119" y="5485"/>
                  </a:lnTo>
                  <a:lnTo>
                    <a:pt x="4121" y="5494"/>
                  </a:lnTo>
                  <a:lnTo>
                    <a:pt x="4123" y="5503"/>
                  </a:lnTo>
                  <a:lnTo>
                    <a:pt x="4124" y="5510"/>
                  </a:lnTo>
                  <a:lnTo>
                    <a:pt x="4124" y="5520"/>
                  </a:lnTo>
                  <a:lnTo>
                    <a:pt x="4123" y="5529"/>
                  </a:lnTo>
                  <a:lnTo>
                    <a:pt x="4120" y="5539"/>
                  </a:lnTo>
                  <a:lnTo>
                    <a:pt x="4118" y="5550"/>
                  </a:lnTo>
                  <a:lnTo>
                    <a:pt x="4130" y="5548"/>
                  </a:lnTo>
                  <a:lnTo>
                    <a:pt x="4143" y="5546"/>
                  </a:lnTo>
                  <a:lnTo>
                    <a:pt x="4155" y="5544"/>
                  </a:lnTo>
                  <a:lnTo>
                    <a:pt x="4167" y="5540"/>
                  </a:lnTo>
                  <a:lnTo>
                    <a:pt x="4179" y="5537"/>
                  </a:lnTo>
                  <a:lnTo>
                    <a:pt x="4190" y="5533"/>
                  </a:lnTo>
                  <a:lnTo>
                    <a:pt x="4201" y="5528"/>
                  </a:lnTo>
                  <a:lnTo>
                    <a:pt x="4213" y="5522"/>
                  </a:lnTo>
                  <a:lnTo>
                    <a:pt x="4223" y="5516"/>
                  </a:lnTo>
                  <a:lnTo>
                    <a:pt x="4234" y="5509"/>
                  </a:lnTo>
                  <a:lnTo>
                    <a:pt x="4245" y="5502"/>
                  </a:lnTo>
                  <a:lnTo>
                    <a:pt x="4255" y="5494"/>
                  </a:lnTo>
                  <a:lnTo>
                    <a:pt x="4265" y="5484"/>
                  </a:lnTo>
                  <a:lnTo>
                    <a:pt x="4275" y="5474"/>
                  </a:lnTo>
                  <a:lnTo>
                    <a:pt x="4284" y="5464"/>
                  </a:lnTo>
                  <a:lnTo>
                    <a:pt x="4294" y="5453"/>
                  </a:lnTo>
                  <a:lnTo>
                    <a:pt x="4303" y="5441"/>
                  </a:lnTo>
                  <a:lnTo>
                    <a:pt x="4312" y="5429"/>
                  </a:lnTo>
                  <a:lnTo>
                    <a:pt x="4320" y="5415"/>
                  </a:lnTo>
                  <a:lnTo>
                    <a:pt x="4328" y="5400"/>
                  </a:lnTo>
                  <a:lnTo>
                    <a:pt x="4337" y="5384"/>
                  </a:lnTo>
                  <a:lnTo>
                    <a:pt x="4344" y="5368"/>
                  </a:lnTo>
                  <a:lnTo>
                    <a:pt x="4352" y="5351"/>
                  </a:lnTo>
                  <a:lnTo>
                    <a:pt x="4359" y="5332"/>
                  </a:lnTo>
                  <a:lnTo>
                    <a:pt x="4365" y="5314"/>
                  </a:lnTo>
                  <a:lnTo>
                    <a:pt x="4373" y="5294"/>
                  </a:lnTo>
                  <a:lnTo>
                    <a:pt x="4378" y="5273"/>
                  </a:lnTo>
                  <a:lnTo>
                    <a:pt x="4384" y="5250"/>
                  </a:lnTo>
                  <a:lnTo>
                    <a:pt x="4389" y="5227"/>
                  </a:lnTo>
                  <a:lnTo>
                    <a:pt x="4395" y="5203"/>
                  </a:lnTo>
                  <a:lnTo>
                    <a:pt x="4399" y="5177"/>
                  </a:lnTo>
                  <a:lnTo>
                    <a:pt x="4404" y="5152"/>
                  </a:lnTo>
                  <a:lnTo>
                    <a:pt x="4406" y="5101"/>
                  </a:lnTo>
                  <a:lnTo>
                    <a:pt x="4408" y="5050"/>
                  </a:lnTo>
                  <a:lnTo>
                    <a:pt x="4410" y="4999"/>
                  </a:lnTo>
                  <a:lnTo>
                    <a:pt x="4412" y="4950"/>
                  </a:lnTo>
                  <a:lnTo>
                    <a:pt x="4415" y="4899"/>
                  </a:lnTo>
                  <a:lnTo>
                    <a:pt x="4417" y="4848"/>
                  </a:lnTo>
                  <a:lnTo>
                    <a:pt x="4419" y="4798"/>
                  </a:lnTo>
                  <a:lnTo>
                    <a:pt x="4421" y="4746"/>
                  </a:lnTo>
                  <a:lnTo>
                    <a:pt x="4424" y="4696"/>
                  </a:lnTo>
                  <a:lnTo>
                    <a:pt x="4426" y="4645"/>
                  </a:lnTo>
                  <a:lnTo>
                    <a:pt x="4428" y="4596"/>
                  </a:lnTo>
                  <a:lnTo>
                    <a:pt x="4430" y="4545"/>
                  </a:lnTo>
                  <a:lnTo>
                    <a:pt x="4432" y="4494"/>
                  </a:lnTo>
                  <a:lnTo>
                    <a:pt x="4435" y="4444"/>
                  </a:lnTo>
                  <a:lnTo>
                    <a:pt x="4437" y="4392"/>
                  </a:lnTo>
                  <a:lnTo>
                    <a:pt x="4439" y="4342"/>
                  </a:lnTo>
                  <a:lnTo>
                    <a:pt x="4458" y="4336"/>
                  </a:lnTo>
                  <a:lnTo>
                    <a:pt x="4474" y="4330"/>
                  </a:lnTo>
                  <a:lnTo>
                    <a:pt x="4493" y="4323"/>
                  </a:lnTo>
                  <a:lnTo>
                    <a:pt x="4511" y="4315"/>
                  </a:lnTo>
                  <a:lnTo>
                    <a:pt x="4528" y="4307"/>
                  </a:lnTo>
                  <a:lnTo>
                    <a:pt x="4544" y="4298"/>
                  </a:lnTo>
                  <a:lnTo>
                    <a:pt x="4561" y="4288"/>
                  </a:lnTo>
                  <a:lnTo>
                    <a:pt x="4577" y="4276"/>
                  </a:lnTo>
                  <a:lnTo>
                    <a:pt x="4593" y="4264"/>
                  </a:lnTo>
                  <a:lnTo>
                    <a:pt x="4608" y="4250"/>
                  </a:lnTo>
                  <a:lnTo>
                    <a:pt x="4623" y="4235"/>
                  </a:lnTo>
                  <a:lnTo>
                    <a:pt x="4637" y="4219"/>
                  </a:lnTo>
                  <a:lnTo>
                    <a:pt x="4650" y="4202"/>
                  </a:lnTo>
                  <a:lnTo>
                    <a:pt x="4664" y="4184"/>
                  </a:lnTo>
                  <a:lnTo>
                    <a:pt x="4676" y="4163"/>
                  </a:lnTo>
                  <a:lnTo>
                    <a:pt x="4688" y="4142"/>
                  </a:lnTo>
                  <a:lnTo>
                    <a:pt x="4660" y="4145"/>
                  </a:lnTo>
                  <a:lnTo>
                    <a:pt x="4635" y="4146"/>
                  </a:lnTo>
                  <a:lnTo>
                    <a:pt x="4608" y="4149"/>
                  </a:lnTo>
                  <a:lnTo>
                    <a:pt x="4583" y="4149"/>
                  </a:lnTo>
                  <a:lnTo>
                    <a:pt x="4559" y="4149"/>
                  </a:lnTo>
                  <a:lnTo>
                    <a:pt x="4534" y="4149"/>
                  </a:lnTo>
                  <a:lnTo>
                    <a:pt x="4510" y="4146"/>
                  </a:lnTo>
                  <a:lnTo>
                    <a:pt x="4487" y="4144"/>
                  </a:lnTo>
                  <a:lnTo>
                    <a:pt x="4463" y="4141"/>
                  </a:lnTo>
                  <a:lnTo>
                    <a:pt x="4442" y="4136"/>
                  </a:lnTo>
                  <a:lnTo>
                    <a:pt x="4420" y="4131"/>
                  </a:lnTo>
                  <a:lnTo>
                    <a:pt x="4400" y="4124"/>
                  </a:lnTo>
                  <a:lnTo>
                    <a:pt x="4380" y="4116"/>
                  </a:lnTo>
                  <a:lnTo>
                    <a:pt x="4362" y="4108"/>
                  </a:lnTo>
                  <a:lnTo>
                    <a:pt x="4343" y="4098"/>
                  </a:lnTo>
                  <a:lnTo>
                    <a:pt x="4326" y="4087"/>
                  </a:lnTo>
                  <a:lnTo>
                    <a:pt x="4317" y="4080"/>
                  </a:lnTo>
                  <a:lnTo>
                    <a:pt x="4308" y="4073"/>
                  </a:lnTo>
                  <a:lnTo>
                    <a:pt x="4302" y="4067"/>
                  </a:lnTo>
                  <a:lnTo>
                    <a:pt x="4295" y="4059"/>
                  </a:lnTo>
                  <a:lnTo>
                    <a:pt x="4289" y="4052"/>
                  </a:lnTo>
                  <a:lnTo>
                    <a:pt x="4283" y="4045"/>
                  </a:lnTo>
                  <a:lnTo>
                    <a:pt x="4277" y="4037"/>
                  </a:lnTo>
                  <a:lnTo>
                    <a:pt x="4273" y="4029"/>
                  </a:lnTo>
                  <a:lnTo>
                    <a:pt x="4269" y="4021"/>
                  </a:lnTo>
                  <a:lnTo>
                    <a:pt x="4265" y="4014"/>
                  </a:lnTo>
                  <a:lnTo>
                    <a:pt x="4262" y="4006"/>
                  </a:lnTo>
                  <a:lnTo>
                    <a:pt x="4260" y="3998"/>
                  </a:lnTo>
                  <a:lnTo>
                    <a:pt x="4256" y="3980"/>
                  </a:lnTo>
                  <a:lnTo>
                    <a:pt x="4254" y="3965"/>
                  </a:lnTo>
                  <a:lnTo>
                    <a:pt x="4254" y="3948"/>
                  </a:lnTo>
                  <a:lnTo>
                    <a:pt x="4255" y="3933"/>
                  </a:lnTo>
                  <a:lnTo>
                    <a:pt x="4260" y="3916"/>
                  </a:lnTo>
                  <a:lnTo>
                    <a:pt x="4263" y="3902"/>
                  </a:lnTo>
                  <a:lnTo>
                    <a:pt x="4270" y="3886"/>
                  </a:lnTo>
                  <a:lnTo>
                    <a:pt x="4276" y="3872"/>
                  </a:lnTo>
                  <a:lnTo>
                    <a:pt x="4284" y="3859"/>
                  </a:lnTo>
                  <a:lnTo>
                    <a:pt x="4294" y="3848"/>
                  </a:lnTo>
                  <a:lnTo>
                    <a:pt x="4302" y="3838"/>
                  </a:lnTo>
                  <a:lnTo>
                    <a:pt x="4310" y="3829"/>
                  </a:lnTo>
                  <a:lnTo>
                    <a:pt x="4317" y="3821"/>
                  </a:lnTo>
                  <a:lnTo>
                    <a:pt x="4327" y="3813"/>
                  </a:lnTo>
                  <a:lnTo>
                    <a:pt x="4336" y="3805"/>
                  </a:lnTo>
                  <a:lnTo>
                    <a:pt x="4346" y="3798"/>
                  </a:lnTo>
                  <a:lnTo>
                    <a:pt x="4356" y="3792"/>
                  </a:lnTo>
                  <a:lnTo>
                    <a:pt x="4366" y="3786"/>
                  </a:lnTo>
                  <a:lnTo>
                    <a:pt x="4376" y="3780"/>
                  </a:lnTo>
                  <a:lnTo>
                    <a:pt x="4387" y="3775"/>
                  </a:lnTo>
                  <a:lnTo>
                    <a:pt x="4397" y="3770"/>
                  </a:lnTo>
                  <a:lnTo>
                    <a:pt x="4409" y="3767"/>
                  </a:lnTo>
                  <a:lnTo>
                    <a:pt x="4432" y="3759"/>
                  </a:lnTo>
                  <a:lnTo>
                    <a:pt x="4457" y="3754"/>
                  </a:lnTo>
                  <a:lnTo>
                    <a:pt x="4482" y="3750"/>
                  </a:lnTo>
                  <a:lnTo>
                    <a:pt x="4508" y="3748"/>
                  </a:lnTo>
                  <a:lnTo>
                    <a:pt x="4534" y="3748"/>
                  </a:lnTo>
                  <a:lnTo>
                    <a:pt x="4562" y="3749"/>
                  </a:lnTo>
                  <a:lnTo>
                    <a:pt x="4592" y="3753"/>
                  </a:lnTo>
                  <a:lnTo>
                    <a:pt x="4620" y="3757"/>
                  </a:lnTo>
                  <a:lnTo>
                    <a:pt x="4650" y="3762"/>
                  </a:lnTo>
                  <a:lnTo>
                    <a:pt x="4681" y="3770"/>
                  </a:lnTo>
                  <a:lnTo>
                    <a:pt x="4726" y="3781"/>
                  </a:lnTo>
                  <a:lnTo>
                    <a:pt x="4770" y="3791"/>
                  </a:lnTo>
                  <a:lnTo>
                    <a:pt x="4814" y="3802"/>
                  </a:lnTo>
                  <a:lnTo>
                    <a:pt x="4858" y="3812"/>
                  </a:lnTo>
                  <a:lnTo>
                    <a:pt x="4903" y="3821"/>
                  </a:lnTo>
                  <a:lnTo>
                    <a:pt x="4948" y="3830"/>
                  </a:lnTo>
                  <a:lnTo>
                    <a:pt x="4992" y="3839"/>
                  </a:lnTo>
                  <a:lnTo>
                    <a:pt x="5038" y="3848"/>
                  </a:lnTo>
                  <a:lnTo>
                    <a:pt x="5083" y="3854"/>
                  </a:lnTo>
                  <a:lnTo>
                    <a:pt x="5128" y="3861"/>
                  </a:lnTo>
                  <a:lnTo>
                    <a:pt x="5174" y="3868"/>
                  </a:lnTo>
                  <a:lnTo>
                    <a:pt x="5219" y="3872"/>
                  </a:lnTo>
                  <a:lnTo>
                    <a:pt x="5263" y="3878"/>
                  </a:lnTo>
                  <a:lnTo>
                    <a:pt x="5309" y="3881"/>
                  </a:lnTo>
                  <a:lnTo>
                    <a:pt x="5354" y="3883"/>
                  </a:lnTo>
                  <a:lnTo>
                    <a:pt x="5399" y="3885"/>
                  </a:lnTo>
                  <a:lnTo>
                    <a:pt x="5394" y="3873"/>
                  </a:lnTo>
                  <a:lnTo>
                    <a:pt x="5391" y="3861"/>
                  </a:lnTo>
                  <a:lnTo>
                    <a:pt x="5389" y="3855"/>
                  </a:lnTo>
                  <a:lnTo>
                    <a:pt x="5386" y="3850"/>
                  </a:lnTo>
                  <a:lnTo>
                    <a:pt x="5384" y="3848"/>
                  </a:lnTo>
                  <a:lnTo>
                    <a:pt x="5382" y="3848"/>
                  </a:lnTo>
                  <a:lnTo>
                    <a:pt x="5379" y="3845"/>
                  </a:lnTo>
                  <a:lnTo>
                    <a:pt x="5377" y="3845"/>
                  </a:lnTo>
                  <a:lnTo>
                    <a:pt x="5331" y="3839"/>
                  </a:lnTo>
                  <a:lnTo>
                    <a:pt x="5287" y="3833"/>
                  </a:lnTo>
                  <a:lnTo>
                    <a:pt x="5246" y="3828"/>
                  </a:lnTo>
                  <a:lnTo>
                    <a:pt x="5207" y="3821"/>
                  </a:lnTo>
                  <a:lnTo>
                    <a:pt x="5190" y="3818"/>
                  </a:lnTo>
                  <a:lnTo>
                    <a:pt x="5173" y="3814"/>
                  </a:lnTo>
                  <a:lnTo>
                    <a:pt x="5157" y="3810"/>
                  </a:lnTo>
                  <a:lnTo>
                    <a:pt x="5143" y="3805"/>
                  </a:lnTo>
                  <a:lnTo>
                    <a:pt x="5129" y="3800"/>
                  </a:lnTo>
                  <a:lnTo>
                    <a:pt x="5117" y="3793"/>
                  </a:lnTo>
                  <a:lnTo>
                    <a:pt x="5106" y="3788"/>
                  </a:lnTo>
                  <a:lnTo>
                    <a:pt x="5097" y="3781"/>
                  </a:lnTo>
                  <a:lnTo>
                    <a:pt x="5087" y="3771"/>
                  </a:lnTo>
                  <a:lnTo>
                    <a:pt x="5080" y="3762"/>
                  </a:lnTo>
                  <a:lnTo>
                    <a:pt x="5072" y="3755"/>
                  </a:lnTo>
                  <a:lnTo>
                    <a:pt x="5065" y="3746"/>
                  </a:lnTo>
                  <a:lnTo>
                    <a:pt x="5059" y="3737"/>
                  </a:lnTo>
                  <a:lnTo>
                    <a:pt x="5054" y="3727"/>
                  </a:lnTo>
                  <a:lnTo>
                    <a:pt x="5050" y="3717"/>
                  </a:lnTo>
                  <a:lnTo>
                    <a:pt x="5046" y="3708"/>
                  </a:lnTo>
                  <a:lnTo>
                    <a:pt x="5044" y="3699"/>
                  </a:lnTo>
                  <a:lnTo>
                    <a:pt x="5043" y="3689"/>
                  </a:lnTo>
                  <a:lnTo>
                    <a:pt x="5041" y="3679"/>
                  </a:lnTo>
                  <a:lnTo>
                    <a:pt x="5041" y="3671"/>
                  </a:lnTo>
                  <a:lnTo>
                    <a:pt x="5041" y="3650"/>
                  </a:lnTo>
                  <a:lnTo>
                    <a:pt x="5044" y="3630"/>
                  </a:lnTo>
                  <a:lnTo>
                    <a:pt x="5046" y="3610"/>
                  </a:lnTo>
                  <a:lnTo>
                    <a:pt x="5048" y="3591"/>
                  </a:lnTo>
                  <a:lnTo>
                    <a:pt x="5050" y="3572"/>
                  </a:lnTo>
                  <a:lnTo>
                    <a:pt x="5050" y="3554"/>
                  </a:lnTo>
                  <a:lnTo>
                    <a:pt x="5049" y="3538"/>
                  </a:lnTo>
                  <a:lnTo>
                    <a:pt x="5048" y="3521"/>
                  </a:lnTo>
                  <a:lnTo>
                    <a:pt x="5045" y="3505"/>
                  </a:lnTo>
                  <a:lnTo>
                    <a:pt x="5042" y="3490"/>
                  </a:lnTo>
                  <a:lnTo>
                    <a:pt x="5038" y="3475"/>
                  </a:lnTo>
                  <a:lnTo>
                    <a:pt x="5033" y="3462"/>
                  </a:lnTo>
                  <a:lnTo>
                    <a:pt x="5028" y="3447"/>
                  </a:lnTo>
                  <a:lnTo>
                    <a:pt x="5021" y="3434"/>
                  </a:lnTo>
                  <a:lnTo>
                    <a:pt x="5013" y="3421"/>
                  </a:lnTo>
                  <a:lnTo>
                    <a:pt x="5007" y="3408"/>
                  </a:lnTo>
                  <a:lnTo>
                    <a:pt x="4998" y="3397"/>
                  </a:lnTo>
                  <a:lnTo>
                    <a:pt x="4989" y="3386"/>
                  </a:lnTo>
                  <a:lnTo>
                    <a:pt x="4979" y="3375"/>
                  </a:lnTo>
                  <a:lnTo>
                    <a:pt x="4969" y="3365"/>
                  </a:lnTo>
                  <a:lnTo>
                    <a:pt x="4958" y="3355"/>
                  </a:lnTo>
                  <a:lnTo>
                    <a:pt x="4946" y="3346"/>
                  </a:lnTo>
                  <a:lnTo>
                    <a:pt x="4934" y="3338"/>
                  </a:lnTo>
                  <a:lnTo>
                    <a:pt x="4920" y="3329"/>
                  </a:lnTo>
                  <a:lnTo>
                    <a:pt x="4907" y="3321"/>
                  </a:lnTo>
                  <a:lnTo>
                    <a:pt x="4893" y="3313"/>
                  </a:lnTo>
                  <a:lnTo>
                    <a:pt x="4878" y="3307"/>
                  </a:lnTo>
                  <a:lnTo>
                    <a:pt x="4863" y="3299"/>
                  </a:lnTo>
                  <a:lnTo>
                    <a:pt x="4847" y="3293"/>
                  </a:lnTo>
                  <a:lnTo>
                    <a:pt x="4831" y="3287"/>
                  </a:lnTo>
                  <a:lnTo>
                    <a:pt x="4798" y="3276"/>
                  </a:lnTo>
                  <a:lnTo>
                    <a:pt x="4761" y="3266"/>
                  </a:lnTo>
                  <a:close/>
                  <a:moveTo>
                    <a:pt x="1696" y="2338"/>
                  </a:moveTo>
                  <a:lnTo>
                    <a:pt x="1653" y="2315"/>
                  </a:lnTo>
                  <a:lnTo>
                    <a:pt x="1683" y="2288"/>
                  </a:lnTo>
                  <a:lnTo>
                    <a:pt x="1709" y="2263"/>
                  </a:lnTo>
                  <a:lnTo>
                    <a:pt x="1736" y="2243"/>
                  </a:lnTo>
                  <a:lnTo>
                    <a:pt x="1760" y="2226"/>
                  </a:lnTo>
                  <a:lnTo>
                    <a:pt x="1774" y="2218"/>
                  </a:lnTo>
                  <a:lnTo>
                    <a:pt x="1786" y="2211"/>
                  </a:lnTo>
                  <a:lnTo>
                    <a:pt x="1797" y="2204"/>
                  </a:lnTo>
                  <a:lnTo>
                    <a:pt x="1810" y="2198"/>
                  </a:lnTo>
                  <a:lnTo>
                    <a:pt x="1838" y="2186"/>
                  </a:lnTo>
                  <a:lnTo>
                    <a:pt x="1865" y="2176"/>
                  </a:lnTo>
                  <a:lnTo>
                    <a:pt x="1879" y="2172"/>
                  </a:lnTo>
                  <a:lnTo>
                    <a:pt x="1892" y="2168"/>
                  </a:lnTo>
                  <a:lnTo>
                    <a:pt x="1904" y="2166"/>
                  </a:lnTo>
                  <a:lnTo>
                    <a:pt x="1917" y="2164"/>
                  </a:lnTo>
                  <a:lnTo>
                    <a:pt x="1930" y="2162"/>
                  </a:lnTo>
                  <a:lnTo>
                    <a:pt x="1941" y="2161"/>
                  </a:lnTo>
                  <a:lnTo>
                    <a:pt x="1953" y="2161"/>
                  </a:lnTo>
                  <a:lnTo>
                    <a:pt x="1965" y="2159"/>
                  </a:lnTo>
                  <a:lnTo>
                    <a:pt x="1988" y="2162"/>
                  </a:lnTo>
                  <a:lnTo>
                    <a:pt x="2010" y="2165"/>
                  </a:lnTo>
                  <a:lnTo>
                    <a:pt x="2031" y="2169"/>
                  </a:lnTo>
                  <a:lnTo>
                    <a:pt x="2052" y="2176"/>
                  </a:lnTo>
                  <a:lnTo>
                    <a:pt x="2072" y="2185"/>
                  </a:lnTo>
                  <a:lnTo>
                    <a:pt x="2090" y="2195"/>
                  </a:lnTo>
                  <a:lnTo>
                    <a:pt x="2107" y="2206"/>
                  </a:lnTo>
                  <a:lnTo>
                    <a:pt x="2122" y="2219"/>
                  </a:lnTo>
                  <a:lnTo>
                    <a:pt x="2129" y="2226"/>
                  </a:lnTo>
                  <a:lnTo>
                    <a:pt x="2137" y="2234"/>
                  </a:lnTo>
                  <a:lnTo>
                    <a:pt x="2142" y="2241"/>
                  </a:lnTo>
                  <a:lnTo>
                    <a:pt x="2149" y="2249"/>
                  </a:lnTo>
                  <a:lnTo>
                    <a:pt x="2154" y="2257"/>
                  </a:lnTo>
                  <a:lnTo>
                    <a:pt x="2160" y="2266"/>
                  </a:lnTo>
                  <a:lnTo>
                    <a:pt x="2163" y="2274"/>
                  </a:lnTo>
                  <a:lnTo>
                    <a:pt x="2168" y="2283"/>
                  </a:lnTo>
                  <a:lnTo>
                    <a:pt x="2179" y="2311"/>
                  </a:lnTo>
                  <a:lnTo>
                    <a:pt x="2186" y="2339"/>
                  </a:lnTo>
                  <a:lnTo>
                    <a:pt x="2194" y="2366"/>
                  </a:lnTo>
                  <a:lnTo>
                    <a:pt x="2198" y="2396"/>
                  </a:lnTo>
                  <a:lnTo>
                    <a:pt x="2203" y="2425"/>
                  </a:lnTo>
                  <a:lnTo>
                    <a:pt x="2205" y="2455"/>
                  </a:lnTo>
                  <a:lnTo>
                    <a:pt x="2207" y="2484"/>
                  </a:lnTo>
                  <a:lnTo>
                    <a:pt x="2208" y="2512"/>
                  </a:lnTo>
                  <a:lnTo>
                    <a:pt x="2212" y="2573"/>
                  </a:lnTo>
                  <a:lnTo>
                    <a:pt x="2214" y="2632"/>
                  </a:lnTo>
                  <a:lnTo>
                    <a:pt x="2216" y="2662"/>
                  </a:lnTo>
                  <a:lnTo>
                    <a:pt x="2218" y="2692"/>
                  </a:lnTo>
                  <a:lnTo>
                    <a:pt x="2222" y="2720"/>
                  </a:lnTo>
                  <a:lnTo>
                    <a:pt x="2227" y="2750"/>
                  </a:lnTo>
                  <a:lnTo>
                    <a:pt x="2232" y="2770"/>
                  </a:lnTo>
                  <a:lnTo>
                    <a:pt x="2237" y="2790"/>
                  </a:lnTo>
                  <a:lnTo>
                    <a:pt x="2243" y="2809"/>
                  </a:lnTo>
                  <a:lnTo>
                    <a:pt x="2249" y="2827"/>
                  </a:lnTo>
                  <a:lnTo>
                    <a:pt x="2256" y="2842"/>
                  </a:lnTo>
                  <a:lnTo>
                    <a:pt x="2264" y="2857"/>
                  </a:lnTo>
                  <a:lnTo>
                    <a:pt x="2272" y="2871"/>
                  </a:lnTo>
                  <a:lnTo>
                    <a:pt x="2281" y="2884"/>
                  </a:lnTo>
                  <a:lnTo>
                    <a:pt x="2291" y="2895"/>
                  </a:lnTo>
                  <a:lnTo>
                    <a:pt x="2301" y="2906"/>
                  </a:lnTo>
                  <a:lnTo>
                    <a:pt x="2311" y="2915"/>
                  </a:lnTo>
                  <a:lnTo>
                    <a:pt x="2324" y="2923"/>
                  </a:lnTo>
                  <a:lnTo>
                    <a:pt x="2335" y="2931"/>
                  </a:lnTo>
                  <a:lnTo>
                    <a:pt x="2347" y="2936"/>
                  </a:lnTo>
                  <a:lnTo>
                    <a:pt x="2360" y="2940"/>
                  </a:lnTo>
                  <a:lnTo>
                    <a:pt x="2372" y="2944"/>
                  </a:lnTo>
                  <a:lnTo>
                    <a:pt x="2387" y="2946"/>
                  </a:lnTo>
                  <a:lnTo>
                    <a:pt x="2401" y="2947"/>
                  </a:lnTo>
                  <a:lnTo>
                    <a:pt x="2415" y="2947"/>
                  </a:lnTo>
                  <a:lnTo>
                    <a:pt x="2430" y="2946"/>
                  </a:lnTo>
                  <a:lnTo>
                    <a:pt x="2445" y="2944"/>
                  </a:lnTo>
                  <a:lnTo>
                    <a:pt x="2461" y="2942"/>
                  </a:lnTo>
                  <a:lnTo>
                    <a:pt x="2477" y="2937"/>
                  </a:lnTo>
                  <a:lnTo>
                    <a:pt x="2493" y="2931"/>
                  </a:lnTo>
                  <a:lnTo>
                    <a:pt x="2511" y="2925"/>
                  </a:lnTo>
                  <a:lnTo>
                    <a:pt x="2527" y="2917"/>
                  </a:lnTo>
                  <a:lnTo>
                    <a:pt x="2546" y="2908"/>
                  </a:lnTo>
                  <a:lnTo>
                    <a:pt x="2563" y="2897"/>
                  </a:lnTo>
                  <a:lnTo>
                    <a:pt x="2581" y="2886"/>
                  </a:lnTo>
                  <a:lnTo>
                    <a:pt x="2599" y="2875"/>
                  </a:lnTo>
                  <a:lnTo>
                    <a:pt x="2618" y="2861"/>
                  </a:lnTo>
                  <a:lnTo>
                    <a:pt x="2637" y="2846"/>
                  </a:lnTo>
                  <a:lnTo>
                    <a:pt x="2701" y="2796"/>
                  </a:lnTo>
                  <a:lnTo>
                    <a:pt x="2764" y="2744"/>
                  </a:lnTo>
                  <a:lnTo>
                    <a:pt x="2825" y="2694"/>
                  </a:lnTo>
                  <a:lnTo>
                    <a:pt x="2884" y="2644"/>
                  </a:lnTo>
                  <a:lnTo>
                    <a:pt x="2944" y="2596"/>
                  </a:lnTo>
                  <a:lnTo>
                    <a:pt x="3002" y="2549"/>
                  </a:lnTo>
                  <a:lnTo>
                    <a:pt x="3057" y="2502"/>
                  </a:lnTo>
                  <a:lnTo>
                    <a:pt x="3112" y="2457"/>
                  </a:lnTo>
                  <a:lnTo>
                    <a:pt x="3167" y="2414"/>
                  </a:lnTo>
                  <a:lnTo>
                    <a:pt x="3220" y="2372"/>
                  </a:lnTo>
                  <a:lnTo>
                    <a:pt x="3271" y="2332"/>
                  </a:lnTo>
                  <a:lnTo>
                    <a:pt x="3323" y="2293"/>
                  </a:lnTo>
                  <a:lnTo>
                    <a:pt x="3372" y="2257"/>
                  </a:lnTo>
                  <a:lnTo>
                    <a:pt x="3421" y="2222"/>
                  </a:lnTo>
                  <a:lnTo>
                    <a:pt x="3470" y="2190"/>
                  </a:lnTo>
                  <a:lnTo>
                    <a:pt x="3518" y="2162"/>
                  </a:lnTo>
                  <a:lnTo>
                    <a:pt x="3516" y="2194"/>
                  </a:lnTo>
                  <a:lnTo>
                    <a:pt x="3514" y="2226"/>
                  </a:lnTo>
                  <a:lnTo>
                    <a:pt x="3514" y="2257"/>
                  </a:lnTo>
                  <a:lnTo>
                    <a:pt x="3514" y="2289"/>
                  </a:lnTo>
                  <a:lnTo>
                    <a:pt x="3516" y="2320"/>
                  </a:lnTo>
                  <a:lnTo>
                    <a:pt x="3520" y="2350"/>
                  </a:lnTo>
                  <a:lnTo>
                    <a:pt x="3523" y="2380"/>
                  </a:lnTo>
                  <a:lnTo>
                    <a:pt x="3527" y="2409"/>
                  </a:lnTo>
                  <a:lnTo>
                    <a:pt x="3533" y="2438"/>
                  </a:lnTo>
                  <a:lnTo>
                    <a:pt x="3541" y="2467"/>
                  </a:lnTo>
                  <a:lnTo>
                    <a:pt x="3548" y="2496"/>
                  </a:lnTo>
                  <a:lnTo>
                    <a:pt x="3557" y="2523"/>
                  </a:lnTo>
                  <a:lnTo>
                    <a:pt x="3567" y="2551"/>
                  </a:lnTo>
                  <a:lnTo>
                    <a:pt x="3578" y="2578"/>
                  </a:lnTo>
                  <a:lnTo>
                    <a:pt x="3590" y="2604"/>
                  </a:lnTo>
                  <a:lnTo>
                    <a:pt x="3605" y="2631"/>
                  </a:lnTo>
                  <a:lnTo>
                    <a:pt x="3619" y="2655"/>
                  </a:lnTo>
                  <a:lnTo>
                    <a:pt x="3634" y="2680"/>
                  </a:lnTo>
                  <a:lnTo>
                    <a:pt x="3650" y="2705"/>
                  </a:lnTo>
                  <a:lnTo>
                    <a:pt x="3667" y="2728"/>
                  </a:lnTo>
                  <a:lnTo>
                    <a:pt x="3686" y="2751"/>
                  </a:lnTo>
                  <a:lnTo>
                    <a:pt x="3705" y="2773"/>
                  </a:lnTo>
                  <a:lnTo>
                    <a:pt x="3725" y="2794"/>
                  </a:lnTo>
                  <a:lnTo>
                    <a:pt x="3746" y="2815"/>
                  </a:lnTo>
                  <a:lnTo>
                    <a:pt x="3769" y="2835"/>
                  </a:lnTo>
                  <a:lnTo>
                    <a:pt x="3793" y="2854"/>
                  </a:lnTo>
                  <a:lnTo>
                    <a:pt x="3817" y="2873"/>
                  </a:lnTo>
                  <a:lnTo>
                    <a:pt x="3842" y="2891"/>
                  </a:lnTo>
                  <a:lnTo>
                    <a:pt x="3868" y="2908"/>
                  </a:lnTo>
                  <a:lnTo>
                    <a:pt x="3897" y="2924"/>
                  </a:lnTo>
                  <a:lnTo>
                    <a:pt x="3925" y="2940"/>
                  </a:lnTo>
                  <a:lnTo>
                    <a:pt x="3953" y="2954"/>
                  </a:lnTo>
                  <a:lnTo>
                    <a:pt x="3929" y="2976"/>
                  </a:lnTo>
                  <a:lnTo>
                    <a:pt x="3901" y="2997"/>
                  </a:lnTo>
                  <a:lnTo>
                    <a:pt x="3874" y="3017"/>
                  </a:lnTo>
                  <a:lnTo>
                    <a:pt x="3843" y="3036"/>
                  </a:lnTo>
                  <a:lnTo>
                    <a:pt x="3828" y="3043"/>
                  </a:lnTo>
                  <a:lnTo>
                    <a:pt x="3812" y="3052"/>
                  </a:lnTo>
                  <a:lnTo>
                    <a:pt x="3796" y="3061"/>
                  </a:lnTo>
                  <a:lnTo>
                    <a:pt x="3778" y="3068"/>
                  </a:lnTo>
                  <a:lnTo>
                    <a:pt x="3762" y="3074"/>
                  </a:lnTo>
                  <a:lnTo>
                    <a:pt x="3743" y="3082"/>
                  </a:lnTo>
                  <a:lnTo>
                    <a:pt x="3724" y="3088"/>
                  </a:lnTo>
                  <a:lnTo>
                    <a:pt x="3707" y="3094"/>
                  </a:lnTo>
                  <a:lnTo>
                    <a:pt x="3702" y="3062"/>
                  </a:lnTo>
                  <a:lnTo>
                    <a:pt x="3693" y="3032"/>
                  </a:lnTo>
                  <a:lnTo>
                    <a:pt x="3681" y="3007"/>
                  </a:lnTo>
                  <a:lnTo>
                    <a:pt x="3665" y="2985"/>
                  </a:lnTo>
                  <a:lnTo>
                    <a:pt x="3645" y="2966"/>
                  </a:lnTo>
                  <a:lnTo>
                    <a:pt x="3622" y="2950"/>
                  </a:lnTo>
                  <a:lnTo>
                    <a:pt x="3597" y="2938"/>
                  </a:lnTo>
                  <a:lnTo>
                    <a:pt x="3568" y="2928"/>
                  </a:lnTo>
                  <a:lnTo>
                    <a:pt x="3537" y="2922"/>
                  </a:lnTo>
                  <a:lnTo>
                    <a:pt x="3505" y="2918"/>
                  </a:lnTo>
                  <a:lnTo>
                    <a:pt x="3470" y="2917"/>
                  </a:lnTo>
                  <a:lnTo>
                    <a:pt x="3433" y="2918"/>
                  </a:lnTo>
                  <a:lnTo>
                    <a:pt x="3397" y="2922"/>
                  </a:lnTo>
                  <a:lnTo>
                    <a:pt x="3358" y="2928"/>
                  </a:lnTo>
                  <a:lnTo>
                    <a:pt x="3319" y="2936"/>
                  </a:lnTo>
                  <a:lnTo>
                    <a:pt x="3279" y="2947"/>
                  </a:lnTo>
                  <a:lnTo>
                    <a:pt x="3241" y="2959"/>
                  </a:lnTo>
                  <a:lnTo>
                    <a:pt x="3201" y="2974"/>
                  </a:lnTo>
                  <a:lnTo>
                    <a:pt x="3161" y="2989"/>
                  </a:lnTo>
                  <a:lnTo>
                    <a:pt x="3123" y="3008"/>
                  </a:lnTo>
                  <a:lnTo>
                    <a:pt x="3086" y="3027"/>
                  </a:lnTo>
                  <a:lnTo>
                    <a:pt x="3049" y="3047"/>
                  </a:lnTo>
                  <a:lnTo>
                    <a:pt x="3015" y="3069"/>
                  </a:lnTo>
                  <a:lnTo>
                    <a:pt x="2982" y="3092"/>
                  </a:lnTo>
                  <a:lnTo>
                    <a:pt x="2951" y="3116"/>
                  </a:lnTo>
                  <a:lnTo>
                    <a:pt x="2923" y="3141"/>
                  </a:lnTo>
                  <a:lnTo>
                    <a:pt x="2897" y="3167"/>
                  </a:lnTo>
                  <a:lnTo>
                    <a:pt x="2873" y="3194"/>
                  </a:lnTo>
                  <a:lnTo>
                    <a:pt x="2855" y="3220"/>
                  </a:lnTo>
                  <a:lnTo>
                    <a:pt x="2837" y="3249"/>
                  </a:lnTo>
                  <a:lnTo>
                    <a:pt x="2825" y="3277"/>
                  </a:lnTo>
                  <a:lnTo>
                    <a:pt x="2816" y="3306"/>
                  </a:lnTo>
                  <a:lnTo>
                    <a:pt x="2810" y="3333"/>
                  </a:lnTo>
                  <a:lnTo>
                    <a:pt x="2803" y="3359"/>
                  </a:lnTo>
                  <a:lnTo>
                    <a:pt x="2795" y="3381"/>
                  </a:lnTo>
                  <a:lnTo>
                    <a:pt x="2787" y="3402"/>
                  </a:lnTo>
                  <a:lnTo>
                    <a:pt x="2779" y="3420"/>
                  </a:lnTo>
                  <a:lnTo>
                    <a:pt x="2769" y="3435"/>
                  </a:lnTo>
                  <a:lnTo>
                    <a:pt x="2761" y="3449"/>
                  </a:lnTo>
                  <a:lnTo>
                    <a:pt x="2752" y="3462"/>
                  </a:lnTo>
                  <a:lnTo>
                    <a:pt x="2742" y="3472"/>
                  </a:lnTo>
                  <a:lnTo>
                    <a:pt x="2733" y="3479"/>
                  </a:lnTo>
                  <a:lnTo>
                    <a:pt x="2723" y="3486"/>
                  </a:lnTo>
                  <a:lnTo>
                    <a:pt x="2713" y="3491"/>
                  </a:lnTo>
                  <a:lnTo>
                    <a:pt x="2703" y="3495"/>
                  </a:lnTo>
                  <a:lnTo>
                    <a:pt x="2692" y="3497"/>
                  </a:lnTo>
                  <a:lnTo>
                    <a:pt x="2681" y="3498"/>
                  </a:lnTo>
                  <a:lnTo>
                    <a:pt x="2671" y="3498"/>
                  </a:lnTo>
                  <a:lnTo>
                    <a:pt x="2676" y="3489"/>
                  </a:lnTo>
                  <a:lnTo>
                    <a:pt x="2680" y="3480"/>
                  </a:lnTo>
                  <a:lnTo>
                    <a:pt x="2682" y="3472"/>
                  </a:lnTo>
                  <a:lnTo>
                    <a:pt x="2685" y="3462"/>
                  </a:lnTo>
                  <a:lnTo>
                    <a:pt x="2688" y="3453"/>
                  </a:lnTo>
                  <a:lnTo>
                    <a:pt x="2689" y="3444"/>
                  </a:lnTo>
                  <a:lnTo>
                    <a:pt x="2690" y="3436"/>
                  </a:lnTo>
                  <a:lnTo>
                    <a:pt x="2690" y="3427"/>
                  </a:lnTo>
                  <a:lnTo>
                    <a:pt x="2690" y="3418"/>
                  </a:lnTo>
                  <a:lnTo>
                    <a:pt x="2689" y="3411"/>
                  </a:lnTo>
                  <a:lnTo>
                    <a:pt x="2686" y="3403"/>
                  </a:lnTo>
                  <a:lnTo>
                    <a:pt x="2684" y="3395"/>
                  </a:lnTo>
                  <a:lnTo>
                    <a:pt x="2682" y="3387"/>
                  </a:lnTo>
                  <a:lnTo>
                    <a:pt x="2680" y="3381"/>
                  </a:lnTo>
                  <a:lnTo>
                    <a:pt x="2676" y="3373"/>
                  </a:lnTo>
                  <a:lnTo>
                    <a:pt x="2672" y="3366"/>
                  </a:lnTo>
                  <a:lnTo>
                    <a:pt x="2663" y="3353"/>
                  </a:lnTo>
                  <a:lnTo>
                    <a:pt x="2652" y="3341"/>
                  </a:lnTo>
                  <a:lnTo>
                    <a:pt x="2639" y="3330"/>
                  </a:lnTo>
                  <a:lnTo>
                    <a:pt x="2626" y="3320"/>
                  </a:lnTo>
                  <a:lnTo>
                    <a:pt x="2610" y="3312"/>
                  </a:lnTo>
                  <a:lnTo>
                    <a:pt x="2592" y="3304"/>
                  </a:lnTo>
                  <a:lnTo>
                    <a:pt x="2575" y="3298"/>
                  </a:lnTo>
                  <a:lnTo>
                    <a:pt x="2556" y="3294"/>
                  </a:lnTo>
                  <a:lnTo>
                    <a:pt x="2534" y="3290"/>
                  </a:lnTo>
                  <a:lnTo>
                    <a:pt x="2512" y="3287"/>
                  </a:lnTo>
                  <a:lnTo>
                    <a:pt x="2489" y="3286"/>
                  </a:lnTo>
                  <a:lnTo>
                    <a:pt x="2467" y="3285"/>
                  </a:lnTo>
                  <a:lnTo>
                    <a:pt x="2445" y="3286"/>
                  </a:lnTo>
                  <a:lnTo>
                    <a:pt x="2423" y="3288"/>
                  </a:lnTo>
                  <a:lnTo>
                    <a:pt x="2401" y="3290"/>
                  </a:lnTo>
                  <a:lnTo>
                    <a:pt x="2378" y="3294"/>
                  </a:lnTo>
                  <a:lnTo>
                    <a:pt x="2357" y="3297"/>
                  </a:lnTo>
                  <a:lnTo>
                    <a:pt x="2336" y="3299"/>
                  </a:lnTo>
                  <a:lnTo>
                    <a:pt x="2314" y="3300"/>
                  </a:lnTo>
                  <a:lnTo>
                    <a:pt x="2291" y="3300"/>
                  </a:lnTo>
                  <a:lnTo>
                    <a:pt x="2269" y="3299"/>
                  </a:lnTo>
                  <a:lnTo>
                    <a:pt x="2247" y="3296"/>
                  </a:lnTo>
                  <a:lnTo>
                    <a:pt x="2225" y="3292"/>
                  </a:lnTo>
                  <a:lnTo>
                    <a:pt x="2203" y="3287"/>
                  </a:lnTo>
                  <a:lnTo>
                    <a:pt x="2182" y="3279"/>
                  </a:lnTo>
                  <a:lnTo>
                    <a:pt x="2161" y="3270"/>
                  </a:lnTo>
                  <a:lnTo>
                    <a:pt x="2152" y="3265"/>
                  </a:lnTo>
                  <a:lnTo>
                    <a:pt x="2142" y="3259"/>
                  </a:lnTo>
                  <a:lnTo>
                    <a:pt x="2133" y="3252"/>
                  </a:lnTo>
                  <a:lnTo>
                    <a:pt x="2124" y="3246"/>
                  </a:lnTo>
                  <a:lnTo>
                    <a:pt x="2116" y="3239"/>
                  </a:lnTo>
                  <a:lnTo>
                    <a:pt x="2107" y="3230"/>
                  </a:lnTo>
                  <a:lnTo>
                    <a:pt x="2099" y="3223"/>
                  </a:lnTo>
                  <a:lnTo>
                    <a:pt x="2091" y="3214"/>
                  </a:lnTo>
                  <a:lnTo>
                    <a:pt x="2083" y="3204"/>
                  </a:lnTo>
                  <a:lnTo>
                    <a:pt x="2077" y="3194"/>
                  </a:lnTo>
                  <a:lnTo>
                    <a:pt x="2071" y="3183"/>
                  </a:lnTo>
                  <a:lnTo>
                    <a:pt x="2065" y="3172"/>
                  </a:lnTo>
                  <a:lnTo>
                    <a:pt x="2044" y="3127"/>
                  </a:lnTo>
                  <a:lnTo>
                    <a:pt x="2021" y="3085"/>
                  </a:lnTo>
                  <a:lnTo>
                    <a:pt x="2000" y="3044"/>
                  </a:lnTo>
                  <a:lnTo>
                    <a:pt x="1979" y="3007"/>
                  </a:lnTo>
                  <a:lnTo>
                    <a:pt x="1958" y="2970"/>
                  </a:lnTo>
                  <a:lnTo>
                    <a:pt x="1936" y="2937"/>
                  </a:lnTo>
                  <a:lnTo>
                    <a:pt x="1925" y="2921"/>
                  </a:lnTo>
                  <a:lnTo>
                    <a:pt x="1914" y="2906"/>
                  </a:lnTo>
                  <a:lnTo>
                    <a:pt x="1902" y="2892"/>
                  </a:lnTo>
                  <a:lnTo>
                    <a:pt x="1891" y="2877"/>
                  </a:lnTo>
                  <a:lnTo>
                    <a:pt x="1879" y="2864"/>
                  </a:lnTo>
                  <a:lnTo>
                    <a:pt x="1867" y="2853"/>
                  </a:lnTo>
                  <a:lnTo>
                    <a:pt x="1854" y="2842"/>
                  </a:lnTo>
                  <a:lnTo>
                    <a:pt x="1842" y="2831"/>
                  </a:lnTo>
                  <a:lnTo>
                    <a:pt x="1830" y="2821"/>
                  </a:lnTo>
                  <a:lnTo>
                    <a:pt x="1818" y="2812"/>
                  </a:lnTo>
                  <a:lnTo>
                    <a:pt x="1805" y="2805"/>
                  </a:lnTo>
                  <a:lnTo>
                    <a:pt x="1791" y="2798"/>
                  </a:lnTo>
                  <a:lnTo>
                    <a:pt x="1777" y="2792"/>
                  </a:lnTo>
                  <a:lnTo>
                    <a:pt x="1764" y="2787"/>
                  </a:lnTo>
                  <a:lnTo>
                    <a:pt x="1749" y="2784"/>
                  </a:lnTo>
                  <a:lnTo>
                    <a:pt x="1735" y="2781"/>
                  </a:lnTo>
                  <a:lnTo>
                    <a:pt x="1719" y="2779"/>
                  </a:lnTo>
                  <a:lnTo>
                    <a:pt x="1704" y="2779"/>
                  </a:lnTo>
                  <a:lnTo>
                    <a:pt x="1688" y="2780"/>
                  </a:lnTo>
                  <a:lnTo>
                    <a:pt x="1673" y="2782"/>
                  </a:lnTo>
                  <a:lnTo>
                    <a:pt x="1676" y="2757"/>
                  </a:lnTo>
                  <a:lnTo>
                    <a:pt x="1682" y="2732"/>
                  </a:lnTo>
                  <a:lnTo>
                    <a:pt x="1687" y="2708"/>
                  </a:lnTo>
                  <a:lnTo>
                    <a:pt x="1695" y="2684"/>
                  </a:lnTo>
                  <a:lnTo>
                    <a:pt x="1699" y="2672"/>
                  </a:lnTo>
                  <a:lnTo>
                    <a:pt x="1704" y="2659"/>
                  </a:lnTo>
                  <a:lnTo>
                    <a:pt x="1709" y="2648"/>
                  </a:lnTo>
                  <a:lnTo>
                    <a:pt x="1716" y="2637"/>
                  </a:lnTo>
                  <a:lnTo>
                    <a:pt x="1723" y="2626"/>
                  </a:lnTo>
                  <a:lnTo>
                    <a:pt x="1730" y="2615"/>
                  </a:lnTo>
                  <a:lnTo>
                    <a:pt x="1738" y="2606"/>
                  </a:lnTo>
                  <a:lnTo>
                    <a:pt x="1748" y="2596"/>
                  </a:lnTo>
                  <a:lnTo>
                    <a:pt x="1759" y="2585"/>
                  </a:lnTo>
                  <a:lnTo>
                    <a:pt x="1771" y="2576"/>
                  </a:lnTo>
                  <a:lnTo>
                    <a:pt x="1785" y="2569"/>
                  </a:lnTo>
                  <a:lnTo>
                    <a:pt x="1797" y="2563"/>
                  </a:lnTo>
                  <a:lnTo>
                    <a:pt x="1808" y="2559"/>
                  </a:lnTo>
                  <a:lnTo>
                    <a:pt x="1821" y="2555"/>
                  </a:lnTo>
                  <a:lnTo>
                    <a:pt x="1834" y="2554"/>
                  </a:lnTo>
                  <a:lnTo>
                    <a:pt x="1848" y="2555"/>
                  </a:lnTo>
                  <a:lnTo>
                    <a:pt x="1862" y="2558"/>
                  </a:lnTo>
                  <a:lnTo>
                    <a:pt x="1874" y="2562"/>
                  </a:lnTo>
                  <a:lnTo>
                    <a:pt x="1889" y="2567"/>
                  </a:lnTo>
                  <a:lnTo>
                    <a:pt x="1903" y="2574"/>
                  </a:lnTo>
                  <a:lnTo>
                    <a:pt x="1917" y="2582"/>
                  </a:lnTo>
                  <a:lnTo>
                    <a:pt x="1931" y="2592"/>
                  </a:lnTo>
                  <a:lnTo>
                    <a:pt x="1945" y="2604"/>
                  </a:lnTo>
                  <a:lnTo>
                    <a:pt x="1961" y="2617"/>
                  </a:lnTo>
                  <a:lnTo>
                    <a:pt x="1972" y="2628"/>
                  </a:lnTo>
                  <a:lnTo>
                    <a:pt x="1983" y="2641"/>
                  </a:lnTo>
                  <a:lnTo>
                    <a:pt x="1994" y="2653"/>
                  </a:lnTo>
                  <a:lnTo>
                    <a:pt x="2004" y="2665"/>
                  </a:lnTo>
                  <a:lnTo>
                    <a:pt x="2026" y="2694"/>
                  </a:lnTo>
                  <a:lnTo>
                    <a:pt x="2047" y="2725"/>
                  </a:lnTo>
                  <a:lnTo>
                    <a:pt x="2068" y="2757"/>
                  </a:lnTo>
                  <a:lnTo>
                    <a:pt x="2090" y="2791"/>
                  </a:lnTo>
                  <a:lnTo>
                    <a:pt x="2111" y="2827"/>
                  </a:lnTo>
                  <a:lnTo>
                    <a:pt x="2133" y="2863"/>
                  </a:lnTo>
                  <a:lnTo>
                    <a:pt x="2114" y="2807"/>
                  </a:lnTo>
                  <a:lnTo>
                    <a:pt x="2098" y="2758"/>
                  </a:lnTo>
                  <a:lnTo>
                    <a:pt x="2083" y="2718"/>
                  </a:lnTo>
                  <a:lnTo>
                    <a:pt x="2069" y="2683"/>
                  </a:lnTo>
                  <a:lnTo>
                    <a:pt x="2061" y="2666"/>
                  </a:lnTo>
                  <a:lnTo>
                    <a:pt x="2054" y="2651"/>
                  </a:lnTo>
                  <a:lnTo>
                    <a:pt x="2046" y="2635"/>
                  </a:lnTo>
                  <a:lnTo>
                    <a:pt x="2038" y="2621"/>
                  </a:lnTo>
                  <a:lnTo>
                    <a:pt x="2018" y="2590"/>
                  </a:lnTo>
                  <a:lnTo>
                    <a:pt x="1996" y="2558"/>
                  </a:lnTo>
                  <a:lnTo>
                    <a:pt x="1986" y="2548"/>
                  </a:lnTo>
                  <a:lnTo>
                    <a:pt x="1978" y="2538"/>
                  </a:lnTo>
                  <a:lnTo>
                    <a:pt x="1968" y="2529"/>
                  </a:lnTo>
                  <a:lnTo>
                    <a:pt x="1960" y="2520"/>
                  </a:lnTo>
                  <a:lnTo>
                    <a:pt x="1950" y="2512"/>
                  </a:lnTo>
                  <a:lnTo>
                    <a:pt x="1940" y="2506"/>
                  </a:lnTo>
                  <a:lnTo>
                    <a:pt x="1930" y="2499"/>
                  </a:lnTo>
                  <a:lnTo>
                    <a:pt x="1919" y="2494"/>
                  </a:lnTo>
                  <a:lnTo>
                    <a:pt x="1907" y="2488"/>
                  </a:lnTo>
                  <a:lnTo>
                    <a:pt x="1896" y="2485"/>
                  </a:lnTo>
                  <a:lnTo>
                    <a:pt x="1885" y="2481"/>
                  </a:lnTo>
                  <a:lnTo>
                    <a:pt x="1874" y="2479"/>
                  </a:lnTo>
                  <a:lnTo>
                    <a:pt x="1863" y="2477"/>
                  </a:lnTo>
                  <a:lnTo>
                    <a:pt x="1852" y="2477"/>
                  </a:lnTo>
                  <a:lnTo>
                    <a:pt x="1841" y="2476"/>
                  </a:lnTo>
                  <a:lnTo>
                    <a:pt x="1830" y="2477"/>
                  </a:lnTo>
                  <a:lnTo>
                    <a:pt x="1819" y="2477"/>
                  </a:lnTo>
                  <a:lnTo>
                    <a:pt x="1808" y="2478"/>
                  </a:lnTo>
                  <a:lnTo>
                    <a:pt x="1797" y="2480"/>
                  </a:lnTo>
                  <a:lnTo>
                    <a:pt x="1786" y="2484"/>
                  </a:lnTo>
                  <a:lnTo>
                    <a:pt x="1775" y="2487"/>
                  </a:lnTo>
                  <a:lnTo>
                    <a:pt x="1764" y="2491"/>
                  </a:lnTo>
                  <a:lnTo>
                    <a:pt x="1753" y="2496"/>
                  </a:lnTo>
                  <a:lnTo>
                    <a:pt x="1742" y="2501"/>
                  </a:lnTo>
                  <a:lnTo>
                    <a:pt x="1732" y="2508"/>
                  </a:lnTo>
                  <a:lnTo>
                    <a:pt x="1722" y="2513"/>
                  </a:lnTo>
                  <a:lnTo>
                    <a:pt x="1712" y="2521"/>
                  </a:lnTo>
                  <a:lnTo>
                    <a:pt x="1702" y="2529"/>
                  </a:lnTo>
                  <a:lnTo>
                    <a:pt x="1693" y="2537"/>
                  </a:lnTo>
                  <a:lnTo>
                    <a:pt x="1684" y="2546"/>
                  </a:lnTo>
                  <a:lnTo>
                    <a:pt x="1675" y="2554"/>
                  </a:lnTo>
                  <a:lnTo>
                    <a:pt x="1666" y="2565"/>
                  </a:lnTo>
                  <a:lnTo>
                    <a:pt x="1591" y="2533"/>
                  </a:lnTo>
                  <a:lnTo>
                    <a:pt x="1619" y="2507"/>
                  </a:lnTo>
                  <a:lnTo>
                    <a:pt x="1647" y="2477"/>
                  </a:lnTo>
                  <a:lnTo>
                    <a:pt x="1677" y="2447"/>
                  </a:lnTo>
                  <a:lnTo>
                    <a:pt x="1709" y="2418"/>
                  </a:lnTo>
                  <a:lnTo>
                    <a:pt x="1726" y="2404"/>
                  </a:lnTo>
                  <a:lnTo>
                    <a:pt x="1743" y="2390"/>
                  </a:lnTo>
                  <a:lnTo>
                    <a:pt x="1760" y="2377"/>
                  </a:lnTo>
                  <a:lnTo>
                    <a:pt x="1777" y="2366"/>
                  </a:lnTo>
                  <a:lnTo>
                    <a:pt x="1795" y="2355"/>
                  </a:lnTo>
                  <a:lnTo>
                    <a:pt x="1811" y="2344"/>
                  </a:lnTo>
                  <a:lnTo>
                    <a:pt x="1830" y="2335"/>
                  </a:lnTo>
                  <a:lnTo>
                    <a:pt x="1847" y="2328"/>
                  </a:lnTo>
                  <a:lnTo>
                    <a:pt x="1864" y="2322"/>
                  </a:lnTo>
                  <a:lnTo>
                    <a:pt x="1882" y="2318"/>
                  </a:lnTo>
                  <a:lnTo>
                    <a:pt x="1899" y="2315"/>
                  </a:lnTo>
                  <a:lnTo>
                    <a:pt x="1917" y="2314"/>
                  </a:lnTo>
                  <a:lnTo>
                    <a:pt x="1934" y="2316"/>
                  </a:lnTo>
                  <a:lnTo>
                    <a:pt x="1952" y="2320"/>
                  </a:lnTo>
                  <a:lnTo>
                    <a:pt x="1968" y="2325"/>
                  </a:lnTo>
                  <a:lnTo>
                    <a:pt x="1985" y="2333"/>
                  </a:lnTo>
                  <a:lnTo>
                    <a:pt x="2002" y="2344"/>
                  </a:lnTo>
                  <a:lnTo>
                    <a:pt x="2018" y="2359"/>
                  </a:lnTo>
                  <a:lnTo>
                    <a:pt x="2033" y="2375"/>
                  </a:lnTo>
                  <a:lnTo>
                    <a:pt x="2049" y="2394"/>
                  </a:lnTo>
                  <a:lnTo>
                    <a:pt x="2064" y="2417"/>
                  </a:lnTo>
                  <a:lnTo>
                    <a:pt x="2078" y="2443"/>
                  </a:lnTo>
                  <a:lnTo>
                    <a:pt x="2092" y="2471"/>
                  </a:lnTo>
                  <a:lnTo>
                    <a:pt x="2106" y="2505"/>
                  </a:lnTo>
                  <a:lnTo>
                    <a:pt x="2106" y="2482"/>
                  </a:lnTo>
                  <a:lnTo>
                    <a:pt x="2102" y="2460"/>
                  </a:lnTo>
                  <a:lnTo>
                    <a:pt x="2097" y="2438"/>
                  </a:lnTo>
                  <a:lnTo>
                    <a:pt x="2091" y="2416"/>
                  </a:lnTo>
                  <a:lnTo>
                    <a:pt x="2083" y="2394"/>
                  </a:lnTo>
                  <a:lnTo>
                    <a:pt x="2073" y="2373"/>
                  </a:lnTo>
                  <a:lnTo>
                    <a:pt x="2062" y="2353"/>
                  </a:lnTo>
                  <a:lnTo>
                    <a:pt x="2051" y="2333"/>
                  </a:lnTo>
                  <a:lnTo>
                    <a:pt x="2039" y="2315"/>
                  </a:lnTo>
                  <a:lnTo>
                    <a:pt x="2024" y="2300"/>
                  </a:lnTo>
                  <a:lnTo>
                    <a:pt x="2017" y="2292"/>
                  </a:lnTo>
                  <a:lnTo>
                    <a:pt x="2008" y="2286"/>
                  </a:lnTo>
                  <a:lnTo>
                    <a:pt x="2000" y="2278"/>
                  </a:lnTo>
                  <a:lnTo>
                    <a:pt x="1993" y="2273"/>
                  </a:lnTo>
                  <a:lnTo>
                    <a:pt x="1985" y="2267"/>
                  </a:lnTo>
                  <a:lnTo>
                    <a:pt x="1975" y="2263"/>
                  </a:lnTo>
                  <a:lnTo>
                    <a:pt x="1966" y="2258"/>
                  </a:lnTo>
                  <a:lnTo>
                    <a:pt x="1957" y="2256"/>
                  </a:lnTo>
                  <a:lnTo>
                    <a:pt x="1948" y="2252"/>
                  </a:lnTo>
                  <a:lnTo>
                    <a:pt x="1938" y="2250"/>
                  </a:lnTo>
                  <a:lnTo>
                    <a:pt x="1929" y="2249"/>
                  </a:lnTo>
                  <a:lnTo>
                    <a:pt x="1919" y="2248"/>
                  </a:lnTo>
                  <a:lnTo>
                    <a:pt x="1905" y="2248"/>
                  </a:lnTo>
                  <a:lnTo>
                    <a:pt x="1892" y="2249"/>
                  </a:lnTo>
                  <a:lnTo>
                    <a:pt x="1880" y="2250"/>
                  </a:lnTo>
                  <a:lnTo>
                    <a:pt x="1867" y="2252"/>
                  </a:lnTo>
                  <a:lnTo>
                    <a:pt x="1854" y="2255"/>
                  </a:lnTo>
                  <a:lnTo>
                    <a:pt x="1841" y="2257"/>
                  </a:lnTo>
                  <a:lnTo>
                    <a:pt x="1830" y="2261"/>
                  </a:lnTo>
                  <a:lnTo>
                    <a:pt x="1817" y="2267"/>
                  </a:lnTo>
                  <a:lnTo>
                    <a:pt x="1803" y="2271"/>
                  </a:lnTo>
                  <a:lnTo>
                    <a:pt x="1789" y="2278"/>
                  </a:lnTo>
                  <a:lnTo>
                    <a:pt x="1775" y="2286"/>
                  </a:lnTo>
                  <a:lnTo>
                    <a:pt x="1761" y="2293"/>
                  </a:lnTo>
                  <a:lnTo>
                    <a:pt x="1746" y="2303"/>
                  </a:lnTo>
                  <a:lnTo>
                    <a:pt x="1730" y="2313"/>
                  </a:lnTo>
                  <a:lnTo>
                    <a:pt x="1713" y="2324"/>
                  </a:lnTo>
                  <a:lnTo>
                    <a:pt x="1696" y="2338"/>
                  </a:lnTo>
                  <a:close/>
                  <a:moveTo>
                    <a:pt x="2524" y="2032"/>
                  </a:moveTo>
                  <a:lnTo>
                    <a:pt x="2495" y="2038"/>
                  </a:lnTo>
                  <a:lnTo>
                    <a:pt x="2467" y="2044"/>
                  </a:lnTo>
                  <a:lnTo>
                    <a:pt x="2439" y="2049"/>
                  </a:lnTo>
                  <a:lnTo>
                    <a:pt x="2412" y="2053"/>
                  </a:lnTo>
                  <a:lnTo>
                    <a:pt x="2383" y="2055"/>
                  </a:lnTo>
                  <a:lnTo>
                    <a:pt x="2357" y="2058"/>
                  </a:lnTo>
                  <a:lnTo>
                    <a:pt x="2329" y="2058"/>
                  </a:lnTo>
                  <a:lnTo>
                    <a:pt x="2304" y="2055"/>
                  </a:lnTo>
                  <a:lnTo>
                    <a:pt x="2290" y="2053"/>
                  </a:lnTo>
                  <a:lnTo>
                    <a:pt x="2277" y="2051"/>
                  </a:lnTo>
                  <a:lnTo>
                    <a:pt x="2264" y="2049"/>
                  </a:lnTo>
                  <a:lnTo>
                    <a:pt x="2252" y="2045"/>
                  </a:lnTo>
                  <a:lnTo>
                    <a:pt x="2238" y="2042"/>
                  </a:lnTo>
                  <a:lnTo>
                    <a:pt x="2227" y="2037"/>
                  </a:lnTo>
                  <a:lnTo>
                    <a:pt x="2215" y="2032"/>
                  </a:lnTo>
                  <a:lnTo>
                    <a:pt x="2203" y="2027"/>
                  </a:lnTo>
                  <a:lnTo>
                    <a:pt x="2191" y="2020"/>
                  </a:lnTo>
                  <a:lnTo>
                    <a:pt x="2179" y="2013"/>
                  </a:lnTo>
                  <a:lnTo>
                    <a:pt x="2168" y="2006"/>
                  </a:lnTo>
                  <a:lnTo>
                    <a:pt x="2156" y="1997"/>
                  </a:lnTo>
                  <a:lnTo>
                    <a:pt x="2145" y="1988"/>
                  </a:lnTo>
                  <a:lnTo>
                    <a:pt x="2134" y="1978"/>
                  </a:lnTo>
                  <a:lnTo>
                    <a:pt x="2124" y="1967"/>
                  </a:lnTo>
                  <a:lnTo>
                    <a:pt x="2113" y="1956"/>
                  </a:lnTo>
                  <a:lnTo>
                    <a:pt x="2071" y="1897"/>
                  </a:lnTo>
                  <a:lnTo>
                    <a:pt x="2089" y="1899"/>
                  </a:lnTo>
                  <a:lnTo>
                    <a:pt x="2104" y="1902"/>
                  </a:lnTo>
                  <a:lnTo>
                    <a:pt x="2119" y="1902"/>
                  </a:lnTo>
                  <a:lnTo>
                    <a:pt x="2132" y="1901"/>
                  </a:lnTo>
                  <a:lnTo>
                    <a:pt x="2144" y="1898"/>
                  </a:lnTo>
                  <a:lnTo>
                    <a:pt x="2154" y="1896"/>
                  </a:lnTo>
                  <a:lnTo>
                    <a:pt x="2164" y="1892"/>
                  </a:lnTo>
                  <a:lnTo>
                    <a:pt x="2172" y="1888"/>
                  </a:lnTo>
                  <a:lnTo>
                    <a:pt x="2180" y="1884"/>
                  </a:lnTo>
                  <a:lnTo>
                    <a:pt x="2185" y="1878"/>
                  </a:lnTo>
                  <a:lnTo>
                    <a:pt x="2191" y="1872"/>
                  </a:lnTo>
                  <a:lnTo>
                    <a:pt x="2194" y="1866"/>
                  </a:lnTo>
                  <a:lnTo>
                    <a:pt x="2197" y="1858"/>
                  </a:lnTo>
                  <a:lnTo>
                    <a:pt x="2201" y="1852"/>
                  </a:lnTo>
                  <a:lnTo>
                    <a:pt x="2202" y="1844"/>
                  </a:lnTo>
                  <a:lnTo>
                    <a:pt x="2203" y="1836"/>
                  </a:lnTo>
                  <a:lnTo>
                    <a:pt x="2203" y="1827"/>
                  </a:lnTo>
                  <a:lnTo>
                    <a:pt x="2203" y="1820"/>
                  </a:lnTo>
                  <a:lnTo>
                    <a:pt x="2201" y="1812"/>
                  </a:lnTo>
                  <a:lnTo>
                    <a:pt x="2200" y="1804"/>
                  </a:lnTo>
                  <a:lnTo>
                    <a:pt x="2196" y="1797"/>
                  </a:lnTo>
                  <a:lnTo>
                    <a:pt x="2194" y="1790"/>
                  </a:lnTo>
                  <a:lnTo>
                    <a:pt x="2190" y="1781"/>
                  </a:lnTo>
                  <a:lnTo>
                    <a:pt x="2184" y="1774"/>
                  </a:lnTo>
                  <a:lnTo>
                    <a:pt x="2174" y="1760"/>
                  </a:lnTo>
                  <a:lnTo>
                    <a:pt x="2162" y="1748"/>
                  </a:lnTo>
                  <a:lnTo>
                    <a:pt x="2148" y="1735"/>
                  </a:lnTo>
                  <a:lnTo>
                    <a:pt x="2132" y="1722"/>
                  </a:lnTo>
                  <a:lnTo>
                    <a:pt x="2116" y="1710"/>
                  </a:lnTo>
                  <a:lnTo>
                    <a:pt x="2097" y="1699"/>
                  </a:lnTo>
                  <a:lnTo>
                    <a:pt x="2078" y="1688"/>
                  </a:lnTo>
                  <a:lnTo>
                    <a:pt x="2058" y="1677"/>
                  </a:lnTo>
                  <a:lnTo>
                    <a:pt x="2018" y="1657"/>
                  </a:lnTo>
                  <a:lnTo>
                    <a:pt x="1977" y="1637"/>
                  </a:lnTo>
                  <a:lnTo>
                    <a:pt x="2067" y="2105"/>
                  </a:lnTo>
                  <a:lnTo>
                    <a:pt x="2087" y="2114"/>
                  </a:lnTo>
                  <a:lnTo>
                    <a:pt x="2107" y="2125"/>
                  </a:lnTo>
                  <a:lnTo>
                    <a:pt x="2125" y="2137"/>
                  </a:lnTo>
                  <a:lnTo>
                    <a:pt x="2143" y="2152"/>
                  </a:lnTo>
                  <a:lnTo>
                    <a:pt x="2161" y="2167"/>
                  </a:lnTo>
                  <a:lnTo>
                    <a:pt x="2176" y="2183"/>
                  </a:lnTo>
                  <a:lnTo>
                    <a:pt x="2193" y="2201"/>
                  </a:lnTo>
                  <a:lnTo>
                    <a:pt x="2206" y="2222"/>
                  </a:lnTo>
                  <a:lnTo>
                    <a:pt x="2213" y="2234"/>
                  </a:lnTo>
                  <a:lnTo>
                    <a:pt x="2220" y="2245"/>
                  </a:lnTo>
                  <a:lnTo>
                    <a:pt x="2226" y="2257"/>
                  </a:lnTo>
                  <a:lnTo>
                    <a:pt x="2231" y="2270"/>
                  </a:lnTo>
                  <a:lnTo>
                    <a:pt x="2237" y="2283"/>
                  </a:lnTo>
                  <a:lnTo>
                    <a:pt x="2242" y="2298"/>
                  </a:lnTo>
                  <a:lnTo>
                    <a:pt x="2247" y="2311"/>
                  </a:lnTo>
                  <a:lnTo>
                    <a:pt x="2250" y="2326"/>
                  </a:lnTo>
                  <a:lnTo>
                    <a:pt x="2259" y="2360"/>
                  </a:lnTo>
                  <a:lnTo>
                    <a:pt x="2266" y="2395"/>
                  </a:lnTo>
                  <a:lnTo>
                    <a:pt x="2272" y="2433"/>
                  </a:lnTo>
                  <a:lnTo>
                    <a:pt x="2274" y="2476"/>
                  </a:lnTo>
                  <a:lnTo>
                    <a:pt x="2276" y="2507"/>
                  </a:lnTo>
                  <a:lnTo>
                    <a:pt x="2278" y="2538"/>
                  </a:lnTo>
                  <a:lnTo>
                    <a:pt x="2281" y="2570"/>
                  </a:lnTo>
                  <a:lnTo>
                    <a:pt x="2283" y="2601"/>
                  </a:lnTo>
                  <a:lnTo>
                    <a:pt x="2287" y="2632"/>
                  </a:lnTo>
                  <a:lnTo>
                    <a:pt x="2291" y="2664"/>
                  </a:lnTo>
                  <a:lnTo>
                    <a:pt x="2296" y="2695"/>
                  </a:lnTo>
                  <a:lnTo>
                    <a:pt x="2302" y="2725"/>
                  </a:lnTo>
                  <a:lnTo>
                    <a:pt x="2306" y="2742"/>
                  </a:lnTo>
                  <a:lnTo>
                    <a:pt x="2310" y="2759"/>
                  </a:lnTo>
                  <a:lnTo>
                    <a:pt x="2316" y="2773"/>
                  </a:lnTo>
                  <a:lnTo>
                    <a:pt x="2320" y="2787"/>
                  </a:lnTo>
                  <a:lnTo>
                    <a:pt x="2326" y="2799"/>
                  </a:lnTo>
                  <a:lnTo>
                    <a:pt x="2331" y="2810"/>
                  </a:lnTo>
                  <a:lnTo>
                    <a:pt x="2338" y="2820"/>
                  </a:lnTo>
                  <a:lnTo>
                    <a:pt x="2345" y="2830"/>
                  </a:lnTo>
                  <a:lnTo>
                    <a:pt x="2351" y="2838"/>
                  </a:lnTo>
                  <a:lnTo>
                    <a:pt x="2359" y="2843"/>
                  </a:lnTo>
                  <a:lnTo>
                    <a:pt x="2367" y="2850"/>
                  </a:lnTo>
                  <a:lnTo>
                    <a:pt x="2374" y="2854"/>
                  </a:lnTo>
                  <a:lnTo>
                    <a:pt x="2382" y="2857"/>
                  </a:lnTo>
                  <a:lnTo>
                    <a:pt x="2391" y="2861"/>
                  </a:lnTo>
                  <a:lnTo>
                    <a:pt x="2400" y="2863"/>
                  </a:lnTo>
                  <a:lnTo>
                    <a:pt x="2409" y="2864"/>
                  </a:lnTo>
                  <a:lnTo>
                    <a:pt x="2418" y="2864"/>
                  </a:lnTo>
                  <a:lnTo>
                    <a:pt x="2426" y="2863"/>
                  </a:lnTo>
                  <a:lnTo>
                    <a:pt x="2437" y="2862"/>
                  </a:lnTo>
                  <a:lnTo>
                    <a:pt x="2447" y="2860"/>
                  </a:lnTo>
                  <a:lnTo>
                    <a:pt x="2457" y="2856"/>
                  </a:lnTo>
                  <a:lnTo>
                    <a:pt x="2467" y="2853"/>
                  </a:lnTo>
                  <a:lnTo>
                    <a:pt x="2477" y="2849"/>
                  </a:lnTo>
                  <a:lnTo>
                    <a:pt x="2488" y="2843"/>
                  </a:lnTo>
                  <a:lnTo>
                    <a:pt x="2509" y="2831"/>
                  </a:lnTo>
                  <a:lnTo>
                    <a:pt x="2532" y="2818"/>
                  </a:lnTo>
                  <a:lnTo>
                    <a:pt x="2554" y="2801"/>
                  </a:lnTo>
                  <a:lnTo>
                    <a:pt x="2577" y="2784"/>
                  </a:lnTo>
                  <a:lnTo>
                    <a:pt x="2649" y="2725"/>
                  </a:lnTo>
                  <a:lnTo>
                    <a:pt x="2722" y="2666"/>
                  </a:lnTo>
                  <a:lnTo>
                    <a:pt x="2794" y="2609"/>
                  </a:lnTo>
                  <a:lnTo>
                    <a:pt x="2867" y="2550"/>
                  </a:lnTo>
                  <a:lnTo>
                    <a:pt x="2939" y="2490"/>
                  </a:lnTo>
                  <a:lnTo>
                    <a:pt x="3012" y="2433"/>
                  </a:lnTo>
                  <a:lnTo>
                    <a:pt x="3085" y="2374"/>
                  </a:lnTo>
                  <a:lnTo>
                    <a:pt x="3157" y="2314"/>
                  </a:lnTo>
                  <a:lnTo>
                    <a:pt x="3159" y="2288"/>
                  </a:lnTo>
                  <a:lnTo>
                    <a:pt x="3159" y="2260"/>
                  </a:lnTo>
                  <a:lnTo>
                    <a:pt x="3159" y="2234"/>
                  </a:lnTo>
                  <a:lnTo>
                    <a:pt x="3157" y="2209"/>
                  </a:lnTo>
                  <a:lnTo>
                    <a:pt x="3156" y="2197"/>
                  </a:lnTo>
                  <a:lnTo>
                    <a:pt x="3153" y="2185"/>
                  </a:lnTo>
                  <a:lnTo>
                    <a:pt x="3150" y="2173"/>
                  </a:lnTo>
                  <a:lnTo>
                    <a:pt x="3146" y="2162"/>
                  </a:lnTo>
                  <a:lnTo>
                    <a:pt x="3142" y="2151"/>
                  </a:lnTo>
                  <a:lnTo>
                    <a:pt x="3137" y="2139"/>
                  </a:lnTo>
                  <a:lnTo>
                    <a:pt x="3132" y="2128"/>
                  </a:lnTo>
                  <a:lnTo>
                    <a:pt x="3126" y="2118"/>
                  </a:lnTo>
                  <a:lnTo>
                    <a:pt x="3119" y="2109"/>
                  </a:lnTo>
                  <a:lnTo>
                    <a:pt x="3111" y="2100"/>
                  </a:lnTo>
                  <a:lnTo>
                    <a:pt x="3102" y="2090"/>
                  </a:lnTo>
                  <a:lnTo>
                    <a:pt x="3094" y="2081"/>
                  </a:lnTo>
                  <a:lnTo>
                    <a:pt x="3084" y="2072"/>
                  </a:lnTo>
                  <a:lnTo>
                    <a:pt x="3073" y="2064"/>
                  </a:lnTo>
                  <a:lnTo>
                    <a:pt x="3060" y="2057"/>
                  </a:lnTo>
                  <a:lnTo>
                    <a:pt x="3047" y="2049"/>
                  </a:lnTo>
                  <a:lnTo>
                    <a:pt x="3034" y="2042"/>
                  </a:lnTo>
                  <a:lnTo>
                    <a:pt x="3018" y="2035"/>
                  </a:lnTo>
                  <a:lnTo>
                    <a:pt x="3002" y="2029"/>
                  </a:lnTo>
                  <a:lnTo>
                    <a:pt x="2985" y="2023"/>
                  </a:lnTo>
                  <a:lnTo>
                    <a:pt x="2966" y="2018"/>
                  </a:lnTo>
                  <a:lnTo>
                    <a:pt x="2946" y="2013"/>
                  </a:lnTo>
                  <a:lnTo>
                    <a:pt x="2925" y="2008"/>
                  </a:lnTo>
                  <a:lnTo>
                    <a:pt x="2904" y="2003"/>
                  </a:lnTo>
                  <a:lnTo>
                    <a:pt x="2877" y="2000"/>
                  </a:lnTo>
                  <a:lnTo>
                    <a:pt x="2850" y="1997"/>
                  </a:lnTo>
                  <a:lnTo>
                    <a:pt x="2826" y="1993"/>
                  </a:lnTo>
                  <a:lnTo>
                    <a:pt x="2803" y="1992"/>
                  </a:lnTo>
                  <a:lnTo>
                    <a:pt x="2780" y="1992"/>
                  </a:lnTo>
                  <a:lnTo>
                    <a:pt x="2759" y="1993"/>
                  </a:lnTo>
                  <a:lnTo>
                    <a:pt x="2738" y="1995"/>
                  </a:lnTo>
                  <a:lnTo>
                    <a:pt x="2719" y="1997"/>
                  </a:lnTo>
                  <a:lnTo>
                    <a:pt x="2676" y="2002"/>
                  </a:lnTo>
                  <a:lnTo>
                    <a:pt x="2631" y="2012"/>
                  </a:lnTo>
                  <a:lnTo>
                    <a:pt x="2581" y="2021"/>
                  </a:lnTo>
                  <a:lnTo>
                    <a:pt x="2524" y="2032"/>
                  </a:lnTo>
                  <a:close/>
                  <a:moveTo>
                    <a:pt x="2518" y="1947"/>
                  </a:moveTo>
                  <a:lnTo>
                    <a:pt x="2567" y="1937"/>
                  </a:lnTo>
                  <a:lnTo>
                    <a:pt x="2615" y="1929"/>
                  </a:lnTo>
                  <a:lnTo>
                    <a:pt x="2659" y="1924"/>
                  </a:lnTo>
                  <a:lnTo>
                    <a:pt x="2702" y="1918"/>
                  </a:lnTo>
                  <a:lnTo>
                    <a:pt x="2743" y="1915"/>
                  </a:lnTo>
                  <a:lnTo>
                    <a:pt x="2783" y="1914"/>
                  </a:lnTo>
                  <a:lnTo>
                    <a:pt x="2821" y="1914"/>
                  </a:lnTo>
                  <a:lnTo>
                    <a:pt x="2858" y="1916"/>
                  </a:lnTo>
                  <a:lnTo>
                    <a:pt x="2891" y="1919"/>
                  </a:lnTo>
                  <a:lnTo>
                    <a:pt x="2924" y="1925"/>
                  </a:lnTo>
                  <a:lnTo>
                    <a:pt x="2956" y="1930"/>
                  </a:lnTo>
                  <a:lnTo>
                    <a:pt x="2985" y="1937"/>
                  </a:lnTo>
                  <a:lnTo>
                    <a:pt x="3013" y="1946"/>
                  </a:lnTo>
                  <a:lnTo>
                    <a:pt x="3039" y="1956"/>
                  </a:lnTo>
                  <a:lnTo>
                    <a:pt x="3064" y="1967"/>
                  </a:lnTo>
                  <a:lnTo>
                    <a:pt x="3087" y="1978"/>
                  </a:lnTo>
                  <a:lnTo>
                    <a:pt x="3108" y="1991"/>
                  </a:lnTo>
                  <a:lnTo>
                    <a:pt x="3127" y="2005"/>
                  </a:lnTo>
                  <a:lnTo>
                    <a:pt x="3146" y="2020"/>
                  </a:lnTo>
                  <a:lnTo>
                    <a:pt x="3161" y="2035"/>
                  </a:lnTo>
                  <a:lnTo>
                    <a:pt x="3175" y="2051"/>
                  </a:lnTo>
                  <a:lnTo>
                    <a:pt x="3189" y="2069"/>
                  </a:lnTo>
                  <a:lnTo>
                    <a:pt x="3200" y="2086"/>
                  </a:lnTo>
                  <a:lnTo>
                    <a:pt x="3209" y="2104"/>
                  </a:lnTo>
                  <a:lnTo>
                    <a:pt x="3216" y="2123"/>
                  </a:lnTo>
                  <a:lnTo>
                    <a:pt x="3223" y="2143"/>
                  </a:lnTo>
                  <a:lnTo>
                    <a:pt x="3227" y="2163"/>
                  </a:lnTo>
                  <a:lnTo>
                    <a:pt x="3231" y="2183"/>
                  </a:lnTo>
                  <a:lnTo>
                    <a:pt x="3233" y="2203"/>
                  </a:lnTo>
                  <a:lnTo>
                    <a:pt x="3232" y="2224"/>
                  </a:lnTo>
                  <a:lnTo>
                    <a:pt x="3231" y="2245"/>
                  </a:lnTo>
                  <a:lnTo>
                    <a:pt x="3226" y="2267"/>
                  </a:lnTo>
                  <a:lnTo>
                    <a:pt x="3266" y="2240"/>
                  </a:lnTo>
                  <a:lnTo>
                    <a:pt x="3307" y="2211"/>
                  </a:lnTo>
                  <a:lnTo>
                    <a:pt x="3349" y="2180"/>
                  </a:lnTo>
                  <a:lnTo>
                    <a:pt x="3391" y="2151"/>
                  </a:lnTo>
                  <a:lnTo>
                    <a:pt x="3432" y="2120"/>
                  </a:lnTo>
                  <a:lnTo>
                    <a:pt x="3473" y="2090"/>
                  </a:lnTo>
                  <a:lnTo>
                    <a:pt x="3510" y="2063"/>
                  </a:lnTo>
                  <a:lnTo>
                    <a:pt x="3543" y="2039"/>
                  </a:lnTo>
                  <a:lnTo>
                    <a:pt x="3552" y="2006"/>
                  </a:lnTo>
                  <a:lnTo>
                    <a:pt x="3562" y="1974"/>
                  </a:lnTo>
                  <a:lnTo>
                    <a:pt x="3573" y="1943"/>
                  </a:lnTo>
                  <a:lnTo>
                    <a:pt x="3585" y="1914"/>
                  </a:lnTo>
                  <a:lnTo>
                    <a:pt x="3598" y="1884"/>
                  </a:lnTo>
                  <a:lnTo>
                    <a:pt x="3611" y="1856"/>
                  </a:lnTo>
                  <a:lnTo>
                    <a:pt x="3627" y="1829"/>
                  </a:lnTo>
                  <a:lnTo>
                    <a:pt x="3643" y="1802"/>
                  </a:lnTo>
                  <a:lnTo>
                    <a:pt x="3662" y="1774"/>
                  </a:lnTo>
                  <a:lnTo>
                    <a:pt x="3681" y="1748"/>
                  </a:lnTo>
                  <a:lnTo>
                    <a:pt x="3701" y="1722"/>
                  </a:lnTo>
                  <a:lnTo>
                    <a:pt x="3723" y="1695"/>
                  </a:lnTo>
                  <a:lnTo>
                    <a:pt x="3745" y="1669"/>
                  </a:lnTo>
                  <a:lnTo>
                    <a:pt x="3770" y="1643"/>
                  </a:lnTo>
                  <a:lnTo>
                    <a:pt x="3795" y="1615"/>
                  </a:lnTo>
                  <a:lnTo>
                    <a:pt x="3822" y="1589"/>
                  </a:lnTo>
                  <a:lnTo>
                    <a:pt x="3775" y="1579"/>
                  </a:lnTo>
                  <a:lnTo>
                    <a:pt x="3729" y="1571"/>
                  </a:lnTo>
                  <a:lnTo>
                    <a:pt x="3682" y="1563"/>
                  </a:lnTo>
                  <a:lnTo>
                    <a:pt x="3636" y="1556"/>
                  </a:lnTo>
                  <a:lnTo>
                    <a:pt x="3590" y="1551"/>
                  </a:lnTo>
                  <a:lnTo>
                    <a:pt x="3545" y="1548"/>
                  </a:lnTo>
                  <a:lnTo>
                    <a:pt x="3499" y="1543"/>
                  </a:lnTo>
                  <a:lnTo>
                    <a:pt x="3454" y="1541"/>
                  </a:lnTo>
                  <a:lnTo>
                    <a:pt x="3408" y="1539"/>
                  </a:lnTo>
                  <a:lnTo>
                    <a:pt x="3361" y="1538"/>
                  </a:lnTo>
                  <a:lnTo>
                    <a:pt x="3315" y="1538"/>
                  </a:lnTo>
                  <a:lnTo>
                    <a:pt x="3267" y="1538"/>
                  </a:lnTo>
                  <a:lnTo>
                    <a:pt x="3220" y="1538"/>
                  </a:lnTo>
                  <a:lnTo>
                    <a:pt x="3171" y="1538"/>
                  </a:lnTo>
                  <a:lnTo>
                    <a:pt x="3123" y="1540"/>
                  </a:lnTo>
                  <a:lnTo>
                    <a:pt x="3073" y="1541"/>
                  </a:lnTo>
                  <a:lnTo>
                    <a:pt x="3035" y="1542"/>
                  </a:lnTo>
                  <a:lnTo>
                    <a:pt x="2997" y="1543"/>
                  </a:lnTo>
                  <a:lnTo>
                    <a:pt x="2960" y="1543"/>
                  </a:lnTo>
                  <a:lnTo>
                    <a:pt x="2924" y="1542"/>
                  </a:lnTo>
                  <a:lnTo>
                    <a:pt x="2890" y="1541"/>
                  </a:lnTo>
                  <a:lnTo>
                    <a:pt x="2856" y="1539"/>
                  </a:lnTo>
                  <a:lnTo>
                    <a:pt x="2823" y="1538"/>
                  </a:lnTo>
                  <a:lnTo>
                    <a:pt x="2790" y="1534"/>
                  </a:lnTo>
                  <a:lnTo>
                    <a:pt x="2758" y="1531"/>
                  </a:lnTo>
                  <a:lnTo>
                    <a:pt x="2727" y="1527"/>
                  </a:lnTo>
                  <a:lnTo>
                    <a:pt x="2697" y="1522"/>
                  </a:lnTo>
                  <a:lnTo>
                    <a:pt x="2670" y="1516"/>
                  </a:lnTo>
                  <a:lnTo>
                    <a:pt x="2641" y="1510"/>
                  </a:lnTo>
                  <a:lnTo>
                    <a:pt x="2615" y="1504"/>
                  </a:lnTo>
                  <a:lnTo>
                    <a:pt x="2588" y="1496"/>
                  </a:lnTo>
                  <a:lnTo>
                    <a:pt x="2563" y="1489"/>
                  </a:lnTo>
                  <a:lnTo>
                    <a:pt x="2537" y="1480"/>
                  </a:lnTo>
                  <a:lnTo>
                    <a:pt x="2515" y="1471"/>
                  </a:lnTo>
                  <a:lnTo>
                    <a:pt x="2493" y="1460"/>
                  </a:lnTo>
                  <a:lnTo>
                    <a:pt x="2471" y="1449"/>
                  </a:lnTo>
                  <a:lnTo>
                    <a:pt x="2450" y="1438"/>
                  </a:lnTo>
                  <a:lnTo>
                    <a:pt x="2431" y="1427"/>
                  </a:lnTo>
                  <a:lnTo>
                    <a:pt x="2412" y="1414"/>
                  </a:lnTo>
                  <a:lnTo>
                    <a:pt x="2394" y="1399"/>
                  </a:lnTo>
                  <a:lnTo>
                    <a:pt x="2378" y="1385"/>
                  </a:lnTo>
                  <a:lnTo>
                    <a:pt x="2361" y="1371"/>
                  </a:lnTo>
                  <a:lnTo>
                    <a:pt x="2348" y="1355"/>
                  </a:lnTo>
                  <a:lnTo>
                    <a:pt x="2333" y="1339"/>
                  </a:lnTo>
                  <a:lnTo>
                    <a:pt x="2321" y="1321"/>
                  </a:lnTo>
                  <a:lnTo>
                    <a:pt x="2309" y="1304"/>
                  </a:lnTo>
                  <a:lnTo>
                    <a:pt x="2299" y="1284"/>
                  </a:lnTo>
                  <a:lnTo>
                    <a:pt x="2289" y="1265"/>
                  </a:lnTo>
                  <a:lnTo>
                    <a:pt x="2283" y="1249"/>
                  </a:lnTo>
                  <a:lnTo>
                    <a:pt x="2275" y="1230"/>
                  </a:lnTo>
                  <a:lnTo>
                    <a:pt x="2269" y="1213"/>
                  </a:lnTo>
                  <a:lnTo>
                    <a:pt x="2263" y="1196"/>
                  </a:lnTo>
                  <a:lnTo>
                    <a:pt x="2258" y="1179"/>
                  </a:lnTo>
                  <a:lnTo>
                    <a:pt x="2254" y="1161"/>
                  </a:lnTo>
                  <a:lnTo>
                    <a:pt x="2249" y="1144"/>
                  </a:lnTo>
                  <a:lnTo>
                    <a:pt x="2246" y="1126"/>
                  </a:lnTo>
                  <a:lnTo>
                    <a:pt x="2241" y="1090"/>
                  </a:lnTo>
                  <a:lnTo>
                    <a:pt x="2237" y="1052"/>
                  </a:lnTo>
                  <a:lnTo>
                    <a:pt x="2235" y="1015"/>
                  </a:lnTo>
                  <a:lnTo>
                    <a:pt x="2235" y="976"/>
                  </a:lnTo>
                  <a:lnTo>
                    <a:pt x="2237" y="936"/>
                  </a:lnTo>
                  <a:lnTo>
                    <a:pt x="2238" y="895"/>
                  </a:lnTo>
                  <a:lnTo>
                    <a:pt x="2244" y="852"/>
                  </a:lnTo>
                  <a:lnTo>
                    <a:pt x="2249" y="807"/>
                  </a:lnTo>
                  <a:lnTo>
                    <a:pt x="2256" y="761"/>
                  </a:lnTo>
                  <a:lnTo>
                    <a:pt x="2263" y="712"/>
                  </a:lnTo>
                  <a:lnTo>
                    <a:pt x="2272" y="664"/>
                  </a:lnTo>
                  <a:lnTo>
                    <a:pt x="2283" y="611"/>
                  </a:lnTo>
                  <a:lnTo>
                    <a:pt x="2286" y="581"/>
                  </a:lnTo>
                  <a:lnTo>
                    <a:pt x="2289" y="552"/>
                  </a:lnTo>
                  <a:lnTo>
                    <a:pt x="2290" y="524"/>
                  </a:lnTo>
                  <a:lnTo>
                    <a:pt x="2288" y="499"/>
                  </a:lnTo>
                  <a:lnTo>
                    <a:pt x="2285" y="473"/>
                  </a:lnTo>
                  <a:lnTo>
                    <a:pt x="2280" y="450"/>
                  </a:lnTo>
                  <a:lnTo>
                    <a:pt x="2273" y="428"/>
                  </a:lnTo>
                  <a:lnTo>
                    <a:pt x="2264" y="408"/>
                  </a:lnTo>
                  <a:lnTo>
                    <a:pt x="2254" y="388"/>
                  </a:lnTo>
                  <a:lnTo>
                    <a:pt x="2242" y="372"/>
                  </a:lnTo>
                  <a:lnTo>
                    <a:pt x="2228" y="355"/>
                  </a:lnTo>
                  <a:lnTo>
                    <a:pt x="2214" y="342"/>
                  </a:lnTo>
                  <a:lnTo>
                    <a:pt x="2197" y="330"/>
                  </a:lnTo>
                  <a:lnTo>
                    <a:pt x="2180" y="318"/>
                  </a:lnTo>
                  <a:lnTo>
                    <a:pt x="2161" y="309"/>
                  </a:lnTo>
                  <a:lnTo>
                    <a:pt x="2140" y="301"/>
                  </a:lnTo>
                  <a:lnTo>
                    <a:pt x="2119" y="295"/>
                  </a:lnTo>
                  <a:lnTo>
                    <a:pt x="2097" y="290"/>
                  </a:lnTo>
                  <a:lnTo>
                    <a:pt x="2072" y="289"/>
                  </a:lnTo>
                  <a:lnTo>
                    <a:pt x="2049" y="287"/>
                  </a:lnTo>
                  <a:lnTo>
                    <a:pt x="2024" y="289"/>
                  </a:lnTo>
                  <a:lnTo>
                    <a:pt x="1997" y="290"/>
                  </a:lnTo>
                  <a:lnTo>
                    <a:pt x="1971" y="294"/>
                  </a:lnTo>
                  <a:lnTo>
                    <a:pt x="1942" y="300"/>
                  </a:lnTo>
                  <a:lnTo>
                    <a:pt x="1914" y="309"/>
                  </a:lnTo>
                  <a:lnTo>
                    <a:pt x="1885" y="318"/>
                  </a:lnTo>
                  <a:lnTo>
                    <a:pt x="1855" y="331"/>
                  </a:lnTo>
                  <a:lnTo>
                    <a:pt x="1826" y="344"/>
                  </a:lnTo>
                  <a:lnTo>
                    <a:pt x="1795" y="358"/>
                  </a:lnTo>
                  <a:lnTo>
                    <a:pt x="1764" y="377"/>
                  </a:lnTo>
                  <a:lnTo>
                    <a:pt x="1733" y="396"/>
                  </a:lnTo>
                  <a:lnTo>
                    <a:pt x="1701" y="417"/>
                  </a:lnTo>
                  <a:lnTo>
                    <a:pt x="1742" y="457"/>
                  </a:lnTo>
                  <a:lnTo>
                    <a:pt x="1764" y="441"/>
                  </a:lnTo>
                  <a:lnTo>
                    <a:pt x="1786" y="427"/>
                  </a:lnTo>
                  <a:lnTo>
                    <a:pt x="1808" y="415"/>
                  </a:lnTo>
                  <a:lnTo>
                    <a:pt x="1830" y="405"/>
                  </a:lnTo>
                  <a:lnTo>
                    <a:pt x="1852" y="396"/>
                  </a:lnTo>
                  <a:lnTo>
                    <a:pt x="1874" y="388"/>
                  </a:lnTo>
                  <a:lnTo>
                    <a:pt x="1896" y="383"/>
                  </a:lnTo>
                  <a:lnTo>
                    <a:pt x="1916" y="377"/>
                  </a:lnTo>
                  <a:lnTo>
                    <a:pt x="1937" y="376"/>
                  </a:lnTo>
                  <a:lnTo>
                    <a:pt x="1956" y="374"/>
                  </a:lnTo>
                  <a:lnTo>
                    <a:pt x="1975" y="374"/>
                  </a:lnTo>
                  <a:lnTo>
                    <a:pt x="1995" y="376"/>
                  </a:lnTo>
                  <a:lnTo>
                    <a:pt x="2013" y="378"/>
                  </a:lnTo>
                  <a:lnTo>
                    <a:pt x="2029" y="383"/>
                  </a:lnTo>
                  <a:lnTo>
                    <a:pt x="2046" y="388"/>
                  </a:lnTo>
                  <a:lnTo>
                    <a:pt x="2061" y="396"/>
                  </a:lnTo>
                  <a:lnTo>
                    <a:pt x="2076" y="404"/>
                  </a:lnTo>
                  <a:lnTo>
                    <a:pt x="2090" y="413"/>
                  </a:lnTo>
                  <a:lnTo>
                    <a:pt x="2103" y="424"/>
                  </a:lnTo>
                  <a:lnTo>
                    <a:pt x="2116" y="436"/>
                  </a:lnTo>
                  <a:lnTo>
                    <a:pt x="2127" y="449"/>
                  </a:lnTo>
                  <a:lnTo>
                    <a:pt x="2135" y="463"/>
                  </a:lnTo>
                  <a:lnTo>
                    <a:pt x="2144" y="479"/>
                  </a:lnTo>
                  <a:lnTo>
                    <a:pt x="2151" y="495"/>
                  </a:lnTo>
                  <a:lnTo>
                    <a:pt x="2158" y="512"/>
                  </a:lnTo>
                  <a:lnTo>
                    <a:pt x="2162" y="532"/>
                  </a:lnTo>
                  <a:lnTo>
                    <a:pt x="2166" y="551"/>
                  </a:lnTo>
                  <a:lnTo>
                    <a:pt x="2169" y="572"/>
                  </a:lnTo>
                  <a:lnTo>
                    <a:pt x="2169" y="593"/>
                  </a:lnTo>
                  <a:lnTo>
                    <a:pt x="2169" y="616"/>
                  </a:lnTo>
                  <a:lnTo>
                    <a:pt x="2165" y="639"/>
                  </a:lnTo>
                  <a:lnTo>
                    <a:pt x="2161" y="664"/>
                  </a:lnTo>
                  <a:lnTo>
                    <a:pt x="2160" y="630"/>
                  </a:lnTo>
                  <a:lnTo>
                    <a:pt x="2154" y="601"/>
                  </a:lnTo>
                  <a:lnTo>
                    <a:pt x="2148" y="574"/>
                  </a:lnTo>
                  <a:lnTo>
                    <a:pt x="2138" y="551"/>
                  </a:lnTo>
                  <a:lnTo>
                    <a:pt x="2127" y="531"/>
                  </a:lnTo>
                  <a:lnTo>
                    <a:pt x="2112" y="513"/>
                  </a:lnTo>
                  <a:lnTo>
                    <a:pt x="2097" y="499"/>
                  </a:lnTo>
                  <a:lnTo>
                    <a:pt x="2080" y="487"/>
                  </a:lnTo>
                  <a:lnTo>
                    <a:pt x="2061" y="477"/>
                  </a:lnTo>
                  <a:lnTo>
                    <a:pt x="2042" y="470"/>
                  </a:lnTo>
                  <a:lnTo>
                    <a:pt x="2021" y="466"/>
                  </a:lnTo>
                  <a:lnTo>
                    <a:pt x="2000" y="463"/>
                  </a:lnTo>
                  <a:lnTo>
                    <a:pt x="1977" y="463"/>
                  </a:lnTo>
                  <a:lnTo>
                    <a:pt x="1954" y="465"/>
                  </a:lnTo>
                  <a:lnTo>
                    <a:pt x="1930" y="468"/>
                  </a:lnTo>
                  <a:lnTo>
                    <a:pt x="1906" y="473"/>
                  </a:lnTo>
                  <a:lnTo>
                    <a:pt x="1881" y="479"/>
                  </a:lnTo>
                  <a:lnTo>
                    <a:pt x="1857" y="488"/>
                  </a:lnTo>
                  <a:lnTo>
                    <a:pt x="1831" y="497"/>
                  </a:lnTo>
                  <a:lnTo>
                    <a:pt x="1807" y="508"/>
                  </a:lnTo>
                  <a:lnTo>
                    <a:pt x="1782" y="520"/>
                  </a:lnTo>
                  <a:lnTo>
                    <a:pt x="1758" y="532"/>
                  </a:lnTo>
                  <a:lnTo>
                    <a:pt x="1735" y="544"/>
                  </a:lnTo>
                  <a:lnTo>
                    <a:pt x="1713" y="560"/>
                  </a:lnTo>
                  <a:lnTo>
                    <a:pt x="1691" y="574"/>
                  </a:lnTo>
                  <a:lnTo>
                    <a:pt x="1670" y="588"/>
                  </a:lnTo>
                  <a:lnTo>
                    <a:pt x="1651" y="605"/>
                  </a:lnTo>
                  <a:lnTo>
                    <a:pt x="1632" y="620"/>
                  </a:lnTo>
                  <a:lnTo>
                    <a:pt x="1615" y="636"/>
                  </a:lnTo>
                  <a:lnTo>
                    <a:pt x="1600" y="653"/>
                  </a:lnTo>
                  <a:lnTo>
                    <a:pt x="1587" y="668"/>
                  </a:lnTo>
                  <a:lnTo>
                    <a:pt x="1576" y="684"/>
                  </a:lnTo>
                  <a:lnTo>
                    <a:pt x="1590" y="697"/>
                  </a:lnTo>
                  <a:lnTo>
                    <a:pt x="1605" y="710"/>
                  </a:lnTo>
                  <a:lnTo>
                    <a:pt x="1620" y="723"/>
                  </a:lnTo>
                  <a:lnTo>
                    <a:pt x="1634" y="737"/>
                  </a:lnTo>
                  <a:lnTo>
                    <a:pt x="1649" y="719"/>
                  </a:lnTo>
                  <a:lnTo>
                    <a:pt x="1664" y="701"/>
                  </a:lnTo>
                  <a:lnTo>
                    <a:pt x="1677" y="686"/>
                  </a:lnTo>
                  <a:lnTo>
                    <a:pt x="1694" y="669"/>
                  </a:lnTo>
                  <a:lnTo>
                    <a:pt x="1708" y="654"/>
                  </a:lnTo>
                  <a:lnTo>
                    <a:pt x="1725" y="642"/>
                  </a:lnTo>
                  <a:lnTo>
                    <a:pt x="1742" y="628"/>
                  </a:lnTo>
                  <a:lnTo>
                    <a:pt x="1757" y="616"/>
                  </a:lnTo>
                  <a:lnTo>
                    <a:pt x="1775" y="606"/>
                  </a:lnTo>
                  <a:lnTo>
                    <a:pt x="1792" y="596"/>
                  </a:lnTo>
                  <a:lnTo>
                    <a:pt x="1809" y="587"/>
                  </a:lnTo>
                  <a:lnTo>
                    <a:pt x="1828" y="582"/>
                  </a:lnTo>
                  <a:lnTo>
                    <a:pt x="1846" y="576"/>
                  </a:lnTo>
                  <a:lnTo>
                    <a:pt x="1864" y="573"/>
                  </a:lnTo>
                  <a:lnTo>
                    <a:pt x="1884" y="570"/>
                  </a:lnTo>
                  <a:lnTo>
                    <a:pt x="1904" y="570"/>
                  </a:lnTo>
                  <a:lnTo>
                    <a:pt x="1921" y="571"/>
                  </a:lnTo>
                  <a:lnTo>
                    <a:pt x="1938" y="573"/>
                  </a:lnTo>
                  <a:lnTo>
                    <a:pt x="1954" y="576"/>
                  </a:lnTo>
                  <a:lnTo>
                    <a:pt x="1969" y="581"/>
                  </a:lnTo>
                  <a:lnTo>
                    <a:pt x="1983" y="587"/>
                  </a:lnTo>
                  <a:lnTo>
                    <a:pt x="1996" y="595"/>
                  </a:lnTo>
                  <a:lnTo>
                    <a:pt x="2007" y="603"/>
                  </a:lnTo>
                  <a:lnTo>
                    <a:pt x="2018" y="612"/>
                  </a:lnTo>
                  <a:lnTo>
                    <a:pt x="2028" y="622"/>
                  </a:lnTo>
                  <a:lnTo>
                    <a:pt x="2038" y="633"/>
                  </a:lnTo>
                  <a:lnTo>
                    <a:pt x="2046" y="645"/>
                  </a:lnTo>
                  <a:lnTo>
                    <a:pt x="2052" y="658"/>
                  </a:lnTo>
                  <a:lnTo>
                    <a:pt x="2060" y="671"/>
                  </a:lnTo>
                  <a:lnTo>
                    <a:pt x="2066" y="686"/>
                  </a:lnTo>
                  <a:lnTo>
                    <a:pt x="2071" y="699"/>
                  </a:lnTo>
                  <a:lnTo>
                    <a:pt x="2075" y="715"/>
                  </a:lnTo>
                  <a:lnTo>
                    <a:pt x="2078" y="730"/>
                  </a:lnTo>
                  <a:lnTo>
                    <a:pt x="2081" y="746"/>
                  </a:lnTo>
                  <a:lnTo>
                    <a:pt x="2083" y="762"/>
                  </a:lnTo>
                  <a:lnTo>
                    <a:pt x="2083" y="779"/>
                  </a:lnTo>
                  <a:lnTo>
                    <a:pt x="2083" y="795"/>
                  </a:lnTo>
                  <a:lnTo>
                    <a:pt x="2083" y="811"/>
                  </a:lnTo>
                  <a:lnTo>
                    <a:pt x="2083" y="828"/>
                  </a:lnTo>
                  <a:lnTo>
                    <a:pt x="2082" y="845"/>
                  </a:lnTo>
                  <a:lnTo>
                    <a:pt x="2080" y="862"/>
                  </a:lnTo>
                  <a:lnTo>
                    <a:pt x="2077" y="878"/>
                  </a:lnTo>
                  <a:lnTo>
                    <a:pt x="2073" y="895"/>
                  </a:lnTo>
                  <a:lnTo>
                    <a:pt x="2070" y="910"/>
                  </a:lnTo>
                  <a:lnTo>
                    <a:pt x="2066" y="926"/>
                  </a:lnTo>
                  <a:lnTo>
                    <a:pt x="2061" y="940"/>
                  </a:lnTo>
                  <a:lnTo>
                    <a:pt x="2055" y="956"/>
                  </a:lnTo>
                  <a:lnTo>
                    <a:pt x="2049" y="970"/>
                  </a:lnTo>
                  <a:lnTo>
                    <a:pt x="2049" y="926"/>
                  </a:lnTo>
                  <a:lnTo>
                    <a:pt x="2048" y="884"/>
                  </a:lnTo>
                  <a:lnTo>
                    <a:pt x="2047" y="863"/>
                  </a:lnTo>
                  <a:lnTo>
                    <a:pt x="2045" y="842"/>
                  </a:lnTo>
                  <a:lnTo>
                    <a:pt x="2042" y="823"/>
                  </a:lnTo>
                  <a:lnTo>
                    <a:pt x="2040" y="804"/>
                  </a:lnTo>
                  <a:lnTo>
                    <a:pt x="2036" y="785"/>
                  </a:lnTo>
                  <a:lnTo>
                    <a:pt x="2030" y="769"/>
                  </a:lnTo>
                  <a:lnTo>
                    <a:pt x="2026" y="752"/>
                  </a:lnTo>
                  <a:lnTo>
                    <a:pt x="2019" y="736"/>
                  </a:lnTo>
                  <a:lnTo>
                    <a:pt x="2013" y="720"/>
                  </a:lnTo>
                  <a:lnTo>
                    <a:pt x="2005" y="707"/>
                  </a:lnTo>
                  <a:lnTo>
                    <a:pt x="1996" y="695"/>
                  </a:lnTo>
                  <a:lnTo>
                    <a:pt x="1985" y="682"/>
                  </a:lnTo>
                  <a:lnTo>
                    <a:pt x="1973" y="670"/>
                  </a:lnTo>
                  <a:lnTo>
                    <a:pt x="1960" y="660"/>
                  </a:lnTo>
                  <a:lnTo>
                    <a:pt x="1945" y="654"/>
                  </a:lnTo>
                  <a:lnTo>
                    <a:pt x="1931" y="648"/>
                  </a:lnTo>
                  <a:lnTo>
                    <a:pt x="1917" y="644"/>
                  </a:lnTo>
                  <a:lnTo>
                    <a:pt x="1902" y="643"/>
                  </a:lnTo>
                  <a:lnTo>
                    <a:pt x="1888" y="643"/>
                  </a:lnTo>
                  <a:lnTo>
                    <a:pt x="1873" y="645"/>
                  </a:lnTo>
                  <a:lnTo>
                    <a:pt x="1858" y="649"/>
                  </a:lnTo>
                  <a:lnTo>
                    <a:pt x="1842" y="654"/>
                  </a:lnTo>
                  <a:lnTo>
                    <a:pt x="1828" y="660"/>
                  </a:lnTo>
                  <a:lnTo>
                    <a:pt x="1813" y="668"/>
                  </a:lnTo>
                  <a:lnTo>
                    <a:pt x="1798" y="677"/>
                  </a:lnTo>
                  <a:lnTo>
                    <a:pt x="1784" y="687"/>
                  </a:lnTo>
                  <a:lnTo>
                    <a:pt x="1768" y="698"/>
                  </a:lnTo>
                  <a:lnTo>
                    <a:pt x="1754" y="710"/>
                  </a:lnTo>
                  <a:lnTo>
                    <a:pt x="1740" y="722"/>
                  </a:lnTo>
                  <a:lnTo>
                    <a:pt x="1726" y="736"/>
                  </a:lnTo>
                  <a:lnTo>
                    <a:pt x="1713" y="750"/>
                  </a:lnTo>
                  <a:lnTo>
                    <a:pt x="1699" y="763"/>
                  </a:lnTo>
                  <a:lnTo>
                    <a:pt x="1675" y="793"/>
                  </a:lnTo>
                  <a:lnTo>
                    <a:pt x="1653" y="823"/>
                  </a:lnTo>
                  <a:lnTo>
                    <a:pt x="1631" y="852"/>
                  </a:lnTo>
                  <a:lnTo>
                    <a:pt x="1614" y="882"/>
                  </a:lnTo>
                  <a:lnTo>
                    <a:pt x="1600" y="907"/>
                  </a:lnTo>
                  <a:lnTo>
                    <a:pt x="1589" y="930"/>
                  </a:lnTo>
                  <a:lnTo>
                    <a:pt x="1615" y="925"/>
                  </a:lnTo>
                  <a:lnTo>
                    <a:pt x="1640" y="920"/>
                  </a:lnTo>
                  <a:lnTo>
                    <a:pt x="1662" y="918"/>
                  </a:lnTo>
                  <a:lnTo>
                    <a:pt x="1683" y="919"/>
                  </a:lnTo>
                  <a:lnTo>
                    <a:pt x="1703" y="923"/>
                  </a:lnTo>
                  <a:lnTo>
                    <a:pt x="1722" y="927"/>
                  </a:lnTo>
                  <a:lnTo>
                    <a:pt x="1739" y="934"/>
                  </a:lnTo>
                  <a:lnTo>
                    <a:pt x="1755" y="941"/>
                  </a:lnTo>
                  <a:lnTo>
                    <a:pt x="1770" y="951"/>
                  </a:lnTo>
                  <a:lnTo>
                    <a:pt x="1785" y="963"/>
                  </a:lnTo>
                  <a:lnTo>
                    <a:pt x="1797" y="977"/>
                  </a:lnTo>
                  <a:lnTo>
                    <a:pt x="1808" y="991"/>
                  </a:lnTo>
                  <a:lnTo>
                    <a:pt x="1819" y="1007"/>
                  </a:lnTo>
                  <a:lnTo>
                    <a:pt x="1830" y="1023"/>
                  </a:lnTo>
                  <a:lnTo>
                    <a:pt x="1838" y="1041"/>
                  </a:lnTo>
                  <a:lnTo>
                    <a:pt x="1847" y="1061"/>
                  </a:lnTo>
                  <a:lnTo>
                    <a:pt x="1853" y="1080"/>
                  </a:lnTo>
                  <a:lnTo>
                    <a:pt x="1861" y="1100"/>
                  </a:lnTo>
                  <a:lnTo>
                    <a:pt x="1865" y="1121"/>
                  </a:lnTo>
                  <a:lnTo>
                    <a:pt x="1872" y="1142"/>
                  </a:lnTo>
                  <a:lnTo>
                    <a:pt x="1881" y="1185"/>
                  </a:lnTo>
                  <a:lnTo>
                    <a:pt x="1888" y="1229"/>
                  </a:lnTo>
                  <a:lnTo>
                    <a:pt x="1898" y="1316"/>
                  </a:lnTo>
                  <a:lnTo>
                    <a:pt x="1906" y="1395"/>
                  </a:lnTo>
                  <a:lnTo>
                    <a:pt x="1907" y="1413"/>
                  </a:lnTo>
                  <a:lnTo>
                    <a:pt x="1911" y="1429"/>
                  </a:lnTo>
                  <a:lnTo>
                    <a:pt x="1915" y="1446"/>
                  </a:lnTo>
                  <a:lnTo>
                    <a:pt x="1920" y="1460"/>
                  </a:lnTo>
                  <a:lnTo>
                    <a:pt x="1925" y="1473"/>
                  </a:lnTo>
                  <a:lnTo>
                    <a:pt x="1932" y="1487"/>
                  </a:lnTo>
                  <a:lnTo>
                    <a:pt x="1940" y="1499"/>
                  </a:lnTo>
                  <a:lnTo>
                    <a:pt x="1946" y="1510"/>
                  </a:lnTo>
                  <a:lnTo>
                    <a:pt x="1954" y="1520"/>
                  </a:lnTo>
                  <a:lnTo>
                    <a:pt x="1963" y="1529"/>
                  </a:lnTo>
                  <a:lnTo>
                    <a:pt x="1973" y="1538"/>
                  </a:lnTo>
                  <a:lnTo>
                    <a:pt x="1983" y="1545"/>
                  </a:lnTo>
                  <a:lnTo>
                    <a:pt x="1993" y="1552"/>
                  </a:lnTo>
                  <a:lnTo>
                    <a:pt x="2003" y="1559"/>
                  </a:lnTo>
                  <a:lnTo>
                    <a:pt x="2014" y="1563"/>
                  </a:lnTo>
                  <a:lnTo>
                    <a:pt x="2025" y="1568"/>
                  </a:lnTo>
                  <a:lnTo>
                    <a:pt x="2059" y="1580"/>
                  </a:lnTo>
                  <a:lnTo>
                    <a:pt x="2096" y="1595"/>
                  </a:lnTo>
                  <a:lnTo>
                    <a:pt x="2116" y="1604"/>
                  </a:lnTo>
                  <a:lnTo>
                    <a:pt x="2134" y="1614"/>
                  </a:lnTo>
                  <a:lnTo>
                    <a:pt x="2153" y="1624"/>
                  </a:lnTo>
                  <a:lnTo>
                    <a:pt x="2172" y="1636"/>
                  </a:lnTo>
                  <a:lnTo>
                    <a:pt x="2191" y="1648"/>
                  </a:lnTo>
                  <a:lnTo>
                    <a:pt x="2207" y="1659"/>
                  </a:lnTo>
                  <a:lnTo>
                    <a:pt x="2224" y="1674"/>
                  </a:lnTo>
                  <a:lnTo>
                    <a:pt x="2238" y="1689"/>
                  </a:lnTo>
                  <a:lnTo>
                    <a:pt x="2253" y="1704"/>
                  </a:lnTo>
                  <a:lnTo>
                    <a:pt x="2265" y="1721"/>
                  </a:lnTo>
                  <a:lnTo>
                    <a:pt x="2270" y="1729"/>
                  </a:lnTo>
                  <a:lnTo>
                    <a:pt x="2275" y="1738"/>
                  </a:lnTo>
                  <a:lnTo>
                    <a:pt x="2279" y="1748"/>
                  </a:lnTo>
                  <a:lnTo>
                    <a:pt x="2283" y="1758"/>
                  </a:lnTo>
                  <a:lnTo>
                    <a:pt x="2288" y="1776"/>
                  </a:lnTo>
                  <a:lnTo>
                    <a:pt x="2293" y="1792"/>
                  </a:lnTo>
                  <a:lnTo>
                    <a:pt x="2295" y="1809"/>
                  </a:lnTo>
                  <a:lnTo>
                    <a:pt x="2296" y="1825"/>
                  </a:lnTo>
                  <a:lnTo>
                    <a:pt x="2296" y="1840"/>
                  </a:lnTo>
                  <a:lnTo>
                    <a:pt x="2294" y="1854"/>
                  </a:lnTo>
                  <a:lnTo>
                    <a:pt x="2291" y="1867"/>
                  </a:lnTo>
                  <a:lnTo>
                    <a:pt x="2286" y="1881"/>
                  </a:lnTo>
                  <a:lnTo>
                    <a:pt x="2281" y="1892"/>
                  </a:lnTo>
                  <a:lnTo>
                    <a:pt x="2274" y="1903"/>
                  </a:lnTo>
                  <a:lnTo>
                    <a:pt x="2267" y="1913"/>
                  </a:lnTo>
                  <a:lnTo>
                    <a:pt x="2258" y="1920"/>
                  </a:lnTo>
                  <a:lnTo>
                    <a:pt x="2249" y="1928"/>
                  </a:lnTo>
                  <a:lnTo>
                    <a:pt x="2238" y="1935"/>
                  </a:lnTo>
                  <a:lnTo>
                    <a:pt x="2227" y="1940"/>
                  </a:lnTo>
                  <a:lnTo>
                    <a:pt x="2215" y="1946"/>
                  </a:lnTo>
                  <a:lnTo>
                    <a:pt x="2233" y="1955"/>
                  </a:lnTo>
                  <a:lnTo>
                    <a:pt x="2249" y="1962"/>
                  </a:lnTo>
                  <a:lnTo>
                    <a:pt x="2267" y="1969"/>
                  </a:lnTo>
                  <a:lnTo>
                    <a:pt x="2283" y="1974"/>
                  </a:lnTo>
                  <a:lnTo>
                    <a:pt x="2299" y="1977"/>
                  </a:lnTo>
                  <a:lnTo>
                    <a:pt x="2316" y="1979"/>
                  </a:lnTo>
                  <a:lnTo>
                    <a:pt x="2331" y="1980"/>
                  </a:lnTo>
                  <a:lnTo>
                    <a:pt x="2348" y="1980"/>
                  </a:lnTo>
                  <a:lnTo>
                    <a:pt x="2364" y="1978"/>
                  </a:lnTo>
                  <a:lnTo>
                    <a:pt x="2382" y="1976"/>
                  </a:lnTo>
                  <a:lnTo>
                    <a:pt x="2402" y="1972"/>
                  </a:lnTo>
                  <a:lnTo>
                    <a:pt x="2422" y="1969"/>
                  </a:lnTo>
                  <a:lnTo>
                    <a:pt x="2467" y="1959"/>
                  </a:lnTo>
                  <a:lnTo>
                    <a:pt x="2518" y="1947"/>
                  </a:lnTo>
                  <a:close/>
                  <a:moveTo>
                    <a:pt x="1526" y="469"/>
                  </a:moveTo>
                  <a:lnTo>
                    <a:pt x="1546" y="470"/>
                  </a:lnTo>
                  <a:lnTo>
                    <a:pt x="1567" y="470"/>
                  </a:lnTo>
                  <a:lnTo>
                    <a:pt x="1587" y="472"/>
                  </a:lnTo>
                  <a:lnTo>
                    <a:pt x="1605" y="474"/>
                  </a:lnTo>
                  <a:lnTo>
                    <a:pt x="1624" y="477"/>
                  </a:lnTo>
                  <a:lnTo>
                    <a:pt x="1642" y="482"/>
                  </a:lnTo>
                  <a:lnTo>
                    <a:pt x="1661" y="488"/>
                  </a:lnTo>
                  <a:lnTo>
                    <a:pt x="1678" y="497"/>
                  </a:lnTo>
                  <a:lnTo>
                    <a:pt x="1653" y="519"/>
                  </a:lnTo>
                  <a:lnTo>
                    <a:pt x="1626" y="541"/>
                  </a:lnTo>
                  <a:lnTo>
                    <a:pt x="1602" y="564"/>
                  </a:lnTo>
                  <a:lnTo>
                    <a:pt x="1578" y="587"/>
                  </a:lnTo>
                  <a:lnTo>
                    <a:pt x="1553" y="614"/>
                  </a:lnTo>
                  <a:lnTo>
                    <a:pt x="1530" y="643"/>
                  </a:lnTo>
                  <a:lnTo>
                    <a:pt x="1505" y="672"/>
                  </a:lnTo>
                  <a:lnTo>
                    <a:pt x="1478" y="706"/>
                  </a:lnTo>
                  <a:lnTo>
                    <a:pt x="1493" y="713"/>
                  </a:lnTo>
                  <a:lnTo>
                    <a:pt x="1507" y="722"/>
                  </a:lnTo>
                  <a:lnTo>
                    <a:pt x="1520" y="731"/>
                  </a:lnTo>
                  <a:lnTo>
                    <a:pt x="1536" y="741"/>
                  </a:lnTo>
                  <a:lnTo>
                    <a:pt x="1563" y="763"/>
                  </a:lnTo>
                  <a:lnTo>
                    <a:pt x="1588" y="785"/>
                  </a:lnTo>
                  <a:lnTo>
                    <a:pt x="1576" y="810"/>
                  </a:lnTo>
                  <a:lnTo>
                    <a:pt x="1561" y="835"/>
                  </a:lnTo>
                  <a:lnTo>
                    <a:pt x="1548" y="859"/>
                  </a:lnTo>
                  <a:lnTo>
                    <a:pt x="1534" y="887"/>
                  </a:lnTo>
                  <a:lnTo>
                    <a:pt x="1519" y="919"/>
                  </a:lnTo>
                  <a:lnTo>
                    <a:pt x="1503" y="957"/>
                  </a:lnTo>
                  <a:lnTo>
                    <a:pt x="1487" y="1003"/>
                  </a:lnTo>
                  <a:lnTo>
                    <a:pt x="1467" y="1060"/>
                  </a:lnTo>
                  <a:lnTo>
                    <a:pt x="1485" y="1051"/>
                  </a:lnTo>
                  <a:lnTo>
                    <a:pt x="1503" y="1040"/>
                  </a:lnTo>
                  <a:lnTo>
                    <a:pt x="1524" y="1031"/>
                  </a:lnTo>
                  <a:lnTo>
                    <a:pt x="1546" y="1022"/>
                  </a:lnTo>
                  <a:lnTo>
                    <a:pt x="1569" y="1014"/>
                  </a:lnTo>
                  <a:lnTo>
                    <a:pt x="1592" y="1007"/>
                  </a:lnTo>
                  <a:lnTo>
                    <a:pt x="1617" y="1002"/>
                  </a:lnTo>
                  <a:lnTo>
                    <a:pt x="1641" y="998"/>
                  </a:lnTo>
                  <a:lnTo>
                    <a:pt x="1652" y="998"/>
                  </a:lnTo>
                  <a:lnTo>
                    <a:pt x="1663" y="998"/>
                  </a:lnTo>
                  <a:lnTo>
                    <a:pt x="1674" y="998"/>
                  </a:lnTo>
                  <a:lnTo>
                    <a:pt x="1685" y="999"/>
                  </a:lnTo>
                  <a:lnTo>
                    <a:pt x="1695" y="1001"/>
                  </a:lnTo>
                  <a:lnTo>
                    <a:pt x="1705" y="1004"/>
                  </a:lnTo>
                  <a:lnTo>
                    <a:pt x="1714" y="1008"/>
                  </a:lnTo>
                  <a:lnTo>
                    <a:pt x="1722" y="1013"/>
                  </a:lnTo>
                  <a:lnTo>
                    <a:pt x="1730" y="1018"/>
                  </a:lnTo>
                  <a:lnTo>
                    <a:pt x="1738" y="1025"/>
                  </a:lnTo>
                  <a:lnTo>
                    <a:pt x="1744" y="1032"/>
                  </a:lnTo>
                  <a:lnTo>
                    <a:pt x="1750" y="1041"/>
                  </a:lnTo>
                  <a:lnTo>
                    <a:pt x="1755" y="1051"/>
                  </a:lnTo>
                  <a:lnTo>
                    <a:pt x="1758" y="1062"/>
                  </a:lnTo>
                  <a:lnTo>
                    <a:pt x="1761" y="1075"/>
                  </a:lnTo>
                  <a:lnTo>
                    <a:pt x="1764" y="1088"/>
                  </a:lnTo>
                  <a:lnTo>
                    <a:pt x="1751" y="1098"/>
                  </a:lnTo>
                  <a:lnTo>
                    <a:pt x="1739" y="1108"/>
                  </a:lnTo>
                  <a:lnTo>
                    <a:pt x="1726" y="1117"/>
                  </a:lnTo>
                  <a:lnTo>
                    <a:pt x="1712" y="1126"/>
                  </a:lnTo>
                  <a:lnTo>
                    <a:pt x="1698" y="1134"/>
                  </a:lnTo>
                  <a:lnTo>
                    <a:pt x="1684" y="1142"/>
                  </a:lnTo>
                  <a:lnTo>
                    <a:pt x="1670" y="1148"/>
                  </a:lnTo>
                  <a:lnTo>
                    <a:pt x="1654" y="1154"/>
                  </a:lnTo>
                  <a:lnTo>
                    <a:pt x="1640" y="1160"/>
                  </a:lnTo>
                  <a:lnTo>
                    <a:pt x="1624" y="1165"/>
                  </a:lnTo>
                  <a:lnTo>
                    <a:pt x="1609" y="1169"/>
                  </a:lnTo>
                  <a:lnTo>
                    <a:pt x="1592" y="1173"/>
                  </a:lnTo>
                  <a:lnTo>
                    <a:pt x="1576" y="1175"/>
                  </a:lnTo>
                  <a:lnTo>
                    <a:pt x="1559" y="1176"/>
                  </a:lnTo>
                  <a:lnTo>
                    <a:pt x="1542" y="1178"/>
                  </a:lnTo>
                  <a:lnTo>
                    <a:pt x="1526" y="1178"/>
                  </a:lnTo>
                  <a:lnTo>
                    <a:pt x="1507" y="1178"/>
                  </a:lnTo>
                  <a:lnTo>
                    <a:pt x="1488" y="1176"/>
                  </a:lnTo>
                  <a:lnTo>
                    <a:pt x="1470" y="1174"/>
                  </a:lnTo>
                  <a:lnTo>
                    <a:pt x="1454" y="1171"/>
                  </a:lnTo>
                  <a:lnTo>
                    <a:pt x="1436" y="1167"/>
                  </a:lnTo>
                  <a:lnTo>
                    <a:pt x="1420" y="1161"/>
                  </a:lnTo>
                  <a:lnTo>
                    <a:pt x="1402" y="1157"/>
                  </a:lnTo>
                  <a:lnTo>
                    <a:pt x="1386" y="1150"/>
                  </a:lnTo>
                  <a:lnTo>
                    <a:pt x="1370" y="1143"/>
                  </a:lnTo>
                  <a:lnTo>
                    <a:pt x="1354" y="1135"/>
                  </a:lnTo>
                  <a:lnTo>
                    <a:pt x="1340" y="1127"/>
                  </a:lnTo>
                  <a:lnTo>
                    <a:pt x="1324" y="1117"/>
                  </a:lnTo>
                  <a:lnTo>
                    <a:pt x="1310" y="1107"/>
                  </a:lnTo>
                  <a:lnTo>
                    <a:pt x="1298" y="1096"/>
                  </a:lnTo>
                  <a:lnTo>
                    <a:pt x="1285" y="1085"/>
                  </a:lnTo>
                  <a:lnTo>
                    <a:pt x="1271" y="1074"/>
                  </a:lnTo>
                  <a:lnTo>
                    <a:pt x="1259" y="1062"/>
                  </a:lnTo>
                  <a:lnTo>
                    <a:pt x="1248" y="1050"/>
                  </a:lnTo>
                  <a:lnTo>
                    <a:pt x="1237" y="1035"/>
                  </a:lnTo>
                  <a:lnTo>
                    <a:pt x="1227" y="1021"/>
                  </a:lnTo>
                  <a:lnTo>
                    <a:pt x="1218" y="1007"/>
                  </a:lnTo>
                  <a:lnTo>
                    <a:pt x="1210" y="992"/>
                  </a:lnTo>
                  <a:lnTo>
                    <a:pt x="1202" y="977"/>
                  </a:lnTo>
                  <a:lnTo>
                    <a:pt x="1194" y="962"/>
                  </a:lnTo>
                  <a:lnTo>
                    <a:pt x="1188" y="946"/>
                  </a:lnTo>
                  <a:lnTo>
                    <a:pt x="1182" y="929"/>
                  </a:lnTo>
                  <a:lnTo>
                    <a:pt x="1177" y="913"/>
                  </a:lnTo>
                  <a:lnTo>
                    <a:pt x="1174" y="896"/>
                  </a:lnTo>
                  <a:lnTo>
                    <a:pt x="1170" y="877"/>
                  </a:lnTo>
                  <a:lnTo>
                    <a:pt x="1167" y="861"/>
                  </a:lnTo>
                  <a:lnTo>
                    <a:pt x="1166" y="842"/>
                  </a:lnTo>
                  <a:lnTo>
                    <a:pt x="1166" y="824"/>
                  </a:lnTo>
                  <a:lnTo>
                    <a:pt x="1166" y="806"/>
                  </a:lnTo>
                  <a:lnTo>
                    <a:pt x="1167" y="788"/>
                  </a:lnTo>
                  <a:lnTo>
                    <a:pt x="1170" y="770"/>
                  </a:lnTo>
                  <a:lnTo>
                    <a:pt x="1174" y="752"/>
                  </a:lnTo>
                  <a:lnTo>
                    <a:pt x="1177" y="736"/>
                  </a:lnTo>
                  <a:lnTo>
                    <a:pt x="1182" y="719"/>
                  </a:lnTo>
                  <a:lnTo>
                    <a:pt x="1188" y="702"/>
                  </a:lnTo>
                  <a:lnTo>
                    <a:pt x="1194" y="687"/>
                  </a:lnTo>
                  <a:lnTo>
                    <a:pt x="1202" y="670"/>
                  </a:lnTo>
                  <a:lnTo>
                    <a:pt x="1210" y="655"/>
                  </a:lnTo>
                  <a:lnTo>
                    <a:pt x="1218" y="640"/>
                  </a:lnTo>
                  <a:lnTo>
                    <a:pt x="1227" y="626"/>
                  </a:lnTo>
                  <a:lnTo>
                    <a:pt x="1237" y="612"/>
                  </a:lnTo>
                  <a:lnTo>
                    <a:pt x="1248" y="598"/>
                  </a:lnTo>
                  <a:lnTo>
                    <a:pt x="1259" y="586"/>
                  </a:lnTo>
                  <a:lnTo>
                    <a:pt x="1271" y="574"/>
                  </a:lnTo>
                  <a:lnTo>
                    <a:pt x="1285" y="562"/>
                  </a:lnTo>
                  <a:lnTo>
                    <a:pt x="1298" y="551"/>
                  </a:lnTo>
                  <a:lnTo>
                    <a:pt x="1310" y="540"/>
                  </a:lnTo>
                  <a:lnTo>
                    <a:pt x="1324" y="531"/>
                  </a:lnTo>
                  <a:lnTo>
                    <a:pt x="1340" y="521"/>
                  </a:lnTo>
                  <a:lnTo>
                    <a:pt x="1354" y="512"/>
                  </a:lnTo>
                  <a:lnTo>
                    <a:pt x="1370" y="504"/>
                  </a:lnTo>
                  <a:lnTo>
                    <a:pt x="1386" y="498"/>
                  </a:lnTo>
                  <a:lnTo>
                    <a:pt x="1402" y="491"/>
                  </a:lnTo>
                  <a:lnTo>
                    <a:pt x="1420" y="486"/>
                  </a:lnTo>
                  <a:lnTo>
                    <a:pt x="1436" y="480"/>
                  </a:lnTo>
                  <a:lnTo>
                    <a:pt x="1454" y="477"/>
                  </a:lnTo>
                  <a:lnTo>
                    <a:pt x="1470" y="473"/>
                  </a:lnTo>
                  <a:lnTo>
                    <a:pt x="1488" y="471"/>
                  </a:lnTo>
                  <a:lnTo>
                    <a:pt x="1507" y="470"/>
                  </a:lnTo>
                  <a:lnTo>
                    <a:pt x="1526" y="469"/>
                  </a:lnTo>
                  <a:close/>
                  <a:moveTo>
                    <a:pt x="1490" y="1877"/>
                  </a:moveTo>
                  <a:lnTo>
                    <a:pt x="1503" y="1928"/>
                  </a:lnTo>
                  <a:lnTo>
                    <a:pt x="1514" y="1980"/>
                  </a:lnTo>
                  <a:lnTo>
                    <a:pt x="1525" y="2032"/>
                  </a:lnTo>
                  <a:lnTo>
                    <a:pt x="1536" y="2083"/>
                  </a:lnTo>
                  <a:lnTo>
                    <a:pt x="1547" y="2135"/>
                  </a:lnTo>
                  <a:lnTo>
                    <a:pt x="1558" y="2187"/>
                  </a:lnTo>
                  <a:lnTo>
                    <a:pt x="1569" y="2238"/>
                  </a:lnTo>
                  <a:lnTo>
                    <a:pt x="1581" y="2290"/>
                  </a:lnTo>
                  <a:lnTo>
                    <a:pt x="1571" y="2303"/>
                  </a:lnTo>
                  <a:lnTo>
                    <a:pt x="1559" y="2319"/>
                  </a:lnTo>
                  <a:lnTo>
                    <a:pt x="1546" y="2334"/>
                  </a:lnTo>
                  <a:lnTo>
                    <a:pt x="1531" y="2351"/>
                  </a:lnTo>
                  <a:lnTo>
                    <a:pt x="1561" y="2359"/>
                  </a:lnTo>
                  <a:lnTo>
                    <a:pt x="1588" y="2367"/>
                  </a:lnTo>
                  <a:lnTo>
                    <a:pt x="1601" y="2374"/>
                  </a:lnTo>
                  <a:lnTo>
                    <a:pt x="1614" y="2378"/>
                  </a:lnTo>
                  <a:lnTo>
                    <a:pt x="1626" y="2386"/>
                  </a:lnTo>
                  <a:lnTo>
                    <a:pt x="1638" y="2392"/>
                  </a:lnTo>
                  <a:lnTo>
                    <a:pt x="1620" y="2409"/>
                  </a:lnTo>
                  <a:lnTo>
                    <a:pt x="1598" y="2430"/>
                  </a:lnTo>
                  <a:lnTo>
                    <a:pt x="1576" y="2455"/>
                  </a:lnTo>
                  <a:lnTo>
                    <a:pt x="1551" y="2481"/>
                  </a:lnTo>
                  <a:lnTo>
                    <a:pt x="1526" y="2510"/>
                  </a:lnTo>
                  <a:lnTo>
                    <a:pt x="1501" y="2538"/>
                  </a:lnTo>
                  <a:lnTo>
                    <a:pt x="1478" y="2565"/>
                  </a:lnTo>
                  <a:lnTo>
                    <a:pt x="1457" y="2592"/>
                  </a:lnTo>
                  <a:lnTo>
                    <a:pt x="1484" y="2592"/>
                  </a:lnTo>
                  <a:lnTo>
                    <a:pt x="1509" y="2594"/>
                  </a:lnTo>
                  <a:lnTo>
                    <a:pt x="1531" y="2598"/>
                  </a:lnTo>
                  <a:lnTo>
                    <a:pt x="1553" y="2602"/>
                  </a:lnTo>
                  <a:lnTo>
                    <a:pt x="1574" y="2607"/>
                  </a:lnTo>
                  <a:lnTo>
                    <a:pt x="1593" y="2614"/>
                  </a:lnTo>
                  <a:lnTo>
                    <a:pt x="1611" y="2621"/>
                  </a:lnTo>
                  <a:lnTo>
                    <a:pt x="1630" y="2628"/>
                  </a:lnTo>
                  <a:lnTo>
                    <a:pt x="1622" y="2645"/>
                  </a:lnTo>
                  <a:lnTo>
                    <a:pt x="1617" y="2664"/>
                  </a:lnTo>
                  <a:lnTo>
                    <a:pt x="1610" y="2684"/>
                  </a:lnTo>
                  <a:lnTo>
                    <a:pt x="1604" y="2706"/>
                  </a:lnTo>
                  <a:lnTo>
                    <a:pt x="1599" y="2729"/>
                  </a:lnTo>
                  <a:lnTo>
                    <a:pt x="1594" y="2753"/>
                  </a:lnTo>
                  <a:lnTo>
                    <a:pt x="1589" y="2777"/>
                  </a:lnTo>
                  <a:lnTo>
                    <a:pt x="1586" y="2802"/>
                  </a:lnTo>
                  <a:lnTo>
                    <a:pt x="1581" y="2828"/>
                  </a:lnTo>
                  <a:lnTo>
                    <a:pt x="1578" y="2852"/>
                  </a:lnTo>
                  <a:lnTo>
                    <a:pt x="1576" y="2875"/>
                  </a:lnTo>
                  <a:lnTo>
                    <a:pt x="1573" y="2897"/>
                  </a:lnTo>
                  <a:lnTo>
                    <a:pt x="1572" y="2919"/>
                  </a:lnTo>
                  <a:lnTo>
                    <a:pt x="1572" y="2940"/>
                  </a:lnTo>
                  <a:lnTo>
                    <a:pt x="1572" y="2959"/>
                  </a:lnTo>
                  <a:lnTo>
                    <a:pt x="1573" y="2975"/>
                  </a:lnTo>
                  <a:lnTo>
                    <a:pt x="1586" y="2953"/>
                  </a:lnTo>
                  <a:lnTo>
                    <a:pt x="1598" y="2932"/>
                  </a:lnTo>
                  <a:lnTo>
                    <a:pt x="1604" y="2922"/>
                  </a:lnTo>
                  <a:lnTo>
                    <a:pt x="1610" y="2913"/>
                  </a:lnTo>
                  <a:lnTo>
                    <a:pt x="1619" y="2904"/>
                  </a:lnTo>
                  <a:lnTo>
                    <a:pt x="1625" y="2896"/>
                  </a:lnTo>
                  <a:lnTo>
                    <a:pt x="1633" y="2888"/>
                  </a:lnTo>
                  <a:lnTo>
                    <a:pt x="1642" y="2883"/>
                  </a:lnTo>
                  <a:lnTo>
                    <a:pt x="1651" y="2876"/>
                  </a:lnTo>
                  <a:lnTo>
                    <a:pt x="1661" y="2872"/>
                  </a:lnTo>
                  <a:lnTo>
                    <a:pt x="1671" y="2867"/>
                  </a:lnTo>
                  <a:lnTo>
                    <a:pt x="1681" y="2864"/>
                  </a:lnTo>
                  <a:lnTo>
                    <a:pt x="1693" y="2864"/>
                  </a:lnTo>
                  <a:lnTo>
                    <a:pt x="1704" y="2863"/>
                  </a:lnTo>
                  <a:lnTo>
                    <a:pt x="1785" y="3258"/>
                  </a:lnTo>
                  <a:lnTo>
                    <a:pt x="2038" y="3432"/>
                  </a:lnTo>
                  <a:lnTo>
                    <a:pt x="2061" y="3554"/>
                  </a:lnTo>
                  <a:lnTo>
                    <a:pt x="2086" y="3676"/>
                  </a:lnTo>
                  <a:lnTo>
                    <a:pt x="2110" y="3799"/>
                  </a:lnTo>
                  <a:lnTo>
                    <a:pt x="2134" y="3921"/>
                  </a:lnTo>
                  <a:lnTo>
                    <a:pt x="2160" y="4043"/>
                  </a:lnTo>
                  <a:lnTo>
                    <a:pt x="2183" y="4166"/>
                  </a:lnTo>
                  <a:lnTo>
                    <a:pt x="2207" y="4288"/>
                  </a:lnTo>
                  <a:lnTo>
                    <a:pt x="2232" y="4411"/>
                  </a:lnTo>
                  <a:lnTo>
                    <a:pt x="2256" y="4534"/>
                  </a:lnTo>
                  <a:lnTo>
                    <a:pt x="2281" y="4655"/>
                  </a:lnTo>
                  <a:lnTo>
                    <a:pt x="2305" y="4777"/>
                  </a:lnTo>
                  <a:lnTo>
                    <a:pt x="2329" y="4900"/>
                  </a:lnTo>
                  <a:lnTo>
                    <a:pt x="2353" y="5021"/>
                  </a:lnTo>
                  <a:lnTo>
                    <a:pt x="2378" y="5144"/>
                  </a:lnTo>
                  <a:lnTo>
                    <a:pt x="2402" y="5267"/>
                  </a:lnTo>
                  <a:lnTo>
                    <a:pt x="2426" y="5389"/>
                  </a:lnTo>
                  <a:lnTo>
                    <a:pt x="2476" y="5440"/>
                  </a:lnTo>
                  <a:lnTo>
                    <a:pt x="2526" y="5491"/>
                  </a:lnTo>
                  <a:lnTo>
                    <a:pt x="2576" y="5540"/>
                  </a:lnTo>
                  <a:lnTo>
                    <a:pt x="2626" y="5591"/>
                  </a:lnTo>
                  <a:lnTo>
                    <a:pt x="2674" y="5641"/>
                  </a:lnTo>
                  <a:lnTo>
                    <a:pt x="2725" y="5693"/>
                  </a:lnTo>
                  <a:lnTo>
                    <a:pt x="2774" y="5743"/>
                  </a:lnTo>
                  <a:lnTo>
                    <a:pt x="2824" y="5794"/>
                  </a:lnTo>
                  <a:lnTo>
                    <a:pt x="2811" y="5728"/>
                  </a:lnTo>
                  <a:lnTo>
                    <a:pt x="2799" y="5664"/>
                  </a:lnTo>
                  <a:lnTo>
                    <a:pt x="2787" y="5600"/>
                  </a:lnTo>
                  <a:lnTo>
                    <a:pt x="2775" y="5535"/>
                  </a:lnTo>
                  <a:lnTo>
                    <a:pt x="2763" y="5471"/>
                  </a:lnTo>
                  <a:lnTo>
                    <a:pt x="2751" y="5406"/>
                  </a:lnTo>
                  <a:lnTo>
                    <a:pt x="2737" y="5341"/>
                  </a:lnTo>
                  <a:lnTo>
                    <a:pt x="2725" y="5277"/>
                  </a:lnTo>
                  <a:lnTo>
                    <a:pt x="2743" y="5267"/>
                  </a:lnTo>
                  <a:lnTo>
                    <a:pt x="2759" y="5258"/>
                  </a:lnTo>
                  <a:lnTo>
                    <a:pt x="2775" y="5252"/>
                  </a:lnTo>
                  <a:lnTo>
                    <a:pt x="2790" y="5245"/>
                  </a:lnTo>
                  <a:lnTo>
                    <a:pt x="2804" y="5241"/>
                  </a:lnTo>
                  <a:lnTo>
                    <a:pt x="2818" y="5238"/>
                  </a:lnTo>
                  <a:lnTo>
                    <a:pt x="2831" y="5236"/>
                  </a:lnTo>
                  <a:lnTo>
                    <a:pt x="2844" y="5236"/>
                  </a:lnTo>
                  <a:lnTo>
                    <a:pt x="2856" y="5236"/>
                  </a:lnTo>
                  <a:lnTo>
                    <a:pt x="2867" y="5238"/>
                  </a:lnTo>
                  <a:lnTo>
                    <a:pt x="2878" y="5241"/>
                  </a:lnTo>
                  <a:lnTo>
                    <a:pt x="2888" y="5244"/>
                  </a:lnTo>
                  <a:lnTo>
                    <a:pt x="2898" y="5248"/>
                  </a:lnTo>
                  <a:lnTo>
                    <a:pt x="2908" y="5254"/>
                  </a:lnTo>
                  <a:lnTo>
                    <a:pt x="2917" y="5260"/>
                  </a:lnTo>
                  <a:lnTo>
                    <a:pt x="2925" y="5266"/>
                  </a:lnTo>
                  <a:lnTo>
                    <a:pt x="2935" y="5274"/>
                  </a:lnTo>
                  <a:lnTo>
                    <a:pt x="2943" y="5283"/>
                  </a:lnTo>
                  <a:lnTo>
                    <a:pt x="2952" y="5290"/>
                  </a:lnTo>
                  <a:lnTo>
                    <a:pt x="2960" y="5299"/>
                  </a:lnTo>
                  <a:lnTo>
                    <a:pt x="2976" y="5319"/>
                  </a:lnTo>
                  <a:lnTo>
                    <a:pt x="2992" y="5340"/>
                  </a:lnTo>
                  <a:lnTo>
                    <a:pt x="3008" y="5361"/>
                  </a:lnTo>
                  <a:lnTo>
                    <a:pt x="3025" y="5383"/>
                  </a:lnTo>
                  <a:lnTo>
                    <a:pt x="3043" y="5404"/>
                  </a:lnTo>
                  <a:lnTo>
                    <a:pt x="3060" y="5425"/>
                  </a:lnTo>
                  <a:lnTo>
                    <a:pt x="3078" y="5442"/>
                  </a:lnTo>
                  <a:lnTo>
                    <a:pt x="3096" y="5461"/>
                  </a:lnTo>
                  <a:lnTo>
                    <a:pt x="3115" y="5477"/>
                  </a:lnTo>
                  <a:lnTo>
                    <a:pt x="3135" y="5494"/>
                  </a:lnTo>
                  <a:lnTo>
                    <a:pt x="3156" y="5510"/>
                  </a:lnTo>
                  <a:lnTo>
                    <a:pt x="3177" y="5527"/>
                  </a:lnTo>
                  <a:lnTo>
                    <a:pt x="3199" y="5541"/>
                  </a:lnTo>
                  <a:lnTo>
                    <a:pt x="3221" y="5557"/>
                  </a:lnTo>
                  <a:lnTo>
                    <a:pt x="3244" y="5571"/>
                  </a:lnTo>
                  <a:lnTo>
                    <a:pt x="3267" y="5583"/>
                  </a:lnTo>
                  <a:lnTo>
                    <a:pt x="3292" y="5597"/>
                  </a:lnTo>
                  <a:lnTo>
                    <a:pt x="3317" y="5609"/>
                  </a:lnTo>
                  <a:lnTo>
                    <a:pt x="3341" y="5620"/>
                  </a:lnTo>
                  <a:lnTo>
                    <a:pt x="3367" y="5630"/>
                  </a:lnTo>
                  <a:lnTo>
                    <a:pt x="3392" y="5639"/>
                  </a:lnTo>
                  <a:lnTo>
                    <a:pt x="3418" y="5648"/>
                  </a:lnTo>
                  <a:lnTo>
                    <a:pt x="3443" y="5653"/>
                  </a:lnTo>
                  <a:lnTo>
                    <a:pt x="3469" y="5660"/>
                  </a:lnTo>
                  <a:lnTo>
                    <a:pt x="3494" y="5663"/>
                  </a:lnTo>
                  <a:lnTo>
                    <a:pt x="3520" y="5665"/>
                  </a:lnTo>
                  <a:lnTo>
                    <a:pt x="3544" y="5668"/>
                  </a:lnTo>
                  <a:lnTo>
                    <a:pt x="3569" y="5666"/>
                  </a:lnTo>
                  <a:lnTo>
                    <a:pt x="3594" y="5664"/>
                  </a:lnTo>
                  <a:lnTo>
                    <a:pt x="3618" y="5661"/>
                  </a:lnTo>
                  <a:lnTo>
                    <a:pt x="3642" y="5655"/>
                  </a:lnTo>
                  <a:lnTo>
                    <a:pt x="3665" y="5649"/>
                  </a:lnTo>
                  <a:lnTo>
                    <a:pt x="3688" y="5639"/>
                  </a:lnTo>
                  <a:lnTo>
                    <a:pt x="3710" y="5628"/>
                  </a:lnTo>
                  <a:lnTo>
                    <a:pt x="3731" y="5616"/>
                  </a:lnTo>
                  <a:lnTo>
                    <a:pt x="3752" y="5600"/>
                  </a:lnTo>
                  <a:lnTo>
                    <a:pt x="3772" y="5583"/>
                  </a:lnTo>
                  <a:lnTo>
                    <a:pt x="3790" y="5564"/>
                  </a:lnTo>
                  <a:lnTo>
                    <a:pt x="3806" y="5547"/>
                  </a:lnTo>
                  <a:lnTo>
                    <a:pt x="3821" y="5530"/>
                  </a:lnTo>
                  <a:lnTo>
                    <a:pt x="3836" y="5517"/>
                  </a:lnTo>
                  <a:lnTo>
                    <a:pt x="3853" y="5504"/>
                  </a:lnTo>
                  <a:lnTo>
                    <a:pt x="3863" y="5497"/>
                  </a:lnTo>
                  <a:lnTo>
                    <a:pt x="3871" y="5493"/>
                  </a:lnTo>
                  <a:lnTo>
                    <a:pt x="3881" y="5488"/>
                  </a:lnTo>
                  <a:lnTo>
                    <a:pt x="3891" y="5484"/>
                  </a:lnTo>
                  <a:lnTo>
                    <a:pt x="3902" y="5482"/>
                  </a:lnTo>
                  <a:lnTo>
                    <a:pt x="3913" y="5479"/>
                  </a:lnTo>
                  <a:lnTo>
                    <a:pt x="3927" y="5477"/>
                  </a:lnTo>
                  <a:lnTo>
                    <a:pt x="3940" y="5477"/>
                  </a:lnTo>
                  <a:lnTo>
                    <a:pt x="3948" y="5477"/>
                  </a:lnTo>
                  <a:lnTo>
                    <a:pt x="3956" y="5477"/>
                  </a:lnTo>
                  <a:lnTo>
                    <a:pt x="3963" y="5479"/>
                  </a:lnTo>
                  <a:lnTo>
                    <a:pt x="3970" y="5481"/>
                  </a:lnTo>
                  <a:lnTo>
                    <a:pt x="3977" y="5483"/>
                  </a:lnTo>
                  <a:lnTo>
                    <a:pt x="3984" y="5485"/>
                  </a:lnTo>
                  <a:lnTo>
                    <a:pt x="3990" y="5488"/>
                  </a:lnTo>
                  <a:lnTo>
                    <a:pt x="3996" y="5493"/>
                  </a:lnTo>
                  <a:lnTo>
                    <a:pt x="4001" y="5496"/>
                  </a:lnTo>
                  <a:lnTo>
                    <a:pt x="4006" y="5501"/>
                  </a:lnTo>
                  <a:lnTo>
                    <a:pt x="4011" y="5506"/>
                  </a:lnTo>
                  <a:lnTo>
                    <a:pt x="4015" y="5512"/>
                  </a:lnTo>
                  <a:lnTo>
                    <a:pt x="4019" y="5517"/>
                  </a:lnTo>
                  <a:lnTo>
                    <a:pt x="4021" y="5523"/>
                  </a:lnTo>
                  <a:lnTo>
                    <a:pt x="4023" y="5529"/>
                  </a:lnTo>
                  <a:lnTo>
                    <a:pt x="4025" y="5536"/>
                  </a:lnTo>
                  <a:lnTo>
                    <a:pt x="4027" y="5544"/>
                  </a:lnTo>
                  <a:lnTo>
                    <a:pt x="4027" y="5550"/>
                  </a:lnTo>
                  <a:lnTo>
                    <a:pt x="4027" y="5559"/>
                  </a:lnTo>
                  <a:lnTo>
                    <a:pt x="4027" y="5567"/>
                  </a:lnTo>
                  <a:lnTo>
                    <a:pt x="4025" y="5575"/>
                  </a:lnTo>
                  <a:lnTo>
                    <a:pt x="4024" y="5583"/>
                  </a:lnTo>
                  <a:lnTo>
                    <a:pt x="4021" y="5592"/>
                  </a:lnTo>
                  <a:lnTo>
                    <a:pt x="4017" y="5601"/>
                  </a:lnTo>
                  <a:lnTo>
                    <a:pt x="4013" y="5611"/>
                  </a:lnTo>
                  <a:lnTo>
                    <a:pt x="4008" y="5620"/>
                  </a:lnTo>
                  <a:lnTo>
                    <a:pt x="4003" y="5630"/>
                  </a:lnTo>
                  <a:lnTo>
                    <a:pt x="3996" y="5640"/>
                  </a:lnTo>
                  <a:lnTo>
                    <a:pt x="3989" y="5650"/>
                  </a:lnTo>
                  <a:lnTo>
                    <a:pt x="3981" y="5661"/>
                  </a:lnTo>
                  <a:lnTo>
                    <a:pt x="3971" y="5671"/>
                  </a:lnTo>
                  <a:lnTo>
                    <a:pt x="3961" y="5681"/>
                  </a:lnTo>
                  <a:lnTo>
                    <a:pt x="4003" y="5678"/>
                  </a:lnTo>
                  <a:lnTo>
                    <a:pt x="4042" y="5672"/>
                  </a:lnTo>
                  <a:lnTo>
                    <a:pt x="4079" y="5665"/>
                  </a:lnTo>
                  <a:lnTo>
                    <a:pt x="4115" y="5659"/>
                  </a:lnTo>
                  <a:lnTo>
                    <a:pt x="4147" y="5650"/>
                  </a:lnTo>
                  <a:lnTo>
                    <a:pt x="4178" y="5639"/>
                  </a:lnTo>
                  <a:lnTo>
                    <a:pt x="4207" y="5629"/>
                  </a:lnTo>
                  <a:lnTo>
                    <a:pt x="4233" y="5617"/>
                  </a:lnTo>
                  <a:lnTo>
                    <a:pt x="4259" y="5605"/>
                  </a:lnTo>
                  <a:lnTo>
                    <a:pt x="4282" y="5591"/>
                  </a:lnTo>
                  <a:lnTo>
                    <a:pt x="4303" y="5576"/>
                  </a:lnTo>
                  <a:lnTo>
                    <a:pt x="4323" y="5561"/>
                  </a:lnTo>
                  <a:lnTo>
                    <a:pt x="4341" y="5545"/>
                  </a:lnTo>
                  <a:lnTo>
                    <a:pt x="4357" y="5528"/>
                  </a:lnTo>
                  <a:lnTo>
                    <a:pt x="4373" y="5510"/>
                  </a:lnTo>
                  <a:lnTo>
                    <a:pt x="4386" y="5492"/>
                  </a:lnTo>
                  <a:lnTo>
                    <a:pt x="4399" y="5473"/>
                  </a:lnTo>
                  <a:lnTo>
                    <a:pt x="4410" y="5454"/>
                  </a:lnTo>
                  <a:lnTo>
                    <a:pt x="4420" y="5434"/>
                  </a:lnTo>
                  <a:lnTo>
                    <a:pt x="4429" y="5414"/>
                  </a:lnTo>
                  <a:lnTo>
                    <a:pt x="4437" y="5393"/>
                  </a:lnTo>
                  <a:lnTo>
                    <a:pt x="4443" y="5373"/>
                  </a:lnTo>
                  <a:lnTo>
                    <a:pt x="4450" y="5351"/>
                  </a:lnTo>
                  <a:lnTo>
                    <a:pt x="4455" y="5329"/>
                  </a:lnTo>
                  <a:lnTo>
                    <a:pt x="4460" y="5308"/>
                  </a:lnTo>
                  <a:lnTo>
                    <a:pt x="4463" y="5286"/>
                  </a:lnTo>
                  <a:lnTo>
                    <a:pt x="4467" y="5264"/>
                  </a:lnTo>
                  <a:lnTo>
                    <a:pt x="4469" y="5242"/>
                  </a:lnTo>
                  <a:lnTo>
                    <a:pt x="4472" y="5197"/>
                  </a:lnTo>
                  <a:lnTo>
                    <a:pt x="4474" y="5154"/>
                  </a:lnTo>
                  <a:lnTo>
                    <a:pt x="4504" y="4427"/>
                  </a:lnTo>
                  <a:lnTo>
                    <a:pt x="4552" y="4391"/>
                  </a:lnTo>
                  <a:lnTo>
                    <a:pt x="4601" y="4354"/>
                  </a:lnTo>
                  <a:lnTo>
                    <a:pt x="4624" y="4334"/>
                  </a:lnTo>
                  <a:lnTo>
                    <a:pt x="4647" y="4313"/>
                  </a:lnTo>
                  <a:lnTo>
                    <a:pt x="4669" y="4294"/>
                  </a:lnTo>
                  <a:lnTo>
                    <a:pt x="4690" y="4271"/>
                  </a:lnTo>
                  <a:lnTo>
                    <a:pt x="4711" y="4248"/>
                  </a:lnTo>
                  <a:lnTo>
                    <a:pt x="4731" y="4224"/>
                  </a:lnTo>
                  <a:lnTo>
                    <a:pt x="4749" y="4198"/>
                  </a:lnTo>
                  <a:lnTo>
                    <a:pt x="4768" y="4171"/>
                  </a:lnTo>
                  <a:lnTo>
                    <a:pt x="4783" y="4143"/>
                  </a:lnTo>
                  <a:lnTo>
                    <a:pt x="4800" y="4112"/>
                  </a:lnTo>
                  <a:lnTo>
                    <a:pt x="4806" y="4097"/>
                  </a:lnTo>
                  <a:lnTo>
                    <a:pt x="4814" y="4080"/>
                  </a:lnTo>
                  <a:lnTo>
                    <a:pt x="4820" y="4062"/>
                  </a:lnTo>
                  <a:lnTo>
                    <a:pt x="4825" y="4046"/>
                  </a:lnTo>
                  <a:lnTo>
                    <a:pt x="4799" y="4051"/>
                  </a:lnTo>
                  <a:lnTo>
                    <a:pt x="4771" y="4057"/>
                  </a:lnTo>
                  <a:lnTo>
                    <a:pt x="4744" y="4060"/>
                  </a:lnTo>
                  <a:lnTo>
                    <a:pt x="4718" y="4063"/>
                  </a:lnTo>
                  <a:lnTo>
                    <a:pt x="4692" y="4066"/>
                  </a:lnTo>
                  <a:lnTo>
                    <a:pt x="4665" y="4068"/>
                  </a:lnTo>
                  <a:lnTo>
                    <a:pt x="4638" y="4069"/>
                  </a:lnTo>
                  <a:lnTo>
                    <a:pt x="4614" y="4069"/>
                  </a:lnTo>
                  <a:lnTo>
                    <a:pt x="4587" y="4069"/>
                  </a:lnTo>
                  <a:lnTo>
                    <a:pt x="4561" y="4068"/>
                  </a:lnTo>
                  <a:lnTo>
                    <a:pt x="4536" y="4067"/>
                  </a:lnTo>
                  <a:lnTo>
                    <a:pt x="4511" y="4063"/>
                  </a:lnTo>
                  <a:lnTo>
                    <a:pt x="4485" y="4061"/>
                  </a:lnTo>
                  <a:lnTo>
                    <a:pt x="4461" y="4058"/>
                  </a:lnTo>
                  <a:lnTo>
                    <a:pt x="4436" y="4053"/>
                  </a:lnTo>
                  <a:lnTo>
                    <a:pt x="4410" y="4049"/>
                  </a:lnTo>
                  <a:lnTo>
                    <a:pt x="4396" y="4043"/>
                  </a:lnTo>
                  <a:lnTo>
                    <a:pt x="4384" y="4036"/>
                  </a:lnTo>
                  <a:lnTo>
                    <a:pt x="4373" y="4028"/>
                  </a:lnTo>
                  <a:lnTo>
                    <a:pt x="4362" y="4020"/>
                  </a:lnTo>
                  <a:lnTo>
                    <a:pt x="4353" y="4011"/>
                  </a:lnTo>
                  <a:lnTo>
                    <a:pt x="4345" y="4003"/>
                  </a:lnTo>
                  <a:lnTo>
                    <a:pt x="4338" y="3991"/>
                  </a:lnTo>
                  <a:lnTo>
                    <a:pt x="4333" y="3982"/>
                  </a:lnTo>
                  <a:lnTo>
                    <a:pt x="4328" y="3970"/>
                  </a:lnTo>
                  <a:lnTo>
                    <a:pt x="4327" y="3960"/>
                  </a:lnTo>
                  <a:lnTo>
                    <a:pt x="4327" y="3949"/>
                  </a:lnTo>
                  <a:lnTo>
                    <a:pt x="4328" y="3938"/>
                  </a:lnTo>
                  <a:lnTo>
                    <a:pt x="4331" y="3927"/>
                  </a:lnTo>
                  <a:lnTo>
                    <a:pt x="4335" y="3916"/>
                  </a:lnTo>
                  <a:lnTo>
                    <a:pt x="4342" y="3906"/>
                  </a:lnTo>
                  <a:lnTo>
                    <a:pt x="4351" y="3895"/>
                  </a:lnTo>
                  <a:lnTo>
                    <a:pt x="4362" y="3884"/>
                  </a:lnTo>
                  <a:lnTo>
                    <a:pt x="4373" y="3874"/>
                  </a:lnTo>
                  <a:lnTo>
                    <a:pt x="4385" y="3865"/>
                  </a:lnTo>
                  <a:lnTo>
                    <a:pt x="4397" y="3858"/>
                  </a:lnTo>
                  <a:lnTo>
                    <a:pt x="4409" y="3850"/>
                  </a:lnTo>
                  <a:lnTo>
                    <a:pt x="4422" y="3844"/>
                  </a:lnTo>
                  <a:lnTo>
                    <a:pt x="4436" y="3839"/>
                  </a:lnTo>
                  <a:lnTo>
                    <a:pt x="4449" y="3834"/>
                  </a:lnTo>
                  <a:lnTo>
                    <a:pt x="4461" y="3830"/>
                  </a:lnTo>
                  <a:lnTo>
                    <a:pt x="4476" y="3828"/>
                  </a:lnTo>
                  <a:lnTo>
                    <a:pt x="4489" y="3826"/>
                  </a:lnTo>
                  <a:lnTo>
                    <a:pt x="4503" y="3824"/>
                  </a:lnTo>
                  <a:lnTo>
                    <a:pt x="4516" y="3823"/>
                  </a:lnTo>
                  <a:lnTo>
                    <a:pt x="4532" y="3822"/>
                  </a:lnTo>
                  <a:lnTo>
                    <a:pt x="4546" y="3823"/>
                  </a:lnTo>
                  <a:lnTo>
                    <a:pt x="4561" y="3823"/>
                  </a:lnTo>
                  <a:lnTo>
                    <a:pt x="4592" y="3826"/>
                  </a:lnTo>
                  <a:lnTo>
                    <a:pt x="4622" y="3831"/>
                  </a:lnTo>
                  <a:lnTo>
                    <a:pt x="4653" y="3837"/>
                  </a:lnTo>
                  <a:lnTo>
                    <a:pt x="4684" y="3843"/>
                  </a:lnTo>
                  <a:lnTo>
                    <a:pt x="4749" y="3859"/>
                  </a:lnTo>
                  <a:lnTo>
                    <a:pt x="4813" y="3873"/>
                  </a:lnTo>
                  <a:lnTo>
                    <a:pt x="4889" y="3890"/>
                  </a:lnTo>
                  <a:lnTo>
                    <a:pt x="4968" y="3906"/>
                  </a:lnTo>
                  <a:lnTo>
                    <a:pt x="5048" y="3922"/>
                  </a:lnTo>
                  <a:lnTo>
                    <a:pt x="5129" y="3936"/>
                  </a:lnTo>
                  <a:lnTo>
                    <a:pt x="5170" y="3942"/>
                  </a:lnTo>
                  <a:lnTo>
                    <a:pt x="5212" y="3947"/>
                  </a:lnTo>
                  <a:lnTo>
                    <a:pt x="5252" y="3953"/>
                  </a:lnTo>
                  <a:lnTo>
                    <a:pt x="5292" y="3958"/>
                  </a:lnTo>
                  <a:lnTo>
                    <a:pt x="5333" y="3962"/>
                  </a:lnTo>
                  <a:lnTo>
                    <a:pt x="5373" y="3966"/>
                  </a:lnTo>
                  <a:lnTo>
                    <a:pt x="5412" y="3969"/>
                  </a:lnTo>
                  <a:lnTo>
                    <a:pt x="5451" y="3970"/>
                  </a:lnTo>
                  <a:lnTo>
                    <a:pt x="5683" y="4371"/>
                  </a:lnTo>
                  <a:lnTo>
                    <a:pt x="5696" y="4396"/>
                  </a:lnTo>
                  <a:lnTo>
                    <a:pt x="5709" y="4421"/>
                  </a:lnTo>
                  <a:lnTo>
                    <a:pt x="5721" y="4442"/>
                  </a:lnTo>
                  <a:lnTo>
                    <a:pt x="5736" y="4462"/>
                  </a:lnTo>
                  <a:lnTo>
                    <a:pt x="5749" y="4480"/>
                  </a:lnTo>
                  <a:lnTo>
                    <a:pt x="5765" y="4498"/>
                  </a:lnTo>
                  <a:lnTo>
                    <a:pt x="5778" y="4513"/>
                  </a:lnTo>
                  <a:lnTo>
                    <a:pt x="5793" y="4527"/>
                  </a:lnTo>
                  <a:lnTo>
                    <a:pt x="5810" y="4539"/>
                  </a:lnTo>
                  <a:lnTo>
                    <a:pt x="5824" y="4551"/>
                  </a:lnTo>
                  <a:lnTo>
                    <a:pt x="5841" y="4561"/>
                  </a:lnTo>
                  <a:lnTo>
                    <a:pt x="5857" y="4569"/>
                  </a:lnTo>
                  <a:lnTo>
                    <a:pt x="5875" y="4578"/>
                  </a:lnTo>
                  <a:lnTo>
                    <a:pt x="5892" y="4583"/>
                  </a:lnTo>
                  <a:lnTo>
                    <a:pt x="5909" y="4589"/>
                  </a:lnTo>
                  <a:lnTo>
                    <a:pt x="5927" y="4592"/>
                  </a:lnTo>
                  <a:lnTo>
                    <a:pt x="5945" y="4597"/>
                  </a:lnTo>
                  <a:lnTo>
                    <a:pt x="5965" y="4599"/>
                  </a:lnTo>
                  <a:lnTo>
                    <a:pt x="5983" y="4600"/>
                  </a:lnTo>
                  <a:lnTo>
                    <a:pt x="6002" y="4600"/>
                  </a:lnTo>
                  <a:lnTo>
                    <a:pt x="6021" y="4600"/>
                  </a:lnTo>
                  <a:lnTo>
                    <a:pt x="6042" y="4600"/>
                  </a:lnTo>
                  <a:lnTo>
                    <a:pt x="6062" y="4599"/>
                  </a:lnTo>
                  <a:lnTo>
                    <a:pt x="6083" y="4597"/>
                  </a:lnTo>
                  <a:lnTo>
                    <a:pt x="6125" y="4590"/>
                  </a:lnTo>
                  <a:lnTo>
                    <a:pt x="6168" y="4582"/>
                  </a:lnTo>
                  <a:lnTo>
                    <a:pt x="6214" y="4575"/>
                  </a:lnTo>
                  <a:lnTo>
                    <a:pt x="6260" y="4565"/>
                  </a:lnTo>
                  <a:lnTo>
                    <a:pt x="6282" y="4560"/>
                  </a:lnTo>
                  <a:lnTo>
                    <a:pt x="6303" y="4556"/>
                  </a:lnTo>
                  <a:lnTo>
                    <a:pt x="6323" y="4553"/>
                  </a:lnTo>
                  <a:lnTo>
                    <a:pt x="6342" y="4551"/>
                  </a:lnTo>
                  <a:lnTo>
                    <a:pt x="6362" y="4550"/>
                  </a:lnTo>
                  <a:lnTo>
                    <a:pt x="6380" y="4550"/>
                  </a:lnTo>
                  <a:lnTo>
                    <a:pt x="6396" y="4551"/>
                  </a:lnTo>
                  <a:lnTo>
                    <a:pt x="6413" y="4552"/>
                  </a:lnTo>
                  <a:lnTo>
                    <a:pt x="6428" y="4555"/>
                  </a:lnTo>
                  <a:lnTo>
                    <a:pt x="6444" y="4557"/>
                  </a:lnTo>
                  <a:lnTo>
                    <a:pt x="6458" y="4561"/>
                  </a:lnTo>
                  <a:lnTo>
                    <a:pt x="6472" y="4566"/>
                  </a:lnTo>
                  <a:lnTo>
                    <a:pt x="6484" y="4570"/>
                  </a:lnTo>
                  <a:lnTo>
                    <a:pt x="6496" y="4577"/>
                  </a:lnTo>
                  <a:lnTo>
                    <a:pt x="6507" y="4583"/>
                  </a:lnTo>
                  <a:lnTo>
                    <a:pt x="6518" y="4590"/>
                  </a:lnTo>
                  <a:lnTo>
                    <a:pt x="6528" y="4600"/>
                  </a:lnTo>
                  <a:lnTo>
                    <a:pt x="6538" y="4609"/>
                  </a:lnTo>
                  <a:lnTo>
                    <a:pt x="6547" y="4618"/>
                  </a:lnTo>
                  <a:lnTo>
                    <a:pt x="6555" y="4629"/>
                  </a:lnTo>
                  <a:lnTo>
                    <a:pt x="6561" y="4640"/>
                  </a:lnTo>
                  <a:lnTo>
                    <a:pt x="6568" y="4652"/>
                  </a:lnTo>
                  <a:lnTo>
                    <a:pt x="6573" y="4664"/>
                  </a:lnTo>
                  <a:lnTo>
                    <a:pt x="6579" y="4677"/>
                  </a:lnTo>
                  <a:lnTo>
                    <a:pt x="6583" y="4691"/>
                  </a:lnTo>
                  <a:lnTo>
                    <a:pt x="6587" y="4706"/>
                  </a:lnTo>
                  <a:lnTo>
                    <a:pt x="6590" y="4722"/>
                  </a:lnTo>
                  <a:lnTo>
                    <a:pt x="6593" y="4738"/>
                  </a:lnTo>
                  <a:lnTo>
                    <a:pt x="6594" y="4755"/>
                  </a:lnTo>
                  <a:lnTo>
                    <a:pt x="6595" y="4773"/>
                  </a:lnTo>
                  <a:lnTo>
                    <a:pt x="6595" y="4790"/>
                  </a:lnTo>
                  <a:lnTo>
                    <a:pt x="6595" y="4809"/>
                  </a:lnTo>
                  <a:lnTo>
                    <a:pt x="6594" y="4827"/>
                  </a:lnTo>
                  <a:lnTo>
                    <a:pt x="6594" y="4844"/>
                  </a:lnTo>
                  <a:lnTo>
                    <a:pt x="6592" y="4861"/>
                  </a:lnTo>
                  <a:lnTo>
                    <a:pt x="6589" y="4878"/>
                  </a:lnTo>
                  <a:lnTo>
                    <a:pt x="6584" y="4893"/>
                  </a:lnTo>
                  <a:lnTo>
                    <a:pt x="6580" y="4909"/>
                  </a:lnTo>
                  <a:lnTo>
                    <a:pt x="6574" y="4923"/>
                  </a:lnTo>
                  <a:lnTo>
                    <a:pt x="6569" y="4937"/>
                  </a:lnTo>
                  <a:lnTo>
                    <a:pt x="6561" y="4951"/>
                  </a:lnTo>
                  <a:lnTo>
                    <a:pt x="6553" y="4964"/>
                  </a:lnTo>
                  <a:lnTo>
                    <a:pt x="6546" y="4975"/>
                  </a:lnTo>
                  <a:lnTo>
                    <a:pt x="6537" y="4986"/>
                  </a:lnTo>
                  <a:lnTo>
                    <a:pt x="6528" y="4997"/>
                  </a:lnTo>
                  <a:lnTo>
                    <a:pt x="6517" y="5008"/>
                  </a:lnTo>
                  <a:lnTo>
                    <a:pt x="6506" y="5018"/>
                  </a:lnTo>
                  <a:lnTo>
                    <a:pt x="6495" y="5026"/>
                  </a:lnTo>
                  <a:lnTo>
                    <a:pt x="6482" y="5034"/>
                  </a:lnTo>
                  <a:lnTo>
                    <a:pt x="6468" y="5041"/>
                  </a:lnTo>
                  <a:lnTo>
                    <a:pt x="6454" y="5048"/>
                  </a:lnTo>
                  <a:lnTo>
                    <a:pt x="6439" y="5054"/>
                  </a:lnTo>
                  <a:lnTo>
                    <a:pt x="6425" y="5059"/>
                  </a:lnTo>
                  <a:lnTo>
                    <a:pt x="6408" y="5064"/>
                  </a:lnTo>
                  <a:lnTo>
                    <a:pt x="6392" y="5067"/>
                  </a:lnTo>
                  <a:lnTo>
                    <a:pt x="6374" y="5070"/>
                  </a:lnTo>
                  <a:lnTo>
                    <a:pt x="6358" y="5072"/>
                  </a:lnTo>
                  <a:lnTo>
                    <a:pt x="6339" y="5073"/>
                  </a:lnTo>
                  <a:lnTo>
                    <a:pt x="6319" y="5073"/>
                  </a:lnTo>
                  <a:lnTo>
                    <a:pt x="6300" y="5072"/>
                  </a:lnTo>
                  <a:lnTo>
                    <a:pt x="6279" y="5071"/>
                  </a:lnTo>
                  <a:lnTo>
                    <a:pt x="6258" y="5069"/>
                  </a:lnTo>
                  <a:lnTo>
                    <a:pt x="6237" y="5065"/>
                  </a:lnTo>
                  <a:lnTo>
                    <a:pt x="6215" y="5061"/>
                  </a:lnTo>
                  <a:lnTo>
                    <a:pt x="6186" y="5055"/>
                  </a:lnTo>
                  <a:lnTo>
                    <a:pt x="6160" y="5048"/>
                  </a:lnTo>
                  <a:lnTo>
                    <a:pt x="6133" y="5039"/>
                  </a:lnTo>
                  <a:lnTo>
                    <a:pt x="6106" y="5029"/>
                  </a:lnTo>
                  <a:lnTo>
                    <a:pt x="6080" y="5018"/>
                  </a:lnTo>
                  <a:lnTo>
                    <a:pt x="6053" y="5006"/>
                  </a:lnTo>
                  <a:lnTo>
                    <a:pt x="6028" y="4993"/>
                  </a:lnTo>
                  <a:lnTo>
                    <a:pt x="6001" y="4977"/>
                  </a:lnTo>
                  <a:lnTo>
                    <a:pt x="5976" y="4962"/>
                  </a:lnTo>
                  <a:lnTo>
                    <a:pt x="5949" y="4944"/>
                  </a:lnTo>
                  <a:lnTo>
                    <a:pt x="5923" y="4926"/>
                  </a:lnTo>
                  <a:lnTo>
                    <a:pt x="5897" y="4906"/>
                  </a:lnTo>
                  <a:lnTo>
                    <a:pt x="5871" y="4886"/>
                  </a:lnTo>
                  <a:lnTo>
                    <a:pt x="5844" y="4864"/>
                  </a:lnTo>
                  <a:lnTo>
                    <a:pt x="5819" y="4841"/>
                  </a:lnTo>
                  <a:lnTo>
                    <a:pt x="5791" y="4817"/>
                  </a:lnTo>
                  <a:lnTo>
                    <a:pt x="5760" y="4789"/>
                  </a:lnTo>
                  <a:lnTo>
                    <a:pt x="5730" y="4766"/>
                  </a:lnTo>
                  <a:lnTo>
                    <a:pt x="5699" y="4748"/>
                  </a:lnTo>
                  <a:lnTo>
                    <a:pt x="5669" y="4733"/>
                  </a:lnTo>
                  <a:lnTo>
                    <a:pt x="5641" y="4722"/>
                  </a:lnTo>
                  <a:lnTo>
                    <a:pt x="5611" y="4714"/>
                  </a:lnTo>
                  <a:lnTo>
                    <a:pt x="5583" y="4711"/>
                  </a:lnTo>
                  <a:lnTo>
                    <a:pt x="5555" y="4709"/>
                  </a:lnTo>
                  <a:lnTo>
                    <a:pt x="5528" y="4711"/>
                  </a:lnTo>
                  <a:lnTo>
                    <a:pt x="5501" y="4716"/>
                  </a:lnTo>
                  <a:lnTo>
                    <a:pt x="5476" y="4724"/>
                  </a:lnTo>
                  <a:lnTo>
                    <a:pt x="5450" y="4734"/>
                  </a:lnTo>
                  <a:lnTo>
                    <a:pt x="5425" y="4747"/>
                  </a:lnTo>
                  <a:lnTo>
                    <a:pt x="5402" y="4763"/>
                  </a:lnTo>
                  <a:lnTo>
                    <a:pt x="5378" y="4779"/>
                  </a:lnTo>
                  <a:lnTo>
                    <a:pt x="5356" y="4799"/>
                  </a:lnTo>
                  <a:lnTo>
                    <a:pt x="5335" y="4820"/>
                  </a:lnTo>
                  <a:lnTo>
                    <a:pt x="5315" y="4843"/>
                  </a:lnTo>
                  <a:lnTo>
                    <a:pt x="5297" y="4867"/>
                  </a:lnTo>
                  <a:lnTo>
                    <a:pt x="5278" y="4892"/>
                  </a:lnTo>
                  <a:lnTo>
                    <a:pt x="5260" y="4920"/>
                  </a:lnTo>
                  <a:lnTo>
                    <a:pt x="5245" y="4946"/>
                  </a:lnTo>
                  <a:lnTo>
                    <a:pt x="5229" y="4975"/>
                  </a:lnTo>
                  <a:lnTo>
                    <a:pt x="5214" y="5005"/>
                  </a:lnTo>
                  <a:lnTo>
                    <a:pt x="5201" y="5035"/>
                  </a:lnTo>
                  <a:lnTo>
                    <a:pt x="5190" y="5065"/>
                  </a:lnTo>
                  <a:lnTo>
                    <a:pt x="5179" y="5096"/>
                  </a:lnTo>
                  <a:lnTo>
                    <a:pt x="5169" y="5127"/>
                  </a:lnTo>
                  <a:lnTo>
                    <a:pt x="5160" y="5156"/>
                  </a:lnTo>
                  <a:lnTo>
                    <a:pt x="5155" y="5187"/>
                  </a:lnTo>
                  <a:lnTo>
                    <a:pt x="5148" y="5218"/>
                  </a:lnTo>
                  <a:lnTo>
                    <a:pt x="5145" y="5247"/>
                  </a:lnTo>
                  <a:lnTo>
                    <a:pt x="5298" y="5263"/>
                  </a:lnTo>
                  <a:lnTo>
                    <a:pt x="5292" y="5288"/>
                  </a:lnTo>
                  <a:lnTo>
                    <a:pt x="5289" y="5318"/>
                  </a:lnTo>
                  <a:lnTo>
                    <a:pt x="5284" y="5351"/>
                  </a:lnTo>
                  <a:lnTo>
                    <a:pt x="5281" y="5388"/>
                  </a:lnTo>
                  <a:lnTo>
                    <a:pt x="5279" y="5425"/>
                  </a:lnTo>
                  <a:lnTo>
                    <a:pt x="5275" y="5463"/>
                  </a:lnTo>
                  <a:lnTo>
                    <a:pt x="5273" y="5503"/>
                  </a:lnTo>
                  <a:lnTo>
                    <a:pt x="5271" y="5541"/>
                  </a:lnTo>
                  <a:lnTo>
                    <a:pt x="5312" y="5533"/>
                  </a:lnTo>
                  <a:lnTo>
                    <a:pt x="5345" y="5526"/>
                  </a:lnTo>
                  <a:lnTo>
                    <a:pt x="5377" y="5520"/>
                  </a:lnTo>
                  <a:lnTo>
                    <a:pt x="5405" y="5516"/>
                  </a:lnTo>
                  <a:lnTo>
                    <a:pt x="5432" y="5513"/>
                  </a:lnTo>
                  <a:lnTo>
                    <a:pt x="5456" y="5509"/>
                  </a:lnTo>
                  <a:lnTo>
                    <a:pt x="5479" y="5506"/>
                  </a:lnTo>
                  <a:lnTo>
                    <a:pt x="5505" y="5504"/>
                  </a:lnTo>
                  <a:lnTo>
                    <a:pt x="5508" y="5523"/>
                  </a:lnTo>
                  <a:lnTo>
                    <a:pt x="5511" y="5546"/>
                  </a:lnTo>
                  <a:lnTo>
                    <a:pt x="5517" y="5571"/>
                  </a:lnTo>
                  <a:lnTo>
                    <a:pt x="5521" y="5599"/>
                  </a:lnTo>
                  <a:lnTo>
                    <a:pt x="5526" y="5629"/>
                  </a:lnTo>
                  <a:lnTo>
                    <a:pt x="5530" y="5660"/>
                  </a:lnTo>
                  <a:lnTo>
                    <a:pt x="5533" y="5690"/>
                  </a:lnTo>
                  <a:lnTo>
                    <a:pt x="5537" y="5720"/>
                  </a:lnTo>
                  <a:lnTo>
                    <a:pt x="5547" y="5696"/>
                  </a:lnTo>
                  <a:lnTo>
                    <a:pt x="5558" y="5674"/>
                  </a:lnTo>
                  <a:lnTo>
                    <a:pt x="5570" y="5651"/>
                  </a:lnTo>
                  <a:lnTo>
                    <a:pt x="5584" y="5629"/>
                  </a:lnTo>
                  <a:lnTo>
                    <a:pt x="5599" y="5608"/>
                  </a:lnTo>
                  <a:lnTo>
                    <a:pt x="5613" y="5588"/>
                  </a:lnTo>
                  <a:lnTo>
                    <a:pt x="5621" y="5579"/>
                  </a:lnTo>
                  <a:lnTo>
                    <a:pt x="5628" y="5570"/>
                  </a:lnTo>
                  <a:lnTo>
                    <a:pt x="5637" y="5561"/>
                  </a:lnTo>
                  <a:lnTo>
                    <a:pt x="5645" y="5554"/>
                  </a:lnTo>
                  <a:lnTo>
                    <a:pt x="5655" y="5547"/>
                  </a:lnTo>
                  <a:lnTo>
                    <a:pt x="5664" y="5539"/>
                  </a:lnTo>
                  <a:lnTo>
                    <a:pt x="5673" y="5534"/>
                  </a:lnTo>
                  <a:lnTo>
                    <a:pt x="5682" y="5528"/>
                  </a:lnTo>
                  <a:lnTo>
                    <a:pt x="5692" y="5525"/>
                  </a:lnTo>
                  <a:lnTo>
                    <a:pt x="5701" y="5520"/>
                  </a:lnTo>
                  <a:lnTo>
                    <a:pt x="5711" y="5518"/>
                  </a:lnTo>
                  <a:lnTo>
                    <a:pt x="5721" y="5517"/>
                  </a:lnTo>
                  <a:lnTo>
                    <a:pt x="5732" y="5516"/>
                  </a:lnTo>
                  <a:lnTo>
                    <a:pt x="5744" y="5517"/>
                  </a:lnTo>
                  <a:lnTo>
                    <a:pt x="5755" y="5517"/>
                  </a:lnTo>
                  <a:lnTo>
                    <a:pt x="5766" y="5519"/>
                  </a:lnTo>
                  <a:lnTo>
                    <a:pt x="5777" y="5524"/>
                  </a:lnTo>
                  <a:lnTo>
                    <a:pt x="5788" y="5528"/>
                  </a:lnTo>
                  <a:lnTo>
                    <a:pt x="5799" y="5535"/>
                  </a:lnTo>
                  <a:lnTo>
                    <a:pt x="5811" y="5543"/>
                  </a:lnTo>
                  <a:lnTo>
                    <a:pt x="5859" y="5575"/>
                  </a:lnTo>
                  <a:lnTo>
                    <a:pt x="5909" y="5607"/>
                  </a:lnTo>
                  <a:lnTo>
                    <a:pt x="5936" y="5624"/>
                  </a:lnTo>
                  <a:lnTo>
                    <a:pt x="5963" y="5640"/>
                  </a:lnTo>
                  <a:lnTo>
                    <a:pt x="5989" y="5655"/>
                  </a:lnTo>
                  <a:lnTo>
                    <a:pt x="6018" y="5671"/>
                  </a:lnTo>
                  <a:lnTo>
                    <a:pt x="6046" y="5685"/>
                  </a:lnTo>
                  <a:lnTo>
                    <a:pt x="6074" y="5700"/>
                  </a:lnTo>
                  <a:lnTo>
                    <a:pt x="6103" y="5713"/>
                  </a:lnTo>
                  <a:lnTo>
                    <a:pt x="6132" y="5725"/>
                  </a:lnTo>
                  <a:lnTo>
                    <a:pt x="6162" y="5736"/>
                  </a:lnTo>
                  <a:lnTo>
                    <a:pt x="6191" y="5746"/>
                  </a:lnTo>
                  <a:lnTo>
                    <a:pt x="6219" y="5755"/>
                  </a:lnTo>
                  <a:lnTo>
                    <a:pt x="6249" y="5762"/>
                  </a:lnTo>
                  <a:lnTo>
                    <a:pt x="6278" y="5767"/>
                  </a:lnTo>
                  <a:lnTo>
                    <a:pt x="6307" y="5772"/>
                  </a:lnTo>
                  <a:lnTo>
                    <a:pt x="6337" y="5773"/>
                  </a:lnTo>
                  <a:lnTo>
                    <a:pt x="6364" y="5773"/>
                  </a:lnTo>
                  <a:lnTo>
                    <a:pt x="6393" y="5772"/>
                  </a:lnTo>
                  <a:lnTo>
                    <a:pt x="6421" y="5766"/>
                  </a:lnTo>
                  <a:lnTo>
                    <a:pt x="6448" y="5760"/>
                  </a:lnTo>
                  <a:lnTo>
                    <a:pt x="6475" y="5749"/>
                  </a:lnTo>
                  <a:lnTo>
                    <a:pt x="6501" y="5738"/>
                  </a:lnTo>
                  <a:lnTo>
                    <a:pt x="6527" y="5724"/>
                  </a:lnTo>
                  <a:lnTo>
                    <a:pt x="6551" y="5706"/>
                  </a:lnTo>
                  <a:lnTo>
                    <a:pt x="6576" y="5686"/>
                  </a:lnTo>
                  <a:lnTo>
                    <a:pt x="6599" y="5662"/>
                  </a:lnTo>
                  <a:lnTo>
                    <a:pt x="6621" y="5637"/>
                  </a:lnTo>
                  <a:lnTo>
                    <a:pt x="6643" y="5606"/>
                  </a:lnTo>
                  <a:lnTo>
                    <a:pt x="6663" y="5572"/>
                  </a:lnTo>
                  <a:lnTo>
                    <a:pt x="6676" y="5551"/>
                  </a:lnTo>
                  <a:lnTo>
                    <a:pt x="6688" y="5534"/>
                  </a:lnTo>
                  <a:lnTo>
                    <a:pt x="6702" y="5517"/>
                  </a:lnTo>
                  <a:lnTo>
                    <a:pt x="6715" y="5505"/>
                  </a:lnTo>
                  <a:lnTo>
                    <a:pt x="6727" y="5493"/>
                  </a:lnTo>
                  <a:lnTo>
                    <a:pt x="6742" y="5484"/>
                  </a:lnTo>
                  <a:lnTo>
                    <a:pt x="6755" y="5476"/>
                  </a:lnTo>
                  <a:lnTo>
                    <a:pt x="6767" y="5471"/>
                  </a:lnTo>
                  <a:lnTo>
                    <a:pt x="6780" y="5467"/>
                  </a:lnTo>
                  <a:lnTo>
                    <a:pt x="6792" y="5465"/>
                  </a:lnTo>
                  <a:lnTo>
                    <a:pt x="6805" y="5465"/>
                  </a:lnTo>
                  <a:lnTo>
                    <a:pt x="6816" y="5467"/>
                  </a:lnTo>
                  <a:lnTo>
                    <a:pt x="6827" y="5472"/>
                  </a:lnTo>
                  <a:lnTo>
                    <a:pt x="6838" y="5475"/>
                  </a:lnTo>
                  <a:lnTo>
                    <a:pt x="6849" y="5483"/>
                  </a:lnTo>
                  <a:lnTo>
                    <a:pt x="6858" y="5489"/>
                  </a:lnTo>
                  <a:lnTo>
                    <a:pt x="6865" y="5498"/>
                  </a:lnTo>
                  <a:lnTo>
                    <a:pt x="6873" y="5508"/>
                  </a:lnTo>
                  <a:lnTo>
                    <a:pt x="6881" y="5520"/>
                  </a:lnTo>
                  <a:lnTo>
                    <a:pt x="6886" y="5533"/>
                  </a:lnTo>
                  <a:lnTo>
                    <a:pt x="6892" y="5546"/>
                  </a:lnTo>
                  <a:lnTo>
                    <a:pt x="6894" y="5561"/>
                  </a:lnTo>
                  <a:lnTo>
                    <a:pt x="6898" y="5576"/>
                  </a:lnTo>
                  <a:lnTo>
                    <a:pt x="6899" y="5591"/>
                  </a:lnTo>
                  <a:lnTo>
                    <a:pt x="6899" y="5608"/>
                  </a:lnTo>
                  <a:lnTo>
                    <a:pt x="6898" y="5626"/>
                  </a:lnTo>
                  <a:lnTo>
                    <a:pt x="6895" y="5643"/>
                  </a:lnTo>
                  <a:lnTo>
                    <a:pt x="6891" y="5661"/>
                  </a:lnTo>
                  <a:lnTo>
                    <a:pt x="6885" y="5680"/>
                  </a:lnTo>
                  <a:lnTo>
                    <a:pt x="6878" y="5699"/>
                  </a:lnTo>
                  <a:lnTo>
                    <a:pt x="6869" y="5717"/>
                  </a:lnTo>
                  <a:lnTo>
                    <a:pt x="6859" y="5737"/>
                  </a:lnTo>
                  <a:lnTo>
                    <a:pt x="6877" y="5737"/>
                  </a:lnTo>
                  <a:lnTo>
                    <a:pt x="6894" y="5736"/>
                  </a:lnTo>
                  <a:lnTo>
                    <a:pt x="6912" y="5734"/>
                  </a:lnTo>
                  <a:lnTo>
                    <a:pt x="6930" y="5731"/>
                  </a:lnTo>
                  <a:lnTo>
                    <a:pt x="6947" y="5727"/>
                  </a:lnTo>
                  <a:lnTo>
                    <a:pt x="6965" y="5722"/>
                  </a:lnTo>
                  <a:lnTo>
                    <a:pt x="6982" y="5716"/>
                  </a:lnTo>
                  <a:lnTo>
                    <a:pt x="6999" y="5710"/>
                  </a:lnTo>
                  <a:lnTo>
                    <a:pt x="7017" y="5703"/>
                  </a:lnTo>
                  <a:lnTo>
                    <a:pt x="7035" y="5694"/>
                  </a:lnTo>
                  <a:lnTo>
                    <a:pt x="7051" y="5684"/>
                  </a:lnTo>
                  <a:lnTo>
                    <a:pt x="7069" y="5674"/>
                  </a:lnTo>
                  <a:lnTo>
                    <a:pt x="7087" y="5662"/>
                  </a:lnTo>
                  <a:lnTo>
                    <a:pt x="7103" y="5650"/>
                  </a:lnTo>
                  <a:lnTo>
                    <a:pt x="7121" y="5637"/>
                  </a:lnTo>
                  <a:lnTo>
                    <a:pt x="7139" y="5621"/>
                  </a:lnTo>
                  <a:lnTo>
                    <a:pt x="7151" y="5609"/>
                  </a:lnTo>
                  <a:lnTo>
                    <a:pt x="7163" y="5597"/>
                  </a:lnTo>
                  <a:lnTo>
                    <a:pt x="7174" y="5583"/>
                  </a:lnTo>
                  <a:lnTo>
                    <a:pt x="7185" y="5570"/>
                  </a:lnTo>
                  <a:lnTo>
                    <a:pt x="7195" y="5556"/>
                  </a:lnTo>
                  <a:lnTo>
                    <a:pt x="7204" y="5540"/>
                  </a:lnTo>
                  <a:lnTo>
                    <a:pt x="7214" y="5525"/>
                  </a:lnTo>
                  <a:lnTo>
                    <a:pt x="7222" y="5507"/>
                  </a:lnTo>
                  <a:lnTo>
                    <a:pt x="7228" y="5491"/>
                  </a:lnTo>
                  <a:lnTo>
                    <a:pt x="7236" y="5473"/>
                  </a:lnTo>
                  <a:lnTo>
                    <a:pt x="7242" y="5453"/>
                  </a:lnTo>
                  <a:lnTo>
                    <a:pt x="7247" y="5433"/>
                  </a:lnTo>
                  <a:lnTo>
                    <a:pt x="7252" y="5413"/>
                  </a:lnTo>
                  <a:lnTo>
                    <a:pt x="7256" y="5392"/>
                  </a:lnTo>
                  <a:lnTo>
                    <a:pt x="7259" y="5370"/>
                  </a:lnTo>
                  <a:lnTo>
                    <a:pt x="7263" y="5348"/>
                  </a:lnTo>
                  <a:lnTo>
                    <a:pt x="7265" y="5325"/>
                  </a:lnTo>
                  <a:lnTo>
                    <a:pt x="7266" y="5300"/>
                  </a:lnTo>
                  <a:lnTo>
                    <a:pt x="7267" y="5275"/>
                  </a:lnTo>
                  <a:lnTo>
                    <a:pt x="7267" y="5249"/>
                  </a:lnTo>
                  <a:lnTo>
                    <a:pt x="7267" y="5223"/>
                  </a:lnTo>
                  <a:lnTo>
                    <a:pt x="7266" y="5196"/>
                  </a:lnTo>
                  <a:lnTo>
                    <a:pt x="7264" y="5168"/>
                  </a:lnTo>
                  <a:lnTo>
                    <a:pt x="7260" y="5139"/>
                  </a:lnTo>
                  <a:lnTo>
                    <a:pt x="7258" y="5109"/>
                  </a:lnTo>
                  <a:lnTo>
                    <a:pt x="7255" y="5079"/>
                  </a:lnTo>
                  <a:lnTo>
                    <a:pt x="7249" y="5048"/>
                  </a:lnTo>
                  <a:lnTo>
                    <a:pt x="7245" y="5016"/>
                  </a:lnTo>
                  <a:lnTo>
                    <a:pt x="7233" y="4950"/>
                  </a:lnTo>
                  <a:lnTo>
                    <a:pt x="7217" y="4880"/>
                  </a:lnTo>
                  <a:lnTo>
                    <a:pt x="7210" y="4843"/>
                  </a:lnTo>
                  <a:lnTo>
                    <a:pt x="7203" y="4806"/>
                  </a:lnTo>
                  <a:lnTo>
                    <a:pt x="7195" y="4768"/>
                  </a:lnTo>
                  <a:lnTo>
                    <a:pt x="7190" y="4731"/>
                  </a:lnTo>
                  <a:lnTo>
                    <a:pt x="7184" y="4692"/>
                  </a:lnTo>
                  <a:lnTo>
                    <a:pt x="7181" y="4653"/>
                  </a:lnTo>
                  <a:lnTo>
                    <a:pt x="7176" y="4613"/>
                  </a:lnTo>
                  <a:lnTo>
                    <a:pt x="7174" y="4575"/>
                  </a:lnTo>
                  <a:lnTo>
                    <a:pt x="7172" y="4534"/>
                  </a:lnTo>
                  <a:lnTo>
                    <a:pt x="7170" y="4494"/>
                  </a:lnTo>
                  <a:lnTo>
                    <a:pt x="7170" y="4454"/>
                  </a:lnTo>
                  <a:lnTo>
                    <a:pt x="7170" y="4412"/>
                  </a:lnTo>
                  <a:lnTo>
                    <a:pt x="7171" y="4371"/>
                  </a:lnTo>
                  <a:lnTo>
                    <a:pt x="7173" y="4329"/>
                  </a:lnTo>
                  <a:lnTo>
                    <a:pt x="7176" y="4287"/>
                  </a:lnTo>
                  <a:lnTo>
                    <a:pt x="7181" y="4244"/>
                  </a:lnTo>
                  <a:lnTo>
                    <a:pt x="7202" y="4228"/>
                  </a:lnTo>
                  <a:lnTo>
                    <a:pt x="7222" y="4212"/>
                  </a:lnTo>
                  <a:lnTo>
                    <a:pt x="7242" y="4193"/>
                  </a:lnTo>
                  <a:lnTo>
                    <a:pt x="7260" y="4175"/>
                  </a:lnTo>
                  <a:lnTo>
                    <a:pt x="7279" y="4155"/>
                  </a:lnTo>
                  <a:lnTo>
                    <a:pt x="7296" y="4135"/>
                  </a:lnTo>
                  <a:lnTo>
                    <a:pt x="7312" y="4113"/>
                  </a:lnTo>
                  <a:lnTo>
                    <a:pt x="7327" y="4089"/>
                  </a:lnTo>
                  <a:lnTo>
                    <a:pt x="7341" y="4064"/>
                  </a:lnTo>
                  <a:lnTo>
                    <a:pt x="7354" y="4037"/>
                  </a:lnTo>
                  <a:lnTo>
                    <a:pt x="7366" y="4009"/>
                  </a:lnTo>
                  <a:lnTo>
                    <a:pt x="7376" y="3980"/>
                  </a:lnTo>
                  <a:lnTo>
                    <a:pt x="7384" y="3947"/>
                  </a:lnTo>
                  <a:lnTo>
                    <a:pt x="7391" y="3914"/>
                  </a:lnTo>
                  <a:lnTo>
                    <a:pt x="7398" y="3878"/>
                  </a:lnTo>
                  <a:lnTo>
                    <a:pt x="7401" y="3839"/>
                  </a:lnTo>
                  <a:lnTo>
                    <a:pt x="7345" y="3852"/>
                  </a:lnTo>
                  <a:lnTo>
                    <a:pt x="7288" y="3863"/>
                  </a:lnTo>
                  <a:lnTo>
                    <a:pt x="7231" y="3874"/>
                  </a:lnTo>
                  <a:lnTo>
                    <a:pt x="7173" y="3884"/>
                  </a:lnTo>
                  <a:lnTo>
                    <a:pt x="7114" y="3893"/>
                  </a:lnTo>
                  <a:lnTo>
                    <a:pt x="7057" y="3902"/>
                  </a:lnTo>
                  <a:lnTo>
                    <a:pt x="6997" y="3909"/>
                  </a:lnTo>
                  <a:lnTo>
                    <a:pt x="6937" y="3915"/>
                  </a:lnTo>
                  <a:lnTo>
                    <a:pt x="6878" y="3921"/>
                  </a:lnTo>
                  <a:lnTo>
                    <a:pt x="6817" y="3925"/>
                  </a:lnTo>
                  <a:lnTo>
                    <a:pt x="6756" y="3927"/>
                  </a:lnTo>
                  <a:lnTo>
                    <a:pt x="6694" y="3930"/>
                  </a:lnTo>
                  <a:lnTo>
                    <a:pt x="6632" y="3931"/>
                  </a:lnTo>
                  <a:lnTo>
                    <a:pt x="6570" y="3931"/>
                  </a:lnTo>
                  <a:lnTo>
                    <a:pt x="6506" y="3928"/>
                  </a:lnTo>
                  <a:lnTo>
                    <a:pt x="6443" y="3925"/>
                  </a:lnTo>
                  <a:lnTo>
                    <a:pt x="6411" y="3924"/>
                  </a:lnTo>
                  <a:lnTo>
                    <a:pt x="6379" y="3920"/>
                  </a:lnTo>
                  <a:lnTo>
                    <a:pt x="6363" y="3916"/>
                  </a:lnTo>
                  <a:lnTo>
                    <a:pt x="6349" y="3914"/>
                  </a:lnTo>
                  <a:lnTo>
                    <a:pt x="6334" y="3911"/>
                  </a:lnTo>
                  <a:lnTo>
                    <a:pt x="6319" y="3906"/>
                  </a:lnTo>
                  <a:lnTo>
                    <a:pt x="6306" y="3903"/>
                  </a:lnTo>
                  <a:lnTo>
                    <a:pt x="6292" y="3897"/>
                  </a:lnTo>
                  <a:lnTo>
                    <a:pt x="6279" y="3892"/>
                  </a:lnTo>
                  <a:lnTo>
                    <a:pt x="6266" y="3885"/>
                  </a:lnTo>
                  <a:lnTo>
                    <a:pt x="6254" y="3880"/>
                  </a:lnTo>
                  <a:lnTo>
                    <a:pt x="6241" y="3871"/>
                  </a:lnTo>
                  <a:lnTo>
                    <a:pt x="6230" y="3863"/>
                  </a:lnTo>
                  <a:lnTo>
                    <a:pt x="6220" y="3854"/>
                  </a:lnTo>
                  <a:lnTo>
                    <a:pt x="6209" y="3844"/>
                  </a:lnTo>
                  <a:lnTo>
                    <a:pt x="6200" y="3834"/>
                  </a:lnTo>
                  <a:lnTo>
                    <a:pt x="6192" y="3822"/>
                  </a:lnTo>
                  <a:lnTo>
                    <a:pt x="6184" y="3810"/>
                  </a:lnTo>
                  <a:lnTo>
                    <a:pt x="6175" y="3796"/>
                  </a:lnTo>
                  <a:lnTo>
                    <a:pt x="6168" y="3781"/>
                  </a:lnTo>
                  <a:lnTo>
                    <a:pt x="6163" y="3767"/>
                  </a:lnTo>
                  <a:lnTo>
                    <a:pt x="6156" y="3749"/>
                  </a:lnTo>
                  <a:lnTo>
                    <a:pt x="6152" y="3733"/>
                  </a:lnTo>
                  <a:lnTo>
                    <a:pt x="6147" y="3715"/>
                  </a:lnTo>
                  <a:lnTo>
                    <a:pt x="6144" y="3694"/>
                  </a:lnTo>
                  <a:lnTo>
                    <a:pt x="6141" y="3673"/>
                  </a:lnTo>
                  <a:lnTo>
                    <a:pt x="6140" y="3651"/>
                  </a:lnTo>
                  <a:lnTo>
                    <a:pt x="6139" y="3627"/>
                  </a:lnTo>
                  <a:lnTo>
                    <a:pt x="6139" y="3604"/>
                  </a:lnTo>
                  <a:lnTo>
                    <a:pt x="6140" y="3578"/>
                  </a:lnTo>
                  <a:lnTo>
                    <a:pt x="6141" y="3561"/>
                  </a:lnTo>
                  <a:lnTo>
                    <a:pt x="6140" y="3545"/>
                  </a:lnTo>
                  <a:lnTo>
                    <a:pt x="6140" y="3527"/>
                  </a:lnTo>
                  <a:lnTo>
                    <a:pt x="6137" y="3511"/>
                  </a:lnTo>
                  <a:lnTo>
                    <a:pt x="6135" y="3494"/>
                  </a:lnTo>
                  <a:lnTo>
                    <a:pt x="6132" y="3478"/>
                  </a:lnTo>
                  <a:lnTo>
                    <a:pt x="6129" y="3462"/>
                  </a:lnTo>
                  <a:lnTo>
                    <a:pt x="6124" y="3445"/>
                  </a:lnTo>
                  <a:lnTo>
                    <a:pt x="6120" y="3428"/>
                  </a:lnTo>
                  <a:lnTo>
                    <a:pt x="6114" y="3412"/>
                  </a:lnTo>
                  <a:lnTo>
                    <a:pt x="6109" y="3395"/>
                  </a:lnTo>
                  <a:lnTo>
                    <a:pt x="6102" y="3379"/>
                  </a:lnTo>
                  <a:lnTo>
                    <a:pt x="6088" y="3345"/>
                  </a:lnTo>
                  <a:lnTo>
                    <a:pt x="6072" y="3312"/>
                  </a:lnTo>
                  <a:lnTo>
                    <a:pt x="6127" y="3308"/>
                  </a:lnTo>
                  <a:lnTo>
                    <a:pt x="6184" y="3302"/>
                  </a:lnTo>
                  <a:lnTo>
                    <a:pt x="6243" y="3296"/>
                  </a:lnTo>
                  <a:lnTo>
                    <a:pt x="6303" y="3286"/>
                  </a:lnTo>
                  <a:lnTo>
                    <a:pt x="6364" y="3276"/>
                  </a:lnTo>
                  <a:lnTo>
                    <a:pt x="6428" y="3264"/>
                  </a:lnTo>
                  <a:lnTo>
                    <a:pt x="6491" y="3250"/>
                  </a:lnTo>
                  <a:lnTo>
                    <a:pt x="6556" y="3234"/>
                  </a:lnTo>
                  <a:lnTo>
                    <a:pt x="6620" y="3217"/>
                  </a:lnTo>
                  <a:lnTo>
                    <a:pt x="6684" y="3197"/>
                  </a:lnTo>
                  <a:lnTo>
                    <a:pt x="6749" y="3177"/>
                  </a:lnTo>
                  <a:lnTo>
                    <a:pt x="6813" y="3155"/>
                  </a:lnTo>
                  <a:lnTo>
                    <a:pt x="6877" y="3131"/>
                  </a:lnTo>
                  <a:lnTo>
                    <a:pt x="6938" y="3105"/>
                  </a:lnTo>
                  <a:lnTo>
                    <a:pt x="7000" y="3077"/>
                  </a:lnTo>
                  <a:lnTo>
                    <a:pt x="7060" y="3048"/>
                  </a:lnTo>
                  <a:lnTo>
                    <a:pt x="7119" y="3017"/>
                  </a:lnTo>
                  <a:lnTo>
                    <a:pt x="7175" y="2984"/>
                  </a:lnTo>
                  <a:lnTo>
                    <a:pt x="7229" y="2948"/>
                  </a:lnTo>
                  <a:lnTo>
                    <a:pt x="7280" y="2912"/>
                  </a:lnTo>
                  <a:lnTo>
                    <a:pt x="7330" y="2873"/>
                  </a:lnTo>
                  <a:lnTo>
                    <a:pt x="7377" y="2832"/>
                  </a:lnTo>
                  <a:lnTo>
                    <a:pt x="7420" y="2790"/>
                  </a:lnTo>
                  <a:lnTo>
                    <a:pt x="7460" y="2746"/>
                  </a:lnTo>
                  <a:lnTo>
                    <a:pt x="7496" y="2699"/>
                  </a:lnTo>
                  <a:lnTo>
                    <a:pt x="7528" y="2653"/>
                  </a:lnTo>
                  <a:lnTo>
                    <a:pt x="7556" y="2602"/>
                  </a:lnTo>
                  <a:lnTo>
                    <a:pt x="7579" y="2551"/>
                  </a:lnTo>
                  <a:lnTo>
                    <a:pt x="7599" y="2497"/>
                  </a:lnTo>
                  <a:lnTo>
                    <a:pt x="7612" y="2442"/>
                  </a:lnTo>
                  <a:lnTo>
                    <a:pt x="7622" y="2384"/>
                  </a:lnTo>
                  <a:lnTo>
                    <a:pt x="7626" y="2323"/>
                  </a:lnTo>
                  <a:lnTo>
                    <a:pt x="7624" y="2284"/>
                  </a:lnTo>
                  <a:lnTo>
                    <a:pt x="7622" y="2245"/>
                  </a:lnTo>
                  <a:lnTo>
                    <a:pt x="7619" y="2207"/>
                  </a:lnTo>
                  <a:lnTo>
                    <a:pt x="7613" y="2168"/>
                  </a:lnTo>
                  <a:lnTo>
                    <a:pt x="7607" y="2133"/>
                  </a:lnTo>
                  <a:lnTo>
                    <a:pt x="7599" y="2097"/>
                  </a:lnTo>
                  <a:lnTo>
                    <a:pt x="7589" y="2062"/>
                  </a:lnTo>
                  <a:lnTo>
                    <a:pt x="7577" y="2028"/>
                  </a:lnTo>
                  <a:lnTo>
                    <a:pt x="7565" y="1995"/>
                  </a:lnTo>
                  <a:lnTo>
                    <a:pt x="7550" y="1961"/>
                  </a:lnTo>
                  <a:lnTo>
                    <a:pt x="7535" y="1929"/>
                  </a:lnTo>
                  <a:lnTo>
                    <a:pt x="7519" y="1898"/>
                  </a:lnTo>
                  <a:lnTo>
                    <a:pt x="7502" y="1868"/>
                  </a:lnTo>
                  <a:lnTo>
                    <a:pt x="7484" y="1837"/>
                  </a:lnTo>
                  <a:lnTo>
                    <a:pt x="7465" y="1809"/>
                  </a:lnTo>
                  <a:lnTo>
                    <a:pt x="7445" y="1780"/>
                  </a:lnTo>
                  <a:lnTo>
                    <a:pt x="7424" y="1751"/>
                  </a:lnTo>
                  <a:lnTo>
                    <a:pt x="7402" y="1725"/>
                  </a:lnTo>
                  <a:lnTo>
                    <a:pt x="7380" y="1697"/>
                  </a:lnTo>
                  <a:lnTo>
                    <a:pt x="7358" y="1670"/>
                  </a:lnTo>
                  <a:lnTo>
                    <a:pt x="7335" y="1645"/>
                  </a:lnTo>
                  <a:lnTo>
                    <a:pt x="7310" y="1620"/>
                  </a:lnTo>
                  <a:lnTo>
                    <a:pt x="7286" y="1594"/>
                  </a:lnTo>
                  <a:lnTo>
                    <a:pt x="7262" y="1571"/>
                  </a:lnTo>
                  <a:lnTo>
                    <a:pt x="7213" y="1523"/>
                  </a:lnTo>
                  <a:lnTo>
                    <a:pt x="7162" y="1477"/>
                  </a:lnTo>
                  <a:lnTo>
                    <a:pt x="7112" y="1433"/>
                  </a:lnTo>
                  <a:lnTo>
                    <a:pt x="7061" y="1389"/>
                  </a:lnTo>
                  <a:lnTo>
                    <a:pt x="7094" y="1362"/>
                  </a:lnTo>
                  <a:lnTo>
                    <a:pt x="7128" y="1335"/>
                  </a:lnTo>
                  <a:lnTo>
                    <a:pt x="7159" y="1306"/>
                  </a:lnTo>
                  <a:lnTo>
                    <a:pt x="7190" y="1279"/>
                  </a:lnTo>
                  <a:lnTo>
                    <a:pt x="7218" y="1250"/>
                  </a:lnTo>
                  <a:lnTo>
                    <a:pt x="7246" y="1220"/>
                  </a:lnTo>
                  <a:lnTo>
                    <a:pt x="7273" y="1190"/>
                  </a:lnTo>
                  <a:lnTo>
                    <a:pt x="7298" y="1159"/>
                  </a:lnTo>
                  <a:lnTo>
                    <a:pt x="7321" y="1128"/>
                  </a:lnTo>
                  <a:lnTo>
                    <a:pt x="7345" y="1095"/>
                  </a:lnTo>
                  <a:lnTo>
                    <a:pt x="7364" y="1062"/>
                  </a:lnTo>
                  <a:lnTo>
                    <a:pt x="7384" y="1027"/>
                  </a:lnTo>
                  <a:lnTo>
                    <a:pt x="7402" y="990"/>
                  </a:lnTo>
                  <a:lnTo>
                    <a:pt x="7418" y="954"/>
                  </a:lnTo>
                  <a:lnTo>
                    <a:pt x="7424" y="935"/>
                  </a:lnTo>
                  <a:lnTo>
                    <a:pt x="7432" y="915"/>
                  </a:lnTo>
                  <a:lnTo>
                    <a:pt x="7439" y="896"/>
                  </a:lnTo>
                  <a:lnTo>
                    <a:pt x="7445" y="875"/>
                  </a:lnTo>
                  <a:lnTo>
                    <a:pt x="7458" y="874"/>
                  </a:lnTo>
                  <a:lnTo>
                    <a:pt x="7472" y="871"/>
                  </a:lnTo>
                  <a:lnTo>
                    <a:pt x="7485" y="867"/>
                  </a:lnTo>
                  <a:lnTo>
                    <a:pt x="7497" y="863"/>
                  </a:lnTo>
                  <a:lnTo>
                    <a:pt x="7508" y="859"/>
                  </a:lnTo>
                  <a:lnTo>
                    <a:pt x="7518" y="853"/>
                  </a:lnTo>
                  <a:lnTo>
                    <a:pt x="7528" y="847"/>
                  </a:lnTo>
                  <a:lnTo>
                    <a:pt x="7537" y="841"/>
                  </a:lnTo>
                  <a:lnTo>
                    <a:pt x="7545" y="833"/>
                  </a:lnTo>
                  <a:lnTo>
                    <a:pt x="7554" y="826"/>
                  </a:lnTo>
                  <a:lnTo>
                    <a:pt x="7560" y="819"/>
                  </a:lnTo>
                  <a:lnTo>
                    <a:pt x="7567" y="809"/>
                  </a:lnTo>
                  <a:lnTo>
                    <a:pt x="7572" y="800"/>
                  </a:lnTo>
                  <a:lnTo>
                    <a:pt x="7578" y="790"/>
                  </a:lnTo>
                  <a:lnTo>
                    <a:pt x="7581" y="780"/>
                  </a:lnTo>
                  <a:lnTo>
                    <a:pt x="7586" y="770"/>
                  </a:lnTo>
                  <a:lnTo>
                    <a:pt x="7589" y="760"/>
                  </a:lnTo>
                  <a:lnTo>
                    <a:pt x="7591" y="749"/>
                  </a:lnTo>
                  <a:lnTo>
                    <a:pt x="7592" y="738"/>
                  </a:lnTo>
                  <a:lnTo>
                    <a:pt x="7593" y="727"/>
                  </a:lnTo>
                  <a:lnTo>
                    <a:pt x="7595" y="716"/>
                  </a:lnTo>
                  <a:lnTo>
                    <a:pt x="7595" y="703"/>
                  </a:lnTo>
                  <a:lnTo>
                    <a:pt x="7593" y="692"/>
                  </a:lnTo>
                  <a:lnTo>
                    <a:pt x="7592" y="680"/>
                  </a:lnTo>
                  <a:lnTo>
                    <a:pt x="7590" y="669"/>
                  </a:lnTo>
                  <a:lnTo>
                    <a:pt x="7588" y="657"/>
                  </a:lnTo>
                  <a:lnTo>
                    <a:pt x="7585" y="646"/>
                  </a:lnTo>
                  <a:lnTo>
                    <a:pt x="7580" y="634"/>
                  </a:lnTo>
                  <a:lnTo>
                    <a:pt x="7576" y="623"/>
                  </a:lnTo>
                  <a:lnTo>
                    <a:pt x="7570" y="612"/>
                  </a:lnTo>
                  <a:lnTo>
                    <a:pt x="7566" y="601"/>
                  </a:lnTo>
                  <a:lnTo>
                    <a:pt x="7558" y="590"/>
                  </a:lnTo>
                  <a:lnTo>
                    <a:pt x="7549" y="576"/>
                  </a:lnTo>
                  <a:lnTo>
                    <a:pt x="7539" y="562"/>
                  </a:lnTo>
                  <a:lnTo>
                    <a:pt x="7528" y="549"/>
                  </a:lnTo>
                  <a:lnTo>
                    <a:pt x="7516" y="535"/>
                  </a:lnTo>
                  <a:lnTo>
                    <a:pt x="7504" y="523"/>
                  </a:lnTo>
                  <a:lnTo>
                    <a:pt x="7491" y="511"/>
                  </a:lnTo>
                  <a:lnTo>
                    <a:pt x="7477" y="500"/>
                  </a:lnTo>
                  <a:lnTo>
                    <a:pt x="7463" y="489"/>
                  </a:lnTo>
                  <a:lnTo>
                    <a:pt x="7447" y="479"/>
                  </a:lnTo>
                  <a:lnTo>
                    <a:pt x="7433" y="469"/>
                  </a:lnTo>
                  <a:lnTo>
                    <a:pt x="7416" y="460"/>
                  </a:lnTo>
                  <a:lnTo>
                    <a:pt x="7401" y="451"/>
                  </a:lnTo>
                  <a:lnTo>
                    <a:pt x="7384" y="443"/>
                  </a:lnTo>
                  <a:lnTo>
                    <a:pt x="7368" y="435"/>
                  </a:lnTo>
                  <a:lnTo>
                    <a:pt x="7350" y="428"/>
                  </a:lnTo>
                  <a:lnTo>
                    <a:pt x="7332" y="421"/>
                  </a:lnTo>
                  <a:lnTo>
                    <a:pt x="7297" y="409"/>
                  </a:lnTo>
                  <a:lnTo>
                    <a:pt x="7260" y="399"/>
                  </a:lnTo>
                  <a:lnTo>
                    <a:pt x="7224" y="390"/>
                  </a:lnTo>
                  <a:lnTo>
                    <a:pt x="7187" y="385"/>
                  </a:lnTo>
                  <a:lnTo>
                    <a:pt x="7151" y="379"/>
                  </a:lnTo>
                  <a:lnTo>
                    <a:pt x="7115" y="377"/>
                  </a:lnTo>
                  <a:lnTo>
                    <a:pt x="7081" y="377"/>
                  </a:lnTo>
                  <a:lnTo>
                    <a:pt x="7049" y="377"/>
                  </a:lnTo>
                  <a:lnTo>
                    <a:pt x="7078" y="408"/>
                  </a:lnTo>
                  <a:lnTo>
                    <a:pt x="7103" y="438"/>
                  </a:lnTo>
                  <a:lnTo>
                    <a:pt x="7127" y="467"/>
                  </a:lnTo>
                  <a:lnTo>
                    <a:pt x="7148" y="497"/>
                  </a:lnTo>
                  <a:lnTo>
                    <a:pt x="7168" y="525"/>
                  </a:lnTo>
                  <a:lnTo>
                    <a:pt x="7184" y="554"/>
                  </a:lnTo>
                  <a:lnTo>
                    <a:pt x="7198" y="582"/>
                  </a:lnTo>
                  <a:lnTo>
                    <a:pt x="7211" y="609"/>
                  </a:lnTo>
                  <a:lnTo>
                    <a:pt x="7221" y="637"/>
                  </a:lnTo>
                  <a:lnTo>
                    <a:pt x="7228" y="664"/>
                  </a:lnTo>
                  <a:lnTo>
                    <a:pt x="7235" y="690"/>
                  </a:lnTo>
                  <a:lnTo>
                    <a:pt x="7239" y="717"/>
                  </a:lnTo>
                  <a:lnTo>
                    <a:pt x="7242" y="741"/>
                  </a:lnTo>
                  <a:lnTo>
                    <a:pt x="7243" y="767"/>
                  </a:lnTo>
                  <a:lnTo>
                    <a:pt x="7242" y="792"/>
                  </a:lnTo>
                  <a:lnTo>
                    <a:pt x="7238" y="816"/>
                  </a:lnTo>
                  <a:lnTo>
                    <a:pt x="7235" y="841"/>
                  </a:lnTo>
                  <a:lnTo>
                    <a:pt x="7229" y="863"/>
                  </a:lnTo>
                  <a:lnTo>
                    <a:pt x="7223" y="886"/>
                  </a:lnTo>
                  <a:lnTo>
                    <a:pt x="7214" y="908"/>
                  </a:lnTo>
                  <a:lnTo>
                    <a:pt x="7204" y="930"/>
                  </a:lnTo>
                  <a:lnTo>
                    <a:pt x="7193" y="951"/>
                  </a:lnTo>
                  <a:lnTo>
                    <a:pt x="7181" y="973"/>
                  </a:lnTo>
                  <a:lnTo>
                    <a:pt x="7169" y="993"/>
                  </a:lnTo>
                  <a:lnTo>
                    <a:pt x="7154" y="1013"/>
                  </a:lnTo>
                  <a:lnTo>
                    <a:pt x="7139" y="1032"/>
                  </a:lnTo>
                  <a:lnTo>
                    <a:pt x="7123" y="1051"/>
                  </a:lnTo>
                  <a:lnTo>
                    <a:pt x="7106" y="1070"/>
                  </a:lnTo>
                  <a:lnTo>
                    <a:pt x="7089" y="1086"/>
                  </a:lnTo>
                  <a:lnTo>
                    <a:pt x="7070" y="1104"/>
                  </a:lnTo>
                  <a:lnTo>
                    <a:pt x="7051" y="1121"/>
                  </a:lnTo>
                  <a:lnTo>
                    <a:pt x="7033" y="1137"/>
                  </a:lnTo>
                  <a:lnTo>
                    <a:pt x="6917" y="1228"/>
                  </a:lnTo>
                  <a:lnTo>
                    <a:pt x="6894" y="1206"/>
                  </a:lnTo>
                  <a:lnTo>
                    <a:pt x="6872" y="1183"/>
                  </a:lnTo>
                  <a:lnTo>
                    <a:pt x="6850" y="1160"/>
                  </a:lnTo>
                  <a:lnTo>
                    <a:pt x="6830" y="1137"/>
                  </a:lnTo>
                  <a:lnTo>
                    <a:pt x="6811" y="1114"/>
                  </a:lnTo>
                  <a:lnTo>
                    <a:pt x="6794" y="1090"/>
                  </a:lnTo>
                  <a:lnTo>
                    <a:pt x="6776" y="1066"/>
                  </a:lnTo>
                  <a:lnTo>
                    <a:pt x="6760" y="1042"/>
                  </a:lnTo>
                  <a:lnTo>
                    <a:pt x="6745" y="1018"/>
                  </a:lnTo>
                  <a:lnTo>
                    <a:pt x="6732" y="993"/>
                  </a:lnTo>
                  <a:lnTo>
                    <a:pt x="6719" y="968"/>
                  </a:lnTo>
                  <a:lnTo>
                    <a:pt x="6708" y="942"/>
                  </a:lnTo>
                  <a:lnTo>
                    <a:pt x="6699" y="918"/>
                  </a:lnTo>
                  <a:lnTo>
                    <a:pt x="6692" y="893"/>
                  </a:lnTo>
                  <a:lnTo>
                    <a:pt x="6684" y="866"/>
                  </a:lnTo>
                  <a:lnTo>
                    <a:pt x="6680" y="840"/>
                  </a:lnTo>
                  <a:lnTo>
                    <a:pt x="6675" y="813"/>
                  </a:lnTo>
                  <a:lnTo>
                    <a:pt x="6673" y="785"/>
                  </a:lnTo>
                  <a:lnTo>
                    <a:pt x="6673" y="759"/>
                  </a:lnTo>
                  <a:lnTo>
                    <a:pt x="6674" y="731"/>
                  </a:lnTo>
                  <a:lnTo>
                    <a:pt x="6676" y="702"/>
                  </a:lnTo>
                  <a:lnTo>
                    <a:pt x="6682" y="675"/>
                  </a:lnTo>
                  <a:lnTo>
                    <a:pt x="6687" y="645"/>
                  </a:lnTo>
                  <a:lnTo>
                    <a:pt x="6695" y="616"/>
                  </a:lnTo>
                  <a:lnTo>
                    <a:pt x="6705" y="586"/>
                  </a:lnTo>
                  <a:lnTo>
                    <a:pt x="6716" y="555"/>
                  </a:lnTo>
                  <a:lnTo>
                    <a:pt x="6729" y="525"/>
                  </a:lnTo>
                  <a:lnTo>
                    <a:pt x="6745" y="494"/>
                  </a:lnTo>
                  <a:lnTo>
                    <a:pt x="6761" y="463"/>
                  </a:lnTo>
                  <a:lnTo>
                    <a:pt x="6781" y="431"/>
                  </a:lnTo>
                  <a:lnTo>
                    <a:pt x="6801" y="399"/>
                  </a:lnTo>
                  <a:lnTo>
                    <a:pt x="6825" y="366"/>
                  </a:lnTo>
                  <a:lnTo>
                    <a:pt x="6790" y="369"/>
                  </a:lnTo>
                  <a:lnTo>
                    <a:pt x="6756" y="373"/>
                  </a:lnTo>
                  <a:lnTo>
                    <a:pt x="6722" y="377"/>
                  </a:lnTo>
                  <a:lnTo>
                    <a:pt x="6690" y="384"/>
                  </a:lnTo>
                  <a:lnTo>
                    <a:pt x="6657" y="390"/>
                  </a:lnTo>
                  <a:lnTo>
                    <a:pt x="6625" y="399"/>
                  </a:lnTo>
                  <a:lnTo>
                    <a:pt x="6594" y="409"/>
                  </a:lnTo>
                  <a:lnTo>
                    <a:pt x="6564" y="420"/>
                  </a:lnTo>
                  <a:lnTo>
                    <a:pt x="6537" y="432"/>
                  </a:lnTo>
                  <a:lnTo>
                    <a:pt x="6508" y="445"/>
                  </a:lnTo>
                  <a:lnTo>
                    <a:pt x="6482" y="460"/>
                  </a:lnTo>
                  <a:lnTo>
                    <a:pt x="6455" y="477"/>
                  </a:lnTo>
                  <a:lnTo>
                    <a:pt x="6430" y="494"/>
                  </a:lnTo>
                  <a:lnTo>
                    <a:pt x="6406" y="514"/>
                  </a:lnTo>
                  <a:lnTo>
                    <a:pt x="6383" y="534"/>
                  </a:lnTo>
                  <a:lnTo>
                    <a:pt x="6361" y="557"/>
                  </a:lnTo>
                  <a:lnTo>
                    <a:pt x="6349" y="571"/>
                  </a:lnTo>
                  <a:lnTo>
                    <a:pt x="6338" y="585"/>
                  </a:lnTo>
                  <a:lnTo>
                    <a:pt x="6327" y="598"/>
                  </a:lnTo>
                  <a:lnTo>
                    <a:pt x="6318" y="612"/>
                  </a:lnTo>
                  <a:lnTo>
                    <a:pt x="6309" y="625"/>
                  </a:lnTo>
                  <a:lnTo>
                    <a:pt x="6302" y="637"/>
                  </a:lnTo>
                  <a:lnTo>
                    <a:pt x="6296" y="650"/>
                  </a:lnTo>
                  <a:lnTo>
                    <a:pt x="6291" y="663"/>
                  </a:lnTo>
                  <a:lnTo>
                    <a:pt x="6288" y="675"/>
                  </a:lnTo>
                  <a:lnTo>
                    <a:pt x="6285" y="687"/>
                  </a:lnTo>
                  <a:lnTo>
                    <a:pt x="6283" y="698"/>
                  </a:lnTo>
                  <a:lnTo>
                    <a:pt x="6282" y="710"/>
                  </a:lnTo>
                  <a:lnTo>
                    <a:pt x="6282" y="721"/>
                  </a:lnTo>
                  <a:lnTo>
                    <a:pt x="6283" y="732"/>
                  </a:lnTo>
                  <a:lnTo>
                    <a:pt x="6285" y="743"/>
                  </a:lnTo>
                  <a:lnTo>
                    <a:pt x="6288" y="754"/>
                  </a:lnTo>
                  <a:lnTo>
                    <a:pt x="6292" y="764"/>
                  </a:lnTo>
                  <a:lnTo>
                    <a:pt x="6297" y="774"/>
                  </a:lnTo>
                  <a:lnTo>
                    <a:pt x="6302" y="785"/>
                  </a:lnTo>
                  <a:lnTo>
                    <a:pt x="6309" y="795"/>
                  </a:lnTo>
                  <a:lnTo>
                    <a:pt x="6318" y="804"/>
                  </a:lnTo>
                  <a:lnTo>
                    <a:pt x="6327" y="814"/>
                  </a:lnTo>
                  <a:lnTo>
                    <a:pt x="6335" y="822"/>
                  </a:lnTo>
                  <a:lnTo>
                    <a:pt x="6347" y="831"/>
                  </a:lnTo>
                  <a:lnTo>
                    <a:pt x="6359" y="840"/>
                  </a:lnTo>
                  <a:lnTo>
                    <a:pt x="6371" y="848"/>
                  </a:lnTo>
                  <a:lnTo>
                    <a:pt x="6384" y="855"/>
                  </a:lnTo>
                  <a:lnTo>
                    <a:pt x="6399" y="863"/>
                  </a:lnTo>
                  <a:lnTo>
                    <a:pt x="6414" y="871"/>
                  </a:lnTo>
                  <a:lnTo>
                    <a:pt x="6430" y="877"/>
                  </a:lnTo>
                  <a:lnTo>
                    <a:pt x="6447" y="885"/>
                  </a:lnTo>
                  <a:lnTo>
                    <a:pt x="6465" y="890"/>
                  </a:lnTo>
                  <a:lnTo>
                    <a:pt x="6475" y="930"/>
                  </a:lnTo>
                  <a:lnTo>
                    <a:pt x="6485" y="969"/>
                  </a:lnTo>
                  <a:lnTo>
                    <a:pt x="6496" y="1005"/>
                  </a:lnTo>
                  <a:lnTo>
                    <a:pt x="6507" y="1041"/>
                  </a:lnTo>
                  <a:lnTo>
                    <a:pt x="6518" y="1074"/>
                  </a:lnTo>
                  <a:lnTo>
                    <a:pt x="6531" y="1107"/>
                  </a:lnTo>
                  <a:lnTo>
                    <a:pt x="6545" y="1139"/>
                  </a:lnTo>
                  <a:lnTo>
                    <a:pt x="6558" y="1169"/>
                  </a:lnTo>
                  <a:lnTo>
                    <a:pt x="6572" y="1199"/>
                  </a:lnTo>
                  <a:lnTo>
                    <a:pt x="6588" y="1228"/>
                  </a:lnTo>
                  <a:lnTo>
                    <a:pt x="6604" y="1256"/>
                  </a:lnTo>
                  <a:lnTo>
                    <a:pt x="6621" y="1283"/>
                  </a:lnTo>
                  <a:lnTo>
                    <a:pt x="6639" y="1311"/>
                  </a:lnTo>
                  <a:lnTo>
                    <a:pt x="6659" y="1337"/>
                  </a:lnTo>
                  <a:lnTo>
                    <a:pt x="6678" y="1364"/>
                  </a:lnTo>
                  <a:lnTo>
                    <a:pt x="6699" y="1391"/>
                  </a:lnTo>
                  <a:lnTo>
                    <a:pt x="6441" y="1615"/>
                  </a:lnTo>
                  <a:lnTo>
                    <a:pt x="6417" y="1636"/>
                  </a:lnTo>
                  <a:lnTo>
                    <a:pt x="6394" y="1657"/>
                  </a:lnTo>
                  <a:lnTo>
                    <a:pt x="6372" y="1678"/>
                  </a:lnTo>
                  <a:lnTo>
                    <a:pt x="6351" y="1699"/>
                  </a:lnTo>
                  <a:lnTo>
                    <a:pt x="6330" y="1720"/>
                  </a:lnTo>
                  <a:lnTo>
                    <a:pt x="6310" y="1741"/>
                  </a:lnTo>
                  <a:lnTo>
                    <a:pt x="6292" y="1761"/>
                  </a:lnTo>
                  <a:lnTo>
                    <a:pt x="6275" y="1782"/>
                  </a:lnTo>
                  <a:lnTo>
                    <a:pt x="6258" y="1803"/>
                  </a:lnTo>
                  <a:lnTo>
                    <a:pt x="6243" y="1824"/>
                  </a:lnTo>
                  <a:lnTo>
                    <a:pt x="6228" y="1845"/>
                  </a:lnTo>
                  <a:lnTo>
                    <a:pt x="6214" y="1865"/>
                  </a:lnTo>
                  <a:lnTo>
                    <a:pt x="6200" y="1885"/>
                  </a:lnTo>
                  <a:lnTo>
                    <a:pt x="6188" y="1905"/>
                  </a:lnTo>
                  <a:lnTo>
                    <a:pt x="6177" y="1926"/>
                  </a:lnTo>
                  <a:lnTo>
                    <a:pt x="6166" y="1947"/>
                  </a:lnTo>
                  <a:lnTo>
                    <a:pt x="6156" y="1967"/>
                  </a:lnTo>
                  <a:lnTo>
                    <a:pt x="6147" y="1987"/>
                  </a:lnTo>
                  <a:lnTo>
                    <a:pt x="6140" y="2007"/>
                  </a:lnTo>
                  <a:lnTo>
                    <a:pt x="6131" y="2027"/>
                  </a:lnTo>
                  <a:lnTo>
                    <a:pt x="6124" y="2047"/>
                  </a:lnTo>
                  <a:lnTo>
                    <a:pt x="6119" y="2066"/>
                  </a:lnTo>
                  <a:lnTo>
                    <a:pt x="6112" y="2086"/>
                  </a:lnTo>
                  <a:lnTo>
                    <a:pt x="6108" y="2106"/>
                  </a:lnTo>
                  <a:lnTo>
                    <a:pt x="6103" y="2126"/>
                  </a:lnTo>
                  <a:lnTo>
                    <a:pt x="6099" y="2145"/>
                  </a:lnTo>
                  <a:lnTo>
                    <a:pt x="6096" y="2166"/>
                  </a:lnTo>
                  <a:lnTo>
                    <a:pt x="6093" y="2185"/>
                  </a:lnTo>
                  <a:lnTo>
                    <a:pt x="6091" y="2205"/>
                  </a:lnTo>
                  <a:lnTo>
                    <a:pt x="6090" y="2225"/>
                  </a:lnTo>
                  <a:lnTo>
                    <a:pt x="6089" y="2245"/>
                  </a:lnTo>
                  <a:lnTo>
                    <a:pt x="6088" y="2264"/>
                  </a:lnTo>
                  <a:lnTo>
                    <a:pt x="6088" y="2301"/>
                  </a:lnTo>
                  <a:lnTo>
                    <a:pt x="6090" y="2339"/>
                  </a:lnTo>
                  <a:lnTo>
                    <a:pt x="6092" y="2374"/>
                  </a:lnTo>
                  <a:lnTo>
                    <a:pt x="6096" y="2408"/>
                  </a:lnTo>
                  <a:lnTo>
                    <a:pt x="6100" y="2440"/>
                  </a:lnTo>
                  <a:lnTo>
                    <a:pt x="6106" y="2472"/>
                  </a:lnTo>
                  <a:lnTo>
                    <a:pt x="6112" y="2502"/>
                  </a:lnTo>
                  <a:lnTo>
                    <a:pt x="6120" y="2532"/>
                  </a:lnTo>
                  <a:lnTo>
                    <a:pt x="6130" y="2561"/>
                  </a:lnTo>
                  <a:lnTo>
                    <a:pt x="6139" y="2588"/>
                  </a:lnTo>
                  <a:lnTo>
                    <a:pt x="6150" y="2614"/>
                  </a:lnTo>
                  <a:lnTo>
                    <a:pt x="6161" y="2641"/>
                  </a:lnTo>
                  <a:lnTo>
                    <a:pt x="6174" y="2665"/>
                  </a:lnTo>
                  <a:lnTo>
                    <a:pt x="6186" y="2687"/>
                  </a:lnTo>
                  <a:lnTo>
                    <a:pt x="6200" y="2709"/>
                  </a:lnTo>
                  <a:lnTo>
                    <a:pt x="6216" y="2731"/>
                  </a:lnTo>
                  <a:lnTo>
                    <a:pt x="6231" y="2752"/>
                  </a:lnTo>
                  <a:lnTo>
                    <a:pt x="6248" y="2772"/>
                  </a:lnTo>
                  <a:lnTo>
                    <a:pt x="6266" y="2790"/>
                  </a:lnTo>
                  <a:lnTo>
                    <a:pt x="6285" y="2809"/>
                  </a:lnTo>
                  <a:lnTo>
                    <a:pt x="6302" y="2825"/>
                  </a:lnTo>
                  <a:lnTo>
                    <a:pt x="6322" y="2842"/>
                  </a:lnTo>
                  <a:lnTo>
                    <a:pt x="6342" y="2857"/>
                  </a:lnTo>
                  <a:lnTo>
                    <a:pt x="6363" y="2873"/>
                  </a:lnTo>
                  <a:lnTo>
                    <a:pt x="6384" y="2886"/>
                  </a:lnTo>
                  <a:lnTo>
                    <a:pt x="6406" y="2900"/>
                  </a:lnTo>
                  <a:lnTo>
                    <a:pt x="6430" y="2913"/>
                  </a:lnTo>
                  <a:lnTo>
                    <a:pt x="6453" y="2925"/>
                  </a:lnTo>
                  <a:lnTo>
                    <a:pt x="6476" y="2937"/>
                  </a:lnTo>
                  <a:lnTo>
                    <a:pt x="6501" y="2947"/>
                  </a:lnTo>
                  <a:lnTo>
                    <a:pt x="6526" y="2958"/>
                  </a:lnTo>
                  <a:lnTo>
                    <a:pt x="6551" y="2967"/>
                  </a:lnTo>
                  <a:lnTo>
                    <a:pt x="6530" y="2979"/>
                  </a:lnTo>
                  <a:lnTo>
                    <a:pt x="6510" y="2990"/>
                  </a:lnTo>
                  <a:lnTo>
                    <a:pt x="6488" y="3001"/>
                  </a:lnTo>
                  <a:lnTo>
                    <a:pt x="6466" y="3011"/>
                  </a:lnTo>
                  <a:lnTo>
                    <a:pt x="6443" y="3020"/>
                  </a:lnTo>
                  <a:lnTo>
                    <a:pt x="6418" y="3029"/>
                  </a:lnTo>
                  <a:lnTo>
                    <a:pt x="6394" y="3037"/>
                  </a:lnTo>
                  <a:lnTo>
                    <a:pt x="6369" y="3043"/>
                  </a:lnTo>
                  <a:lnTo>
                    <a:pt x="6342" y="3050"/>
                  </a:lnTo>
                  <a:lnTo>
                    <a:pt x="6317" y="3054"/>
                  </a:lnTo>
                  <a:lnTo>
                    <a:pt x="6289" y="3060"/>
                  </a:lnTo>
                  <a:lnTo>
                    <a:pt x="6261" y="3063"/>
                  </a:lnTo>
                  <a:lnTo>
                    <a:pt x="6231" y="3067"/>
                  </a:lnTo>
                  <a:lnTo>
                    <a:pt x="6204" y="3070"/>
                  </a:lnTo>
                  <a:lnTo>
                    <a:pt x="6174" y="3072"/>
                  </a:lnTo>
                  <a:lnTo>
                    <a:pt x="6143" y="3073"/>
                  </a:lnTo>
                  <a:lnTo>
                    <a:pt x="6115" y="3073"/>
                  </a:lnTo>
                  <a:lnTo>
                    <a:pt x="6087" y="3072"/>
                  </a:lnTo>
                  <a:lnTo>
                    <a:pt x="6059" y="3071"/>
                  </a:lnTo>
                  <a:lnTo>
                    <a:pt x="6031" y="3070"/>
                  </a:lnTo>
                  <a:lnTo>
                    <a:pt x="6006" y="3067"/>
                  </a:lnTo>
                  <a:lnTo>
                    <a:pt x="5979" y="3063"/>
                  </a:lnTo>
                  <a:lnTo>
                    <a:pt x="5954" y="3061"/>
                  </a:lnTo>
                  <a:lnTo>
                    <a:pt x="5929" y="3056"/>
                  </a:lnTo>
                  <a:lnTo>
                    <a:pt x="5905" y="3051"/>
                  </a:lnTo>
                  <a:lnTo>
                    <a:pt x="5881" y="3044"/>
                  </a:lnTo>
                  <a:lnTo>
                    <a:pt x="5859" y="3038"/>
                  </a:lnTo>
                  <a:lnTo>
                    <a:pt x="5836" y="3030"/>
                  </a:lnTo>
                  <a:lnTo>
                    <a:pt x="5815" y="3021"/>
                  </a:lnTo>
                  <a:lnTo>
                    <a:pt x="5796" y="3011"/>
                  </a:lnTo>
                  <a:lnTo>
                    <a:pt x="5777" y="3001"/>
                  </a:lnTo>
                  <a:lnTo>
                    <a:pt x="5758" y="2990"/>
                  </a:lnTo>
                  <a:lnTo>
                    <a:pt x="5741" y="2977"/>
                  </a:lnTo>
                  <a:lnTo>
                    <a:pt x="5725" y="2964"/>
                  </a:lnTo>
                  <a:lnTo>
                    <a:pt x="5709" y="2950"/>
                  </a:lnTo>
                  <a:lnTo>
                    <a:pt x="5695" y="2935"/>
                  </a:lnTo>
                  <a:lnTo>
                    <a:pt x="5682" y="2918"/>
                  </a:lnTo>
                  <a:lnTo>
                    <a:pt x="5670" y="2901"/>
                  </a:lnTo>
                  <a:lnTo>
                    <a:pt x="5659" y="2883"/>
                  </a:lnTo>
                  <a:lnTo>
                    <a:pt x="5651" y="2863"/>
                  </a:lnTo>
                  <a:lnTo>
                    <a:pt x="5642" y="2842"/>
                  </a:lnTo>
                  <a:lnTo>
                    <a:pt x="5635" y="2820"/>
                  </a:lnTo>
                  <a:lnTo>
                    <a:pt x="5630" y="2797"/>
                  </a:lnTo>
                  <a:lnTo>
                    <a:pt x="5625" y="2772"/>
                  </a:lnTo>
                  <a:lnTo>
                    <a:pt x="5622" y="2746"/>
                  </a:lnTo>
                  <a:lnTo>
                    <a:pt x="5622" y="2719"/>
                  </a:lnTo>
                  <a:lnTo>
                    <a:pt x="5622" y="2690"/>
                  </a:lnTo>
                  <a:lnTo>
                    <a:pt x="5623" y="2661"/>
                  </a:lnTo>
                  <a:lnTo>
                    <a:pt x="5624" y="2647"/>
                  </a:lnTo>
                  <a:lnTo>
                    <a:pt x="5626" y="2633"/>
                  </a:lnTo>
                  <a:lnTo>
                    <a:pt x="5630" y="2621"/>
                  </a:lnTo>
                  <a:lnTo>
                    <a:pt x="5633" y="2607"/>
                  </a:lnTo>
                  <a:lnTo>
                    <a:pt x="5640" y="2580"/>
                  </a:lnTo>
                  <a:lnTo>
                    <a:pt x="5649" y="2554"/>
                  </a:lnTo>
                  <a:lnTo>
                    <a:pt x="5662" y="2528"/>
                  </a:lnTo>
                  <a:lnTo>
                    <a:pt x="5675" y="2500"/>
                  </a:lnTo>
                  <a:lnTo>
                    <a:pt x="5690" y="2475"/>
                  </a:lnTo>
                  <a:lnTo>
                    <a:pt x="5708" y="2447"/>
                  </a:lnTo>
                  <a:lnTo>
                    <a:pt x="5727" y="2419"/>
                  </a:lnTo>
                  <a:lnTo>
                    <a:pt x="5748" y="2391"/>
                  </a:lnTo>
                  <a:lnTo>
                    <a:pt x="5770" y="2362"/>
                  </a:lnTo>
                  <a:lnTo>
                    <a:pt x="5794" y="2332"/>
                  </a:lnTo>
                  <a:lnTo>
                    <a:pt x="5846" y="2268"/>
                  </a:lnTo>
                  <a:lnTo>
                    <a:pt x="5904" y="2200"/>
                  </a:lnTo>
                  <a:lnTo>
                    <a:pt x="5948" y="2145"/>
                  </a:lnTo>
                  <a:lnTo>
                    <a:pt x="5990" y="2089"/>
                  </a:lnTo>
                  <a:lnTo>
                    <a:pt x="6031" y="2030"/>
                  </a:lnTo>
                  <a:lnTo>
                    <a:pt x="6069" y="1969"/>
                  </a:lnTo>
                  <a:lnTo>
                    <a:pt x="6104" y="1905"/>
                  </a:lnTo>
                  <a:lnTo>
                    <a:pt x="6137" y="1841"/>
                  </a:lnTo>
                  <a:lnTo>
                    <a:pt x="6168" y="1776"/>
                  </a:lnTo>
                  <a:lnTo>
                    <a:pt x="6196" y="1709"/>
                  </a:lnTo>
                  <a:lnTo>
                    <a:pt x="6221" y="1641"/>
                  </a:lnTo>
                  <a:lnTo>
                    <a:pt x="6244" y="1572"/>
                  </a:lnTo>
                  <a:lnTo>
                    <a:pt x="6262" y="1504"/>
                  </a:lnTo>
                  <a:lnTo>
                    <a:pt x="6278" y="1435"/>
                  </a:lnTo>
                  <a:lnTo>
                    <a:pt x="6290" y="1365"/>
                  </a:lnTo>
                  <a:lnTo>
                    <a:pt x="6299" y="1295"/>
                  </a:lnTo>
                  <a:lnTo>
                    <a:pt x="6304" y="1227"/>
                  </a:lnTo>
                  <a:lnTo>
                    <a:pt x="6306" y="1158"/>
                  </a:lnTo>
                  <a:lnTo>
                    <a:pt x="6302" y="1091"/>
                  </a:lnTo>
                  <a:lnTo>
                    <a:pt x="6296" y="1024"/>
                  </a:lnTo>
                  <a:lnTo>
                    <a:pt x="6285" y="958"/>
                  </a:lnTo>
                  <a:lnTo>
                    <a:pt x="6269" y="894"/>
                  </a:lnTo>
                  <a:lnTo>
                    <a:pt x="6249" y="831"/>
                  </a:lnTo>
                  <a:lnTo>
                    <a:pt x="6225" y="770"/>
                  </a:lnTo>
                  <a:lnTo>
                    <a:pt x="6196" y="710"/>
                  </a:lnTo>
                  <a:lnTo>
                    <a:pt x="6162" y="654"/>
                  </a:lnTo>
                  <a:lnTo>
                    <a:pt x="6122" y="598"/>
                  </a:lnTo>
                  <a:lnTo>
                    <a:pt x="6077" y="546"/>
                  </a:lnTo>
                  <a:lnTo>
                    <a:pt x="6028" y="498"/>
                  </a:lnTo>
                  <a:lnTo>
                    <a:pt x="5973" y="451"/>
                  </a:lnTo>
                  <a:lnTo>
                    <a:pt x="5911" y="408"/>
                  </a:lnTo>
                  <a:lnTo>
                    <a:pt x="5844" y="367"/>
                  </a:lnTo>
                  <a:lnTo>
                    <a:pt x="5772" y="332"/>
                  </a:lnTo>
                  <a:lnTo>
                    <a:pt x="5694" y="300"/>
                  </a:lnTo>
                  <a:lnTo>
                    <a:pt x="5706" y="266"/>
                  </a:lnTo>
                  <a:lnTo>
                    <a:pt x="5717" y="234"/>
                  </a:lnTo>
                  <a:lnTo>
                    <a:pt x="5728" y="202"/>
                  </a:lnTo>
                  <a:lnTo>
                    <a:pt x="5739" y="170"/>
                  </a:lnTo>
                  <a:lnTo>
                    <a:pt x="5750" y="137"/>
                  </a:lnTo>
                  <a:lnTo>
                    <a:pt x="5761" y="105"/>
                  </a:lnTo>
                  <a:lnTo>
                    <a:pt x="5773" y="73"/>
                  </a:lnTo>
                  <a:lnTo>
                    <a:pt x="5784" y="41"/>
                  </a:lnTo>
                  <a:lnTo>
                    <a:pt x="5748" y="41"/>
                  </a:lnTo>
                  <a:lnTo>
                    <a:pt x="5713" y="40"/>
                  </a:lnTo>
                  <a:lnTo>
                    <a:pt x="5677" y="40"/>
                  </a:lnTo>
                  <a:lnTo>
                    <a:pt x="5642" y="39"/>
                  </a:lnTo>
                  <a:lnTo>
                    <a:pt x="5606" y="39"/>
                  </a:lnTo>
                  <a:lnTo>
                    <a:pt x="5571" y="37"/>
                  </a:lnTo>
                  <a:lnTo>
                    <a:pt x="5534" y="37"/>
                  </a:lnTo>
                  <a:lnTo>
                    <a:pt x="5500" y="36"/>
                  </a:lnTo>
                  <a:lnTo>
                    <a:pt x="5499" y="55"/>
                  </a:lnTo>
                  <a:lnTo>
                    <a:pt x="5498" y="71"/>
                  </a:lnTo>
                  <a:lnTo>
                    <a:pt x="5496" y="85"/>
                  </a:lnTo>
                  <a:lnTo>
                    <a:pt x="5492" y="98"/>
                  </a:lnTo>
                  <a:lnTo>
                    <a:pt x="5489" y="110"/>
                  </a:lnTo>
                  <a:lnTo>
                    <a:pt x="5484" y="120"/>
                  </a:lnTo>
                  <a:lnTo>
                    <a:pt x="5478" y="129"/>
                  </a:lnTo>
                  <a:lnTo>
                    <a:pt x="5472" y="137"/>
                  </a:lnTo>
                  <a:lnTo>
                    <a:pt x="5466" y="145"/>
                  </a:lnTo>
                  <a:lnTo>
                    <a:pt x="5458" y="149"/>
                  </a:lnTo>
                  <a:lnTo>
                    <a:pt x="5451" y="154"/>
                  </a:lnTo>
                  <a:lnTo>
                    <a:pt x="5444" y="157"/>
                  </a:lnTo>
                  <a:lnTo>
                    <a:pt x="5436" y="159"/>
                  </a:lnTo>
                  <a:lnTo>
                    <a:pt x="5428" y="160"/>
                  </a:lnTo>
                  <a:lnTo>
                    <a:pt x="5419" y="160"/>
                  </a:lnTo>
                  <a:lnTo>
                    <a:pt x="5412" y="159"/>
                  </a:lnTo>
                  <a:lnTo>
                    <a:pt x="5403" y="157"/>
                  </a:lnTo>
                  <a:lnTo>
                    <a:pt x="5395" y="155"/>
                  </a:lnTo>
                  <a:lnTo>
                    <a:pt x="5387" y="150"/>
                  </a:lnTo>
                  <a:lnTo>
                    <a:pt x="5378" y="145"/>
                  </a:lnTo>
                  <a:lnTo>
                    <a:pt x="5371" y="140"/>
                  </a:lnTo>
                  <a:lnTo>
                    <a:pt x="5364" y="134"/>
                  </a:lnTo>
                  <a:lnTo>
                    <a:pt x="5356" y="127"/>
                  </a:lnTo>
                  <a:lnTo>
                    <a:pt x="5351" y="119"/>
                  </a:lnTo>
                  <a:lnTo>
                    <a:pt x="5345" y="110"/>
                  </a:lnTo>
                  <a:lnTo>
                    <a:pt x="5340" y="101"/>
                  </a:lnTo>
                  <a:lnTo>
                    <a:pt x="5334" y="91"/>
                  </a:lnTo>
                  <a:lnTo>
                    <a:pt x="5331" y="81"/>
                  </a:lnTo>
                  <a:lnTo>
                    <a:pt x="5327" y="70"/>
                  </a:lnTo>
                  <a:lnTo>
                    <a:pt x="5325" y="57"/>
                  </a:lnTo>
                  <a:lnTo>
                    <a:pt x="5323" y="45"/>
                  </a:lnTo>
                  <a:lnTo>
                    <a:pt x="5323" y="34"/>
                  </a:lnTo>
                  <a:lnTo>
                    <a:pt x="5293" y="32"/>
                  </a:lnTo>
                  <a:lnTo>
                    <a:pt x="5263" y="30"/>
                  </a:lnTo>
                  <a:lnTo>
                    <a:pt x="5232" y="28"/>
                  </a:lnTo>
                  <a:lnTo>
                    <a:pt x="5201" y="25"/>
                  </a:lnTo>
                  <a:lnTo>
                    <a:pt x="5171" y="23"/>
                  </a:lnTo>
                  <a:lnTo>
                    <a:pt x="5142" y="23"/>
                  </a:lnTo>
                  <a:lnTo>
                    <a:pt x="5111" y="21"/>
                  </a:lnTo>
                  <a:lnTo>
                    <a:pt x="5080" y="19"/>
                  </a:lnTo>
                  <a:lnTo>
                    <a:pt x="5080" y="36"/>
                  </a:lnTo>
                  <a:lnTo>
                    <a:pt x="5077" y="54"/>
                  </a:lnTo>
                  <a:lnTo>
                    <a:pt x="5073" y="70"/>
                  </a:lnTo>
                  <a:lnTo>
                    <a:pt x="5069" y="84"/>
                  </a:lnTo>
                  <a:lnTo>
                    <a:pt x="5063" y="97"/>
                  </a:lnTo>
                  <a:lnTo>
                    <a:pt x="5058" y="108"/>
                  </a:lnTo>
                  <a:lnTo>
                    <a:pt x="5050" y="118"/>
                  </a:lnTo>
                  <a:lnTo>
                    <a:pt x="5042" y="127"/>
                  </a:lnTo>
                  <a:lnTo>
                    <a:pt x="5033" y="134"/>
                  </a:lnTo>
                  <a:lnTo>
                    <a:pt x="5024" y="140"/>
                  </a:lnTo>
                  <a:lnTo>
                    <a:pt x="5014" y="145"/>
                  </a:lnTo>
                  <a:lnTo>
                    <a:pt x="5004" y="149"/>
                  </a:lnTo>
                  <a:lnTo>
                    <a:pt x="4994" y="151"/>
                  </a:lnTo>
                  <a:lnTo>
                    <a:pt x="4985" y="153"/>
                  </a:lnTo>
                  <a:lnTo>
                    <a:pt x="4973" y="153"/>
                  </a:lnTo>
                  <a:lnTo>
                    <a:pt x="4963" y="151"/>
                  </a:lnTo>
                  <a:lnTo>
                    <a:pt x="4954" y="149"/>
                  </a:lnTo>
                  <a:lnTo>
                    <a:pt x="4944" y="146"/>
                  </a:lnTo>
                  <a:lnTo>
                    <a:pt x="4934" y="143"/>
                  </a:lnTo>
                  <a:lnTo>
                    <a:pt x="4925" y="136"/>
                  </a:lnTo>
                  <a:lnTo>
                    <a:pt x="4915" y="130"/>
                  </a:lnTo>
                  <a:lnTo>
                    <a:pt x="4907" y="123"/>
                  </a:lnTo>
                  <a:lnTo>
                    <a:pt x="4899" y="114"/>
                  </a:lnTo>
                  <a:lnTo>
                    <a:pt x="4892" y="105"/>
                  </a:lnTo>
                  <a:lnTo>
                    <a:pt x="4885" y="95"/>
                  </a:lnTo>
                  <a:lnTo>
                    <a:pt x="4880" y="84"/>
                  </a:lnTo>
                  <a:lnTo>
                    <a:pt x="4875" y="72"/>
                  </a:lnTo>
                  <a:lnTo>
                    <a:pt x="4872" y="58"/>
                  </a:lnTo>
                  <a:lnTo>
                    <a:pt x="4869" y="45"/>
                  </a:lnTo>
                  <a:lnTo>
                    <a:pt x="4869" y="31"/>
                  </a:lnTo>
                  <a:lnTo>
                    <a:pt x="4869" y="15"/>
                  </a:lnTo>
                  <a:lnTo>
                    <a:pt x="4871" y="0"/>
                  </a:lnTo>
                  <a:lnTo>
                    <a:pt x="4835" y="1"/>
                  </a:lnTo>
                  <a:lnTo>
                    <a:pt x="4800" y="1"/>
                  </a:lnTo>
                  <a:lnTo>
                    <a:pt x="4764" y="1"/>
                  </a:lnTo>
                  <a:lnTo>
                    <a:pt x="4728" y="1"/>
                  </a:lnTo>
                  <a:lnTo>
                    <a:pt x="4694" y="2"/>
                  </a:lnTo>
                  <a:lnTo>
                    <a:pt x="4658" y="2"/>
                  </a:lnTo>
                  <a:lnTo>
                    <a:pt x="4622" y="3"/>
                  </a:lnTo>
                  <a:lnTo>
                    <a:pt x="4586" y="3"/>
                  </a:lnTo>
                  <a:lnTo>
                    <a:pt x="4594" y="39"/>
                  </a:lnTo>
                  <a:lnTo>
                    <a:pt x="4603" y="74"/>
                  </a:lnTo>
                  <a:lnTo>
                    <a:pt x="4611" y="109"/>
                  </a:lnTo>
                  <a:lnTo>
                    <a:pt x="4618" y="145"/>
                  </a:lnTo>
                  <a:lnTo>
                    <a:pt x="4626" y="178"/>
                  </a:lnTo>
                  <a:lnTo>
                    <a:pt x="4634" y="213"/>
                  </a:lnTo>
                  <a:lnTo>
                    <a:pt x="4642" y="249"/>
                  </a:lnTo>
                  <a:lnTo>
                    <a:pt x="4649" y="284"/>
                  </a:lnTo>
                  <a:lnTo>
                    <a:pt x="4608" y="286"/>
                  </a:lnTo>
                  <a:lnTo>
                    <a:pt x="4556" y="289"/>
                  </a:lnTo>
                  <a:lnTo>
                    <a:pt x="4494" y="291"/>
                  </a:lnTo>
                  <a:lnTo>
                    <a:pt x="4430" y="293"/>
                  </a:lnTo>
                  <a:lnTo>
                    <a:pt x="4365" y="295"/>
                  </a:lnTo>
                  <a:lnTo>
                    <a:pt x="4305" y="296"/>
                  </a:lnTo>
                  <a:lnTo>
                    <a:pt x="4253" y="297"/>
                  </a:lnTo>
                  <a:lnTo>
                    <a:pt x="4213" y="296"/>
                  </a:lnTo>
                  <a:lnTo>
                    <a:pt x="4228" y="353"/>
                  </a:lnTo>
                  <a:lnTo>
                    <a:pt x="4241" y="414"/>
                  </a:lnTo>
                  <a:lnTo>
                    <a:pt x="4255" y="479"/>
                  </a:lnTo>
                  <a:lnTo>
                    <a:pt x="4270" y="545"/>
                  </a:lnTo>
                  <a:lnTo>
                    <a:pt x="4284" y="613"/>
                  </a:lnTo>
                  <a:lnTo>
                    <a:pt x="4296" y="678"/>
                  </a:lnTo>
                  <a:lnTo>
                    <a:pt x="4308" y="740"/>
                  </a:lnTo>
                  <a:lnTo>
                    <a:pt x="4321" y="796"/>
                  </a:lnTo>
                  <a:lnTo>
                    <a:pt x="4336" y="772"/>
                  </a:lnTo>
                  <a:lnTo>
                    <a:pt x="4352" y="750"/>
                  </a:lnTo>
                  <a:lnTo>
                    <a:pt x="4368" y="729"/>
                  </a:lnTo>
                  <a:lnTo>
                    <a:pt x="4385" y="709"/>
                  </a:lnTo>
                  <a:lnTo>
                    <a:pt x="4404" y="692"/>
                  </a:lnTo>
                  <a:lnTo>
                    <a:pt x="4421" y="677"/>
                  </a:lnTo>
                  <a:lnTo>
                    <a:pt x="4440" y="664"/>
                  </a:lnTo>
                  <a:lnTo>
                    <a:pt x="4460" y="653"/>
                  </a:lnTo>
                  <a:lnTo>
                    <a:pt x="4479" y="643"/>
                  </a:lnTo>
                  <a:lnTo>
                    <a:pt x="4499" y="633"/>
                  </a:lnTo>
                  <a:lnTo>
                    <a:pt x="4518" y="627"/>
                  </a:lnTo>
                  <a:lnTo>
                    <a:pt x="4539" y="622"/>
                  </a:lnTo>
                  <a:lnTo>
                    <a:pt x="4557" y="618"/>
                  </a:lnTo>
                  <a:lnTo>
                    <a:pt x="4576" y="616"/>
                  </a:lnTo>
                  <a:lnTo>
                    <a:pt x="4595" y="615"/>
                  </a:lnTo>
                  <a:lnTo>
                    <a:pt x="4615" y="615"/>
                  </a:lnTo>
                  <a:lnTo>
                    <a:pt x="4633" y="617"/>
                  </a:lnTo>
                  <a:lnTo>
                    <a:pt x="4650" y="620"/>
                  </a:lnTo>
                  <a:lnTo>
                    <a:pt x="4668" y="625"/>
                  </a:lnTo>
                  <a:lnTo>
                    <a:pt x="4684" y="630"/>
                  </a:lnTo>
                  <a:lnTo>
                    <a:pt x="4700" y="637"/>
                  </a:lnTo>
                  <a:lnTo>
                    <a:pt x="4716" y="645"/>
                  </a:lnTo>
                  <a:lnTo>
                    <a:pt x="4729" y="654"/>
                  </a:lnTo>
                  <a:lnTo>
                    <a:pt x="4742" y="665"/>
                  </a:lnTo>
                  <a:lnTo>
                    <a:pt x="4753" y="675"/>
                  </a:lnTo>
                  <a:lnTo>
                    <a:pt x="4764" y="687"/>
                  </a:lnTo>
                  <a:lnTo>
                    <a:pt x="4773" y="699"/>
                  </a:lnTo>
                  <a:lnTo>
                    <a:pt x="4782" y="712"/>
                  </a:lnTo>
                  <a:lnTo>
                    <a:pt x="4789" y="728"/>
                  </a:lnTo>
                  <a:lnTo>
                    <a:pt x="4793" y="742"/>
                  </a:lnTo>
                  <a:lnTo>
                    <a:pt x="4798" y="758"/>
                  </a:lnTo>
                  <a:lnTo>
                    <a:pt x="4800" y="774"/>
                  </a:lnTo>
                  <a:lnTo>
                    <a:pt x="4773" y="771"/>
                  </a:lnTo>
                  <a:lnTo>
                    <a:pt x="4748" y="767"/>
                  </a:lnTo>
                  <a:lnTo>
                    <a:pt x="4721" y="764"/>
                  </a:lnTo>
                  <a:lnTo>
                    <a:pt x="4695" y="763"/>
                  </a:lnTo>
                  <a:lnTo>
                    <a:pt x="4668" y="762"/>
                  </a:lnTo>
                  <a:lnTo>
                    <a:pt x="4642" y="761"/>
                  </a:lnTo>
                  <a:lnTo>
                    <a:pt x="4616" y="762"/>
                  </a:lnTo>
                  <a:lnTo>
                    <a:pt x="4590" y="763"/>
                  </a:lnTo>
                  <a:lnTo>
                    <a:pt x="4563" y="764"/>
                  </a:lnTo>
                  <a:lnTo>
                    <a:pt x="4538" y="768"/>
                  </a:lnTo>
                  <a:lnTo>
                    <a:pt x="4511" y="772"/>
                  </a:lnTo>
                  <a:lnTo>
                    <a:pt x="4484" y="775"/>
                  </a:lnTo>
                  <a:lnTo>
                    <a:pt x="4459" y="782"/>
                  </a:lnTo>
                  <a:lnTo>
                    <a:pt x="4432" y="788"/>
                  </a:lnTo>
                  <a:lnTo>
                    <a:pt x="4406" y="796"/>
                  </a:lnTo>
                  <a:lnTo>
                    <a:pt x="4380" y="804"/>
                  </a:lnTo>
                  <a:lnTo>
                    <a:pt x="4347" y="816"/>
                  </a:lnTo>
                  <a:lnTo>
                    <a:pt x="4314" y="826"/>
                  </a:lnTo>
                  <a:lnTo>
                    <a:pt x="4280" y="835"/>
                  </a:lnTo>
                  <a:lnTo>
                    <a:pt x="4247" y="844"/>
                  </a:lnTo>
                  <a:lnTo>
                    <a:pt x="4213" y="852"/>
                  </a:lnTo>
                  <a:lnTo>
                    <a:pt x="4180" y="857"/>
                  </a:lnTo>
                  <a:lnTo>
                    <a:pt x="4148" y="863"/>
                  </a:lnTo>
                  <a:lnTo>
                    <a:pt x="4115" y="868"/>
                  </a:lnTo>
                  <a:lnTo>
                    <a:pt x="4082" y="872"/>
                  </a:lnTo>
                  <a:lnTo>
                    <a:pt x="4048" y="874"/>
                  </a:lnTo>
                  <a:lnTo>
                    <a:pt x="4015" y="875"/>
                  </a:lnTo>
                  <a:lnTo>
                    <a:pt x="3982" y="876"/>
                  </a:lnTo>
                  <a:lnTo>
                    <a:pt x="3949" y="875"/>
                  </a:lnTo>
                  <a:lnTo>
                    <a:pt x="3916" y="874"/>
                  </a:lnTo>
                  <a:lnTo>
                    <a:pt x="3882" y="872"/>
                  </a:lnTo>
                  <a:lnTo>
                    <a:pt x="3849" y="868"/>
                  </a:lnTo>
                  <a:lnTo>
                    <a:pt x="3826" y="864"/>
                  </a:lnTo>
                  <a:lnTo>
                    <a:pt x="3804" y="862"/>
                  </a:lnTo>
                  <a:lnTo>
                    <a:pt x="3783" y="856"/>
                  </a:lnTo>
                  <a:lnTo>
                    <a:pt x="3764" y="852"/>
                  </a:lnTo>
                  <a:lnTo>
                    <a:pt x="3745" y="846"/>
                  </a:lnTo>
                  <a:lnTo>
                    <a:pt x="3729" y="841"/>
                  </a:lnTo>
                  <a:lnTo>
                    <a:pt x="3712" y="834"/>
                  </a:lnTo>
                  <a:lnTo>
                    <a:pt x="3698" y="828"/>
                  </a:lnTo>
                  <a:lnTo>
                    <a:pt x="3683" y="821"/>
                  </a:lnTo>
                  <a:lnTo>
                    <a:pt x="3670" y="813"/>
                  </a:lnTo>
                  <a:lnTo>
                    <a:pt x="3658" y="805"/>
                  </a:lnTo>
                  <a:lnTo>
                    <a:pt x="3647" y="796"/>
                  </a:lnTo>
                  <a:lnTo>
                    <a:pt x="3637" y="788"/>
                  </a:lnTo>
                  <a:lnTo>
                    <a:pt x="3628" y="779"/>
                  </a:lnTo>
                  <a:lnTo>
                    <a:pt x="3619" y="770"/>
                  </a:lnTo>
                  <a:lnTo>
                    <a:pt x="3611" y="761"/>
                  </a:lnTo>
                  <a:lnTo>
                    <a:pt x="3605" y="751"/>
                  </a:lnTo>
                  <a:lnTo>
                    <a:pt x="3598" y="740"/>
                  </a:lnTo>
                  <a:lnTo>
                    <a:pt x="3593" y="730"/>
                  </a:lnTo>
                  <a:lnTo>
                    <a:pt x="3587" y="719"/>
                  </a:lnTo>
                  <a:lnTo>
                    <a:pt x="3583" y="708"/>
                  </a:lnTo>
                  <a:lnTo>
                    <a:pt x="3578" y="697"/>
                  </a:lnTo>
                  <a:lnTo>
                    <a:pt x="3576" y="685"/>
                  </a:lnTo>
                  <a:lnTo>
                    <a:pt x="3573" y="672"/>
                  </a:lnTo>
                  <a:lnTo>
                    <a:pt x="3567" y="648"/>
                  </a:lnTo>
                  <a:lnTo>
                    <a:pt x="3565" y="624"/>
                  </a:lnTo>
                  <a:lnTo>
                    <a:pt x="3563" y="598"/>
                  </a:lnTo>
                  <a:lnTo>
                    <a:pt x="3561" y="573"/>
                  </a:lnTo>
                  <a:lnTo>
                    <a:pt x="3548" y="588"/>
                  </a:lnTo>
                  <a:lnTo>
                    <a:pt x="3537" y="606"/>
                  </a:lnTo>
                  <a:lnTo>
                    <a:pt x="3527" y="623"/>
                  </a:lnTo>
                  <a:lnTo>
                    <a:pt x="3520" y="640"/>
                  </a:lnTo>
                  <a:lnTo>
                    <a:pt x="3512" y="657"/>
                  </a:lnTo>
                  <a:lnTo>
                    <a:pt x="3507" y="675"/>
                  </a:lnTo>
                  <a:lnTo>
                    <a:pt x="3502" y="690"/>
                  </a:lnTo>
                  <a:lnTo>
                    <a:pt x="3499" y="708"/>
                  </a:lnTo>
                  <a:lnTo>
                    <a:pt x="3496" y="724"/>
                  </a:lnTo>
                  <a:lnTo>
                    <a:pt x="3495" y="741"/>
                  </a:lnTo>
                  <a:lnTo>
                    <a:pt x="3495" y="759"/>
                  </a:lnTo>
                  <a:lnTo>
                    <a:pt x="3496" y="774"/>
                  </a:lnTo>
                  <a:lnTo>
                    <a:pt x="3499" y="792"/>
                  </a:lnTo>
                  <a:lnTo>
                    <a:pt x="3500" y="809"/>
                  </a:lnTo>
                  <a:lnTo>
                    <a:pt x="3504" y="825"/>
                  </a:lnTo>
                  <a:lnTo>
                    <a:pt x="3509" y="842"/>
                  </a:lnTo>
                  <a:lnTo>
                    <a:pt x="3511" y="852"/>
                  </a:lnTo>
                  <a:lnTo>
                    <a:pt x="3515" y="862"/>
                  </a:lnTo>
                  <a:lnTo>
                    <a:pt x="3521" y="872"/>
                  </a:lnTo>
                  <a:lnTo>
                    <a:pt x="3525" y="880"/>
                  </a:lnTo>
                  <a:lnTo>
                    <a:pt x="3531" y="889"/>
                  </a:lnTo>
                  <a:lnTo>
                    <a:pt x="3537" y="898"/>
                  </a:lnTo>
                  <a:lnTo>
                    <a:pt x="3543" y="907"/>
                  </a:lnTo>
                  <a:lnTo>
                    <a:pt x="3551" y="915"/>
                  </a:lnTo>
                  <a:lnTo>
                    <a:pt x="3558" y="921"/>
                  </a:lnTo>
                  <a:lnTo>
                    <a:pt x="3567" y="929"/>
                  </a:lnTo>
                  <a:lnTo>
                    <a:pt x="3576" y="936"/>
                  </a:lnTo>
                  <a:lnTo>
                    <a:pt x="3586" y="942"/>
                  </a:lnTo>
                  <a:lnTo>
                    <a:pt x="3596" y="949"/>
                  </a:lnTo>
                  <a:lnTo>
                    <a:pt x="3606" y="955"/>
                  </a:lnTo>
                  <a:lnTo>
                    <a:pt x="3617" y="961"/>
                  </a:lnTo>
                  <a:lnTo>
                    <a:pt x="3629" y="966"/>
                  </a:lnTo>
                  <a:lnTo>
                    <a:pt x="3641" y="970"/>
                  </a:lnTo>
                  <a:lnTo>
                    <a:pt x="3653" y="975"/>
                  </a:lnTo>
                  <a:lnTo>
                    <a:pt x="3666" y="979"/>
                  </a:lnTo>
                  <a:lnTo>
                    <a:pt x="3680" y="983"/>
                  </a:lnTo>
                  <a:lnTo>
                    <a:pt x="3709" y="989"/>
                  </a:lnTo>
                  <a:lnTo>
                    <a:pt x="3740" y="993"/>
                  </a:lnTo>
                  <a:lnTo>
                    <a:pt x="3772" y="996"/>
                  </a:lnTo>
                  <a:lnTo>
                    <a:pt x="3806" y="998"/>
                  </a:lnTo>
                  <a:lnTo>
                    <a:pt x="3842" y="997"/>
                  </a:lnTo>
                  <a:lnTo>
                    <a:pt x="3879" y="996"/>
                  </a:lnTo>
                  <a:lnTo>
                    <a:pt x="3909" y="992"/>
                  </a:lnTo>
                  <a:lnTo>
                    <a:pt x="3940" y="989"/>
                  </a:lnTo>
                  <a:lnTo>
                    <a:pt x="3970" y="984"/>
                  </a:lnTo>
                  <a:lnTo>
                    <a:pt x="4000" y="979"/>
                  </a:lnTo>
                  <a:lnTo>
                    <a:pt x="4031" y="973"/>
                  </a:lnTo>
                  <a:lnTo>
                    <a:pt x="4062" y="966"/>
                  </a:lnTo>
                  <a:lnTo>
                    <a:pt x="4093" y="959"/>
                  </a:lnTo>
                  <a:lnTo>
                    <a:pt x="4124" y="951"/>
                  </a:lnTo>
                  <a:lnTo>
                    <a:pt x="4186" y="932"/>
                  </a:lnTo>
                  <a:lnTo>
                    <a:pt x="4250" y="913"/>
                  </a:lnTo>
                  <a:lnTo>
                    <a:pt x="4315" y="890"/>
                  </a:lnTo>
                  <a:lnTo>
                    <a:pt x="4380" y="867"/>
                  </a:lnTo>
                  <a:lnTo>
                    <a:pt x="4426" y="852"/>
                  </a:lnTo>
                  <a:lnTo>
                    <a:pt x="4469" y="840"/>
                  </a:lnTo>
                  <a:lnTo>
                    <a:pt x="4509" y="830"/>
                  </a:lnTo>
                  <a:lnTo>
                    <a:pt x="4547" y="821"/>
                  </a:lnTo>
                  <a:lnTo>
                    <a:pt x="4583" y="815"/>
                  </a:lnTo>
                  <a:lnTo>
                    <a:pt x="4616" y="812"/>
                  </a:lnTo>
                  <a:lnTo>
                    <a:pt x="4645" y="811"/>
                  </a:lnTo>
                  <a:lnTo>
                    <a:pt x="4671" y="811"/>
                  </a:lnTo>
                  <a:lnTo>
                    <a:pt x="4697" y="813"/>
                  </a:lnTo>
                  <a:lnTo>
                    <a:pt x="4718" y="817"/>
                  </a:lnTo>
                  <a:lnTo>
                    <a:pt x="4727" y="819"/>
                  </a:lnTo>
                  <a:lnTo>
                    <a:pt x="4737" y="822"/>
                  </a:lnTo>
                  <a:lnTo>
                    <a:pt x="4744" y="825"/>
                  </a:lnTo>
                  <a:lnTo>
                    <a:pt x="4751" y="830"/>
                  </a:lnTo>
                  <a:lnTo>
                    <a:pt x="4759" y="832"/>
                  </a:lnTo>
                  <a:lnTo>
                    <a:pt x="4763" y="836"/>
                  </a:lnTo>
                  <a:lnTo>
                    <a:pt x="4769" y="841"/>
                  </a:lnTo>
                  <a:lnTo>
                    <a:pt x="4772" y="845"/>
                  </a:lnTo>
                  <a:lnTo>
                    <a:pt x="4775" y="851"/>
                  </a:lnTo>
                  <a:lnTo>
                    <a:pt x="4778" y="855"/>
                  </a:lnTo>
                  <a:lnTo>
                    <a:pt x="4780" y="861"/>
                  </a:lnTo>
                  <a:lnTo>
                    <a:pt x="4780" y="865"/>
                  </a:lnTo>
                  <a:lnTo>
                    <a:pt x="4780" y="872"/>
                  </a:lnTo>
                  <a:lnTo>
                    <a:pt x="4778" y="878"/>
                  </a:lnTo>
                  <a:lnTo>
                    <a:pt x="4774" y="885"/>
                  </a:lnTo>
                  <a:lnTo>
                    <a:pt x="4770" y="892"/>
                  </a:lnTo>
                  <a:lnTo>
                    <a:pt x="4764" y="897"/>
                  </a:lnTo>
                  <a:lnTo>
                    <a:pt x="4758" y="905"/>
                  </a:lnTo>
                  <a:lnTo>
                    <a:pt x="4749" y="910"/>
                  </a:lnTo>
                  <a:lnTo>
                    <a:pt x="4740" y="918"/>
                  </a:lnTo>
                  <a:lnTo>
                    <a:pt x="4730" y="924"/>
                  </a:lnTo>
                  <a:lnTo>
                    <a:pt x="4719" y="929"/>
                  </a:lnTo>
                  <a:lnTo>
                    <a:pt x="4707" y="935"/>
                  </a:lnTo>
                  <a:lnTo>
                    <a:pt x="4694" y="940"/>
                  </a:lnTo>
                  <a:lnTo>
                    <a:pt x="4680" y="945"/>
                  </a:lnTo>
                  <a:lnTo>
                    <a:pt x="4666" y="950"/>
                  </a:lnTo>
                  <a:lnTo>
                    <a:pt x="4649" y="954"/>
                  </a:lnTo>
                  <a:lnTo>
                    <a:pt x="4635" y="957"/>
                  </a:lnTo>
                  <a:lnTo>
                    <a:pt x="4617" y="960"/>
                  </a:lnTo>
                  <a:lnTo>
                    <a:pt x="4601" y="962"/>
                  </a:lnTo>
                  <a:lnTo>
                    <a:pt x="4583" y="963"/>
                  </a:lnTo>
                  <a:lnTo>
                    <a:pt x="4564" y="965"/>
                  </a:lnTo>
                  <a:lnTo>
                    <a:pt x="4545" y="966"/>
                  </a:lnTo>
                  <a:lnTo>
                    <a:pt x="4526" y="965"/>
                  </a:lnTo>
                  <a:lnTo>
                    <a:pt x="4507" y="963"/>
                  </a:lnTo>
                  <a:lnTo>
                    <a:pt x="4487" y="961"/>
                  </a:lnTo>
                  <a:lnTo>
                    <a:pt x="4467" y="958"/>
                  </a:lnTo>
                  <a:lnTo>
                    <a:pt x="4447" y="954"/>
                  </a:lnTo>
                  <a:lnTo>
                    <a:pt x="4427" y="948"/>
                  </a:lnTo>
                  <a:lnTo>
                    <a:pt x="4406" y="941"/>
                  </a:lnTo>
                  <a:lnTo>
                    <a:pt x="4385" y="935"/>
                  </a:lnTo>
                  <a:lnTo>
                    <a:pt x="4365" y="926"/>
                  </a:lnTo>
                  <a:lnTo>
                    <a:pt x="4345" y="916"/>
                  </a:lnTo>
                  <a:lnTo>
                    <a:pt x="4324" y="905"/>
                  </a:lnTo>
                  <a:lnTo>
                    <a:pt x="4324" y="952"/>
                  </a:lnTo>
                  <a:lnTo>
                    <a:pt x="4324" y="1000"/>
                  </a:lnTo>
                  <a:lnTo>
                    <a:pt x="4324" y="1049"/>
                  </a:lnTo>
                  <a:lnTo>
                    <a:pt x="4324" y="1095"/>
                  </a:lnTo>
                  <a:lnTo>
                    <a:pt x="4324" y="1144"/>
                  </a:lnTo>
                  <a:lnTo>
                    <a:pt x="4324" y="1191"/>
                  </a:lnTo>
                  <a:lnTo>
                    <a:pt x="4324" y="1239"/>
                  </a:lnTo>
                  <a:lnTo>
                    <a:pt x="4324" y="1287"/>
                  </a:lnTo>
                  <a:lnTo>
                    <a:pt x="4345" y="1273"/>
                  </a:lnTo>
                  <a:lnTo>
                    <a:pt x="4365" y="1261"/>
                  </a:lnTo>
                  <a:lnTo>
                    <a:pt x="4384" y="1250"/>
                  </a:lnTo>
                  <a:lnTo>
                    <a:pt x="4404" y="1239"/>
                  </a:lnTo>
                  <a:lnTo>
                    <a:pt x="4421" y="1229"/>
                  </a:lnTo>
                  <a:lnTo>
                    <a:pt x="4439" y="1220"/>
                  </a:lnTo>
                  <a:lnTo>
                    <a:pt x="4457" y="1213"/>
                  </a:lnTo>
                  <a:lnTo>
                    <a:pt x="4473" y="1206"/>
                  </a:lnTo>
                  <a:lnTo>
                    <a:pt x="4491" y="1200"/>
                  </a:lnTo>
                  <a:lnTo>
                    <a:pt x="4507" y="1195"/>
                  </a:lnTo>
                  <a:lnTo>
                    <a:pt x="4523" y="1191"/>
                  </a:lnTo>
                  <a:lnTo>
                    <a:pt x="4539" y="1188"/>
                  </a:lnTo>
                  <a:lnTo>
                    <a:pt x="4554" y="1185"/>
                  </a:lnTo>
                  <a:lnTo>
                    <a:pt x="4570" y="1184"/>
                  </a:lnTo>
                  <a:lnTo>
                    <a:pt x="4584" y="1183"/>
                  </a:lnTo>
                  <a:lnTo>
                    <a:pt x="4598" y="1181"/>
                  </a:lnTo>
                  <a:lnTo>
                    <a:pt x="4627" y="1181"/>
                  </a:lnTo>
                  <a:lnTo>
                    <a:pt x="4655" y="1183"/>
                  </a:lnTo>
                  <a:lnTo>
                    <a:pt x="4682" y="1185"/>
                  </a:lnTo>
                  <a:lnTo>
                    <a:pt x="4708" y="1190"/>
                  </a:lnTo>
                  <a:lnTo>
                    <a:pt x="4759" y="1201"/>
                  </a:lnTo>
                  <a:lnTo>
                    <a:pt x="4811" y="1212"/>
                  </a:lnTo>
                  <a:lnTo>
                    <a:pt x="4747" y="1221"/>
                  </a:lnTo>
                  <a:lnTo>
                    <a:pt x="4681" y="1233"/>
                  </a:lnTo>
                  <a:lnTo>
                    <a:pt x="4616" y="1246"/>
                  </a:lnTo>
                  <a:lnTo>
                    <a:pt x="4550" y="1261"/>
                  </a:lnTo>
                  <a:lnTo>
                    <a:pt x="4484" y="1277"/>
                  </a:lnTo>
                  <a:lnTo>
                    <a:pt x="4420" y="1294"/>
                  </a:lnTo>
                  <a:lnTo>
                    <a:pt x="4357" y="1313"/>
                  </a:lnTo>
                  <a:lnTo>
                    <a:pt x="4295" y="1332"/>
                  </a:lnTo>
                  <a:lnTo>
                    <a:pt x="4234" y="1353"/>
                  </a:lnTo>
                  <a:lnTo>
                    <a:pt x="4177" y="1374"/>
                  </a:lnTo>
                  <a:lnTo>
                    <a:pt x="4121" y="1397"/>
                  </a:lnTo>
                  <a:lnTo>
                    <a:pt x="4071" y="1420"/>
                  </a:lnTo>
                  <a:lnTo>
                    <a:pt x="4046" y="1431"/>
                  </a:lnTo>
                  <a:lnTo>
                    <a:pt x="4022" y="1444"/>
                  </a:lnTo>
                  <a:lnTo>
                    <a:pt x="3999" y="1456"/>
                  </a:lnTo>
                  <a:lnTo>
                    <a:pt x="3978" y="1468"/>
                  </a:lnTo>
                  <a:lnTo>
                    <a:pt x="3957" y="1480"/>
                  </a:lnTo>
                  <a:lnTo>
                    <a:pt x="3938" y="1492"/>
                  </a:lnTo>
                  <a:lnTo>
                    <a:pt x="3919" y="1504"/>
                  </a:lnTo>
                  <a:lnTo>
                    <a:pt x="3902" y="1517"/>
                  </a:lnTo>
                  <a:lnTo>
                    <a:pt x="3854" y="1504"/>
                  </a:lnTo>
                  <a:lnTo>
                    <a:pt x="3805" y="1492"/>
                  </a:lnTo>
                  <a:lnTo>
                    <a:pt x="3756" y="1482"/>
                  </a:lnTo>
                  <a:lnTo>
                    <a:pt x="3708" y="1472"/>
                  </a:lnTo>
                  <a:lnTo>
                    <a:pt x="3658" y="1466"/>
                  </a:lnTo>
                  <a:lnTo>
                    <a:pt x="3608" y="1459"/>
                  </a:lnTo>
                  <a:lnTo>
                    <a:pt x="3557" y="1454"/>
                  </a:lnTo>
                  <a:lnTo>
                    <a:pt x="3506" y="1449"/>
                  </a:lnTo>
                  <a:lnTo>
                    <a:pt x="3454" y="1447"/>
                  </a:lnTo>
                  <a:lnTo>
                    <a:pt x="3402" y="1445"/>
                  </a:lnTo>
                  <a:lnTo>
                    <a:pt x="3349" y="1444"/>
                  </a:lnTo>
                  <a:lnTo>
                    <a:pt x="3295" y="1444"/>
                  </a:lnTo>
                  <a:lnTo>
                    <a:pt x="3240" y="1445"/>
                  </a:lnTo>
                  <a:lnTo>
                    <a:pt x="3184" y="1447"/>
                  </a:lnTo>
                  <a:lnTo>
                    <a:pt x="3127" y="1449"/>
                  </a:lnTo>
                  <a:lnTo>
                    <a:pt x="3068" y="1451"/>
                  </a:lnTo>
                  <a:lnTo>
                    <a:pt x="3003" y="1455"/>
                  </a:lnTo>
                  <a:lnTo>
                    <a:pt x="2941" y="1456"/>
                  </a:lnTo>
                  <a:lnTo>
                    <a:pt x="2910" y="1456"/>
                  </a:lnTo>
                  <a:lnTo>
                    <a:pt x="2880" y="1456"/>
                  </a:lnTo>
                  <a:lnTo>
                    <a:pt x="2851" y="1455"/>
                  </a:lnTo>
                  <a:lnTo>
                    <a:pt x="2824" y="1452"/>
                  </a:lnTo>
                  <a:lnTo>
                    <a:pt x="2795" y="1450"/>
                  </a:lnTo>
                  <a:lnTo>
                    <a:pt x="2769" y="1449"/>
                  </a:lnTo>
                  <a:lnTo>
                    <a:pt x="2742" y="1446"/>
                  </a:lnTo>
                  <a:lnTo>
                    <a:pt x="2716" y="1441"/>
                  </a:lnTo>
                  <a:lnTo>
                    <a:pt x="2692" y="1438"/>
                  </a:lnTo>
                  <a:lnTo>
                    <a:pt x="2668" y="1433"/>
                  </a:lnTo>
                  <a:lnTo>
                    <a:pt x="2644" y="1427"/>
                  </a:lnTo>
                  <a:lnTo>
                    <a:pt x="2622" y="1421"/>
                  </a:lnTo>
                  <a:lnTo>
                    <a:pt x="2600" y="1415"/>
                  </a:lnTo>
                  <a:lnTo>
                    <a:pt x="2579" y="1407"/>
                  </a:lnTo>
                  <a:lnTo>
                    <a:pt x="2558" y="1399"/>
                  </a:lnTo>
                  <a:lnTo>
                    <a:pt x="2538" y="1392"/>
                  </a:lnTo>
                  <a:lnTo>
                    <a:pt x="2519" y="1383"/>
                  </a:lnTo>
                  <a:lnTo>
                    <a:pt x="2502" y="1372"/>
                  </a:lnTo>
                  <a:lnTo>
                    <a:pt x="2484" y="1361"/>
                  </a:lnTo>
                  <a:lnTo>
                    <a:pt x="2467" y="1350"/>
                  </a:lnTo>
                  <a:lnTo>
                    <a:pt x="2451" y="1339"/>
                  </a:lnTo>
                  <a:lnTo>
                    <a:pt x="2436" y="1326"/>
                  </a:lnTo>
                  <a:lnTo>
                    <a:pt x="2422" y="1312"/>
                  </a:lnTo>
                  <a:lnTo>
                    <a:pt x="2408" y="1298"/>
                  </a:lnTo>
                  <a:lnTo>
                    <a:pt x="2395" y="1283"/>
                  </a:lnTo>
                  <a:lnTo>
                    <a:pt x="2383" y="1268"/>
                  </a:lnTo>
                  <a:lnTo>
                    <a:pt x="2372" y="1251"/>
                  </a:lnTo>
                  <a:lnTo>
                    <a:pt x="2361" y="1235"/>
                  </a:lnTo>
                  <a:lnTo>
                    <a:pt x="2356" y="1221"/>
                  </a:lnTo>
                  <a:lnTo>
                    <a:pt x="2349" y="1208"/>
                  </a:lnTo>
                  <a:lnTo>
                    <a:pt x="2343" y="1195"/>
                  </a:lnTo>
                  <a:lnTo>
                    <a:pt x="2338" y="1180"/>
                  </a:lnTo>
                  <a:lnTo>
                    <a:pt x="2333" y="1165"/>
                  </a:lnTo>
                  <a:lnTo>
                    <a:pt x="2329" y="1149"/>
                  </a:lnTo>
                  <a:lnTo>
                    <a:pt x="2326" y="1133"/>
                  </a:lnTo>
                  <a:lnTo>
                    <a:pt x="2322" y="1117"/>
                  </a:lnTo>
                  <a:lnTo>
                    <a:pt x="2316" y="1082"/>
                  </a:lnTo>
                  <a:lnTo>
                    <a:pt x="2314" y="1045"/>
                  </a:lnTo>
                  <a:lnTo>
                    <a:pt x="2311" y="1007"/>
                  </a:lnTo>
                  <a:lnTo>
                    <a:pt x="2311" y="967"/>
                  </a:lnTo>
                  <a:lnTo>
                    <a:pt x="2312" y="927"/>
                  </a:lnTo>
                  <a:lnTo>
                    <a:pt x="2315" y="885"/>
                  </a:lnTo>
                  <a:lnTo>
                    <a:pt x="2318" y="841"/>
                  </a:lnTo>
                  <a:lnTo>
                    <a:pt x="2324" y="796"/>
                  </a:lnTo>
                  <a:lnTo>
                    <a:pt x="2329" y="752"/>
                  </a:lnTo>
                  <a:lnTo>
                    <a:pt x="2337" y="708"/>
                  </a:lnTo>
                  <a:lnTo>
                    <a:pt x="2345" y="663"/>
                  </a:lnTo>
                  <a:lnTo>
                    <a:pt x="2353" y="616"/>
                  </a:lnTo>
                  <a:lnTo>
                    <a:pt x="2357" y="598"/>
                  </a:lnTo>
                  <a:lnTo>
                    <a:pt x="2359" y="581"/>
                  </a:lnTo>
                  <a:lnTo>
                    <a:pt x="2360" y="564"/>
                  </a:lnTo>
                  <a:lnTo>
                    <a:pt x="2362" y="547"/>
                  </a:lnTo>
                  <a:lnTo>
                    <a:pt x="2363" y="532"/>
                  </a:lnTo>
                  <a:lnTo>
                    <a:pt x="2363" y="515"/>
                  </a:lnTo>
                  <a:lnTo>
                    <a:pt x="2362" y="500"/>
                  </a:lnTo>
                  <a:lnTo>
                    <a:pt x="2361" y="486"/>
                  </a:lnTo>
                  <a:lnTo>
                    <a:pt x="2360" y="470"/>
                  </a:lnTo>
                  <a:lnTo>
                    <a:pt x="2359" y="456"/>
                  </a:lnTo>
                  <a:lnTo>
                    <a:pt x="2356" y="443"/>
                  </a:lnTo>
                  <a:lnTo>
                    <a:pt x="2352" y="430"/>
                  </a:lnTo>
                  <a:lnTo>
                    <a:pt x="2349" y="417"/>
                  </a:lnTo>
                  <a:lnTo>
                    <a:pt x="2345" y="405"/>
                  </a:lnTo>
                  <a:lnTo>
                    <a:pt x="2340" y="393"/>
                  </a:lnTo>
                  <a:lnTo>
                    <a:pt x="2336" y="380"/>
                  </a:lnTo>
                  <a:lnTo>
                    <a:pt x="2329" y="369"/>
                  </a:lnTo>
                  <a:lnTo>
                    <a:pt x="2324" y="359"/>
                  </a:lnTo>
                  <a:lnTo>
                    <a:pt x="2317" y="348"/>
                  </a:lnTo>
                  <a:lnTo>
                    <a:pt x="2310" y="338"/>
                  </a:lnTo>
                  <a:lnTo>
                    <a:pt x="2304" y="330"/>
                  </a:lnTo>
                  <a:lnTo>
                    <a:pt x="2296" y="321"/>
                  </a:lnTo>
                  <a:lnTo>
                    <a:pt x="2288" y="311"/>
                  </a:lnTo>
                  <a:lnTo>
                    <a:pt x="2280" y="303"/>
                  </a:lnTo>
                  <a:lnTo>
                    <a:pt x="2272" y="295"/>
                  </a:lnTo>
                  <a:lnTo>
                    <a:pt x="2262" y="289"/>
                  </a:lnTo>
                  <a:lnTo>
                    <a:pt x="2253" y="281"/>
                  </a:lnTo>
                  <a:lnTo>
                    <a:pt x="2244" y="274"/>
                  </a:lnTo>
                  <a:lnTo>
                    <a:pt x="2224" y="262"/>
                  </a:lnTo>
                  <a:lnTo>
                    <a:pt x="2204" y="252"/>
                  </a:lnTo>
                  <a:lnTo>
                    <a:pt x="2182" y="243"/>
                  </a:lnTo>
                  <a:lnTo>
                    <a:pt x="2160" y="235"/>
                  </a:lnTo>
                  <a:lnTo>
                    <a:pt x="2138" y="230"/>
                  </a:lnTo>
                  <a:lnTo>
                    <a:pt x="2114" y="226"/>
                  </a:lnTo>
                  <a:lnTo>
                    <a:pt x="2091" y="222"/>
                  </a:lnTo>
                  <a:lnTo>
                    <a:pt x="2068" y="221"/>
                  </a:lnTo>
                  <a:lnTo>
                    <a:pt x="2045" y="221"/>
                  </a:lnTo>
                  <a:lnTo>
                    <a:pt x="2021" y="222"/>
                  </a:lnTo>
                  <a:lnTo>
                    <a:pt x="1997" y="223"/>
                  </a:lnTo>
                  <a:lnTo>
                    <a:pt x="1974" y="227"/>
                  </a:lnTo>
                  <a:lnTo>
                    <a:pt x="1952" y="231"/>
                  </a:lnTo>
                  <a:lnTo>
                    <a:pt x="1929" y="235"/>
                  </a:lnTo>
                  <a:lnTo>
                    <a:pt x="1905" y="242"/>
                  </a:lnTo>
                  <a:lnTo>
                    <a:pt x="1882" y="249"/>
                  </a:lnTo>
                  <a:lnTo>
                    <a:pt x="1859" y="255"/>
                  </a:lnTo>
                  <a:lnTo>
                    <a:pt x="1837" y="264"/>
                  </a:lnTo>
                  <a:lnTo>
                    <a:pt x="1819" y="254"/>
                  </a:lnTo>
                  <a:lnTo>
                    <a:pt x="1800" y="244"/>
                  </a:lnTo>
                  <a:lnTo>
                    <a:pt x="1782" y="235"/>
                  </a:lnTo>
                  <a:lnTo>
                    <a:pt x="1764" y="228"/>
                  </a:lnTo>
                  <a:lnTo>
                    <a:pt x="1746" y="221"/>
                  </a:lnTo>
                  <a:lnTo>
                    <a:pt x="1728" y="214"/>
                  </a:lnTo>
                  <a:lnTo>
                    <a:pt x="1708" y="210"/>
                  </a:lnTo>
                  <a:lnTo>
                    <a:pt x="1690" y="205"/>
                  </a:lnTo>
                  <a:lnTo>
                    <a:pt x="1671" y="200"/>
                  </a:lnTo>
                  <a:lnTo>
                    <a:pt x="1652" y="197"/>
                  </a:lnTo>
                  <a:lnTo>
                    <a:pt x="1631" y="193"/>
                  </a:lnTo>
                  <a:lnTo>
                    <a:pt x="1611" y="191"/>
                  </a:lnTo>
                  <a:lnTo>
                    <a:pt x="1590" y="189"/>
                  </a:lnTo>
                  <a:lnTo>
                    <a:pt x="1569" y="189"/>
                  </a:lnTo>
                  <a:lnTo>
                    <a:pt x="1548" y="188"/>
                  </a:lnTo>
                  <a:lnTo>
                    <a:pt x="1526" y="188"/>
                  </a:lnTo>
                  <a:lnTo>
                    <a:pt x="1493" y="189"/>
                  </a:lnTo>
                  <a:lnTo>
                    <a:pt x="1460" y="190"/>
                  </a:lnTo>
                  <a:lnTo>
                    <a:pt x="1428" y="195"/>
                  </a:lnTo>
                  <a:lnTo>
                    <a:pt x="1396" y="200"/>
                  </a:lnTo>
                  <a:lnTo>
                    <a:pt x="1365" y="208"/>
                  </a:lnTo>
                  <a:lnTo>
                    <a:pt x="1334" y="216"/>
                  </a:lnTo>
                  <a:lnTo>
                    <a:pt x="1306" y="226"/>
                  </a:lnTo>
                  <a:lnTo>
                    <a:pt x="1277" y="238"/>
                  </a:lnTo>
                  <a:lnTo>
                    <a:pt x="1248" y="250"/>
                  </a:lnTo>
                  <a:lnTo>
                    <a:pt x="1220" y="264"/>
                  </a:lnTo>
                  <a:lnTo>
                    <a:pt x="1193" y="280"/>
                  </a:lnTo>
                  <a:lnTo>
                    <a:pt x="1166" y="296"/>
                  </a:lnTo>
                  <a:lnTo>
                    <a:pt x="1142" y="314"/>
                  </a:lnTo>
                  <a:lnTo>
                    <a:pt x="1118" y="333"/>
                  </a:lnTo>
                  <a:lnTo>
                    <a:pt x="1094" y="353"/>
                  </a:lnTo>
                  <a:lnTo>
                    <a:pt x="1072" y="374"/>
                  </a:lnTo>
                  <a:lnTo>
                    <a:pt x="1051" y="396"/>
                  </a:lnTo>
                  <a:lnTo>
                    <a:pt x="1031" y="419"/>
                  </a:lnTo>
                  <a:lnTo>
                    <a:pt x="1011" y="443"/>
                  </a:lnTo>
                  <a:lnTo>
                    <a:pt x="994" y="468"/>
                  </a:lnTo>
                  <a:lnTo>
                    <a:pt x="977" y="494"/>
                  </a:lnTo>
                  <a:lnTo>
                    <a:pt x="961" y="521"/>
                  </a:lnTo>
                  <a:lnTo>
                    <a:pt x="947" y="549"/>
                  </a:lnTo>
                  <a:lnTo>
                    <a:pt x="934" y="576"/>
                  </a:lnTo>
                  <a:lnTo>
                    <a:pt x="923" y="605"/>
                  </a:lnTo>
                  <a:lnTo>
                    <a:pt x="912" y="635"/>
                  </a:lnTo>
                  <a:lnTo>
                    <a:pt x="904" y="665"/>
                  </a:lnTo>
                  <a:lnTo>
                    <a:pt x="897" y="696"/>
                  </a:lnTo>
                  <a:lnTo>
                    <a:pt x="891" y="728"/>
                  </a:lnTo>
                  <a:lnTo>
                    <a:pt x="887" y="759"/>
                  </a:lnTo>
                  <a:lnTo>
                    <a:pt x="885" y="791"/>
                  </a:lnTo>
                  <a:lnTo>
                    <a:pt x="884" y="824"/>
                  </a:lnTo>
                  <a:lnTo>
                    <a:pt x="885" y="859"/>
                  </a:lnTo>
                  <a:lnTo>
                    <a:pt x="888" y="895"/>
                  </a:lnTo>
                  <a:lnTo>
                    <a:pt x="893" y="929"/>
                  </a:lnTo>
                  <a:lnTo>
                    <a:pt x="900" y="963"/>
                  </a:lnTo>
                  <a:lnTo>
                    <a:pt x="908" y="997"/>
                  </a:lnTo>
                  <a:lnTo>
                    <a:pt x="918" y="1030"/>
                  </a:lnTo>
                  <a:lnTo>
                    <a:pt x="931" y="1062"/>
                  </a:lnTo>
                  <a:lnTo>
                    <a:pt x="945" y="1094"/>
                  </a:lnTo>
                  <a:lnTo>
                    <a:pt x="959" y="1124"/>
                  </a:lnTo>
                  <a:lnTo>
                    <a:pt x="977" y="1153"/>
                  </a:lnTo>
                  <a:lnTo>
                    <a:pt x="995" y="1181"/>
                  </a:lnTo>
                  <a:lnTo>
                    <a:pt x="1015" y="1208"/>
                  </a:lnTo>
                  <a:lnTo>
                    <a:pt x="1036" y="1235"/>
                  </a:lnTo>
                  <a:lnTo>
                    <a:pt x="1058" y="1260"/>
                  </a:lnTo>
                  <a:lnTo>
                    <a:pt x="1082" y="1283"/>
                  </a:lnTo>
                  <a:lnTo>
                    <a:pt x="1108" y="1305"/>
                  </a:lnTo>
                  <a:lnTo>
                    <a:pt x="0" y="5735"/>
                  </a:lnTo>
                  <a:lnTo>
                    <a:pt x="389" y="5378"/>
                  </a:lnTo>
                  <a:lnTo>
                    <a:pt x="860" y="3415"/>
                  </a:lnTo>
                  <a:lnTo>
                    <a:pt x="1173" y="3247"/>
                  </a:lnTo>
                  <a:lnTo>
                    <a:pt x="1490" y="1877"/>
                  </a:lnTo>
                  <a:close/>
                  <a:moveTo>
                    <a:pt x="1898" y="1622"/>
                  </a:moveTo>
                  <a:lnTo>
                    <a:pt x="1986" y="2087"/>
                  </a:lnTo>
                  <a:lnTo>
                    <a:pt x="1962" y="2087"/>
                  </a:lnTo>
                  <a:lnTo>
                    <a:pt x="1937" y="2087"/>
                  </a:lnTo>
                  <a:lnTo>
                    <a:pt x="1913" y="2090"/>
                  </a:lnTo>
                  <a:lnTo>
                    <a:pt x="1890" y="2092"/>
                  </a:lnTo>
                  <a:lnTo>
                    <a:pt x="1868" y="2097"/>
                  </a:lnTo>
                  <a:lnTo>
                    <a:pt x="1846" y="2103"/>
                  </a:lnTo>
                  <a:lnTo>
                    <a:pt x="1825" y="2111"/>
                  </a:lnTo>
                  <a:lnTo>
                    <a:pt x="1805" y="2120"/>
                  </a:lnTo>
                  <a:lnTo>
                    <a:pt x="1784" y="2128"/>
                  </a:lnTo>
                  <a:lnTo>
                    <a:pt x="1764" y="2139"/>
                  </a:lnTo>
                  <a:lnTo>
                    <a:pt x="1744" y="2152"/>
                  </a:lnTo>
                  <a:lnTo>
                    <a:pt x="1726" y="2165"/>
                  </a:lnTo>
                  <a:lnTo>
                    <a:pt x="1707" y="2178"/>
                  </a:lnTo>
                  <a:lnTo>
                    <a:pt x="1688" y="2194"/>
                  </a:lnTo>
                  <a:lnTo>
                    <a:pt x="1671" y="2210"/>
                  </a:lnTo>
                  <a:lnTo>
                    <a:pt x="1653" y="2227"/>
                  </a:lnTo>
                  <a:lnTo>
                    <a:pt x="1464" y="1383"/>
                  </a:lnTo>
                  <a:lnTo>
                    <a:pt x="1436" y="1381"/>
                  </a:lnTo>
                  <a:lnTo>
                    <a:pt x="1410" y="1375"/>
                  </a:lnTo>
                  <a:lnTo>
                    <a:pt x="1385" y="1369"/>
                  </a:lnTo>
                  <a:lnTo>
                    <a:pt x="1360" y="1362"/>
                  </a:lnTo>
                  <a:lnTo>
                    <a:pt x="1334" y="1354"/>
                  </a:lnTo>
                  <a:lnTo>
                    <a:pt x="1310" y="1345"/>
                  </a:lnTo>
                  <a:lnTo>
                    <a:pt x="1288" y="1335"/>
                  </a:lnTo>
                  <a:lnTo>
                    <a:pt x="1265" y="1324"/>
                  </a:lnTo>
                  <a:lnTo>
                    <a:pt x="1243" y="1311"/>
                  </a:lnTo>
                  <a:lnTo>
                    <a:pt x="1220" y="1298"/>
                  </a:lnTo>
                  <a:lnTo>
                    <a:pt x="1199" y="1283"/>
                  </a:lnTo>
                  <a:lnTo>
                    <a:pt x="1178" y="1269"/>
                  </a:lnTo>
                  <a:lnTo>
                    <a:pt x="1158" y="1252"/>
                  </a:lnTo>
                  <a:lnTo>
                    <a:pt x="1140" y="1237"/>
                  </a:lnTo>
                  <a:lnTo>
                    <a:pt x="1122" y="1218"/>
                  </a:lnTo>
                  <a:lnTo>
                    <a:pt x="1103" y="1200"/>
                  </a:lnTo>
                  <a:lnTo>
                    <a:pt x="1088" y="1181"/>
                  </a:lnTo>
                  <a:lnTo>
                    <a:pt x="1071" y="1161"/>
                  </a:lnTo>
                  <a:lnTo>
                    <a:pt x="1056" y="1140"/>
                  </a:lnTo>
                  <a:lnTo>
                    <a:pt x="1043" y="1119"/>
                  </a:lnTo>
                  <a:lnTo>
                    <a:pt x="1030" y="1097"/>
                  </a:lnTo>
                  <a:lnTo>
                    <a:pt x="1018" y="1075"/>
                  </a:lnTo>
                  <a:lnTo>
                    <a:pt x="1007" y="1052"/>
                  </a:lnTo>
                  <a:lnTo>
                    <a:pt x="997" y="1029"/>
                  </a:lnTo>
                  <a:lnTo>
                    <a:pt x="988" y="1005"/>
                  </a:lnTo>
                  <a:lnTo>
                    <a:pt x="979" y="980"/>
                  </a:lnTo>
                  <a:lnTo>
                    <a:pt x="973" y="955"/>
                  </a:lnTo>
                  <a:lnTo>
                    <a:pt x="967" y="929"/>
                  </a:lnTo>
                  <a:lnTo>
                    <a:pt x="964" y="904"/>
                  </a:lnTo>
                  <a:lnTo>
                    <a:pt x="959" y="877"/>
                  </a:lnTo>
                  <a:lnTo>
                    <a:pt x="958" y="851"/>
                  </a:lnTo>
                  <a:lnTo>
                    <a:pt x="957" y="824"/>
                  </a:lnTo>
                  <a:lnTo>
                    <a:pt x="958" y="795"/>
                  </a:lnTo>
                  <a:lnTo>
                    <a:pt x="960" y="767"/>
                  </a:lnTo>
                  <a:lnTo>
                    <a:pt x="964" y="739"/>
                  </a:lnTo>
                  <a:lnTo>
                    <a:pt x="968" y="710"/>
                  </a:lnTo>
                  <a:lnTo>
                    <a:pt x="976" y="684"/>
                  </a:lnTo>
                  <a:lnTo>
                    <a:pt x="983" y="657"/>
                  </a:lnTo>
                  <a:lnTo>
                    <a:pt x="991" y="632"/>
                  </a:lnTo>
                  <a:lnTo>
                    <a:pt x="1001" y="605"/>
                  </a:lnTo>
                  <a:lnTo>
                    <a:pt x="1013" y="580"/>
                  </a:lnTo>
                  <a:lnTo>
                    <a:pt x="1026" y="555"/>
                  </a:lnTo>
                  <a:lnTo>
                    <a:pt x="1040" y="532"/>
                  </a:lnTo>
                  <a:lnTo>
                    <a:pt x="1056" y="510"/>
                  </a:lnTo>
                  <a:lnTo>
                    <a:pt x="1070" y="488"/>
                  </a:lnTo>
                  <a:lnTo>
                    <a:pt x="1088" y="466"/>
                  </a:lnTo>
                  <a:lnTo>
                    <a:pt x="1105" y="446"/>
                  </a:lnTo>
                  <a:lnTo>
                    <a:pt x="1124" y="426"/>
                  </a:lnTo>
                  <a:lnTo>
                    <a:pt x="1144" y="408"/>
                  </a:lnTo>
                  <a:lnTo>
                    <a:pt x="1165" y="389"/>
                  </a:lnTo>
                  <a:lnTo>
                    <a:pt x="1186" y="373"/>
                  </a:lnTo>
                  <a:lnTo>
                    <a:pt x="1208" y="357"/>
                  </a:lnTo>
                  <a:lnTo>
                    <a:pt x="1231" y="343"/>
                  </a:lnTo>
                  <a:lnTo>
                    <a:pt x="1255" y="330"/>
                  </a:lnTo>
                  <a:lnTo>
                    <a:pt x="1279" y="316"/>
                  </a:lnTo>
                  <a:lnTo>
                    <a:pt x="1304" y="305"/>
                  </a:lnTo>
                  <a:lnTo>
                    <a:pt x="1331" y="295"/>
                  </a:lnTo>
                  <a:lnTo>
                    <a:pt x="1356" y="286"/>
                  </a:lnTo>
                  <a:lnTo>
                    <a:pt x="1384" y="279"/>
                  </a:lnTo>
                  <a:lnTo>
                    <a:pt x="1411" y="272"/>
                  </a:lnTo>
                  <a:lnTo>
                    <a:pt x="1439" y="266"/>
                  </a:lnTo>
                  <a:lnTo>
                    <a:pt x="1467" y="264"/>
                  </a:lnTo>
                  <a:lnTo>
                    <a:pt x="1497" y="262"/>
                  </a:lnTo>
                  <a:lnTo>
                    <a:pt x="1526" y="261"/>
                  </a:lnTo>
                  <a:lnTo>
                    <a:pt x="1555" y="262"/>
                  </a:lnTo>
                  <a:lnTo>
                    <a:pt x="1584" y="264"/>
                  </a:lnTo>
                  <a:lnTo>
                    <a:pt x="1612" y="266"/>
                  </a:lnTo>
                  <a:lnTo>
                    <a:pt x="1641" y="272"/>
                  </a:lnTo>
                  <a:lnTo>
                    <a:pt x="1667" y="279"/>
                  </a:lnTo>
                  <a:lnTo>
                    <a:pt x="1695" y="286"/>
                  </a:lnTo>
                  <a:lnTo>
                    <a:pt x="1721" y="295"/>
                  </a:lnTo>
                  <a:lnTo>
                    <a:pt x="1747" y="305"/>
                  </a:lnTo>
                  <a:lnTo>
                    <a:pt x="1709" y="330"/>
                  </a:lnTo>
                  <a:lnTo>
                    <a:pt x="1674" y="354"/>
                  </a:lnTo>
                  <a:lnTo>
                    <a:pt x="1636" y="377"/>
                  </a:lnTo>
                  <a:lnTo>
                    <a:pt x="1600" y="401"/>
                  </a:lnTo>
                  <a:lnTo>
                    <a:pt x="1581" y="399"/>
                  </a:lnTo>
                  <a:lnTo>
                    <a:pt x="1563" y="398"/>
                  </a:lnTo>
                  <a:lnTo>
                    <a:pt x="1543" y="397"/>
                  </a:lnTo>
                  <a:lnTo>
                    <a:pt x="1526" y="396"/>
                  </a:lnTo>
                  <a:lnTo>
                    <a:pt x="1504" y="397"/>
                  </a:lnTo>
                  <a:lnTo>
                    <a:pt x="1482" y="398"/>
                  </a:lnTo>
                  <a:lnTo>
                    <a:pt x="1459" y="400"/>
                  </a:lnTo>
                  <a:lnTo>
                    <a:pt x="1438" y="405"/>
                  </a:lnTo>
                  <a:lnTo>
                    <a:pt x="1417" y="410"/>
                  </a:lnTo>
                  <a:lnTo>
                    <a:pt x="1397" y="415"/>
                  </a:lnTo>
                  <a:lnTo>
                    <a:pt x="1376" y="421"/>
                  </a:lnTo>
                  <a:lnTo>
                    <a:pt x="1356" y="430"/>
                  </a:lnTo>
                  <a:lnTo>
                    <a:pt x="1338" y="438"/>
                  </a:lnTo>
                  <a:lnTo>
                    <a:pt x="1320" y="448"/>
                  </a:lnTo>
                  <a:lnTo>
                    <a:pt x="1301" y="458"/>
                  </a:lnTo>
                  <a:lnTo>
                    <a:pt x="1283" y="469"/>
                  </a:lnTo>
                  <a:lnTo>
                    <a:pt x="1266" y="481"/>
                  </a:lnTo>
                  <a:lnTo>
                    <a:pt x="1250" y="493"/>
                  </a:lnTo>
                  <a:lnTo>
                    <a:pt x="1234" y="508"/>
                  </a:lnTo>
                  <a:lnTo>
                    <a:pt x="1219" y="521"/>
                  </a:lnTo>
                  <a:lnTo>
                    <a:pt x="1205" y="536"/>
                  </a:lnTo>
                  <a:lnTo>
                    <a:pt x="1192" y="552"/>
                  </a:lnTo>
                  <a:lnTo>
                    <a:pt x="1178" y="567"/>
                  </a:lnTo>
                  <a:lnTo>
                    <a:pt x="1166" y="585"/>
                  </a:lnTo>
                  <a:lnTo>
                    <a:pt x="1155" y="602"/>
                  </a:lnTo>
                  <a:lnTo>
                    <a:pt x="1144" y="620"/>
                  </a:lnTo>
                  <a:lnTo>
                    <a:pt x="1135" y="638"/>
                  </a:lnTo>
                  <a:lnTo>
                    <a:pt x="1126" y="657"/>
                  </a:lnTo>
                  <a:lnTo>
                    <a:pt x="1119" y="677"/>
                  </a:lnTo>
                  <a:lnTo>
                    <a:pt x="1111" y="697"/>
                  </a:lnTo>
                  <a:lnTo>
                    <a:pt x="1106" y="718"/>
                  </a:lnTo>
                  <a:lnTo>
                    <a:pt x="1101" y="738"/>
                  </a:lnTo>
                  <a:lnTo>
                    <a:pt x="1098" y="759"/>
                  </a:lnTo>
                  <a:lnTo>
                    <a:pt x="1094" y="780"/>
                  </a:lnTo>
                  <a:lnTo>
                    <a:pt x="1093" y="802"/>
                  </a:lnTo>
                  <a:lnTo>
                    <a:pt x="1092" y="824"/>
                  </a:lnTo>
                  <a:lnTo>
                    <a:pt x="1093" y="846"/>
                  </a:lnTo>
                  <a:lnTo>
                    <a:pt x="1094" y="867"/>
                  </a:lnTo>
                  <a:lnTo>
                    <a:pt x="1098" y="888"/>
                  </a:lnTo>
                  <a:lnTo>
                    <a:pt x="1101" y="909"/>
                  </a:lnTo>
                  <a:lnTo>
                    <a:pt x="1106" y="930"/>
                  </a:lnTo>
                  <a:lnTo>
                    <a:pt x="1111" y="951"/>
                  </a:lnTo>
                  <a:lnTo>
                    <a:pt x="1119" y="971"/>
                  </a:lnTo>
                  <a:lnTo>
                    <a:pt x="1126" y="990"/>
                  </a:lnTo>
                  <a:lnTo>
                    <a:pt x="1135" y="1009"/>
                  </a:lnTo>
                  <a:lnTo>
                    <a:pt x="1144" y="1028"/>
                  </a:lnTo>
                  <a:lnTo>
                    <a:pt x="1155" y="1045"/>
                  </a:lnTo>
                  <a:lnTo>
                    <a:pt x="1166" y="1062"/>
                  </a:lnTo>
                  <a:lnTo>
                    <a:pt x="1178" y="1080"/>
                  </a:lnTo>
                  <a:lnTo>
                    <a:pt x="1192" y="1095"/>
                  </a:lnTo>
                  <a:lnTo>
                    <a:pt x="1205" y="1112"/>
                  </a:lnTo>
                  <a:lnTo>
                    <a:pt x="1219" y="1126"/>
                  </a:lnTo>
                  <a:lnTo>
                    <a:pt x="1234" y="1139"/>
                  </a:lnTo>
                  <a:lnTo>
                    <a:pt x="1250" y="1154"/>
                  </a:lnTo>
                  <a:lnTo>
                    <a:pt x="1266" y="1167"/>
                  </a:lnTo>
                  <a:lnTo>
                    <a:pt x="1283" y="1178"/>
                  </a:lnTo>
                  <a:lnTo>
                    <a:pt x="1301" y="1189"/>
                  </a:lnTo>
                  <a:lnTo>
                    <a:pt x="1320" y="1200"/>
                  </a:lnTo>
                  <a:lnTo>
                    <a:pt x="1338" y="1209"/>
                  </a:lnTo>
                  <a:lnTo>
                    <a:pt x="1356" y="1218"/>
                  </a:lnTo>
                  <a:lnTo>
                    <a:pt x="1376" y="1226"/>
                  </a:lnTo>
                  <a:lnTo>
                    <a:pt x="1397" y="1232"/>
                  </a:lnTo>
                  <a:lnTo>
                    <a:pt x="1417" y="1239"/>
                  </a:lnTo>
                  <a:lnTo>
                    <a:pt x="1438" y="1243"/>
                  </a:lnTo>
                  <a:lnTo>
                    <a:pt x="1459" y="1247"/>
                  </a:lnTo>
                  <a:lnTo>
                    <a:pt x="1482" y="1250"/>
                  </a:lnTo>
                  <a:lnTo>
                    <a:pt x="1504" y="1251"/>
                  </a:lnTo>
                  <a:lnTo>
                    <a:pt x="1526" y="1251"/>
                  </a:lnTo>
                  <a:lnTo>
                    <a:pt x="1542" y="1251"/>
                  </a:lnTo>
                  <a:lnTo>
                    <a:pt x="1559" y="1250"/>
                  </a:lnTo>
                  <a:lnTo>
                    <a:pt x="1576" y="1249"/>
                  </a:lnTo>
                  <a:lnTo>
                    <a:pt x="1592" y="1247"/>
                  </a:lnTo>
                  <a:lnTo>
                    <a:pt x="1609" y="1243"/>
                  </a:lnTo>
                  <a:lnTo>
                    <a:pt x="1624" y="1240"/>
                  </a:lnTo>
                  <a:lnTo>
                    <a:pt x="1640" y="1237"/>
                  </a:lnTo>
                  <a:lnTo>
                    <a:pt x="1655" y="1232"/>
                  </a:lnTo>
                  <a:lnTo>
                    <a:pt x="1671" y="1228"/>
                  </a:lnTo>
                  <a:lnTo>
                    <a:pt x="1686" y="1221"/>
                  </a:lnTo>
                  <a:lnTo>
                    <a:pt x="1699" y="1216"/>
                  </a:lnTo>
                  <a:lnTo>
                    <a:pt x="1715" y="1208"/>
                  </a:lnTo>
                  <a:lnTo>
                    <a:pt x="1729" y="1201"/>
                  </a:lnTo>
                  <a:lnTo>
                    <a:pt x="1742" y="1195"/>
                  </a:lnTo>
                  <a:lnTo>
                    <a:pt x="1756" y="1186"/>
                  </a:lnTo>
                  <a:lnTo>
                    <a:pt x="1769" y="1177"/>
                  </a:lnTo>
                  <a:lnTo>
                    <a:pt x="1777" y="1190"/>
                  </a:lnTo>
                  <a:lnTo>
                    <a:pt x="1785" y="1202"/>
                  </a:lnTo>
                  <a:lnTo>
                    <a:pt x="1790" y="1216"/>
                  </a:lnTo>
                  <a:lnTo>
                    <a:pt x="1796" y="1228"/>
                  </a:lnTo>
                  <a:lnTo>
                    <a:pt x="1800" y="1241"/>
                  </a:lnTo>
                  <a:lnTo>
                    <a:pt x="1805" y="1256"/>
                  </a:lnTo>
                  <a:lnTo>
                    <a:pt x="1808" y="1269"/>
                  </a:lnTo>
                  <a:lnTo>
                    <a:pt x="1811" y="1282"/>
                  </a:lnTo>
                  <a:lnTo>
                    <a:pt x="1816" y="1310"/>
                  </a:lnTo>
                  <a:lnTo>
                    <a:pt x="1819" y="1337"/>
                  </a:lnTo>
                  <a:lnTo>
                    <a:pt x="1822" y="1365"/>
                  </a:lnTo>
                  <a:lnTo>
                    <a:pt x="1826" y="1394"/>
                  </a:lnTo>
                  <a:lnTo>
                    <a:pt x="1829" y="1421"/>
                  </a:lnTo>
                  <a:lnTo>
                    <a:pt x="1832" y="1450"/>
                  </a:lnTo>
                  <a:lnTo>
                    <a:pt x="1837" y="1479"/>
                  </a:lnTo>
                  <a:lnTo>
                    <a:pt x="1843" y="1508"/>
                  </a:lnTo>
                  <a:lnTo>
                    <a:pt x="1848" y="1522"/>
                  </a:lnTo>
                  <a:lnTo>
                    <a:pt x="1852" y="1538"/>
                  </a:lnTo>
                  <a:lnTo>
                    <a:pt x="1858" y="1551"/>
                  </a:lnTo>
                  <a:lnTo>
                    <a:pt x="1864" y="1565"/>
                  </a:lnTo>
                  <a:lnTo>
                    <a:pt x="1872" y="1580"/>
                  </a:lnTo>
                  <a:lnTo>
                    <a:pt x="1879" y="1593"/>
                  </a:lnTo>
                  <a:lnTo>
                    <a:pt x="1888" y="1607"/>
                  </a:lnTo>
                  <a:lnTo>
                    <a:pt x="1898" y="1622"/>
                  </a:lnTo>
                  <a:close/>
                </a:path>
              </a:pathLst>
            </a:custGeom>
            <a:solidFill>
              <a:schemeClr val="tx1"/>
            </a:solidFill>
            <a:ln w="3175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grpSp>
        <p:nvGrpSpPr>
          <p:cNvPr id="3" name="Group 2675"/>
          <p:cNvGrpSpPr>
            <a:grpSpLocks/>
          </p:cNvGrpSpPr>
          <p:nvPr/>
        </p:nvGrpSpPr>
        <p:grpSpPr bwMode="auto">
          <a:xfrm>
            <a:off x="233363" y="5900738"/>
            <a:ext cx="1765300" cy="823912"/>
            <a:chOff x="147" y="3717"/>
            <a:chExt cx="1112" cy="519"/>
          </a:xfrm>
        </p:grpSpPr>
        <p:sp>
          <p:nvSpPr>
            <p:cNvPr id="137837" name="Freeform 2669"/>
            <p:cNvSpPr>
              <a:spLocks/>
            </p:cNvSpPr>
            <p:nvPr/>
          </p:nvSpPr>
          <p:spPr bwMode="auto">
            <a:xfrm>
              <a:off x="147" y="3717"/>
              <a:ext cx="1112" cy="519"/>
            </a:xfrm>
            <a:custGeom>
              <a:avLst/>
              <a:gdLst/>
              <a:ahLst/>
              <a:cxnLst>
                <a:cxn ang="0">
                  <a:pos x="0" y="171"/>
                </a:cxn>
                <a:cxn ang="0">
                  <a:pos x="471" y="0"/>
                </a:cxn>
                <a:cxn ang="0">
                  <a:pos x="825" y="147"/>
                </a:cxn>
                <a:cxn ang="0">
                  <a:pos x="825" y="219"/>
                </a:cxn>
                <a:cxn ang="0">
                  <a:pos x="591" y="318"/>
                </a:cxn>
                <a:cxn ang="0">
                  <a:pos x="1112" y="332"/>
                </a:cxn>
                <a:cxn ang="0">
                  <a:pos x="1112" y="516"/>
                </a:cxn>
                <a:cxn ang="0">
                  <a:pos x="571" y="519"/>
                </a:cxn>
                <a:cxn ang="0">
                  <a:pos x="571" y="371"/>
                </a:cxn>
                <a:cxn ang="0">
                  <a:pos x="443" y="377"/>
                </a:cxn>
                <a:cxn ang="0">
                  <a:pos x="269" y="485"/>
                </a:cxn>
                <a:cxn ang="0">
                  <a:pos x="0" y="171"/>
                </a:cxn>
              </a:cxnLst>
              <a:rect l="0" t="0" r="r" b="b"/>
              <a:pathLst>
                <a:path w="1112" h="519">
                  <a:moveTo>
                    <a:pt x="0" y="171"/>
                  </a:moveTo>
                  <a:lnTo>
                    <a:pt x="471" y="0"/>
                  </a:lnTo>
                  <a:lnTo>
                    <a:pt x="825" y="147"/>
                  </a:lnTo>
                  <a:lnTo>
                    <a:pt x="825" y="219"/>
                  </a:lnTo>
                  <a:lnTo>
                    <a:pt x="591" y="318"/>
                  </a:lnTo>
                  <a:lnTo>
                    <a:pt x="1112" y="332"/>
                  </a:lnTo>
                  <a:lnTo>
                    <a:pt x="1112" y="516"/>
                  </a:lnTo>
                  <a:lnTo>
                    <a:pt x="571" y="519"/>
                  </a:lnTo>
                  <a:lnTo>
                    <a:pt x="571" y="371"/>
                  </a:lnTo>
                  <a:lnTo>
                    <a:pt x="443" y="377"/>
                  </a:lnTo>
                  <a:lnTo>
                    <a:pt x="269" y="485"/>
                  </a:lnTo>
                  <a:lnTo>
                    <a:pt x="0" y="171"/>
                  </a:lnTo>
                  <a:close/>
                </a:path>
              </a:pathLst>
            </a:custGeom>
            <a:solidFill>
              <a:schemeClr val="bg1"/>
            </a:solidFill>
            <a:ln w="12700" cap="flat" cmpd="sng">
              <a:noFill/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1036" name="Picture 2674" descr="DCGI_LOGO_CMYK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174" y="3758"/>
              <a:ext cx="1076" cy="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7620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0AF"/>
          </a:solidFill>
          <a:effectLst/>
          <a:latin typeface="+mj-lt"/>
          <a:ea typeface="+mj-ea"/>
          <a:cs typeface="+mj-cs"/>
        </a:defRPr>
      </a:lvl1pPr>
      <a:lvl2pPr algn="l" defTabSz="7620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0AF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2pPr>
      <a:lvl3pPr algn="l" defTabSz="7620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0AF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3pPr>
      <a:lvl4pPr algn="l" defTabSz="7620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0AF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4pPr>
      <a:lvl5pPr algn="l" defTabSz="7620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0AF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5pPr>
      <a:lvl6pPr marL="457200" algn="l" defTabSz="7620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60AF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6pPr>
      <a:lvl7pPr marL="914400" algn="l" defTabSz="7620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60AF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7pPr>
      <a:lvl8pPr marL="1371600" algn="l" defTabSz="7620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60AF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8pPr>
      <a:lvl9pPr marL="1828800" algn="l" defTabSz="762000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60AF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9pPr>
    </p:titleStyle>
    <p:bodyStyle>
      <a:lvl1pPr marL="342900" indent="-342900" algn="l" defTabSz="762000" rtl="0" eaLnBrk="1" fontAlgn="base" hangingPunct="1">
        <a:spcBef>
          <a:spcPct val="25000"/>
        </a:spcBef>
        <a:spcAft>
          <a:spcPct val="0"/>
        </a:spcAft>
        <a:buClr>
          <a:srgbClr val="00BCE9"/>
        </a:buClr>
        <a:buSzPct val="60000"/>
        <a:buFont typeface="Wingdings" pitchFamily="2" charset="2"/>
        <a:buChar char="n"/>
        <a:defRPr sz="2800">
          <a:solidFill>
            <a:srgbClr val="0060AF"/>
          </a:solidFill>
          <a:effectLst/>
          <a:latin typeface="+mn-lt"/>
          <a:ea typeface="+mn-ea"/>
          <a:cs typeface="+mn-cs"/>
        </a:defRPr>
      </a:lvl1pPr>
      <a:lvl2pPr marL="742950" indent="-285750" algn="l" defTabSz="762000" rtl="0" eaLnBrk="1" fontAlgn="base" hangingPunct="1">
        <a:spcBef>
          <a:spcPct val="20000"/>
        </a:spcBef>
        <a:spcAft>
          <a:spcPct val="0"/>
        </a:spcAft>
        <a:buClr>
          <a:srgbClr val="005791"/>
        </a:buClr>
        <a:buSzPct val="100000"/>
        <a:buChar char="–"/>
        <a:defRPr sz="2400">
          <a:solidFill>
            <a:schemeClr val="tx1"/>
          </a:solidFill>
          <a:effectLst/>
          <a:latin typeface="+mn-lt"/>
        </a:defRPr>
      </a:lvl2pPr>
      <a:lvl3pPr marL="1143000" indent="-228600" algn="l" defTabSz="762000" rtl="0" eaLnBrk="1" fontAlgn="base" hangingPunct="1">
        <a:spcBef>
          <a:spcPct val="20000"/>
        </a:spcBef>
        <a:spcAft>
          <a:spcPct val="0"/>
        </a:spcAft>
        <a:buClr>
          <a:srgbClr val="005791"/>
        </a:buClr>
        <a:buSzPct val="100000"/>
        <a:buChar char="•"/>
        <a:defRPr>
          <a:solidFill>
            <a:schemeClr val="tx1"/>
          </a:solidFill>
          <a:effectLst/>
          <a:latin typeface="+mn-lt"/>
        </a:defRPr>
      </a:lvl3pPr>
      <a:lvl4pPr marL="1600200" indent="-228600" algn="l" defTabSz="762000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060AF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defTabSz="762000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Times" charset="0"/>
        </a:defRPr>
      </a:lvl5pPr>
      <a:lvl6pPr marL="2514600" indent="-228600" algn="l" defTabSz="762000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6pPr>
      <a:lvl7pPr marL="2971800" indent="-228600" algn="l" defTabSz="762000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7pPr>
      <a:lvl8pPr marL="3429000" indent="-228600" algn="l" defTabSz="762000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8pPr>
      <a:lvl9pPr marL="3886200" indent="-228600" algn="l" defTabSz="762000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wtproject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360" tIns="44280" rIns="90360" bIns="44280" anchor="b"/>
          <a:lstStyle/>
          <a:p>
            <a:pPr eaLnBrk="1" hangingPunct="1">
              <a:lnSpc>
                <a:spcPct val="100000"/>
              </a:lnSpc>
              <a:buClr>
                <a:srgbClr val="006191"/>
              </a:buClr>
              <a:buFont typeface="Arial" charset="0"/>
              <a:buNone/>
              <a:tabLst>
                <a:tab pos="0" algn="l"/>
                <a:tab pos="760413" algn="l"/>
                <a:tab pos="1522413" algn="l"/>
                <a:tab pos="2286000" algn="l"/>
                <a:tab pos="3046413" algn="l"/>
                <a:tab pos="3808413" algn="l"/>
                <a:tab pos="4572000" algn="l"/>
                <a:tab pos="5332413" algn="l"/>
                <a:tab pos="6094413" algn="l"/>
                <a:tab pos="6858000" algn="l"/>
                <a:tab pos="7618413" algn="l"/>
                <a:tab pos="8380413" algn="l"/>
                <a:tab pos="9144000" algn="l"/>
                <a:tab pos="9904413" algn="l"/>
                <a:tab pos="10666413" algn="l"/>
              </a:tabLst>
            </a:pPr>
            <a:endParaRPr lang="en-GB" sz="2800" b="1" dirty="0">
              <a:solidFill>
                <a:srgbClr val="006191"/>
              </a:solidFill>
              <a:latin typeface="Arial" charset="0"/>
            </a:endParaRPr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360" tIns="44280" rIns="90360" bIns="44280"/>
          <a:lstStyle/>
          <a:p>
            <a:pPr marL="457200" indent="-457200" eaLnBrk="1" hangingPunct="1">
              <a:lnSpc>
                <a:spcPct val="100000"/>
              </a:lnSpc>
              <a:spcBef>
                <a:spcPts val="750"/>
              </a:spcBef>
              <a:buClr>
                <a:srgbClr val="005791"/>
              </a:buClr>
              <a:buSzPct val="60000"/>
              <a:buFont typeface="Wingdings" pitchFamily="2" charset="2"/>
              <a:buNone/>
              <a:tabLst>
                <a:tab pos="457200" algn="l"/>
                <a:tab pos="1217613" algn="l"/>
                <a:tab pos="1979613" algn="l"/>
                <a:tab pos="2743200" algn="l"/>
                <a:tab pos="3503613" algn="l"/>
                <a:tab pos="4265613" algn="l"/>
                <a:tab pos="5029200" algn="l"/>
                <a:tab pos="5789613" algn="l"/>
                <a:tab pos="6551613" algn="l"/>
                <a:tab pos="7315200" algn="l"/>
                <a:tab pos="8075613" algn="l"/>
                <a:tab pos="8837613" algn="l"/>
                <a:tab pos="9601200" algn="l"/>
                <a:tab pos="10361613" algn="l"/>
                <a:tab pos="11123613" algn="l"/>
              </a:tabLst>
            </a:pPr>
            <a:endParaRPr lang="en-GB" sz="2400" dirty="0">
              <a:solidFill>
                <a:srgbClr val="005791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WA 2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GWT</a:t>
            </a:r>
          </a:p>
          <a:p>
            <a:r>
              <a:rPr lang="cs-CZ" smtClean="0"/>
              <a:t>Martin Klíma</a:t>
            </a:r>
            <a:endParaRPr lang="en-GB" smtClean="0"/>
          </a:p>
          <a:p>
            <a:endParaRPr lang="en-GB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49631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Loading HTML page example</a:t>
            </a:r>
            <a:endParaRPr lang="cs-CZ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928670"/>
            <a:ext cx="9144000" cy="5005602"/>
          </a:xfrm>
          <a:prstGeom prst="rect">
            <a:avLst/>
          </a:prstGeom>
          <a:solidFill>
            <a:srgbClr val="FCE2C8"/>
          </a:solidFill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l"/>
            <a:r>
              <a:rPr lang="cs-CZ" sz="1600" dirty="0" smtClean="0">
                <a:solidFill>
                  <a:srgbClr val="628FB5"/>
                </a:solidFill>
                <a:latin typeface="Times New Roman"/>
              </a:rPr>
              <a:t>&lt;!DOCTYPE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dirty="0" err="1" smtClean="0">
                <a:solidFill>
                  <a:srgbClr val="628FB5"/>
                </a:solidFill>
                <a:latin typeface="Times New Roman"/>
              </a:rPr>
              <a:t>html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dirty="0" smtClean="0">
                <a:solidFill>
                  <a:srgbClr val="628FB5"/>
                </a:solidFill>
                <a:latin typeface="Times New Roman"/>
              </a:rPr>
              <a:t>PUBLIC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dirty="0" smtClean="0">
                <a:solidFill>
                  <a:srgbClr val="628FB5"/>
                </a:solidFill>
                <a:latin typeface="Times New Roman"/>
              </a:rPr>
              <a:t>"-//W3C//DTD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dirty="0" smtClean="0">
                <a:solidFill>
                  <a:srgbClr val="628FB5"/>
                </a:solidFill>
                <a:latin typeface="Times New Roman"/>
              </a:rPr>
              <a:t>XHTML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dirty="0" smtClean="0">
                <a:solidFill>
                  <a:srgbClr val="628FB5"/>
                </a:solidFill>
                <a:latin typeface="Times New Roman"/>
              </a:rPr>
              <a:t>1.0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dirty="0" err="1" smtClean="0">
                <a:solidFill>
                  <a:srgbClr val="628FB5"/>
                </a:solidFill>
                <a:latin typeface="Times New Roman"/>
              </a:rPr>
              <a:t>Strict</a:t>
            </a:r>
            <a:r>
              <a:rPr lang="cs-CZ" sz="1600" dirty="0" smtClean="0">
                <a:solidFill>
                  <a:srgbClr val="628FB5"/>
                </a:solidFill>
                <a:latin typeface="Times New Roman"/>
              </a:rPr>
              <a:t>//EN"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   </a:t>
            </a:r>
            <a:r>
              <a:rPr lang="cs-CZ" sz="1600" dirty="0" smtClean="0">
                <a:solidFill>
                  <a:srgbClr val="628FB5"/>
                </a:solidFill>
                <a:latin typeface="Times New Roman"/>
              </a:rPr>
              <a:t>"http://www.w3.org/TR/xhtml1/DTD/xhtml1-</a:t>
            </a:r>
            <a:r>
              <a:rPr lang="cs-CZ" sz="1600" dirty="0" err="1" smtClean="0">
                <a:solidFill>
                  <a:srgbClr val="628FB5"/>
                </a:solidFill>
                <a:latin typeface="Times New Roman"/>
              </a:rPr>
              <a:t>strict.dtd</a:t>
            </a:r>
            <a:r>
              <a:rPr lang="cs-CZ" sz="1600" dirty="0" smtClean="0">
                <a:solidFill>
                  <a:srgbClr val="628FB5"/>
                </a:solidFill>
                <a:latin typeface="Times New Roman"/>
              </a:rPr>
              <a:t>"&gt;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&lt;</a:t>
            </a:r>
            <a:r>
              <a:rPr lang="cs-CZ" sz="1600" dirty="0" err="1" smtClean="0">
                <a:solidFill>
                  <a:srgbClr val="0000E6"/>
                </a:solidFill>
                <a:latin typeface="Times New Roman"/>
              </a:rPr>
              <a:t>html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&gt;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 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&lt;</a:t>
            </a:r>
            <a:r>
              <a:rPr lang="cs-CZ" sz="1600" dirty="0" err="1" smtClean="0">
                <a:solidFill>
                  <a:srgbClr val="0000E6"/>
                </a:solidFill>
                <a:latin typeface="Times New Roman"/>
              </a:rPr>
              <a:t>head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&gt;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   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&lt;meta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dirty="0" smtClean="0">
                <a:solidFill>
                  <a:srgbClr val="009900"/>
                </a:solidFill>
                <a:latin typeface="Times New Roman"/>
              </a:rPr>
              <a:t>http-</a:t>
            </a:r>
            <a:r>
              <a:rPr lang="cs-CZ" sz="1600" dirty="0" err="1" smtClean="0">
                <a:solidFill>
                  <a:srgbClr val="009900"/>
                </a:solidFill>
                <a:latin typeface="Times New Roman"/>
              </a:rPr>
              <a:t>equiv</a:t>
            </a:r>
            <a:r>
              <a:rPr lang="cs-CZ" sz="1600" dirty="0" smtClean="0">
                <a:solidFill>
                  <a:srgbClr val="009900"/>
                </a:solidFill>
                <a:latin typeface="Times New Roman"/>
              </a:rPr>
              <a:t>=</a:t>
            </a:r>
            <a:r>
              <a:rPr lang="cs-CZ" sz="1600" dirty="0" smtClean="0">
                <a:solidFill>
                  <a:srgbClr val="CE7B00"/>
                </a:solidFill>
                <a:latin typeface="Times New Roman"/>
              </a:rPr>
              <a:t>"</a:t>
            </a:r>
            <a:r>
              <a:rPr lang="cs-CZ" sz="1600" dirty="0" err="1" smtClean="0">
                <a:solidFill>
                  <a:srgbClr val="CE7B00"/>
                </a:solidFill>
                <a:latin typeface="Times New Roman"/>
              </a:rPr>
              <a:t>content</a:t>
            </a:r>
            <a:r>
              <a:rPr lang="cs-CZ" sz="1600" dirty="0" smtClean="0">
                <a:solidFill>
                  <a:srgbClr val="CE7B00"/>
                </a:solidFill>
                <a:latin typeface="Times New Roman"/>
              </a:rPr>
              <a:t>-type"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dirty="0" err="1" smtClean="0">
                <a:solidFill>
                  <a:srgbClr val="009900"/>
                </a:solidFill>
                <a:latin typeface="Times New Roman"/>
              </a:rPr>
              <a:t>content</a:t>
            </a:r>
            <a:r>
              <a:rPr lang="cs-CZ" sz="1600" dirty="0" smtClean="0">
                <a:solidFill>
                  <a:srgbClr val="009900"/>
                </a:solidFill>
                <a:latin typeface="Times New Roman"/>
              </a:rPr>
              <a:t>=</a:t>
            </a:r>
            <a:r>
              <a:rPr lang="cs-CZ" sz="1600" dirty="0" smtClean="0">
                <a:solidFill>
                  <a:srgbClr val="CE7B00"/>
                </a:solidFill>
                <a:latin typeface="Times New Roman"/>
              </a:rPr>
              <a:t>"text/</a:t>
            </a:r>
            <a:r>
              <a:rPr lang="cs-CZ" sz="1600" dirty="0" err="1" smtClean="0">
                <a:solidFill>
                  <a:srgbClr val="CE7B00"/>
                </a:solidFill>
                <a:latin typeface="Times New Roman"/>
              </a:rPr>
              <a:t>html</a:t>
            </a:r>
            <a:r>
              <a:rPr lang="cs-CZ" sz="1600" dirty="0" smtClean="0">
                <a:solidFill>
                  <a:srgbClr val="CE7B00"/>
                </a:solidFill>
                <a:latin typeface="Times New Roman"/>
              </a:rPr>
              <a:t>; </a:t>
            </a:r>
            <a:r>
              <a:rPr lang="cs-CZ" sz="1600" dirty="0" err="1" smtClean="0">
                <a:solidFill>
                  <a:srgbClr val="CE7B00"/>
                </a:solidFill>
                <a:latin typeface="Times New Roman"/>
              </a:rPr>
              <a:t>charset</a:t>
            </a:r>
            <a:r>
              <a:rPr lang="cs-CZ" sz="1600" dirty="0" smtClean="0">
                <a:solidFill>
                  <a:srgbClr val="CE7B00"/>
                </a:solidFill>
                <a:latin typeface="Times New Roman"/>
              </a:rPr>
              <a:t>=UTF-8"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&gt;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  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&lt;link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dirty="0" smtClean="0">
                <a:solidFill>
                  <a:srgbClr val="009900"/>
                </a:solidFill>
                <a:latin typeface="Times New Roman"/>
              </a:rPr>
              <a:t>type=</a:t>
            </a:r>
            <a:r>
              <a:rPr lang="cs-CZ" sz="1600" dirty="0" smtClean="0">
                <a:solidFill>
                  <a:srgbClr val="CE7B00"/>
                </a:solidFill>
                <a:latin typeface="Times New Roman"/>
              </a:rPr>
              <a:t>"text/</a:t>
            </a:r>
            <a:r>
              <a:rPr lang="cs-CZ" sz="1600" dirty="0" err="1" smtClean="0">
                <a:solidFill>
                  <a:srgbClr val="CE7B00"/>
                </a:solidFill>
                <a:latin typeface="Times New Roman"/>
              </a:rPr>
              <a:t>css</a:t>
            </a:r>
            <a:r>
              <a:rPr lang="cs-CZ" sz="1600" dirty="0" smtClean="0">
                <a:solidFill>
                  <a:srgbClr val="CE7B00"/>
                </a:solidFill>
                <a:latin typeface="Times New Roman"/>
              </a:rPr>
              <a:t>"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dirty="0" err="1" smtClean="0">
                <a:solidFill>
                  <a:srgbClr val="009900"/>
                </a:solidFill>
                <a:latin typeface="Times New Roman"/>
              </a:rPr>
              <a:t>rel</a:t>
            </a:r>
            <a:r>
              <a:rPr lang="cs-CZ" sz="1600" dirty="0" smtClean="0">
                <a:solidFill>
                  <a:srgbClr val="009900"/>
                </a:solidFill>
                <a:latin typeface="Times New Roman"/>
              </a:rPr>
              <a:t>=</a:t>
            </a:r>
            <a:r>
              <a:rPr lang="cs-CZ" sz="1600" dirty="0" smtClean="0">
                <a:solidFill>
                  <a:srgbClr val="CE7B00"/>
                </a:solidFill>
                <a:latin typeface="Times New Roman"/>
              </a:rPr>
              <a:t>"</a:t>
            </a:r>
            <a:r>
              <a:rPr lang="cs-CZ" sz="1600" dirty="0" err="1" smtClean="0">
                <a:solidFill>
                  <a:srgbClr val="CE7B00"/>
                </a:solidFill>
                <a:latin typeface="Times New Roman"/>
              </a:rPr>
              <a:t>stylesheet</a:t>
            </a:r>
            <a:r>
              <a:rPr lang="cs-CZ" sz="1600" dirty="0" smtClean="0">
                <a:solidFill>
                  <a:srgbClr val="CE7B00"/>
                </a:solidFill>
                <a:latin typeface="Times New Roman"/>
              </a:rPr>
              <a:t>"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dirty="0" err="1" smtClean="0">
                <a:solidFill>
                  <a:srgbClr val="009900"/>
                </a:solidFill>
                <a:latin typeface="Times New Roman"/>
              </a:rPr>
              <a:t>href</a:t>
            </a:r>
            <a:r>
              <a:rPr lang="cs-CZ" sz="1600" dirty="0" smtClean="0">
                <a:solidFill>
                  <a:srgbClr val="009900"/>
                </a:solidFill>
                <a:latin typeface="Times New Roman"/>
              </a:rPr>
              <a:t>=</a:t>
            </a:r>
            <a:r>
              <a:rPr lang="cs-CZ" sz="1600" dirty="0" smtClean="0">
                <a:solidFill>
                  <a:srgbClr val="CE7B00"/>
                </a:solidFill>
                <a:latin typeface="Times New Roman"/>
              </a:rPr>
              <a:t>"</a:t>
            </a:r>
            <a:r>
              <a:rPr lang="cs-CZ" sz="1600" dirty="0" err="1" smtClean="0">
                <a:solidFill>
                  <a:srgbClr val="CE7B00"/>
                </a:solidFill>
                <a:latin typeface="Times New Roman"/>
              </a:rPr>
              <a:t>dama.css</a:t>
            </a:r>
            <a:r>
              <a:rPr lang="cs-CZ" sz="1600" dirty="0" smtClean="0">
                <a:solidFill>
                  <a:srgbClr val="CE7B00"/>
                </a:solidFill>
                <a:latin typeface="Times New Roman"/>
              </a:rPr>
              <a:t>"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&gt;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   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&lt;</a:t>
            </a:r>
            <a:r>
              <a:rPr lang="cs-CZ" sz="1600" dirty="0" err="1" smtClean="0">
                <a:solidFill>
                  <a:srgbClr val="0000E6"/>
                </a:solidFill>
                <a:latin typeface="Times New Roman"/>
              </a:rPr>
              <a:t>title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&gt;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Dáma na webu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&lt;/</a:t>
            </a:r>
            <a:r>
              <a:rPr lang="cs-CZ" sz="1600" dirty="0" err="1" smtClean="0">
                <a:solidFill>
                  <a:srgbClr val="0000E6"/>
                </a:solidFill>
                <a:latin typeface="Times New Roman"/>
              </a:rPr>
              <a:t>title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&gt;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   </a:t>
            </a:r>
            <a:r>
              <a:rPr lang="cs-CZ" sz="1600" dirty="0" smtClean="0">
                <a:solidFill>
                  <a:srgbClr val="969696"/>
                </a:solidFill>
                <a:latin typeface="Times New Roman"/>
              </a:rPr>
              <a:t>&lt;!--  Nahrání klientské logiky v </a:t>
            </a:r>
            <a:r>
              <a:rPr lang="cs-CZ" sz="1600" dirty="0" err="1" smtClean="0">
                <a:solidFill>
                  <a:srgbClr val="969696"/>
                </a:solidFill>
                <a:latin typeface="Times New Roman"/>
              </a:rPr>
              <a:t>javascriptu</a:t>
            </a:r>
            <a:r>
              <a:rPr lang="cs-CZ" sz="1600" dirty="0" smtClean="0">
                <a:solidFill>
                  <a:srgbClr val="969696"/>
                </a:solidFill>
                <a:latin typeface="Times New Roman"/>
              </a:rPr>
              <a:t> --&gt;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dirty="0" smtClean="0">
                <a:solidFill>
                  <a:srgbClr val="000000"/>
                </a:solidFill>
                <a:latin typeface="Times New Roman"/>
              </a:rPr>
              <a:t>    </a:t>
            </a:r>
            <a:r>
              <a:rPr lang="cs-CZ" dirty="0" smtClean="0">
                <a:solidFill>
                  <a:srgbClr val="0000E6"/>
                </a:solidFill>
                <a:latin typeface="Times New Roman"/>
              </a:rPr>
              <a:t>&lt;</a:t>
            </a:r>
            <a:r>
              <a:rPr lang="cs-CZ" dirty="0" err="1" smtClean="0">
                <a:solidFill>
                  <a:srgbClr val="0000E6"/>
                </a:solidFill>
                <a:latin typeface="Times New Roman"/>
              </a:rPr>
              <a:t>script</a:t>
            </a:r>
            <a:r>
              <a:rPr lang="cs-CZ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dirty="0" smtClean="0">
                <a:solidFill>
                  <a:srgbClr val="009900"/>
                </a:solidFill>
                <a:latin typeface="Times New Roman"/>
              </a:rPr>
              <a:t>type=</a:t>
            </a:r>
            <a:r>
              <a:rPr lang="cs-CZ" dirty="0" smtClean="0">
                <a:solidFill>
                  <a:srgbClr val="CE7B00"/>
                </a:solidFill>
                <a:latin typeface="Times New Roman"/>
              </a:rPr>
              <a:t>"text/</a:t>
            </a:r>
            <a:r>
              <a:rPr lang="cs-CZ" dirty="0" err="1" smtClean="0">
                <a:solidFill>
                  <a:srgbClr val="CE7B00"/>
                </a:solidFill>
                <a:latin typeface="Times New Roman"/>
              </a:rPr>
              <a:t>javascript</a:t>
            </a:r>
            <a:r>
              <a:rPr lang="cs-CZ" dirty="0" smtClean="0">
                <a:solidFill>
                  <a:srgbClr val="CE7B00"/>
                </a:solidFill>
                <a:latin typeface="Times New Roman"/>
              </a:rPr>
              <a:t>"</a:t>
            </a:r>
            <a:r>
              <a:rPr lang="cs-CZ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dirty="0" err="1" smtClean="0">
                <a:solidFill>
                  <a:srgbClr val="009900"/>
                </a:solidFill>
                <a:latin typeface="Times New Roman"/>
              </a:rPr>
              <a:t>language</a:t>
            </a:r>
            <a:r>
              <a:rPr lang="cs-CZ" dirty="0" smtClean="0">
                <a:solidFill>
                  <a:srgbClr val="009900"/>
                </a:solidFill>
                <a:latin typeface="Times New Roman"/>
              </a:rPr>
              <a:t>=</a:t>
            </a:r>
            <a:r>
              <a:rPr lang="cs-CZ" dirty="0" smtClean="0">
                <a:solidFill>
                  <a:srgbClr val="CE7B00"/>
                </a:solidFill>
                <a:latin typeface="Times New Roman"/>
              </a:rPr>
              <a:t>"</a:t>
            </a:r>
            <a:r>
              <a:rPr lang="cs-CZ" dirty="0" err="1" smtClean="0">
                <a:solidFill>
                  <a:srgbClr val="CE7B00"/>
                </a:solidFill>
                <a:latin typeface="Times New Roman"/>
              </a:rPr>
              <a:t>javascript</a:t>
            </a:r>
            <a:r>
              <a:rPr lang="cs-CZ" dirty="0" smtClean="0">
                <a:solidFill>
                  <a:srgbClr val="CE7B00"/>
                </a:solidFill>
                <a:latin typeface="Times New Roman"/>
              </a:rPr>
              <a:t>"</a:t>
            </a:r>
            <a:r>
              <a:rPr lang="cs-CZ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dirty="0" err="1" smtClean="0">
                <a:solidFill>
                  <a:srgbClr val="009900"/>
                </a:solidFill>
                <a:latin typeface="Times New Roman"/>
              </a:rPr>
              <a:t>src</a:t>
            </a:r>
            <a:r>
              <a:rPr lang="cs-CZ" dirty="0" smtClean="0">
                <a:solidFill>
                  <a:srgbClr val="009900"/>
                </a:solidFill>
                <a:latin typeface="Times New Roman"/>
              </a:rPr>
              <a:t>=</a:t>
            </a:r>
            <a:r>
              <a:rPr lang="cs-CZ" dirty="0" smtClean="0">
                <a:solidFill>
                  <a:srgbClr val="CE7B00"/>
                </a:solidFill>
                <a:latin typeface="Times New Roman"/>
              </a:rPr>
              <a:t>"</a:t>
            </a:r>
            <a:r>
              <a:rPr lang="cs-CZ" dirty="0" err="1" smtClean="0">
                <a:solidFill>
                  <a:srgbClr val="CE7B00"/>
                </a:solidFill>
                <a:latin typeface="Times New Roman"/>
              </a:rPr>
              <a:t>cz.cvut.fel.dama</a:t>
            </a:r>
            <a:r>
              <a:rPr lang="cs-CZ" dirty="0" smtClean="0">
                <a:solidFill>
                  <a:srgbClr val="CE7B00"/>
                </a:solidFill>
                <a:latin typeface="Times New Roman"/>
              </a:rPr>
              <a:t>/</a:t>
            </a:r>
            <a:r>
              <a:rPr lang="cs-CZ" dirty="0" err="1" smtClean="0">
                <a:solidFill>
                  <a:srgbClr val="CE7B00"/>
                </a:solidFill>
                <a:latin typeface="Times New Roman"/>
              </a:rPr>
              <a:t>cz.cvut.fel.dama.nocache.js</a:t>
            </a:r>
            <a:r>
              <a:rPr lang="cs-CZ" dirty="0" smtClean="0">
                <a:solidFill>
                  <a:srgbClr val="CE7B00"/>
                </a:solidFill>
                <a:latin typeface="Times New Roman"/>
              </a:rPr>
              <a:t>"</a:t>
            </a:r>
            <a:r>
              <a:rPr lang="cs-CZ" dirty="0" smtClean="0">
                <a:solidFill>
                  <a:srgbClr val="0000E6"/>
                </a:solidFill>
                <a:latin typeface="Times New Roman"/>
              </a:rPr>
              <a:t>&gt;&lt;/</a:t>
            </a:r>
            <a:r>
              <a:rPr lang="cs-CZ" dirty="0" err="1" smtClean="0">
                <a:solidFill>
                  <a:srgbClr val="0000E6"/>
                </a:solidFill>
                <a:latin typeface="Times New Roman"/>
              </a:rPr>
              <a:t>script</a:t>
            </a:r>
            <a:r>
              <a:rPr lang="cs-CZ" dirty="0" smtClean="0">
                <a:solidFill>
                  <a:srgbClr val="0000E6"/>
                </a:solidFill>
                <a:latin typeface="Times New Roman"/>
              </a:rPr>
              <a:t>&gt;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 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&lt;/</a:t>
            </a:r>
            <a:r>
              <a:rPr lang="cs-CZ" sz="1600" dirty="0" err="1" smtClean="0">
                <a:solidFill>
                  <a:srgbClr val="0000E6"/>
                </a:solidFill>
                <a:latin typeface="Times New Roman"/>
              </a:rPr>
              <a:t>head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&gt;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&lt;body&gt;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   </a:t>
            </a:r>
            <a:r>
              <a:rPr lang="cs-CZ" sz="1600" dirty="0" smtClean="0">
                <a:solidFill>
                  <a:srgbClr val="969696"/>
                </a:solidFill>
                <a:latin typeface="Times New Roman"/>
              </a:rPr>
              <a:t>&lt;!-- </a:t>
            </a:r>
            <a:r>
              <a:rPr lang="cs-CZ" sz="1600" dirty="0" err="1" smtClean="0">
                <a:solidFill>
                  <a:srgbClr val="969696"/>
                </a:solidFill>
                <a:latin typeface="Times New Roman"/>
              </a:rPr>
              <a:t>iframe</a:t>
            </a:r>
            <a:r>
              <a:rPr lang="cs-CZ" sz="1600" dirty="0" smtClean="0">
                <a:solidFill>
                  <a:srgbClr val="969696"/>
                </a:solidFill>
                <a:latin typeface="Times New Roman"/>
              </a:rPr>
              <a:t> pro podporu historie --&gt;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   </a:t>
            </a:r>
            <a:r>
              <a:rPr lang="cs-CZ" dirty="0" smtClean="0">
                <a:solidFill>
                  <a:srgbClr val="0000E6"/>
                </a:solidFill>
                <a:latin typeface="Times New Roman"/>
              </a:rPr>
              <a:t>&lt;</a:t>
            </a:r>
            <a:r>
              <a:rPr lang="cs-CZ" dirty="0" err="1" smtClean="0">
                <a:solidFill>
                  <a:srgbClr val="0000E6"/>
                </a:solidFill>
                <a:latin typeface="Times New Roman"/>
              </a:rPr>
              <a:t>iframe</a:t>
            </a:r>
            <a:r>
              <a:rPr lang="cs-CZ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dirty="0" err="1" smtClean="0">
                <a:solidFill>
                  <a:srgbClr val="009900"/>
                </a:solidFill>
                <a:latin typeface="Times New Roman"/>
              </a:rPr>
              <a:t>src</a:t>
            </a:r>
            <a:r>
              <a:rPr lang="cs-CZ" dirty="0" smtClean="0">
                <a:solidFill>
                  <a:srgbClr val="009900"/>
                </a:solidFill>
                <a:latin typeface="Times New Roman"/>
              </a:rPr>
              <a:t>=</a:t>
            </a:r>
            <a:r>
              <a:rPr lang="cs-CZ" dirty="0" smtClean="0">
                <a:solidFill>
                  <a:srgbClr val="CE7B00"/>
                </a:solidFill>
                <a:latin typeface="Times New Roman"/>
              </a:rPr>
              <a:t>"</a:t>
            </a:r>
            <a:r>
              <a:rPr lang="cs-CZ" dirty="0" err="1" smtClean="0">
                <a:solidFill>
                  <a:srgbClr val="CE7B00"/>
                </a:solidFill>
                <a:latin typeface="Times New Roman"/>
              </a:rPr>
              <a:t>javascript</a:t>
            </a:r>
            <a:r>
              <a:rPr lang="cs-CZ" dirty="0" smtClean="0">
                <a:solidFill>
                  <a:srgbClr val="CE7B00"/>
                </a:solidFill>
                <a:latin typeface="Times New Roman"/>
              </a:rPr>
              <a:t>:''"</a:t>
            </a:r>
            <a:r>
              <a:rPr lang="cs-CZ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dirty="0" smtClean="0">
                <a:solidFill>
                  <a:srgbClr val="009900"/>
                </a:solidFill>
                <a:latin typeface="Times New Roman"/>
              </a:rPr>
              <a:t>id=</a:t>
            </a:r>
            <a:r>
              <a:rPr lang="cs-CZ" dirty="0" smtClean="0">
                <a:solidFill>
                  <a:srgbClr val="CE7B00"/>
                </a:solidFill>
                <a:latin typeface="Times New Roman"/>
              </a:rPr>
              <a:t>"__</a:t>
            </a:r>
            <a:r>
              <a:rPr lang="cs-CZ" dirty="0" err="1" smtClean="0">
                <a:solidFill>
                  <a:srgbClr val="CE7B00"/>
                </a:solidFill>
                <a:latin typeface="Times New Roman"/>
              </a:rPr>
              <a:t>gwt</a:t>
            </a:r>
            <a:r>
              <a:rPr lang="cs-CZ" dirty="0" smtClean="0">
                <a:solidFill>
                  <a:srgbClr val="CE7B00"/>
                </a:solidFill>
                <a:latin typeface="Times New Roman"/>
              </a:rPr>
              <a:t>_</a:t>
            </a:r>
            <a:r>
              <a:rPr lang="cs-CZ" dirty="0" err="1" smtClean="0">
                <a:solidFill>
                  <a:srgbClr val="CE7B00"/>
                </a:solidFill>
                <a:latin typeface="Times New Roman"/>
              </a:rPr>
              <a:t>historyFrame</a:t>
            </a:r>
            <a:r>
              <a:rPr lang="cs-CZ" dirty="0" smtClean="0">
                <a:solidFill>
                  <a:srgbClr val="CE7B00"/>
                </a:solidFill>
                <a:latin typeface="Times New Roman"/>
              </a:rPr>
              <a:t>"</a:t>
            </a:r>
            <a:r>
              <a:rPr lang="cs-CZ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dirty="0" err="1" smtClean="0">
                <a:solidFill>
                  <a:srgbClr val="009900"/>
                </a:solidFill>
                <a:latin typeface="Times New Roman"/>
              </a:rPr>
              <a:t>tabIndex</a:t>
            </a:r>
            <a:r>
              <a:rPr lang="cs-CZ" dirty="0" smtClean="0">
                <a:solidFill>
                  <a:srgbClr val="009900"/>
                </a:solidFill>
                <a:latin typeface="Times New Roman"/>
              </a:rPr>
              <a:t>=</a:t>
            </a:r>
            <a:r>
              <a:rPr lang="cs-CZ" dirty="0" smtClean="0">
                <a:solidFill>
                  <a:srgbClr val="CE7B00"/>
                </a:solidFill>
                <a:latin typeface="Times New Roman"/>
              </a:rPr>
              <a:t>'-1'</a:t>
            </a:r>
            <a:r>
              <a:rPr lang="cs-CZ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dirty="0" smtClean="0">
                <a:solidFill>
                  <a:srgbClr val="009900"/>
                </a:solidFill>
                <a:latin typeface="Times New Roman"/>
              </a:rPr>
              <a:t>style=</a:t>
            </a:r>
            <a:r>
              <a:rPr lang="cs-CZ" dirty="0" smtClean="0">
                <a:solidFill>
                  <a:srgbClr val="CE7B00"/>
                </a:solidFill>
                <a:latin typeface="Times New Roman"/>
              </a:rPr>
              <a:t>"</a:t>
            </a:r>
            <a:r>
              <a:rPr lang="cs-CZ" dirty="0" err="1" smtClean="0">
                <a:solidFill>
                  <a:srgbClr val="0000FF"/>
                </a:solidFill>
                <a:latin typeface="Times New Roman"/>
              </a:rPr>
              <a:t>position</a:t>
            </a:r>
            <a:r>
              <a:rPr lang="cs-CZ" dirty="0" smtClean="0">
                <a:solidFill>
                  <a:srgbClr val="000000"/>
                </a:solidFill>
                <a:latin typeface="Times New Roman"/>
              </a:rPr>
              <a:t>:</a:t>
            </a:r>
            <a:r>
              <a:rPr lang="cs-CZ" dirty="0" err="1" smtClean="0">
                <a:solidFill>
                  <a:srgbClr val="000000"/>
                </a:solidFill>
                <a:latin typeface="Times New Roman"/>
              </a:rPr>
              <a:t>absolute</a:t>
            </a:r>
            <a:r>
              <a:rPr lang="cs-CZ" dirty="0" smtClean="0">
                <a:solidFill>
                  <a:srgbClr val="000000"/>
                </a:solidFill>
                <a:latin typeface="Times New Roman"/>
              </a:rPr>
              <a:t>;</a:t>
            </a:r>
            <a:r>
              <a:rPr lang="cs-CZ" dirty="0" err="1" smtClean="0">
                <a:solidFill>
                  <a:srgbClr val="0000FF"/>
                </a:solidFill>
                <a:latin typeface="Times New Roman"/>
              </a:rPr>
              <a:t>width</a:t>
            </a:r>
            <a:r>
              <a:rPr lang="cs-CZ" dirty="0" smtClean="0">
                <a:solidFill>
                  <a:srgbClr val="000000"/>
                </a:solidFill>
                <a:latin typeface="Times New Roman"/>
              </a:rPr>
              <a:t>:0;</a:t>
            </a:r>
            <a:r>
              <a:rPr lang="cs-CZ" dirty="0" err="1" smtClean="0">
                <a:solidFill>
                  <a:srgbClr val="0000FF"/>
                </a:solidFill>
                <a:latin typeface="Times New Roman"/>
              </a:rPr>
              <a:t>height</a:t>
            </a:r>
            <a:r>
              <a:rPr lang="cs-CZ" dirty="0" smtClean="0">
                <a:solidFill>
                  <a:srgbClr val="000000"/>
                </a:solidFill>
                <a:latin typeface="Times New Roman"/>
              </a:rPr>
              <a:t>:0;</a:t>
            </a:r>
            <a:r>
              <a:rPr lang="cs-CZ" dirty="0" err="1" smtClean="0">
                <a:solidFill>
                  <a:srgbClr val="0000FF"/>
                </a:solidFill>
                <a:latin typeface="Times New Roman"/>
              </a:rPr>
              <a:t>border</a:t>
            </a:r>
            <a:r>
              <a:rPr lang="cs-CZ" dirty="0" smtClean="0">
                <a:solidFill>
                  <a:srgbClr val="000000"/>
                </a:solidFill>
                <a:latin typeface="Times New Roman"/>
              </a:rPr>
              <a:t>:0</a:t>
            </a:r>
            <a:r>
              <a:rPr lang="cs-CZ" dirty="0" smtClean="0">
                <a:solidFill>
                  <a:srgbClr val="CE7B00"/>
                </a:solidFill>
                <a:latin typeface="Times New Roman"/>
              </a:rPr>
              <a:t>"</a:t>
            </a:r>
            <a:r>
              <a:rPr lang="cs-CZ" dirty="0" smtClean="0">
                <a:solidFill>
                  <a:srgbClr val="0000E6"/>
                </a:solidFill>
                <a:latin typeface="Times New Roman"/>
              </a:rPr>
              <a:t>&gt;&lt;/</a:t>
            </a:r>
            <a:r>
              <a:rPr lang="cs-CZ" dirty="0" err="1" smtClean="0">
                <a:solidFill>
                  <a:srgbClr val="0000E6"/>
                </a:solidFill>
                <a:latin typeface="Times New Roman"/>
              </a:rPr>
              <a:t>iframe</a:t>
            </a:r>
            <a:r>
              <a:rPr lang="cs-CZ" dirty="0" smtClean="0">
                <a:solidFill>
                  <a:srgbClr val="0000E6"/>
                </a:solidFill>
                <a:latin typeface="Times New Roman"/>
              </a:rPr>
              <a:t>&gt;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   </a:t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   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&lt;h1&gt;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Webová dáma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&lt;/h1&gt;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   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&lt;div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dirty="0" smtClean="0">
                <a:solidFill>
                  <a:srgbClr val="009900"/>
                </a:solidFill>
                <a:latin typeface="Times New Roman"/>
              </a:rPr>
              <a:t>id=</a:t>
            </a:r>
            <a:r>
              <a:rPr lang="cs-CZ" sz="1600" dirty="0" smtClean="0">
                <a:solidFill>
                  <a:srgbClr val="CE7B00"/>
                </a:solidFill>
                <a:latin typeface="Times New Roman"/>
              </a:rPr>
              <a:t>"</a:t>
            </a:r>
            <a:r>
              <a:rPr lang="cs-CZ" sz="1600" dirty="0" err="1" smtClean="0">
                <a:solidFill>
                  <a:srgbClr val="CE7B00"/>
                </a:solidFill>
                <a:latin typeface="Times New Roman"/>
              </a:rPr>
              <a:t>ovladani</a:t>
            </a:r>
            <a:r>
              <a:rPr lang="cs-CZ" sz="1600" dirty="0" smtClean="0">
                <a:solidFill>
                  <a:srgbClr val="CE7B00"/>
                </a:solidFill>
                <a:latin typeface="Times New Roman"/>
              </a:rPr>
              <a:t>"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&gt;&lt;/div&gt;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   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&lt;div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dirty="0" smtClean="0">
                <a:solidFill>
                  <a:srgbClr val="009900"/>
                </a:solidFill>
                <a:latin typeface="Times New Roman"/>
              </a:rPr>
              <a:t>id=</a:t>
            </a:r>
            <a:r>
              <a:rPr lang="cs-CZ" sz="1600" dirty="0" smtClean="0">
                <a:solidFill>
                  <a:srgbClr val="CE7B00"/>
                </a:solidFill>
                <a:latin typeface="Times New Roman"/>
              </a:rPr>
              <a:t>"</a:t>
            </a:r>
            <a:r>
              <a:rPr lang="cs-CZ" sz="1600" dirty="0" err="1" smtClean="0">
                <a:solidFill>
                  <a:srgbClr val="CE7B00"/>
                </a:solidFill>
                <a:latin typeface="Times New Roman"/>
              </a:rPr>
              <a:t>sachovnice</a:t>
            </a:r>
            <a:r>
              <a:rPr lang="cs-CZ" sz="1600" dirty="0" smtClean="0">
                <a:solidFill>
                  <a:srgbClr val="CE7B00"/>
                </a:solidFill>
                <a:latin typeface="Times New Roman"/>
              </a:rPr>
              <a:t>"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&gt;&lt;/div&gt;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 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&lt;/body&gt;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&lt;/</a:t>
            </a:r>
            <a:r>
              <a:rPr lang="cs-CZ" sz="1600" dirty="0" err="1" smtClean="0">
                <a:solidFill>
                  <a:srgbClr val="0000E6"/>
                </a:solidFill>
                <a:latin typeface="Times New Roman"/>
              </a:rPr>
              <a:t>html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&gt;</a:t>
            </a:r>
            <a:endParaRPr lang="cs-CZ" sz="2000" dirty="0" smtClean="0">
              <a:solidFill>
                <a:srgbClr val="0000E6"/>
              </a:solidFill>
              <a:latin typeface="Times New Roman"/>
            </a:endParaRPr>
          </a:p>
        </p:txBody>
      </p:sp>
      <p:sp>
        <p:nvSpPr>
          <p:cNvPr id="5" name="Vývojový diagram: postup 4"/>
          <p:cNvSpPr/>
          <p:nvPr/>
        </p:nvSpPr>
        <p:spPr bwMode="auto">
          <a:xfrm>
            <a:off x="214282" y="2916408"/>
            <a:ext cx="8358246" cy="285752"/>
          </a:xfrm>
          <a:prstGeom prst="flowChartProcess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rtlCol="0" anchor="t" anchorCtr="1"/>
          <a:lstStyle/>
          <a:p>
            <a:pPr algn="ctr"/>
            <a:endParaRPr lang="cs-CZ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070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cs-CZ" dirty="0" smtClean="0"/>
              <a:t>– </a:t>
            </a:r>
            <a:r>
              <a:rPr lang="en-US" dirty="0" smtClean="0"/>
              <a:t>client</a:t>
            </a:r>
            <a:r>
              <a:rPr lang="cs-CZ" dirty="0" smtClean="0"/>
              <a:t> </a:t>
            </a:r>
            <a:r>
              <a:rPr lang="en-US" dirty="0" smtClean="0"/>
              <a:t>code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entry point is a java class implementing </a:t>
            </a:r>
            <a:r>
              <a:rPr lang="en-US" dirty="0" err="1" smtClean="0"/>
              <a:t>EntryPoint</a:t>
            </a:r>
            <a:r>
              <a:rPr lang="en-US" dirty="0" smtClean="0"/>
              <a:t> interface</a:t>
            </a:r>
            <a:endParaRPr lang="cs-CZ" dirty="0"/>
          </a:p>
        </p:txBody>
      </p:sp>
      <p:sp>
        <p:nvSpPr>
          <p:cNvPr id="4" name="Vývojový diagram: postup 3"/>
          <p:cNvSpPr/>
          <p:nvPr/>
        </p:nvSpPr>
        <p:spPr bwMode="auto">
          <a:xfrm>
            <a:off x="1071538" y="1928802"/>
            <a:ext cx="2143140" cy="1214446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rtlCol="0" anchor="t" anchorCtr="1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Interface</a:t>
            </a:r>
          </a:p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EntryPoint</a:t>
            </a:r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onModuleLoad</a:t>
            </a:r>
            <a:r>
              <a:rPr lang="cs-CZ" dirty="0" smtClean="0">
                <a:solidFill>
                  <a:schemeClr val="tx1"/>
                </a:solidFill>
              </a:rPr>
              <a:t>()</a:t>
            </a:r>
          </a:p>
        </p:txBody>
      </p:sp>
      <p:sp>
        <p:nvSpPr>
          <p:cNvPr id="5" name="Vývojový diagram: postup 4"/>
          <p:cNvSpPr/>
          <p:nvPr/>
        </p:nvSpPr>
        <p:spPr bwMode="auto">
          <a:xfrm>
            <a:off x="3000364" y="3786190"/>
            <a:ext cx="2143140" cy="1214446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rtlCol="0" anchor="t" anchorCtr="1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Class</a:t>
            </a:r>
            <a:endParaRPr lang="cs-CZ" dirty="0" smtClean="0">
              <a:solidFill>
                <a:schemeClr val="tx1"/>
              </a:solidFill>
            </a:endParaRPr>
          </a:p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MyEntryPoint</a:t>
            </a:r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onModuleLoad</a:t>
            </a:r>
            <a:r>
              <a:rPr lang="cs-CZ" dirty="0" smtClean="0">
                <a:solidFill>
                  <a:schemeClr val="tx1"/>
                </a:solidFill>
              </a:rPr>
              <a:t>()</a:t>
            </a:r>
          </a:p>
        </p:txBody>
      </p:sp>
      <p:cxnSp>
        <p:nvCxnSpPr>
          <p:cNvPr id="7" name="Přímá spojovací šipka 6"/>
          <p:cNvCxnSpPr>
            <a:stCxn id="5" idx="0"/>
            <a:endCxn id="4" idx="2"/>
          </p:cNvCxnSpPr>
          <p:nvPr/>
        </p:nvCxnSpPr>
        <p:spPr bwMode="auto">
          <a:xfrm rot="16200000" flipV="1">
            <a:off x="2786050" y="2500306"/>
            <a:ext cx="642942" cy="19288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extovéPole 7"/>
          <p:cNvSpPr txBox="1"/>
          <p:nvPr/>
        </p:nvSpPr>
        <p:spPr>
          <a:xfrm>
            <a:off x="3308513" y="3286124"/>
            <a:ext cx="1263487" cy="2928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>
                <a:solidFill>
                  <a:schemeClr val="tx1"/>
                </a:solidFill>
              </a:rPr>
              <a:t>Implements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9" name="Obdélníkový popisek 8"/>
          <p:cNvSpPr/>
          <p:nvPr/>
        </p:nvSpPr>
        <p:spPr bwMode="auto">
          <a:xfrm>
            <a:off x="6143636" y="4429132"/>
            <a:ext cx="2000264" cy="357190"/>
          </a:xfrm>
          <a:prstGeom prst="wedgeRectCallout">
            <a:avLst>
              <a:gd name="adj1" fmla="val -107802"/>
              <a:gd name="adj2" fmla="val -1327"/>
            </a:avLst>
          </a:prstGeom>
          <a:solidFill>
            <a:srgbClr val="FFEDB3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rtlCol="0" anchor="t" anchorCtr="1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My UI here</a:t>
            </a:r>
            <a:endParaRPr lang="cs-CZ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</a:t>
            </a:r>
            <a:r>
              <a:rPr lang="cs-CZ" dirty="0" err="1" smtClean="0"/>
              <a:t>mplementa</a:t>
            </a:r>
            <a:r>
              <a:rPr lang="en-US" dirty="0" err="1" smtClean="0"/>
              <a:t>tion</a:t>
            </a:r>
            <a:endParaRPr lang="cs-CZ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85058" y="752341"/>
            <a:ext cx="8573192" cy="5875840"/>
          </a:xfrm>
          <a:prstGeom prst="rect">
            <a:avLst/>
          </a:prstGeom>
          <a:solidFill>
            <a:srgbClr val="FCE2C8"/>
          </a:solidFill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cs-CZ" sz="1050" dirty="0" err="1" smtClean="0">
                <a:solidFill>
                  <a:srgbClr val="0000E6"/>
                </a:solidFill>
                <a:latin typeface="Times New Roman"/>
              </a:rPr>
              <a:t>package</a:t>
            </a:r>
            <a:r>
              <a:rPr lang="cs-CZ" sz="105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050" dirty="0" err="1" smtClean="0">
                <a:solidFill>
                  <a:srgbClr val="000000"/>
                </a:solidFill>
                <a:latin typeface="Times New Roman"/>
              </a:rPr>
              <a:t>cz.cvut.fel.client</a:t>
            </a:r>
            <a:r>
              <a:rPr lang="cs-CZ" sz="1050" dirty="0" smtClean="0">
                <a:solidFill>
                  <a:srgbClr val="000000"/>
                </a:solidFill>
                <a:latin typeface="Times New Roman"/>
              </a:rPr>
              <a:t>;</a:t>
            </a:r>
            <a:br>
              <a:rPr lang="cs-CZ" sz="105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05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05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050" dirty="0" smtClean="0">
                <a:solidFill>
                  <a:srgbClr val="0000E6"/>
                </a:solidFill>
                <a:latin typeface="Times New Roman"/>
              </a:rPr>
              <a:t>import</a:t>
            </a:r>
            <a:r>
              <a:rPr lang="cs-CZ" sz="105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050" dirty="0" err="1" smtClean="0">
                <a:solidFill>
                  <a:srgbClr val="000000"/>
                </a:solidFill>
                <a:latin typeface="Times New Roman"/>
              </a:rPr>
              <a:t>com.google.gwt.core.client.EntryPoint</a:t>
            </a:r>
            <a:r>
              <a:rPr lang="cs-CZ" sz="1050" dirty="0" smtClean="0">
                <a:solidFill>
                  <a:srgbClr val="000000"/>
                </a:solidFill>
                <a:latin typeface="Times New Roman"/>
              </a:rPr>
              <a:t>;</a:t>
            </a:r>
            <a:br>
              <a:rPr lang="cs-CZ" sz="105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050" dirty="0" smtClean="0">
                <a:solidFill>
                  <a:srgbClr val="0000E6"/>
                </a:solidFill>
                <a:latin typeface="Times New Roman"/>
              </a:rPr>
              <a:t>import</a:t>
            </a:r>
            <a:r>
              <a:rPr lang="cs-CZ" sz="105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050" dirty="0" err="1" smtClean="0">
                <a:solidFill>
                  <a:srgbClr val="000000"/>
                </a:solidFill>
                <a:latin typeface="Times New Roman"/>
              </a:rPr>
              <a:t>com.google.gwt.user.client.ui.Button</a:t>
            </a:r>
            <a:r>
              <a:rPr lang="cs-CZ" sz="1050" dirty="0" smtClean="0">
                <a:solidFill>
                  <a:srgbClr val="000000"/>
                </a:solidFill>
                <a:latin typeface="Times New Roman"/>
              </a:rPr>
              <a:t>;</a:t>
            </a:r>
            <a:br>
              <a:rPr lang="cs-CZ" sz="105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050" dirty="0" smtClean="0">
                <a:solidFill>
                  <a:srgbClr val="0000E6"/>
                </a:solidFill>
                <a:latin typeface="Times New Roman"/>
              </a:rPr>
              <a:t>import</a:t>
            </a:r>
            <a:r>
              <a:rPr lang="cs-CZ" sz="105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050" dirty="0" err="1" smtClean="0">
                <a:solidFill>
                  <a:srgbClr val="000000"/>
                </a:solidFill>
                <a:latin typeface="Times New Roman"/>
              </a:rPr>
              <a:t>com.google.gwt.user.client.ui.Label</a:t>
            </a:r>
            <a:r>
              <a:rPr lang="cs-CZ" sz="1050" dirty="0" smtClean="0">
                <a:solidFill>
                  <a:srgbClr val="000000"/>
                </a:solidFill>
                <a:latin typeface="Times New Roman"/>
              </a:rPr>
              <a:t>;</a:t>
            </a:r>
            <a:br>
              <a:rPr lang="cs-CZ" sz="105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050" dirty="0" smtClean="0">
                <a:solidFill>
                  <a:srgbClr val="0000E6"/>
                </a:solidFill>
                <a:latin typeface="Times New Roman"/>
              </a:rPr>
              <a:t>import</a:t>
            </a:r>
            <a:r>
              <a:rPr lang="cs-CZ" sz="105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050" dirty="0" err="1" smtClean="0">
                <a:solidFill>
                  <a:srgbClr val="000000"/>
                </a:solidFill>
                <a:latin typeface="Times New Roman"/>
              </a:rPr>
              <a:t>com.google.gwt.user.client.ui.RootPanel</a:t>
            </a:r>
            <a:r>
              <a:rPr lang="cs-CZ" sz="1050" dirty="0" smtClean="0">
                <a:solidFill>
                  <a:srgbClr val="000000"/>
                </a:solidFill>
                <a:latin typeface="Times New Roman"/>
              </a:rPr>
              <a:t>;</a:t>
            </a:r>
            <a:br>
              <a:rPr lang="cs-CZ" sz="105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050" dirty="0" smtClean="0">
                <a:solidFill>
                  <a:srgbClr val="0000E6"/>
                </a:solidFill>
                <a:latin typeface="Times New Roman"/>
              </a:rPr>
              <a:t>import</a:t>
            </a:r>
            <a:r>
              <a:rPr lang="cs-CZ" sz="105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050" dirty="0" err="1" smtClean="0">
                <a:solidFill>
                  <a:srgbClr val="000000"/>
                </a:solidFill>
                <a:latin typeface="Times New Roman"/>
              </a:rPr>
              <a:t>com.google.gwt.event.dom.client.ClickEvent</a:t>
            </a:r>
            <a:r>
              <a:rPr lang="cs-CZ" sz="1050" dirty="0" smtClean="0">
                <a:solidFill>
                  <a:srgbClr val="000000"/>
                </a:solidFill>
                <a:latin typeface="Times New Roman"/>
              </a:rPr>
              <a:t>;</a:t>
            </a:r>
            <a:br>
              <a:rPr lang="cs-CZ" sz="105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050" dirty="0" smtClean="0">
                <a:solidFill>
                  <a:srgbClr val="0000E6"/>
                </a:solidFill>
                <a:latin typeface="Times New Roman"/>
              </a:rPr>
              <a:t>import</a:t>
            </a:r>
            <a:r>
              <a:rPr lang="cs-CZ" sz="105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050" dirty="0" err="1" smtClean="0">
                <a:solidFill>
                  <a:srgbClr val="000000"/>
                </a:solidFill>
                <a:latin typeface="Times New Roman"/>
              </a:rPr>
              <a:t>com.google.gwt.event.dom.client.ClickHandler</a:t>
            </a:r>
            <a:r>
              <a:rPr lang="cs-CZ" sz="1050" dirty="0" smtClean="0">
                <a:solidFill>
                  <a:srgbClr val="000000"/>
                </a:solidFill>
                <a:latin typeface="Times New Roman"/>
              </a:rPr>
              <a:t>;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E6"/>
                </a:solidFill>
                <a:latin typeface="Times New Roman"/>
              </a:rPr>
              <a:t>public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0000E6"/>
                </a:solidFill>
                <a:latin typeface="Times New Roman"/>
              </a:rPr>
              <a:t>class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MainEntryPoint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0000E6"/>
                </a:solidFill>
                <a:latin typeface="Times New Roman"/>
              </a:rPr>
              <a:t>implements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EntryPoint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{</a:t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</a:t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</a:t>
            </a:r>
            <a:r>
              <a:rPr lang="cs-CZ" sz="1600" b="1" dirty="0" smtClean="0">
                <a:solidFill>
                  <a:srgbClr val="0000E6"/>
                </a:solidFill>
                <a:latin typeface="Times New Roman"/>
              </a:rPr>
              <a:t>public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MainEntryPoint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() {    }</a:t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</a:t>
            </a:r>
            <a:r>
              <a:rPr lang="cs-CZ" sz="1600" b="1" dirty="0" smtClean="0">
                <a:solidFill>
                  <a:srgbClr val="0000E6"/>
                </a:solidFill>
                <a:latin typeface="Times New Roman"/>
              </a:rPr>
              <a:t>public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0000E6"/>
                </a:solidFill>
                <a:latin typeface="Times New Roman"/>
              </a:rPr>
              <a:t>void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onModuleLoad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() {</a:t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    </a:t>
            </a:r>
            <a:r>
              <a:rPr lang="cs-CZ" sz="1600" b="1" dirty="0" err="1" smtClean="0">
                <a:solidFill>
                  <a:srgbClr val="0000E6"/>
                </a:solidFill>
                <a:latin typeface="Times New Roman"/>
              </a:rPr>
              <a:t>final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Label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label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= </a:t>
            </a:r>
            <a:r>
              <a:rPr lang="cs-CZ" sz="1600" b="1" dirty="0" err="1" smtClean="0">
                <a:solidFill>
                  <a:srgbClr val="0000E6"/>
                </a:solidFill>
                <a:latin typeface="Times New Roman"/>
              </a:rPr>
              <a:t>new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Label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(</a:t>
            </a:r>
            <a:r>
              <a:rPr lang="cs-CZ" sz="1600" b="1" dirty="0" smtClean="0">
                <a:solidFill>
                  <a:srgbClr val="CE7B00"/>
                </a:solidFill>
                <a:latin typeface="Times New Roman"/>
              </a:rPr>
              <a:t>"</a:t>
            </a:r>
            <a:r>
              <a:rPr lang="cs-CZ" sz="1600" b="1" dirty="0" err="1" smtClean="0">
                <a:solidFill>
                  <a:srgbClr val="CE7B00"/>
                </a:solidFill>
                <a:latin typeface="Times New Roman"/>
              </a:rPr>
              <a:t>Hello</a:t>
            </a:r>
            <a:r>
              <a:rPr lang="cs-CZ" sz="1600" b="1" dirty="0" smtClean="0">
                <a:solidFill>
                  <a:srgbClr val="CE7B00"/>
                </a:solidFill>
                <a:latin typeface="Times New Roman"/>
              </a:rPr>
              <a:t>, GWT!!!"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);</a:t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    </a:t>
            </a:r>
            <a:r>
              <a:rPr lang="cs-CZ" sz="1600" b="1" dirty="0" err="1" smtClean="0">
                <a:solidFill>
                  <a:srgbClr val="0000E6"/>
                </a:solidFill>
                <a:latin typeface="Times New Roman"/>
              </a:rPr>
              <a:t>final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Button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button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= </a:t>
            </a:r>
            <a:r>
              <a:rPr lang="cs-CZ" sz="1600" b="1" dirty="0" err="1" smtClean="0">
                <a:solidFill>
                  <a:srgbClr val="0000E6"/>
                </a:solidFill>
                <a:latin typeface="Times New Roman"/>
              </a:rPr>
              <a:t>new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Button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(</a:t>
            </a:r>
            <a:r>
              <a:rPr lang="cs-CZ" sz="1600" b="1" dirty="0" smtClean="0">
                <a:solidFill>
                  <a:srgbClr val="CE7B00"/>
                </a:solidFill>
                <a:latin typeface="Times New Roman"/>
              </a:rPr>
              <a:t>"</a:t>
            </a:r>
            <a:r>
              <a:rPr lang="cs-CZ" sz="1600" b="1" dirty="0" err="1" smtClean="0">
                <a:solidFill>
                  <a:srgbClr val="CE7B00"/>
                </a:solidFill>
                <a:latin typeface="Times New Roman"/>
              </a:rPr>
              <a:t>Click</a:t>
            </a:r>
            <a:r>
              <a:rPr lang="cs-CZ" sz="1600" b="1" dirty="0" smtClean="0">
                <a:solidFill>
                  <a:srgbClr val="CE7B00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CE7B00"/>
                </a:solidFill>
                <a:latin typeface="Times New Roman"/>
              </a:rPr>
              <a:t>me</a:t>
            </a:r>
            <a:r>
              <a:rPr lang="cs-CZ" sz="1600" b="1" dirty="0" smtClean="0">
                <a:solidFill>
                  <a:srgbClr val="CE7B00"/>
                </a:solidFill>
                <a:latin typeface="Times New Roman"/>
              </a:rPr>
              <a:t>!"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);</a:t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    </a:t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   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button.addClickHandler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(</a:t>
            </a:r>
            <a:r>
              <a:rPr lang="cs-CZ" sz="1600" b="1" dirty="0" err="1" smtClean="0">
                <a:solidFill>
                  <a:srgbClr val="0000E6"/>
                </a:solidFill>
                <a:latin typeface="Times New Roman"/>
              </a:rPr>
              <a:t>new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ClickHandler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() {</a:t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        </a:t>
            </a:r>
            <a:r>
              <a:rPr lang="cs-CZ" sz="1600" b="1" dirty="0" smtClean="0">
                <a:solidFill>
                  <a:srgbClr val="0000E6"/>
                </a:solidFill>
                <a:latin typeface="Times New Roman"/>
              </a:rPr>
              <a:t>public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0000E6"/>
                </a:solidFill>
                <a:latin typeface="Times New Roman"/>
              </a:rPr>
              <a:t>void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onClick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(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ClickEvent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event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) {</a:t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           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label.setVisible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(!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label.isVisible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());</a:t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        }</a:t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    });</a:t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   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RootPanel.get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().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add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(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button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);</a:t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   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RootPanel.get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().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add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(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label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);</a:t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}</a:t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}</a:t>
            </a:r>
            <a:endParaRPr lang="cs-CZ" sz="2000" b="1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Obdélníkový popisek 4"/>
          <p:cNvSpPr/>
          <p:nvPr/>
        </p:nvSpPr>
        <p:spPr bwMode="auto">
          <a:xfrm>
            <a:off x="6286512" y="3143248"/>
            <a:ext cx="1785950" cy="785818"/>
          </a:xfrm>
          <a:prstGeom prst="wedgeRectCallout">
            <a:avLst>
              <a:gd name="adj1" fmla="val -110745"/>
              <a:gd name="adj2" fmla="val 115005"/>
            </a:avLst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rtlCol="0" anchor="t" anchorCtr="1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UI on the client side driven by events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6" name="Obdélníkový popisek 5"/>
          <p:cNvSpPr/>
          <p:nvPr/>
        </p:nvSpPr>
        <p:spPr bwMode="auto">
          <a:xfrm>
            <a:off x="6143636" y="2000240"/>
            <a:ext cx="1785950" cy="785818"/>
          </a:xfrm>
          <a:prstGeom prst="wedgeRectCallout">
            <a:avLst>
              <a:gd name="adj1" fmla="val -133273"/>
              <a:gd name="adj2" fmla="val 146035"/>
            </a:avLst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rtlCol="0" anchor="t" anchorCtr="1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Code is similar to Swing</a:t>
            </a:r>
            <a:endParaRPr lang="cs-CZ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803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interface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0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UI </a:t>
            </a:r>
            <a:r>
              <a:rPr lang="en-US" dirty="0" smtClean="0"/>
              <a:t>similar to </a:t>
            </a:r>
            <a:r>
              <a:rPr lang="cs-CZ" dirty="0" smtClean="0"/>
              <a:t>Swing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err="1" smtClean="0"/>
              <a:t>RootPanel</a:t>
            </a:r>
            <a:r>
              <a:rPr lang="cs-CZ" dirty="0" smtClean="0"/>
              <a:t> – </a:t>
            </a:r>
            <a:r>
              <a:rPr lang="en-US" dirty="0" smtClean="0"/>
              <a:t>container of other components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FlowPanel</a:t>
            </a:r>
            <a:r>
              <a:rPr lang="cs-CZ" dirty="0" smtClean="0"/>
              <a:t> – </a:t>
            </a:r>
            <a:r>
              <a:rPr lang="en-US" dirty="0" smtClean="0"/>
              <a:t>simple</a:t>
            </a:r>
            <a:r>
              <a:rPr lang="cs-CZ" dirty="0" smtClean="0"/>
              <a:t> </a:t>
            </a:r>
            <a:r>
              <a:rPr lang="cs-CZ" dirty="0" smtClean="0"/>
              <a:t>&lt;div&gt; </a:t>
            </a:r>
            <a:r>
              <a:rPr lang="en-US" dirty="0"/>
              <a:t>o</a:t>
            </a:r>
            <a:r>
              <a:rPr lang="en-US" dirty="0" smtClean="0"/>
              <a:t>n the page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HTMLPanel</a:t>
            </a:r>
            <a:r>
              <a:rPr lang="cs-CZ" dirty="0" smtClean="0"/>
              <a:t> – </a:t>
            </a:r>
            <a:r>
              <a:rPr lang="en-US" dirty="0" smtClean="0"/>
              <a:t>builds</a:t>
            </a:r>
            <a:r>
              <a:rPr lang="cs-CZ" dirty="0" smtClean="0"/>
              <a:t> </a:t>
            </a:r>
            <a:r>
              <a:rPr lang="cs-CZ" dirty="0" smtClean="0"/>
              <a:t>HTML </a:t>
            </a:r>
            <a:r>
              <a:rPr lang="cs-CZ" dirty="0" smtClean="0"/>
              <a:t>s</a:t>
            </a:r>
            <a:r>
              <a:rPr lang="en-US" dirty="0" err="1" smtClean="0"/>
              <a:t>tructure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FormPanel</a:t>
            </a:r>
            <a:r>
              <a:rPr lang="cs-CZ" dirty="0" smtClean="0"/>
              <a:t> – </a:t>
            </a:r>
            <a:r>
              <a:rPr lang="en-US" dirty="0" smtClean="0"/>
              <a:t>a form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ScrollPanel</a:t>
            </a:r>
            <a:r>
              <a:rPr lang="cs-CZ" dirty="0" smtClean="0"/>
              <a:t> </a:t>
            </a:r>
            <a:r>
              <a:rPr lang="cs-CZ" dirty="0" smtClean="0"/>
              <a:t>–</a:t>
            </a:r>
            <a:r>
              <a:rPr lang="en-US" dirty="0" smtClean="0"/>
              <a:t> panel with scroll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PopupPanel</a:t>
            </a:r>
            <a:r>
              <a:rPr lang="cs-CZ" dirty="0" smtClean="0"/>
              <a:t>, </a:t>
            </a:r>
            <a:r>
              <a:rPr lang="cs-CZ" dirty="0" err="1" smtClean="0"/>
              <a:t>DialogBox</a:t>
            </a:r>
            <a:r>
              <a:rPr lang="cs-CZ" dirty="0" smtClean="0"/>
              <a:t> - </a:t>
            </a:r>
            <a:r>
              <a:rPr lang="cs-CZ" dirty="0" smtClean="0"/>
              <a:t>dialog</a:t>
            </a:r>
            <a:r>
              <a:rPr lang="en-US" dirty="0" smtClean="0"/>
              <a:t>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Grid</a:t>
            </a:r>
            <a:r>
              <a:rPr lang="cs-CZ" dirty="0" smtClean="0"/>
              <a:t>, </a:t>
            </a:r>
            <a:r>
              <a:rPr lang="cs-CZ" dirty="0" err="1" smtClean="0"/>
              <a:t>FlexTable</a:t>
            </a:r>
            <a:r>
              <a:rPr lang="cs-CZ" dirty="0" smtClean="0"/>
              <a:t> – </a:t>
            </a:r>
            <a:r>
              <a:rPr lang="cs-CZ" dirty="0" err="1" smtClean="0"/>
              <a:t>tab</a:t>
            </a:r>
            <a:r>
              <a:rPr lang="en-US" dirty="0" smtClean="0"/>
              <a:t>les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LayoutPanel</a:t>
            </a:r>
            <a:r>
              <a:rPr lang="cs-CZ" dirty="0" smtClean="0"/>
              <a:t>, </a:t>
            </a:r>
            <a:r>
              <a:rPr lang="cs-CZ" dirty="0" err="1" smtClean="0"/>
              <a:t>DockLayoutPanel</a:t>
            </a:r>
            <a:r>
              <a:rPr lang="cs-CZ" dirty="0" smtClean="0"/>
              <a:t>, </a:t>
            </a:r>
            <a:r>
              <a:rPr lang="cs-CZ" dirty="0" err="1" smtClean="0"/>
              <a:t>SplitLayoutPanel</a:t>
            </a:r>
            <a:r>
              <a:rPr lang="cs-CZ" dirty="0" smtClean="0"/>
              <a:t>, </a:t>
            </a:r>
            <a:r>
              <a:rPr lang="cs-CZ" dirty="0" err="1" smtClean="0"/>
              <a:t>StackLayoutPanel</a:t>
            </a:r>
            <a:r>
              <a:rPr lang="cs-CZ" dirty="0" smtClean="0"/>
              <a:t>, </a:t>
            </a:r>
            <a:r>
              <a:rPr lang="cs-CZ" dirty="0" err="1" smtClean="0"/>
              <a:t>TabLayoutPanel</a:t>
            </a:r>
            <a:r>
              <a:rPr lang="cs-CZ" dirty="0" smtClean="0"/>
              <a:t>, </a:t>
            </a:r>
            <a:endParaRPr lang="cs-CZ" b="1" dirty="0" smtClean="0"/>
          </a:p>
          <a:p>
            <a:pPr marL="0" indent="0">
              <a:buNone/>
            </a:pPr>
            <a:endParaRPr lang="cs-CZ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-39965" y="5543792"/>
            <a:ext cx="5159041" cy="6518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More info here</a:t>
            </a:r>
            <a:r>
              <a:rPr lang="cs-CZ" sz="1800" dirty="0" smtClean="0">
                <a:solidFill>
                  <a:schemeClr val="tx1"/>
                </a:solidFill>
              </a:rPr>
              <a:t>:</a:t>
            </a:r>
            <a:r>
              <a:rPr lang="en-US" sz="1800" dirty="0">
                <a:solidFill>
                  <a:schemeClr val="tx1"/>
                </a:solidFill>
              </a:rPr>
              <a:t/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cs-CZ" sz="1800" dirty="0" smtClean="0">
                <a:solidFill>
                  <a:schemeClr val="tx1"/>
                </a:solidFill>
              </a:rPr>
              <a:t>http</a:t>
            </a:r>
            <a:r>
              <a:rPr lang="cs-CZ" sz="1800" dirty="0">
                <a:solidFill>
                  <a:schemeClr val="tx1"/>
                </a:solidFill>
              </a:rPr>
              <a:t>://www.gwtproject.org/javadoc/latest/</a:t>
            </a:r>
            <a:endParaRPr lang="cs-CZ" sz="1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31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Attention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GWT layout </a:t>
            </a:r>
            <a:r>
              <a:rPr lang="en-US" dirty="0" smtClean="0"/>
              <a:t>works well only in standard browser mode, avoid quirk mode.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692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 components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Button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TextBox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Tree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err="1" smtClean="0"/>
              <a:t>RichTextArea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928670"/>
            <a:ext cx="288607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40" y="1428736"/>
            <a:ext cx="2357454" cy="501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71802" y="2643182"/>
            <a:ext cx="2407881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28926" y="4357694"/>
            <a:ext cx="4829175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0139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Jiný způsob</a:t>
            </a:r>
            <a:endParaRPr lang="cs-CZ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85058" y="752341"/>
            <a:ext cx="8573192" cy="2874570"/>
          </a:xfrm>
          <a:prstGeom prst="rect">
            <a:avLst/>
          </a:prstGeom>
          <a:solidFill>
            <a:srgbClr val="FCE2C8"/>
          </a:solidFill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cs-CZ" sz="2000" dirty="0" smtClean="0">
                <a:solidFill>
                  <a:srgbClr val="0000E6"/>
                </a:solidFill>
                <a:latin typeface="Times New Roman"/>
              </a:rPr>
              <a:t>public</a:t>
            </a:r>
            <a:r>
              <a:rPr lang="cs-CZ" sz="20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2000" dirty="0" err="1" smtClean="0">
                <a:solidFill>
                  <a:srgbClr val="0000E6"/>
                </a:solidFill>
                <a:latin typeface="Times New Roman"/>
              </a:rPr>
              <a:t>void</a:t>
            </a:r>
            <a:r>
              <a:rPr lang="cs-CZ" sz="20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2000" b="1" dirty="0" err="1" smtClean="0">
                <a:solidFill>
                  <a:srgbClr val="000000"/>
                </a:solidFill>
                <a:latin typeface="Times New Roman"/>
              </a:rPr>
              <a:t>anonClickHandlerExample</a:t>
            </a:r>
            <a:r>
              <a:rPr lang="cs-CZ" sz="2000" b="1" dirty="0" smtClean="0">
                <a:solidFill>
                  <a:srgbClr val="000000"/>
                </a:solidFill>
                <a:latin typeface="Times New Roman"/>
              </a:rPr>
              <a:t>() {</a:t>
            </a:r>
            <a:br>
              <a:rPr lang="cs-CZ" sz="20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2000" b="1" dirty="0" smtClean="0">
                <a:solidFill>
                  <a:srgbClr val="000000"/>
                </a:solidFill>
                <a:latin typeface="Times New Roman"/>
              </a:rPr>
              <a:t>        </a:t>
            </a:r>
            <a:r>
              <a:rPr lang="cs-CZ" sz="2000" b="1" dirty="0" err="1" smtClean="0">
                <a:solidFill>
                  <a:srgbClr val="000000"/>
                </a:solidFill>
                <a:latin typeface="Times New Roman"/>
              </a:rPr>
              <a:t>Button</a:t>
            </a:r>
            <a:r>
              <a:rPr lang="cs-CZ" sz="2000" b="1" dirty="0" smtClean="0">
                <a:solidFill>
                  <a:srgbClr val="000000"/>
                </a:solidFill>
                <a:latin typeface="Times New Roman"/>
              </a:rPr>
              <a:t> b = </a:t>
            </a:r>
            <a:r>
              <a:rPr lang="cs-CZ" sz="2000" b="1" dirty="0" err="1" smtClean="0">
                <a:solidFill>
                  <a:srgbClr val="0000E6"/>
                </a:solidFill>
                <a:latin typeface="Times New Roman"/>
              </a:rPr>
              <a:t>new</a:t>
            </a:r>
            <a:r>
              <a:rPr lang="cs-CZ" sz="20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2000" b="1" dirty="0" err="1" smtClean="0">
                <a:solidFill>
                  <a:srgbClr val="000000"/>
                </a:solidFill>
                <a:latin typeface="Times New Roman"/>
              </a:rPr>
              <a:t>Button</a:t>
            </a:r>
            <a:r>
              <a:rPr lang="cs-CZ" sz="2000" b="1" dirty="0" smtClean="0">
                <a:solidFill>
                  <a:srgbClr val="000000"/>
                </a:solidFill>
                <a:latin typeface="Times New Roman"/>
              </a:rPr>
              <a:t>(</a:t>
            </a:r>
            <a:r>
              <a:rPr lang="cs-CZ" sz="2000" b="1" dirty="0" smtClean="0">
                <a:solidFill>
                  <a:srgbClr val="CE7B00"/>
                </a:solidFill>
                <a:latin typeface="Times New Roman"/>
              </a:rPr>
              <a:t>"</a:t>
            </a:r>
            <a:r>
              <a:rPr lang="cs-CZ" sz="2000" b="1" dirty="0" err="1" smtClean="0">
                <a:solidFill>
                  <a:srgbClr val="CE7B00"/>
                </a:solidFill>
                <a:latin typeface="Times New Roman"/>
              </a:rPr>
              <a:t>Click</a:t>
            </a:r>
            <a:r>
              <a:rPr lang="cs-CZ" sz="2000" b="1" dirty="0" smtClean="0">
                <a:solidFill>
                  <a:srgbClr val="CE7B00"/>
                </a:solidFill>
                <a:latin typeface="Times New Roman"/>
              </a:rPr>
              <a:t> </a:t>
            </a:r>
            <a:r>
              <a:rPr lang="cs-CZ" sz="2000" b="1" dirty="0" err="1" smtClean="0">
                <a:solidFill>
                  <a:srgbClr val="CE7B00"/>
                </a:solidFill>
                <a:latin typeface="Times New Roman"/>
              </a:rPr>
              <a:t>Me</a:t>
            </a:r>
            <a:r>
              <a:rPr lang="cs-CZ" sz="2000" b="1" dirty="0" smtClean="0">
                <a:solidFill>
                  <a:srgbClr val="CE7B00"/>
                </a:solidFill>
                <a:latin typeface="Times New Roman"/>
              </a:rPr>
              <a:t>"</a:t>
            </a:r>
            <a:r>
              <a:rPr lang="cs-CZ" sz="2000" b="1" dirty="0" smtClean="0">
                <a:solidFill>
                  <a:srgbClr val="000000"/>
                </a:solidFill>
                <a:latin typeface="Times New Roman"/>
              </a:rPr>
              <a:t>);</a:t>
            </a:r>
            <a:br>
              <a:rPr lang="cs-CZ" sz="20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2000" b="1" dirty="0" smtClean="0">
                <a:solidFill>
                  <a:srgbClr val="000000"/>
                </a:solidFill>
                <a:latin typeface="Times New Roman"/>
              </a:rPr>
              <a:t>        </a:t>
            </a:r>
            <a:r>
              <a:rPr lang="cs-CZ" sz="2000" b="1" dirty="0" err="1" smtClean="0">
                <a:solidFill>
                  <a:srgbClr val="000000"/>
                </a:solidFill>
                <a:latin typeface="Times New Roman"/>
              </a:rPr>
              <a:t>b.addClickHandler</a:t>
            </a:r>
            <a:r>
              <a:rPr lang="cs-CZ" sz="2000" b="1" dirty="0" smtClean="0">
                <a:solidFill>
                  <a:srgbClr val="000000"/>
                </a:solidFill>
                <a:latin typeface="Times New Roman"/>
              </a:rPr>
              <a:t>(</a:t>
            </a:r>
            <a:r>
              <a:rPr lang="cs-CZ" sz="2000" b="1" dirty="0" err="1" smtClean="0">
                <a:solidFill>
                  <a:srgbClr val="0000E6"/>
                </a:solidFill>
                <a:latin typeface="Times New Roman"/>
              </a:rPr>
              <a:t>new</a:t>
            </a:r>
            <a:r>
              <a:rPr lang="cs-CZ" sz="20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2000" b="1" dirty="0" err="1" smtClean="0">
                <a:solidFill>
                  <a:srgbClr val="000000"/>
                </a:solidFill>
                <a:latin typeface="Times New Roman"/>
              </a:rPr>
              <a:t>ClickHandler</a:t>
            </a:r>
            <a:r>
              <a:rPr lang="cs-CZ" sz="2000" b="1" dirty="0" smtClean="0">
                <a:solidFill>
                  <a:srgbClr val="000000"/>
                </a:solidFill>
                <a:latin typeface="Times New Roman"/>
              </a:rPr>
              <a:t>() {</a:t>
            </a:r>
            <a:br>
              <a:rPr lang="cs-CZ" sz="20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2000" b="1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20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2000" b="1" dirty="0" smtClean="0">
                <a:solidFill>
                  <a:srgbClr val="000000"/>
                </a:solidFill>
                <a:latin typeface="Times New Roman"/>
              </a:rPr>
              <a:t>            </a:t>
            </a:r>
            <a:r>
              <a:rPr lang="cs-CZ" sz="2000" b="1" dirty="0" smtClean="0">
                <a:solidFill>
                  <a:srgbClr val="0000E6"/>
                </a:solidFill>
                <a:latin typeface="Times New Roman"/>
              </a:rPr>
              <a:t>public</a:t>
            </a:r>
            <a:r>
              <a:rPr lang="cs-CZ" sz="20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2000" b="1" dirty="0" err="1" smtClean="0">
                <a:solidFill>
                  <a:srgbClr val="0000E6"/>
                </a:solidFill>
                <a:latin typeface="Times New Roman"/>
              </a:rPr>
              <a:t>void</a:t>
            </a:r>
            <a:r>
              <a:rPr lang="cs-CZ" sz="20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2000" b="1" dirty="0" err="1" smtClean="0">
                <a:solidFill>
                  <a:srgbClr val="000000"/>
                </a:solidFill>
                <a:latin typeface="Times New Roman"/>
              </a:rPr>
              <a:t>onClick</a:t>
            </a:r>
            <a:r>
              <a:rPr lang="cs-CZ" sz="2000" b="1" dirty="0" smtClean="0">
                <a:solidFill>
                  <a:srgbClr val="000000"/>
                </a:solidFill>
                <a:latin typeface="Times New Roman"/>
              </a:rPr>
              <a:t>(</a:t>
            </a:r>
            <a:r>
              <a:rPr lang="cs-CZ" sz="2000" b="1" dirty="0" err="1" smtClean="0">
                <a:solidFill>
                  <a:srgbClr val="000000"/>
                </a:solidFill>
                <a:latin typeface="Times New Roman"/>
              </a:rPr>
              <a:t>ClickEvent</a:t>
            </a:r>
            <a:r>
              <a:rPr lang="cs-CZ" sz="20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2000" b="1" dirty="0" err="1" smtClean="0">
                <a:solidFill>
                  <a:srgbClr val="000000"/>
                </a:solidFill>
                <a:latin typeface="Times New Roman"/>
              </a:rPr>
              <a:t>event</a:t>
            </a:r>
            <a:r>
              <a:rPr lang="cs-CZ" sz="2000" b="1" dirty="0" smtClean="0">
                <a:solidFill>
                  <a:srgbClr val="000000"/>
                </a:solidFill>
                <a:latin typeface="Times New Roman"/>
              </a:rPr>
              <a:t>) {</a:t>
            </a:r>
            <a:br>
              <a:rPr lang="cs-CZ" sz="20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2000" b="1" dirty="0" smtClean="0">
                <a:solidFill>
                  <a:srgbClr val="000000"/>
                </a:solidFill>
                <a:latin typeface="Times New Roman"/>
              </a:rPr>
              <a:t>                </a:t>
            </a:r>
            <a:r>
              <a:rPr lang="cs-CZ" sz="2000" b="1" dirty="0" smtClean="0">
                <a:solidFill>
                  <a:srgbClr val="969696"/>
                </a:solidFill>
                <a:latin typeface="Times New Roman"/>
              </a:rPr>
              <a:t>// handle </a:t>
            </a:r>
            <a:r>
              <a:rPr lang="cs-CZ" sz="2000" b="1" dirty="0" err="1" smtClean="0">
                <a:solidFill>
                  <a:srgbClr val="969696"/>
                </a:solidFill>
                <a:latin typeface="Times New Roman"/>
              </a:rPr>
              <a:t>the</a:t>
            </a:r>
            <a:r>
              <a:rPr lang="cs-CZ" sz="2000" b="1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2000" b="1" dirty="0" err="1" smtClean="0">
                <a:solidFill>
                  <a:srgbClr val="969696"/>
                </a:solidFill>
                <a:latin typeface="Times New Roman"/>
              </a:rPr>
              <a:t>click</a:t>
            </a:r>
            <a:r>
              <a:rPr lang="cs-CZ" sz="2000" b="1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2000" b="1" dirty="0" err="1" smtClean="0">
                <a:solidFill>
                  <a:srgbClr val="969696"/>
                </a:solidFill>
                <a:latin typeface="Times New Roman"/>
              </a:rPr>
              <a:t>event</a:t>
            </a:r>
            <a:r>
              <a:rPr lang="cs-CZ" sz="2000" b="1" dirty="0" smtClean="0">
                <a:solidFill>
                  <a:srgbClr val="969696"/>
                </a:solidFill>
                <a:latin typeface="Times New Roman"/>
              </a:rPr>
              <a:t/>
            </a:r>
            <a:br>
              <a:rPr lang="cs-CZ" sz="2000" b="1" dirty="0" smtClean="0">
                <a:solidFill>
                  <a:srgbClr val="969696"/>
                </a:solidFill>
                <a:latin typeface="Times New Roman"/>
              </a:rPr>
            </a:br>
            <a:r>
              <a:rPr lang="cs-CZ" sz="2000" b="1" dirty="0" smtClean="0">
                <a:solidFill>
                  <a:srgbClr val="000000"/>
                </a:solidFill>
                <a:latin typeface="Times New Roman"/>
              </a:rPr>
              <a:t>            }</a:t>
            </a:r>
            <a:br>
              <a:rPr lang="cs-CZ" sz="20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2000" b="1" dirty="0" smtClean="0">
                <a:solidFill>
                  <a:srgbClr val="000000"/>
                </a:solidFill>
                <a:latin typeface="Times New Roman"/>
              </a:rPr>
              <a:t>        });</a:t>
            </a:r>
            <a:br>
              <a:rPr lang="cs-CZ" sz="20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2000" b="1" dirty="0" smtClean="0">
                <a:solidFill>
                  <a:srgbClr val="000000"/>
                </a:solidFill>
                <a:latin typeface="Times New Roman"/>
              </a:rPr>
              <a:t>    }</a:t>
            </a:r>
          </a:p>
        </p:txBody>
      </p:sp>
      <p:sp>
        <p:nvSpPr>
          <p:cNvPr id="5" name="Čárový popisek 1 4"/>
          <p:cNvSpPr/>
          <p:nvPr/>
        </p:nvSpPr>
        <p:spPr bwMode="auto">
          <a:xfrm>
            <a:off x="7143768" y="1214422"/>
            <a:ext cx="1388672" cy="571504"/>
          </a:xfrm>
          <a:prstGeom prst="borderCallout1">
            <a:avLst>
              <a:gd name="adj1" fmla="val 18750"/>
              <a:gd name="adj2" fmla="val -8333"/>
              <a:gd name="adj3" fmla="val 62941"/>
              <a:gd name="adj4" fmla="val -112288"/>
            </a:avLst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rtlCol="0" anchor="t" anchorCtr="1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Annonymous</a:t>
            </a:r>
            <a:r>
              <a:rPr lang="en-US" dirty="0" smtClean="0">
                <a:solidFill>
                  <a:schemeClr val="tx1"/>
                </a:solidFill>
              </a:rPr>
              <a:t> internal class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85058" y="4441053"/>
            <a:ext cx="8573192" cy="1631153"/>
          </a:xfrm>
          <a:prstGeom prst="rect">
            <a:avLst/>
          </a:prstGeom>
          <a:solidFill>
            <a:srgbClr val="FCE2C8"/>
          </a:solidFill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cs-CZ" sz="2000" dirty="0" err="1" smtClean="0">
                <a:solidFill>
                  <a:srgbClr val="0000E6"/>
                </a:solidFill>
                <a:latin typeface="Times New Roman"/>
              </a:rPr>
              <a:t>class</a:t>
            </a:r>
            <a:r>
              <a:rPr lang="cs-CZ" sz="20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2000" b="1" dirty="0" err="1" smtClean="0">
                <a:solidFill>
                  <a:srgbClr val="000000"/>
                </a:solidFill>
                <a:latin typeface="Times New Roman"/>
              </a:rPr>
              <a:t>MojeTrida</a:t>
            </a:r>
            <a:r>
              <a:rPr lang="cs-CZ" sz="20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2000" b="1" dirty="0" err="1" smtClean="0">
                <a:solidFill>
                  <a:srgbClr val="0000E6"/>
                </a:solidFill>
                <a:latin typeface="Times New Roman"/>
              </a:rPr>
              <a:t>implements</a:t>
            </a:r>
            <a:r>
              <a:rPr lang="cs-CZ" sz="20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2000" b="1" dirty="0" err="1" smtClean="0">
                <a:solidFill>
                  <a:srgbClr val="000000"/>
                </a:solidFill>
                <a:latin typeface="Times New Roman"/>
              </a:rPr>
              <a:t>ClickHandler</a:t>
            </a:r>
            <a:r>
              <a:rPr lang="cs-CZ" sz="2000" b="1" dirty="0" smtClean="0">
                <a:solidFill>
                  <a:srgbClr val="000000"/>
                </a:solidFill>
                <a:latin typeface="Times New Roman"/>
              </a:rPr>
              <a:t> {</a:t>
            </a:r>
            <a:br>
              <a:rPr lang="cs-CZ" sz="20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2000" b="1" dirty="0" smtClean="0">
                <a:solidFill>
                  <a:srgbClr val="000000"/>
                </a:solidFill>
                <a:latin typeface="Times New Roman"/>
              </a:rPr>
              <a:t>    </a:t>
            </a:r>
            <a:r>
              <a:rPr lang="cs-CZ" sz="2000" b="1" dirty="0" smtClean="0">
                <a:solidFill>
                  <a:srgbClr val="0000E6"/>
                </a:solidFill>
                <a:latin typeface="Times New Roman"/>
              </a:rPr>
              <a:t>public</a:t>
            </a:r>
            <a:r>
              <a:rPr lang="cs-CZ" sz="20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2000" b="1" dirty="0" err="1" smtClean="0">
                <a:solidFill>
                  <a:srgbClr val="0000E6"/>
                </a:solidFill>
                <a:latin typeface="Times New Roman"/>
              </a:rPr>
              <a:t>void</a:t>
            </a:r>
            <a:r>
              <a:rPr lang="cs-CZ" sz="20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2000" b="1" dirty="0" err="1" smtClean="0">
                <a:solidFill>
                  <a:srgbClr val="000000"/>
                </a:solidFill>
                <a:latin typeface="Times New Roman"/>
              </a:rPr>
              <a:t>onClick</a:t>
            </a:r>
            <a:r>
              <a:rPr lang="cs-CZ" sz="2000" b="1" dirty="0" smtClean="0">
                <a:solidFill>
                  <a:srgbClr val="000000"/>
                </a:solidFill>
                <a:latin typeface="Times New Roman"/>
              </a:rPr>
              <a:t>(</a:t>
            </a:r>
            <a:r>
              <a:rPr lang="cs-CZ" sz="2000" b="1" dirty="0" err="1" smtClean="0">
                <a:solidFill>
                  <a:srgbClr val="000000"/>
                </a:solidFill>
                <a:latin typeface="Times New Roman"/>
              </a:rPr>
              <a:t>ClickEvent</a:t>
            </a:r>
            <a:r>
              <a:rPr lang="cs-CZ" sz="20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2000" b="1" dirty="0" err="1" smtClean="0">
                <a:solidFill>
                  <a:srgbClr val="000000"/>
                </a:solidFill>
                <a:latin typeface="Times New Roman"/>
              </a:rPr>
              <a:t>event</a:t>
            </a:r>
            <a:r>
              <a:rPr lang="cs-CZ" sz="2000" b="1" dirty="0" smtClean="0">
                <a:solidFill>
                  <a:srgbClr val="000000"/>
                </a:solidFill>
                <a:latin typeface="Times New Roman"/>
              </a:rPr>
              <a:t>) {</a:t>
            </a:r>
            <a:br>
              <a:rPr lang="cs-CZ" sz="20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2000" b="1" dirty="0" smtClean="0">
                <a:solidFill>
                  <a:srgbClr val="000000"/>
                </a:solidFill>
                <a:latin typeface="Times New Roman"/>
              </a:rPr>
              <a:t>        </a:t>
            </a:r>
            <a:r>
              <a:rPr lang="cs-CZ" sz="2000" b="1" dirty="0" smtClean="0">
                <a:solidFill>
                  <a:srgbClr val="969696"/>
                </a:solidFill>
                <a:latin typeface="Times New Roman"/>
              </a:rPr>
              <a:t>// tady si odchytnu </a:t>
            </a:r>
            <a:r>
              <a:rPr lang="cs-CZ" sz="2000" b="1" dirty="0" err="1" smtClean="0">
                <a:solidFill>
                  <a:srgbClr val="969696"/>
                </a:solidFill>
                <a:latin typeface="Times New Roman"/>
              </a:rPr>
              <a:t>udalost</a:t>
            </a:r>
            <a:r>
              <a:rPr lang="cs-CZ" sz="2000" b="1" dirty="0" smtClean="0">
                <a:solidFill>
                  <a:srgbClr val="969696"/>
                </a:solidFill>
                <a:latin typeface="Times New Roman"/>
              </a:rPr>
              <a:t> a </a:t>
            </a:r>
            <a:r>
              <a:rPr lang="cs-CZ" sz="2000" b="1" dirty="0" err="1" smtClean="0">
                <a:solidFill>
                  <a:srgbClr val="969696"/>
                </a:solidFill>
                <a:latin typeface="Times New Roman"/>
              </a:rPr>
              <a:t>udelam</a:t>
            </a:r>
            <a:r>
              <a:rPr lang="cs-CZ" sz="2000" b="1" dirty="0" smtClean="0">
                <a:solidFill>
                  <a:srgbClr val="969696"/>
                </a:solidFill>
                <a:latin typeface="Times New Roman"/>
              </a:rPr>
              <a:t> s ni co </a:t>
            </a:r>
            <a:r>
              <a:rPr lang="cs-CZ" sz="2000" b="1" dirty="0" err="1" smtClean="0">
                <a:solidFill>
                  <a:srgbClr val="969696"/>
                </a:solidFill>
                <a:latin typeface="Times New Roman"/>
              </a:rPr>
              <a:t>potrebuji</a:t>
            </a:r>
            <a:r>
              <a:rPr lang="cs-CZ" sz="2000" b="1" dirty="0" smtClean="0">
                <a:solidFill>
                  <a:srgbClr val="969696"/>
                </a:solidFill>
                <a:latin typeface="Times New Roman"/>
              </a:rPr>
              <a:t/>
            </a:r>
            <a:br>
              <a:rPr lang="cs-CZ" sz="2000" b="1" dirty="0" smtClean="0">
                <a:solidFill>
                  <a:srgbClr val="969696"/>
                </a:solidFill>
                <a:latin typeface="Times New Roman"/>
              </a:rPr>
            </a:br>
            <a:r>
              <a:rPr lang="cs-CZ" sz="2000" b="1" dirty="0" smtClean="0">
                <a:solidFill>
                  <a:srgbClr val="000000"/>
                </a:solidFill>
                <a:latin typeface="Times New Roman"/>
              </a:rPr>
              <a:t>    }</a:t>
            </a:r>
            <a:br>
              <a:rPr lang="cs-CZ" sz="20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2000" b="1" dirty="0" smtClean="0">
                <a:solidFill>
                  <a:srgbClr val="000000"/>
                </a:solidFill>
                <a:latin typeface="Times New Roman"/>
              </a:rPr>
              <a:t>}</a:t>
            </a:r>
            <a:endParaRPr lang="cs-CZ" sz="2800" b="1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" name="Vývojový diagram: postup 7"/>
          <p:cNvSpPr/>
          <p:nvPr/>
        </p:nvSpPr>
        <p:spPr bwMode="auto">
          <a:xfrm>
            <a:off x="4286248" y="3286124"/>
            <a:ext cx="4000528" cy="857256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rtlCol="0" anchor="t" anchorCtr="1"/>
          <a:lstStyle/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attention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cs-CZ" sz="1800" dirty="0" smtClean="0">
                <a:solidFill>
                  <a:schemeClr val="tx1"/>
                </a:solidFill>
              </a:rPr>
              <a:t>– </a:t>
            </a:r>
            <a:r>
              <a:rPr lang="en-US" sz="1800" dirty="0" smtClean="0">
                <a:solidFill>
                  <a:schemeClr val="tx1"/>
                </a:solidFill>
              </a:rPr>
              <a:t>use the </a:t>
            </a:r>
            <a:r>
              <a:rPr lang="cs-CZ" sz="1800" b="1" i="1" dirty="0" err="1" smtClean="0">
                <a:solidFill>
                  <a:schemeClr val="tx1"/>
                </a:solidFill>
              </a:rPr>
              <a:t>final</a:t>
            </a:r>
            <a:r>
              <a:rPr lang="en-US" sz="1800" b="1" i="1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modifier</a:t>
            </a:r>
            <a:endParaRPr lang="cs-CZ" sz="1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41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communication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7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GWT - RPC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RPC = Remote Procedure Call</a:t>
            </a:r>
          </a:p>
          <a:p>
            <a:pPr lvl="1"/>
            <a:r>
              <a:rPr lang="en-US" dirty="0" smtClean="0"/>
              <a:t>calling server code from client code</a:t>
            </a:r>
          </a:p>
          <a:p>
            <a:pPr lvl="1"/>
            <a:r>
              <a:rPr lang="en-US" dirty="0" smtClean="0"/>
              <a:t>C</a:t>
            </a:r>
            <a:r>
              <a:rPr lang="en-US" dirty="0" smtClean="0"/>
              <a:t>lient – JavaScript</a:t>
            </a:r>
          </a:p>
          <a:p>
            <a:pPr lvl="1"/>
            <a:r>
              <a:rPr lang="en-US" dirty="0" smtClean="0"/>
              <a:t>Server – Servlet</a:t>
            </a:r>
          </a:p>
          <a:p>
            <a:pPr lvl="1"/>
            <a:r>
              <a:rPr lang="en-US" dirty="0" smtClean="0"/>
              <a:t>Asynchronous communication using AJAX</a:t>
            </a:r>
          </a:p>
          <a:p>
            <a:pPr lvl="1"/>
            <a:r>
              <a:rPr lang="en-US" dirty="0" smtClean="0"/>
              <a:t>Serialized objects mediate the communication</a:t>
            </a:r>
          </a:p>
          <a:p>
            <a:pPr lvl="2"/>
            <a:r>
              <a:rPr lang="en-US" i="1" dirty="0" smtClean="0"/>
              <a:t>char</a:t>
            </a:r>
            <a:r>
              <a:rPr lang="en-US" dirty="0" smtClean="0"/>
              <a:t>, </a:t>
            </a:r>
            <a:r>
              <a:rPr lang="en-US" i="1" dirty="0" smtClean="0"/>
              <a:t>byte</a:t>
            </a:r>
            <a:r>
              <a:rPr lang="en-US" dirty="0" smtClean="0"/>
              <a:t>, </a:t>
            </a:r>
            <a:r>
              <a:rPr lang="en-US" i="1" dirty="0" smtClean="0"/>
              <a:t>short</a:t>
            </a:r>
            <a:r>
              <a:rPr lang="en-US" dirty="0" smtClean="0"/>
              <a:t>, </a:t>
            </a:r>
            <a:r>
              <a:rPr lang="en-US" i="1" dirty="0" err="1" smtClean="0"/>
              <a:t>int</a:t>
            </a:r>
            <a:r>
              <a:rPr lang="en-US" dirty="0" smtClean="0"/>
              <a:t>, </a:t>
            </a:r>
            <a:r>
              <a:rPr lang="en-US" i="1" dirty="0" smtClean="0"/>
              <a:t>long</a:t>
            </a:r>
            <a:r>
              <a:rPr lang="en-US" dirty="0" smtClean="0"/>
              <a:t>, </a:t>
            </a:r>
            <a:r>
              <a:rPr lang="en-US" i="1" dirty="0" err="1" smtClean="0"/>
              <a:t>boolean</a:t>
            </a:r>
            <a:r>
              <a:rPr lang="en-US" dirty="0" smtClean="0"/>
              <a:t>, </a:t>
            </a:r>
            <a:r>
              <a:rPr lang="en-US" i="1" dirty="0" smtClean="0"/>
              <a:t>float</a:t>
            </a:r>
            <a:r>
              <a:rPr lang="en-US" dirty="0" smtClean="0"/>
              <a:t>, </a:t>
            </a:r>
            <a:r>
              <a:rPr lang="en-US" i="1" dirty="0" smtClean="0"/>
              <a:t>double</a:t>
            </a:r>
          </a:p>
          <a:p>
            <a:pPr lvl="2"/>
            <a:r>
              <a:rPr lang="en-US" i="1" dirty="0" smtClean="0"/>
              <a:t>String</a:t>
            </a:r>
            <a:r>
              <a:rPr lang="en-US" dirty="0" smtClean="0"/>
              <a:t>, </a:t>
            </a:r>
            <a:r>
              <a:rPr lang="en-US" i="1" dirty="0" smtClean="0"/>
              <a:t>Date, Character</a:t>
            </a:r>
            <a:r>
              <a:rPr lang="en-US" dirty="0" smtClean="0"/>
              <a:t>, </a:t>
            </a:r>
            <a:r>
              <a:rPr lang="en-US" i="1" dirty="0" smtClean="0"/>
              <a:t>Byte</a:t>
            </a:r>
            <a:r>
              <a:rPr lang="en-US" dirty="0" smtClean="0"/>
              <a:t>, </a:t>
            </a:r>
            <a:r>
              <a:rPr lang="en-US" i="1" dirty="0" smtClean="0"/>
              <a:t>Short</a:t>
            </a:r>
            <a:r>
              <a:rPr lang="en-US" dirty="0" smtClean="0"/>
              <a:t>, </a:t>
            </a:r>
            <a:r>
              <a:rPr lang="en-US" i="1" dirty="0" smtClean="0"/>
              <a:t>Integer</a:t>
            </a:r>
            <a:r>
              <a:rPr lang="en-US" dirty="0" smtClean="0"/>
              <a:t>, </a:t>
            </a:r>
            <a:r>
              <a:rPr lang="en-US" i="1" dirty="0" smtClean="0"/>
              <a:t>Long</a:t>
            </a:r>
            <a:r>
              <a:rPr lang="en-US" dirty="0" smtClean="0"/>
              <a:t>, </a:t>
            </a:r>
            <a:r>
              <a:rPr lang="en-US" i="1" dirty="0" smtClean="0"/>
              <a:t>Boolean</a:t>
            </a:r>
            <a:r>
              <a:rPr lang="en-US" dirty="0" smtClean="0"/>
              <a:t>, </a:t>
            </a:r>
            <a:r>
              <a:rPr lang="en-US" i="1" dirty="0" smtClean="0"/>
              <a:t>Float</a:t>
            </a:r>
            <a:r>
              <a:rPr lang="en-US" dirty="0" smtClean="0"/>
              <a:t>, </a:t>
            </a:r>
            <a:r>
              <a:rPr lang="en-US" i="1" dirty="0" smtClean="0"/>
              <a:t>Double</a:t>
            </a:r>
          </a:p>
          <a:p>
            <a:pPr lvl="2"/>
            <a:r>
              <a:rPr lang="en-US" dirty="0" smtClean="0"/>
              <a:t>array of</a:t>
            </a:r>
            <a:r>
              <a:rPr lang="en-US" dirty="0" smtClean="0"/>
              <a:t> serialized values</a:t>
            </a:r>
          </a:p>
          <a:p>
            <a:pPr lvl="2"/>
            <a:r>
              <a:rPr lang="en-US" dirty="0" smtClean="0"/>
              <a:t>serialized class (</a:t>
            </a:r>
            <a:r>
              <a:rPr lang="en-US" i="1" dirty="0" err="1" smtClean="0"/>
              <a:t>IsSerializable</a:t>
            </a:r>
            <a:r>
              <a:rPr lang="en-US" i="1" dirty="0" smtClean="0"/>
              <a:t> or </a:t>
            </a:r>
            <a:r>
              <a:rPr lang="en-US" i="1" dirty="0" err="1" smtClean="0"/>
              <a:t>java.io.Serializable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a class having at leas one serializable subclass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14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GWT – </a:t>
            </a:r>
            <a:r>
              <a:rPr lang="en-US" dirty="0" smtClean="0"/>
              <a:t>What is it?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err="1" smtClean="0"/>
              <a:t>Google</a:t>
            </a:r>
            <a:r>
              <a:rPr lang="cs-CZ" dirty="0" smtClean="0"/>
              <a:t> Web </a:t>
            </a:r>
            <a:r>
              <a:rPr lang="cs-CZ" dirty="0" err="1" smtClean="0"/>
              <a:t>Toolkig</a:t>
            </a:r>
            <a:endParaRPr lang="cs-CZ" dirty="0" smtClean="0"/>
          </a:p>
          <a:p>
            <a:pPr lvl="1"/>
            <a:r>
              <a:rPr lang="en-US" dirty="0" smtClean="0"/>
              <a:t>Compiler from Java to</a:t>
            </a:r>
            <a:r>
              <a:rPr lang="cs-CZ" dirty="0" smtClean="0"/>
              <a:t> </a:t>
            </a:r>
            <a:r>
              <a:rPr lang="cs-CZ" dirty="0" err="1" smtClean="0"/>
              <a:t>JavaScript</a:t>
            </a:r>
            <a:r>
              <a:rPr lang="cs-CZ" dirty="0" smtClean="0"/>
              <a:t> </a:t>
            </a:r>
            <a:r>
              <a:rPr lang="en-US" dirty="0" smtClean="0"/>
              <a:t>+ HTML</a:t>
            </a:r>
          </a:p>
          <a:p>
            <a:pPr lvl="1"/>
            <a:r>
              <a:rPr lang="en-US" dirty="0" smtClean="0"/>
              <a:t>Set of JavaScript and Java scripts</a:t>
            </a:r>
            <a:r>
              <a:rPr lang="cs-CZ" dirty="0" smtClean="0"/>
              <a:t> / </a:t>
            </a:r>
            <a:r>
              <a:rPr lang="en-US" dirty="0" smtClean="0"/>
              <a:t>classes</a:t>
            </a:r>
            <a:endParaRPr lang="cs-CZ" dirty="0" smtClean="0"/>
          </a:p>
          <a:p>
            <a:pPr lvl="1"/>
            <a:r>
              <a:rPr lang="en-US" dirty="0" smtClean="0"/>
              <a:t>Development environment </a:t>
            </a:r>
            <a:r>
              <a:rPr lang="cs-CZ" dirty="0" smtClean="0"/>
              <a:t>– SDK</a:t>
            </a:r>
          </a:p>
          <a:p>
            <a:pPr lvl="1"/>
            <a:r>
              <a:rPr lang="cs-CZ" dirty="0" err="1" smtClean="0"/>
              <a:t>Integra</a:t>
            </a:r>
            <a:r>
              <a:rPr lang="en-US" dirty="0" err="1" smtClean="0"/>
              <a:t>tion</a:t>
            </a:r>
            <a:r>
              <a:rPr lang="en-US" dirty="0" smtClean="0"/>
              <a:t> with</a:t>
            </a:r>
            <a:r>
              <a:rPr lang="cs-CZ" dirty="0" smtClean="0"/>
              <a:t> IDE – </a:t>
            </a:r>
            <a:r>
              <a:rPr lang="cs-CZ" dirty="0" err="1" smtClean="0"/>
              <a:t>Eclipse</a:t>
            </a:r>
            <a:r>
              <a:rPr lang="cs-CZ" dirty="0" smtClean="0"/>
              <a:t>, </a:t>
            </a:r>
            <a:r>
              <a:rPr lang="cs-CZ" dirty="0" err="1" smtClean="0"/>
              <a:t>Netbeans</a:t>
            </a:r>
            <a:r>
              <a:rPr lang="cs-CZ" dirty="0" smtClean="0"/>
              <a:t>, …</a:t>
            </a:r>
          </a:p>
          <a:p>
            <a:pPr lvl="1"/>
            <a:endParaRPr lang="cs-CZ" dirty="0" smtClean="0"/>
          </a:p>
          <a:p>
            <a:pPr>
              <a:buNone/>
            </a:pPr>
            <a:r>
              <a:rPr lang="en-US" dirty="0" smtClean="0"/>
              <a:t>Driving idea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en-US" dirty="0" smtClean="0"/>
              <a:t>Let’s code everything in just one language</a:t>
            </a:r>
            <a:r>
              <a:rPr lang="cs-CZ" dirty="0" smtClean="0"/>
              <a:t>– Java</a:t>
            </a:r>
          </a:p>
          <a:p>
            <a:pPr>
              <a:buNone/>
            </a:pPr>
            <a:r>
              <a:rPr lang="en-US" dirty="0" smtClean="0"/>
              <a:t>Client side will be translated as needed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Write the GUI in a </a:t>
            </a:r>
            <a:r>
              <a:rPr lang="cs-CZ" dirty="0" smtClean="0"/>
              <a:t>Swing</a:t>
            </a:r>
            <a:r>
              <a:rPr lang="en-US" dirty="0" smtClean="0"/>
              <a:t> style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Use the classical event handlers in GUI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215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GWT – RPC </a:t>
            </a:r>
            <a:r>
              <a:rPr lang="en-US" dirty="0" smtClean="0"/>
              <a:t>cont.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Synchronous interface</a:t>
            </a:r>
          </a:p>
          <a:p>
            <a:r>
              <a:rPr lang="en-US" dirty="0" smtClean="0"/>
              <a:t>Asynchronous interface</a:t>
            </a:r>
          </a:p>
          <a:p>
            <a:r>
              <a:rPr lang="en-US" dirty="0" smtClean="0"/>
              <a:t>Implementation of </a:t>
            </a:r>
            <a:r>
              <a:rPr lang="en-US" dirty="0" err="1" smtClean="0"/>
              <a:t>asynchnronous</a:t>
            </a:r>
            <a:r>
              <a:rPr lang="en-US" dirty="0" smtClean="0"/>
              <a:t> interface on server  = </a:t>
            </a:r>
            <a:r>
              <a:rPr lang="en-US" b="1" dirty="0" smtClean="0"/>
              <a:t>contract</a:t>
            </a:r>
            <a:r>
              <a:rPr lang="en-US" dirty="0" smtClean="0"/>
              <a:t> </a:t>
            </a:r>
          </a:p>
          <a:p>
            <a:r>
              <a:rPr lang="en-US" dirty="0" smtClean="0"/>
              <a:t>Calling the asynchronous interface by java code from the client</a:t>
            </a:r>
          </a:p>
          <a:p>
            <a:r>
              <a:rPr lang="en-US" dirty="0" smtClean="0"/>
              <a:t>Implementation of synchronous interface by the server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8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Skupina 11"/>
          <p:cNvGrpSpPr/>
          <p:nvPr/>
        </p:nvGrpSpPr>
        <p:grpSpPr>
          <a:xfrm>
            <a:off x="67353" y="2857496"/>
            <a:ext cx="4933275" cy="3571900"/>
            <a:chOff x="353105" y="3000372"/>
            <a:chExt cx="4933275" cy="3571900"/>
          </a:xfrm>
        </p:grpSpPr>
        <p:sp>
          <p:nvSpPr>
            <p:cNvPr id="10" name="Text Box 2"/>
            <p:cNvSpPr txBox="1">
              <a:spLocks noChangeArrowheads="1"/>
            </p:cNvSpPr>
            <p:nvPr/>
          </p:nvSpPr>
          <p:spPr bwMode="auto">
            <a:xfrm>
              <a:off x="357158" y="3245206"/>
              <a:ext cx="4929222" cy="3327066"/>
            </a:xfrm>
            <a:prstGeom prst="rect">
              <a:avLst/>
            </a:prstGeom>
            <a:solidFill>
              <a:srgbClr val="FCE2C8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 algn="l"/>
              <a:r>
                <a:rPr lang="cs-CZ" sz="1600" dirty="0" err="1" smtClean="0">
                  <a:solidFill>
                    <a:srgbClr val="0000E6"/>
                  </a:solidFill>
                  <a:latin typeface="Times New Roman"/>
                </a:rPr>
                <a:t>final</a:t>
              </a: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 </a:t>
              </a:r>
              <a:r>
                <a:rPr lang="cs-CZ" sz="1600" dirty="0" err="1" smtClean="0">
                  <a:solidFill>
                    <a:srgbClr val="000000"/>
                  </a:solidFill>
                  <a:latin typeface="Times New Roman"/>
                </a:rPr>
                <a:t>PozpatkuServiceAsync</a:t>
              </a: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 </a:t>
              </a:r>
              <a:r>
                <a:rPr lang="cs-CZ" sz="1600" dirty="0" err="1" smtClean="0">
                  <a:solidFill>
                    <a:srgbClr val="000000"/>
                  </a:solidFill>
                  <a:latin typeface="Times New Roman"/>
                </a:rPr>
                <a:t>pozpatkuServiceAsync</a:t>
              </a: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 =</a:t>
              </a:r>
              <a:br>
                <a:rPr lang="cs-CZ" sz="1600" dirty="0" smtClean="0">
                  <a:solidFill>
                    <a:srgbClr val="000000"/>
                  </a:solidFill>
                  <a:latin typeface="Times New Roman"/>
                </a:rPr>
              </a:b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                </a:t>
              </a:r>
              <a:r>
                <a:rPr lang="cs-CZ" sz="1600" dirty="0" err="1" smtClean="0">
                  <a:solidFill>
                    <a:srgbClr val="000000"/>
                  </a:solidFill>
                  <a:latin typeface="Times New Roman"/>
                </a:rPr>
                <a:t>GWT.create</a:t>
              </a: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(</a:t>
              </a:r>
              <a:r>
                <a:rPr lang="cs-CZ" sz="1600" dirty="0" err="1" smtClean="0">
                  <a:solidFill>
                    <a:srgbClr val="000000"/>
                  </a:solidFill>
                  <a:latin typeface="Times New Roman"/>
                </a:rPr>
                <a:t>PozpatkuService.</a:t>
              </a:r>
              <a:r>
                <a:rPr lang="cs-CZ" sz="1600" dirty="0" err="1" smtClean="0">
                  <a:solidFill>
                    <a:srgbClr val="0000E6"/>
                  </a:solidFill>
                  <a:latin typeface="Times New Roman"/>
                </a:rPr>
                <a:t>class</a:t>
              </a: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);</a:t>
              </a:r>
              <a:endParaRPr lang="en-US" sz="1600" dirty="0" smtClean="0">
                <a:solidFill>
                  <a:srgbClr val="000000"/>
                </a:solidFill>
                <a:latin typeface="Times New Roman"/>
              </a:endParaRPr>
            </a:p>
            <a:p>
              <a:pPr algn="l"/>
              <a:endParaRPr lang="en-US" sz="1600" dirty="0" smtClean="0">
                <a:solidFill>
                  <a:srgbClr val="000000"/>
                </a:solidFill>
                <a:latin typeface="Times New Roman"/>
              </a:endParaRPr>
            </a:p>
            <a:p>
              <a:pPr algn="l"/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 </a:t>
              </a:r>
              <a:r>
                <a:rPr lang="cs-CZ" sz="1600" dirty="0" err="1" smtClean="0">
                  <a:solidFill>
                    <a:srgbClr val="000000"/>
                  </a:solidFill>
                  <a:latin typeface="Times New Roman"/>
                </a:rPr>
                <a:t>pozpatkuServiceAsync.pozpatku</a:t>
              </a: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(</a:t>
              </a:r>
              <a:r>
                <a:rPr lang="cs-CZ" sz="1600" dirty="0" err="1" smtClean="0">
                  <a:solidFill>
                    <a:srgbClr val="000000"/>
                  </a:solidFill>
                  <a:latin typeface="Times New Roman"/>
                </a:rPr>
                <a:t>textbox.getText</a:t>
              </a: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(), </a:t>
              </a:r>
              <a:r>
                <a:rPr lang="cs-CZ" sz="1600" dirty="0" err="1" smtClean="0">
                  <a:solidFill>
                    <a:srgbClr val="0000E6"/>
                  </a:solidFill>
                  <a:latin typeface="Times New Roman"/>
                </a:rPr>
                <a:t>new</a:t>
              </a: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 </a:t>
              </a:r>
              <a:r>
                <a:rPr lang="cs-CZ" sz="1600" dirty="0" err="1" smtClean="0">
                  <a:solidFill>
                    <a:srgbClr val="000000"/>
                  </a:solidFill>
                  <a:latin typeface="Times New Roman"/>
                </a:rPr>
                <a:t>AsyncCallback</a:t>
              </a: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&lt;</a:t>
              </a:r>
              <a:r>
                <a:rPr lang="cs-CZ" sz="1600" dirty="0" err="1" smtClean="0">
                  <a:solidFill>
                    <a:srgbClr val="000000"/>
                  </a:solidFill>
                  <a:latin typeface="Times New Roman"/>
                </a:rPr>
                <a:t>String</a:t>
              </a: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&gt;() {</a:t>
              </a:r>
              <a:br>
                <a:rPr lang="cs-CZ" sz="1600" dirty="0" smtClean="0">
                  <a:solidFill>
                    <a:srgbClr val="000000"/>
                  </a:solidFill>
                  <a:latin typeface="Times New Roman"/>
                </a:rPr>
              </a:b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                    </a:t>
              </a:r>
              <a:r>
                <a:rPr lang="cs-CZ" sz="1600" dirty="0" smtClean="0">
                  <a:solidFill>
                    <a:srgbClr val="0000E6"/>
                  </a:solidFill>
                  <a:latin typeface="Times New Roman"/>
                </a:rPr>
                <a:t>public</a:t>
              </a: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 </a:t>
              </a:r>
              <a:r>
                <a:rPr lang="cs-CZ" sz="1600" dirty="0" err="1" smtClean="0">
                  <a:solidFill>
                    <a:srgbClr val="0000E6"/>
                  </a:solidFill>
                  <a:latin typeface="Times New Roman"/>
                </a:rPr>
                <a:t>void</a:t>
              </a: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 </a:t>
              </a:r>
              <a:r>
                <a:rPr lang="cs-CZ" sz="1600" dirty="0" err="1" smtClean="0">
                  <a:solidFill>
                    <a:srgbClr val="000000"/>
                  </a:solidFill>
                  <a:latin typeface="Times New Roman"/>
                </a:rPr>
                <a:t>onFailure</a:t>
              </a: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(</a:t>
              </a:r>
              <a:r>
                <a:rPr lang="cs-CZ" sz="1600" dirty="0" err="1" smtClean="0">
                  <a:solidFill>
                    <a:srgbClr val="000000"/>
                  </a:solidFill>
                  <a:latin typeface="Times New Roman"/>
                </a:rPr>
                <a:t>Throwable</a:t>
              </a: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 </a:t>
              </a:r>
              <a:r>
                <a:rPr lang="cs-CZ" sz="1600" dirty="0" err="1" smtClean="0">
                  <a:solidFill>
                    <a:srgbClr val="000000"/>
                  </a:solidFill>
                  <a:latin typeface="Times New Roman"/>
                </a:rPr>
                <a:t>caught</a:t>
              </a: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) {</a:t>
              </a:r>
              <a:br>
                <a:rPr lang="cs-CZ" sz="1600" dirty="0" smtClean="0">
                  <a:solidFill>
                    <a:srgbClr val="000000"/>
                  </a:solidFill>
                  <a:latin typeface="Times New Roman"/>
                </a:rPr>
              </a:br>
              <a:r>
                <a:rPr lang="en-US" sz="1600" dirty="0" smtClean="0">
                  <a:solidFill>
                    <a:srgbClr val="000000"/>
                  </a:solidFill>
                  <a:latin typeface="Times New Roman"/>
                </a:rPr>
                <a:t>			</a:t>
              </a:r>
              <a:r>
                <a:rPr lang="en-US" sz="1600" dirty="0" smtClean="0">
                  <a:solidFill>
                    <a:schemeClr val="bg1">
                      <a:lumMod val="65000"/>
                    </a:schemeClr>
                  </a:solidFill>
                  <a:latin typeface="Times New Roman"/>
                </a:rPr>
                <a:t>// </a:t>
              </a:r>
              <a:r>
                <a:rPr lang="en-US" sz="1600" dirty="0" err="1" smtClean="0">
                  <a:solidFill>
                    <a:schemeClr val="bg1">
                      <a:lumMod val="65000"/>
                    </a:schemeClr>
                  </a:solidFill>
                  <a:latin typeface="Times New Roman"/>
                </a:rPr>
                <a:t>udelej</a:t>
              </a:r>
              <a:r>
                <a:rPr lang="en-US" sz="1600" dirty="0" smtClean="0">
                  <a:solidFill>
                    <a:schemeClr val="bg1">
                      <a:lumMod val="65000"/>
                    </a:schemeClr>
                  </a:solidFill>
                  <a:latin typeface="Times New Roman"/>
                </a:rPr>
                <a:t> </a:t>
              </a:r>
              <a:r>
                <a:rPr lang="en-US" sz="1600" dirty="0" err="1" smtClean="0">
                  <a:solidFill>
                    <a:schemeClr val="bg1">
                      <a:lumMod val="65000"/>
                    </a:schemeClr>
                  </a:solidFill>
                  <a:latin typeface="Times New Roman"/>
                </a:rPr>
                <a:t>neco</a:t>
              </a:r>
              <a:r>
                <a:rPr lang="en-US" sz="1600" dirty="0" smtClean="0">
                  <a:solidFill>
                    <a:schemeClr val="bg1">
                      <a:lumMod val="65000"/>
                    </a:schemeClr>
                  </a:solidFill>
                  <a:latin typeface="Times New Roman"/>
                </a:rPr>
                <a:t> </a:t>
              </a:r>
              <a:r>
                <a:rPr lang="en-US" sz="1600" dirty="0" err="1" smtClean="0">
                  <a:solidFill>
                    <a:schemeClr val="bg1">
                      <a:lumMod val="65000"/>
                    </a:schemeClr>
                  </a:solidFill>
                  <a:latin typeface="Times New Roman"/>
                </a:rPr>
                <a:t>pri</a:t>
              </a:r>
              <a:r>
                <a:rPr lang="en-US" sz="1600" dirty="0" smtClean="0">
                  <a:solidFill>
                    <a:schemeClr val="bg1">
                      <a:lumMod val="65000"/>
                    </a:schemeClr>
                  </a:solidFill>
                  <a:latin typeface="Times New Roman"/>
                </a:rPr>
                <a:t> </a:t>
              </a:r>
              <a:r>
                <a:rPr lang="en-US" sz="1600" dirty="0" err="1" smtClean="0">
                  <a:solidFill>
                    <a:schemeClr val="bg1">
                      <a:lumMod val="65000"/>
                    </a:schemeClr>
                  </a:solidFill>
                  <a:latin typeface="Times New Roman"/>
                </a:rPr>
                <a:t>chybe</a:t>
              </a: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/>
              </a:r>
              <a:br>
                <a:rPr lang="cs-CZ" sz="1600" dirty="0" smtClean="0">
                  <a:solidFill>
                    <a:srgbClr val="000000"/>
                  </a:solidFill>
                  <a:latin typeface="Times New Roman"/>
                </a:rPr>
              </a:b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                    }</a:t>
              </a:r>
              <a:br>
                <a:rPr lang="cs-CZ" sz="1600" dirty="0" smtClean="0">
                  <a:solidFill>
                    <a:srgbClr val="000000"/>
                  </a:solidFill>
                  <a:latin typeface="Times New Roman"/>
                </a:rPr>
              </a:b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                    </a:t>
              </a:r>
              <a:r>
                <a:rPr lang="cs-CZ" sz="1600" dirty="0" smtClean="0">
                  <a:solidFill>
                    <a:srgbClr val="0000E6"/>
                  </a:solidFill>
                  <a:latin typeface="Times New Roman"/>
                </a:rPr>
                <a:t>public</a:t>
              </a: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 </a:t>
              </a:r>
              <a:r>
                <a:rPr lang="cs-CZ" sz="1600" dirty="0" err="1" smtClean="0">
                  <a:solidFill>
                    <a:srgbClr val="0000E6"/>
                  </a:solidFill>
                  <a:latin typeface="Times New Roman"/>
                </a:rPr>
                <a:t>void</a:t>
              </a: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 </a:t>
              </a:r>
              <a:r>
                <a:rPr lang="cs-CZ" sz="1600" dirty="0" err="1" smtClean="0">
                  <a:solidFill>
                    <a:srgbClr val="000000"/>
                  </a:solidFill>
                  <a:latin typeface="Times New Roman"/>
                </a:rPr>
                <a:t>onSuccess</a:t>
              </a: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(</a:t>
              </a:r>
              <a:r>
                <a:rPr lang="cs-CZ" sz="1600" dirty="0" err="1" smtClean="0">
                  <a:solidFill>
                    <a:srgbClr val="000000"/>
                  </a:solidFill>
                  <a:latin typeface="Times New Roman"/>
                </a:rPr>
                <a:t>String</a:t>
              </a: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 </a:t>
              </a:r>
              <a:r>
                <a:rPr lang="cs-CZ" sz="1600" dirty="0" err="1" smtClean="0">
                  <a:solidFill>
                    <a:srgbClr val="000000"/>
                  </a:solidFill>
                  <a:latin typeface="Times New Roman"/>
                </a:rPr>
                <a:t>result</a:t>
              </a: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) {</a:t>
              </a:r>
              <a:br>
                <a:rPr lang="cs-CZ" sz="1600" dirty="0" smtClean="0">
                  <a:solidFill>
                    <a:srgbClr val="000000"/>
                  </a:solidFill>
                  <a:latin typeface="Times New Roman"/>
                </a:rPr>
              </a:br>
              <a:r>
                <a:rPr lang="cs-CZ" sz="1600" dirty="0" smtClean="0">
                  <a:solidFill>
                    <a:schemeClr val="bg1">
                      <a:lumMod val="65000"/>
                    </a:schemeClr>
                  </a:solidFill>
                  <a:latin typeface="Times New Roman"/>
                </a:rPr>
                <a:t>                        </a:t>
              </a:r>
              <a:r>
                <a:rPr lang="en-US" sz="1600" dirty="0" smtClean="0">
                  <a:solidFill>
                    <a:schemeClr val="bg1">
                      <a:lumMod val="65000"/>
                    </a:schemeClr>
                  </a:solidFill>
                  <a:latin typeface="Times New Roman"/>
                </a:rPr>
                <a:t>// </a:t>
              </a:r>
              <a:r>
                <a:rPr lang="en-US" sz="1600" dirty="0" err="1" smtClean="0">
                  <a:solidFill>
                    <a:schemeClr val="bg1">
                      <a:lumMod val="65000"/>
                    </a:schemeClr>
                  </a:solidFill>
                  <a:latin typeface="Times New Roman"/>
                </a:rPr>
                <a:t>udelame</a:t>
              </a:r>
              <a:r>
                <a:rPr lang="en-US" sz="1600" dirty="0" smtClean="0">
                  <a:solidFill>
                    <a:schemeClr val="bg1">
                      <a:lumMod val="65000"/>
                    </a:schemeClr>
                  </a:solidFill>
                  <a:latin typeface="Times New Roman"/>
                </a:rPr>
                <a:t> </a:t>
              </a:r>
              <a:r>
                <a:rPr lang="en-US" sz="1600" dirty="0" err="1" smtClean="0">
                  <a:solidFill>
                    <a:schemeClr val="bg1">
                      <a:lumMod val="65000"/>
                    </a:schemeClr>
                  </a:solidFill>
                  <a:latin typeface="Times New Roman"/>
                </a:rPr>
                <a:t>neco</a:t>
              </a:r>
              <a:r>
                <a:rPr lang="en-US" sz="1600" dirty="0" smtClean="0">
                  <a:solidFill>
                    <a:schemeClr val="bg1">
                      <a:lumMod val="65000"/>
                    </a:schemeClr>
                  </a:solidFill>
                  <a:latin typeface="Times New Roman"/>
                </a:rPr>
                <a:t> s </a:t>
              </a:r>
              <a:r>
                <a:rPr lang="en-US" sz="1600" dirty="0" err="1" smtClean="0">
                  <a:solidFill>
                    <a:schemeClr val="bg1">
                      <a:lumMod val="65000"/>
                    </a:schemeClr>
                  </a:solidFill>
                  <a:latin typeface="Times New Roman"/>
                </a:rPr>
                <a:t>vracenym</a:t>
              </a:r>
              <a:r>
                <a:rPr lang="en-US" sz="1600" dirty="0" smtClean="0">
                  <a:solidFill>
                    <a:schemeClr val="bg1">
                      <a:lumMod val="65000"/>
                    </a:schemeClr>
                  </a:solidFill>
                  <a:latin typeface="Times New Roman"/>
                </a:rPr>
                <a:t> </a:t>
              </a:r>
              <a:r>
                <a:rPr lang="en-US" sz="1600" dirty="0" err="1" smtClean="0">
                  <a:solidFill>
                    <a:schemeClr val="bg1">
                      <a:lumMod val="65000"/>
                    </a:schemeClr>
                  </a:solidFill>
                  <a:latin typeface="Times New Roman"/>
                </a:rPr>
                <a:t>retezcem</a:t>
              </a: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/>
              </a:r>
              <a:br>
                <a:rPr lang="cs-CZ" sz="1600" dirty="0" smtClean="0">
                  <a:solidFill>
                    <a:srgbClr val="000000"/>
                  </a:solidFill>
                  <a:latin typeface="Times New Roman"/>
                </a:rPr>
              </a:b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                    }</a:t>
              </a:r>
              <a:br>
                <a:rPr lang="cs-CZ" sz="1600" dirty="0" smtClean="0">
                  <a:solidFill>
                    <a:srgbClr val="000000"/>
                  </a:solidFill>
                  <a:latin typeface="Times New Roman"/>
                </a:rPr>
              </a:b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                });</a:t>
              </a:r>
              <a:r>
                <a:rPr lang="cs-CZ" sz="1600" b="1" dirty="0" smtClean="0">
                  <a:solidFill>
                    <a:srgbClr val="000000"/>
                  </a:solidFill>
                  <a:latin typeface="Times New Roman"/>
                </a:rPr>
                <a:t/>
              </a:r>
              <a:br>
                <a:rPr lang="cs-CZ" sz="1600" b="1" dirty="0" smtClean="0">
                  <a:solidFill>
                    <a:srgbClr val="000000"/>
                  </a:solidFill>
                  <a:latin typeface="Times New Roman"/>
                </a:rPr>
              </a:br>
              <a:endParaRPr lang="cs-CZ" sz="1600" b="1" dirty="0" smtClean="0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353105" y="3000372"/>
              <a:ext cx="1184940" cy="3099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C</a:t>
              </a:r>
              <a:r>
                <a:rPr lang="en-US" dirty="0" smtClean="0">
                  <a:solidFill>
                    <a:schemeClr val="tx1"/>
                  </a:solidFill>
                </a:rPr>
                <a:t>lient</a:t>
              </a:r>
              <a:r>
                <a:rPr lang="cs-CZ" dirty="0" smtClean="0">
                  <a:solidFill>
                    <a:schemeClr val="tx1"/>
                  </a:solidFill>
                </a:rPr>
                <a:t> </a:t>
              </a:r>
              <a:r>
                <a:rPr lang="en-US" dirty="0" smtClean="0">
                  <a:solidFill>
                    <a:schemeClr val="tx1"/>
                  </a:solidFill>
                </a:rPr>
                <a:t>code</a:t>
              </a:r>
              <a:endParaRPr lang="cs-CZ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GWT - RPC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 bwMode="auto">
          <a:xfrm>
            <a:off x="4786314" y="1071546"/>
            <a:ext cx="2571768" cy="7858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rtlCol="0" anchor="t" anchorCtr="1"/>
          <a:lstStyle/>
          <a:p>
            <a:pPr algn="l"/>
            <a:r>
              <a:rPr lang="cs-CZ" dirty="0" smtClean="0">
                <a:solidFill>
                  <a:schemeClr val="tx1"/>
                </a:solidFill>
              </a:rPr>
              <a:t>Synchronní rozhraní</a:t>
            </a: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String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pozpatku</a:t>
            </a:r>
            <a:r>
              <a:rPr lang="cs-CZ" dirty="0" smtClean="0">
                <a:solidFill>
                  <a:schemeClr val="tx1"/>
                </a:solidFill>
              </a:rPr>
              <a:t>(</a:t>
            </a:r>
            <a:r>
              <a:rPr lang="cs-CZ" dirty="0" err="1" smtClean="0">
                <a:solidFill>
                  <a:schemeClr val="tx1"/>
                </a:solidFill>
              </a:rPr>
              <a:t>string</a:t>
            </a:r>
            <a:r>
              <a:rPr lang="cs-CZ" dirty="0" smtClean="0">
                <a:solidFill>
                  <a:schemeClr val="tx1"/>
                </a:solidFill>
              </a:rPr>
              <a:t> s)</a:t>
            </a:r>
          </a:p>
        </p:txBody>
      </p:sp>
      <p:sp>
        <p:nvSpPr>
          <p:cNvPr id="7" name="Obdélník 6"/>
          <p:cNvSpPr/>
          <p:nvPr/>
        </p:nvSpPr>
        <p:spPr bwMode="auto">
          <a:xfrm>
            <a:off x="857224" y="1214422"/>
            <a:ext cx="2500330" cy="10715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rtlCol="0" anchor="t" anchorCtr="1">
            <a:noAutofit/>
          </a:bodyPr>
          <a:lstStyle/>
          <a:p>
            <a:pPr algn="l"/>
            <a:r>
              <a:rPr lang="cs-CZ" dirty="0" smtClean="0">
                <a:solidFill>
                  <a:schemeClr val="tx1"/>
                </a:solidFill>
              </a:rPr>
              <a:t>GWT</a:t>
            </a: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PozpatkuServiceAsync</a:t>
            </a: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create</a:t>
            </a:r>
            <a:r>
              <a:rPr lang="cs-CZ" dirty="0" smtClean="0">
                <a:solidFill>
                  <a:schemeClr val="tx1"/>
                </a:solidFill>
              </a:rPr>
              <a:t> (</a:t>
            </a:r>
            <a:r>
              <a:rPr lang="cs-CZ" dirty="0" err="1" smtClean="0">
                <a:solidFill>
                  <a:schemeClr val="tx1"/>
                </a:solidFill>
              </a:rPr>
              <a:t>Class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trida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2656721" y="714356"/>
            <a:ext cx="700834" cy="3099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</a:t>
            </a:r>
            <a:r>
              <a:rPr lang="cs-CZ" dirty="0" err="1" smtClean="0">
                <a:solidFill>
                  <a:schemeClr val="tx1"/>
                </a:solidFill>
              </a:rPr>
              <a:t>lient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889116" y="714356"/>
            <a:ext cx="780983" cy="2928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Server</a:t>
            </a:r>
          </a:p>
        </p:txBody>
      </p:sp>
      <p:sp>
        <p:nvSpPr>
          <p:cNvPr id="16" name="Obdélník 15"/>
          <p:cNvSpPr/>
          <p:nvPr/>
        </p:nvSpPr>
        <p:spPr bwMode="auto">
          <a:xfrm>
            <a:off x="6858016" y="1928802"/>
            <a:ext cx="2286048" cy="9286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rtlCol="0" anchor="t" anchorCtr="1"/>
          <a:lstStyle/>
          <a:p>
            <a:pPr algn="l"/>
            <a:r>
              <a:rPr lang="cs-CZ" dirty="0" err="1" smtClean="0">
                <a:solidFill>
                  <a:schemeClr val="tx1"/>
                </a:solidFill>
              </a:rPr>
              <a:t>RemoteServiceServlet</a:t>
            </a:r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processCall</a:t>
            </a:r>
            <a:r>
              <a:rPr lang="cs-CZ" dirty="0" smtClean="0">
                <a:solidFill>
                  <a:schemeClr val="tx1"/>
                </a:solidFill>
              </a:rPr>
              <a:t>(</a:t>
            </a:r>
            <a:r>
              <a:rPr lang="cs-CZ" dirty="0" err="1" smtClean="0">
                <a:solidFill>
                  <a:schemeClr val="tx1"/>
                </a:solidFill>
              </a:rPr>
              <a:t>String</a:t>
            </a:r>
            <a:r>
              <a:rPr lang="cs-CZ" dirty="0" smtClean="0">
                <a:solidFill>
                  <a:schemeClr val="tx1"/>
                </a:solidFill>
              </a:rPr>
              <a:t> s)</a:t>
            </a:r>
          </a:p>
          <a:p>
            <a:pPr algn="l"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…</a:t>
            </a:r>
          </a:p>
        </p:txBody>
      </p:sp>
      <p:grpSp>
        <p:nvGrpSpPr>
          <p:cNvPr id="17" name="Skupina 16"/>
          <p:cNvGrpSpPr/>
          <p:nvPr/>
        </p:nvGrpSpPr>
        <p:grpSpPr>
          <a:xfrm>
            <a:off x="5327280" y="2857496"/>
            <a:ext cx="3935607" cy="3557858"/>
            <a:chOff x="313029" y="3000372"/>
            <a:chExt cx="3935607" cy="3557858"/>
          </a:xfrm>
        </p:grpSpPr>
        <p:sp>
          <p:nvSpPr>
            <p:cNvPr id="18" name="Text Box 2"/>
            <p:cNvSpPr txBox="1">
              <a:spLocks noChangeArrowheads="1"/>
            </p:cNvSpPr>
            <p:nvPr/>
          </p:nvSpPr>
          <p:spPr bwMode="auto">
            <a:xfrm>
              <a:off x="357158" y="3245206"/>
              <a:ext cx="3891478" cy="3313024"/>
            </a:xfrm>
            <a:prstGeom prst="rect">
              <a:avLst/>
            </a:prstGeom>
            <a:solidFill>
              <a:srgbClr val="FCE2C8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pPr algn="l"/>
              <a:r>
                <a:rPr lang="cs-CZ" sz="1600" dirty="0" smtClean="0">
                  <a:solidFill>
                    <a:srgbClr val="0000E6"/>
                  </a:solidFill>
                  <a:latin typeface="Times New Roman"/>
                </a:rPr>
                <a:t>public</a:t>
              </a: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 </a:t>
              </a:r>
              <a:r>
                <a:rPr lang="cs-CZ" sz="1600" dirty="0" err="1" smtClean="0">
                  <a:solidFill>
                    <a:srgbClr val="0000E6"/>
                  </a:solidFill>
                  <a:latin typeface="Times New Roman"/>
                </a:rPr>
                <a:t>class</a:t>
              </a: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 </a:t>
              </a:r>
              <a:r>
                <a:rPr lang="cs-CZ" sz="1600" dirty="0" err="1" smtClean="0">
                  <a:solidFill>
                    <a:srgbClr val="000000"/>
                  </a:solidFill>
                  <a:latin typeface="Times New Roman"/>
                </a:rPr>
                <a:t>PozpatkuServiceImpl</a:t>
              </a: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 </a:t>
              </a:r>
              <a:r>
                <a:rPr lang="cs-CZ" sz="1600" dirty="0" err="1" smtClean="0">
                  <a:solidFill>
                    <a:srgbClr val="0000E6"/>
                  </a:solidFill>
                  <a:latin typeface="Times New Roman"/>
                </a:rPr>
                <a:t>extends</a:t>
              </a: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 </a:t>
              </a:r>
              <a:r>
                <a:rPr lang="cs-CZ" sz="1600" dirty="0" err="1" smtClean="0">
                  <a:solidFill>
                    <a:srgbClr val="000000"/>
                  </a:solidFill>
                  <a:latin typeface="Times New Roman"/>
                </a:rPr>
                <a:t>RemoteServiceServlet</a:t>
              </a:r>
              <a:endParaRPr lang="cs-CZ" sz="1600" dirty="0" smtClean="0">
                <a:solidFill>
                  <a:srgbClr val="000000"/>
                </a:solidFill>
                <a:latin typeface="Times New Roman"/>
              </a:endParaRPr>
            </a:p>
            <a:p>
              <a:pPr algn="l"/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 </a:t>
              </a:r>
              <a:r>
                <a:rPr lang="cs-CZ" sz="1600" dirty="0" err="1" smtClean="0">
                  <a:solidFill>
                    <a:srgbClr val="0000E6"/>
                  </a:solidFill>
                  <a:latin typeface="Times New Roman"/>
                </a:rPr>
                <a:t>implements</a:t>
              </a: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 </a:t>
              </a:r>
              <a:r>
                <a:rPr lang="cs-CZ" sz="1600" dirty="0" err="1" smtClean="0">
                  <a:solidFill>
                    <a:srgbClr val="000000"/>
                  </a:solidFill>
                  <a:latin typeface="Times New Roman"/>
                </a:rPr>
                <a:t>PozpatkuService</a:t>
              </a: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 {</a:t>
              </a:r>
              <a:br>
                <a:rPr lang="cs-CZ" sz="1600" dirty="0" smtClean="0">
                  <a:solidFill>
                    <a:srgbClr val="000000"/>
                  </a:solidFill>
                  <a:latin typeface="Times New Roman"/>
                </a:rPr>
              </a:b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/>
              </a:r>
              <a:br>
                <a:rPr lang="cs-CZ" sz="1600" dirty="0" smtClean="0">
                  <a:solidFill>
                    <a:srgbClr val="000000"/>
                  </a:solidFill>
                  <a:latin typeface="Times New Roman"/>
                </a:rPr>
              </a:b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    </a:t>
              </a:r>
              <a:r>
                <a:rPr lang="cs-CZ" sz="1600" dirty="0" smtClean="0">
                  <a:solidFill>
                    <a:srgbClr val="0000E6"/>
                  </a:solidFill>
                  <a:latin typeface="Times New Roman"/>
                </a:rPr>
                <a:t>public</a:t>
              </a: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 </a:t>
              </a:r>
              <a:r>
                <a:rPr lang="cs-CZ" sz="1600" dirty="0" err="1" smtClean="0">
                  <a:solidFill>
                    <a:srgbClr val="000000"/>
                  </a:solidFill>
                  <a:latin typeface="Times New Roman"/>
                </a:rPr>
                <a:t>String</a:t>
              </a: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 </a:t>
              </a:r>
              <a:r>
                <a:rPr lang="cs-CZ" sz="1600" dirty="0" err="1" smtClean="0">
                  <a:solidFill>
                    <a:srgbClr val="000000"/>
                  </a:solidFill>
                  <a:latin typeface="Times New Roman"/>
                </a:rPr>
                <a:t>pozpatku</a:t>
              </a: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(</a:t>
              </a:r>
              <a:r>
                <a:rPr lang="cs-CZ" sz="1600" dirty="0" err="1" smtClean="0">
                  <a:solidFill>
                    <a:srgbClr val="000000"/>
                  </a:solidFill>
                  <a:latin typeface="Times New Roman"/>
                </a:rPr>
                <a:t>String</a:t>
              </a: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 s) {</a:t>
              </a:r>
              <a:br>
                <a:rPr lang="cs-CZ" sz="1600" dirty="0" smtClean="0">
                  <a:solidFill>
                    <a:srgbClr val="000000"/>
                  </a:solidFill>
                  <a:latin typeface="Times New Roman"/>
                </a:rPr>
              </a:b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        </a:t>
              </a:r>
              <a:r>
                <a:rPr lang="cs-CZ" sz="1600" dirty="0" err="1" smtClean="0">
                  <a:solidFill>
                    <a:srgbClr val="000000"/>
                  </a:solidFill>
                  <a:latin typeface="Times New Roman"/>
                </a:rPr>
                <a:t>StringBuffer</a:t>
              </a: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 reverse = </a:t>
              </a:r>
            </a:p>
            <a:p>
              <a:pPr algn="l"/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	</a:t>
              </a:r>
              <a:r>
                <a:rPr lang="cs-CZ" sz="1600" dirty="0" err="1" smtClean="0">
                  <a:solidFill>
                    <a:srgbClr val="0000E6"/>
                  </a:solidFill>
                  <a:latin typeface="Times New Roman"/>
                </a:rPr>
                <a:t>new</a:t>
              </a: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 </a:t>
              </a:r>
              <a:r>
                <a:rPr lang="cs-CZ" sz="1600" dirty="0" err="1" smtClean="0">
                  <a:solidFill>
                    <a:srgbClr val="000000"/>
                  </a:solidFill>
                  <a:latin typeface="Times New Roman"/>
                </a:rPr>
                <a:t>StringBuffer</a:t>
              </a: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(s.</a:t>
              </a:r>
              <a:r>
                <a:rPr lang="cs-CZ" sz="1600" dirty="0" err="1" smtClean="0">
                  <a:solidFill>
                    <a:srgbClr val="000000"/>
                  </a:solidFill>
                  <a:latin typeface="Times New Roman"/>
                </a:rPr>
                <a:t>length</a:t>
              </a: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());</a:t>
              </a:r>
              <a:br>
                <a:rPr lang="cs-CZ" sz="1600" dirty="0" smtClean="0">
                  <a:solidFill>
                    <a:srgbClr val="000000"/>
                  </a:solidFill>
                  <a:latin typeface="Times New Roman"/>
                </a:rPr>
              </a:b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        </a:t>
              </a:r>
              <a:r>
                <a:rPr lang="cs-CZ" sz="1600" dirty="0" err="1" smtClean="0">
                  <a:solidFill>
                    <a:srgbClr val="0000E6"/>
                  </a:solidFill>
                  <a:latin typeface="Times New Roman"/>
                </a:rPr>
                <a:t>for</a:t>
              </a: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 (</a:t>
              </a:r>
              <a:r>
                <a:rPr lang="cs-CZ" sz="1600" dirty="0" err="1" smtClean="0">
                  <a:solidFill>
                    <a:srgbClr val="0000E6"/>
                  </a:solidFill>
                  <a:latin typeface="Times New Roman"/>
                </a:rPr>
                <a:t>int</a:t>
              </a: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 i = (s.</a:t>
              </a:r>
              <a:r>
                <a:rPr lang="cs-CZ" sz="1600" dirty="0" err="1" smtClean="0">
                  <a:solidFill>
                    <a:srgbClr val="000000"/>
                  </a:solidFill>
                  <a:latin typeface="Times New Roman"/>
                </a:rPr>
                <a:t>length</a:t>
              </a: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() - 1); i &gt;= 0; i--) {</a:t>
              </a:r>
              <a:br>
                <a:rPr lang="cs-CZ" sz="1600" dirty="0" smtClean="0">
                  <a:solidFill>
                    <a:srgbClr val="000000"/>
                  </a:solidFill>
                  <a:latin typeface="Times New Roman"/>
                </a:rPr>
              </a:b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            reverse.</a:t>
              </a:r>
              <a:r>
                <a:rPr lang="cs-CZ" sz="1600" dirty="0" err="1" smtClean="0">
                  <a:solidFill>
                    <a:srgbClr val="000000"/>
                  </a:solidFill>
                  <a:latin typeface="Times New Roman"/>
                </a:rPr>
                <a:t>append</a:t>
              </a: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(s.</a:t>
              </a:r>
              <a:r>
                <a:rPr lang="cs-CZ" sz="1600" dirty="0" err="1" smtClean="0">
                  <a:solidFill>
                    <a:srgbClr val="000000"/>
                  </a:solidFill>
                  <a:latin typeface="Times New Roman"/>
                </a:rPr>
                <a:t>charAt</a:t>
              </a: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(i));</a:t>
              </a:r>
              <a:br>
                <a:rPr lang="cs-CZ" sz="1600" dirty="0" smtClean="0">
                  <a:solidFill>
                    <a:srgbClr val="000000"/>
                  </a:solidFill>
                  <a:latin typeface="Times New Roman"/>
                </a:rPr>
              </a:b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        }</a:t>
              </a:r>
              <a:br>
                <a:rPr lang="cs-CZ" sz="1600" dirty="0" smtClean="0">
                  <a:solidFill>
                    <a:srgbClr val="000000"/>
                  </a:solidFill>
                  <a:latin typeface="Times New Roman"/>
                </a:rPr>
              </a:b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        </a:t>
              </a:r>
              <a:r>
                <a:rPr lang="cs-CZ" sz="1600" dirty="0" err="1" smtClean="0">
                  <a:solidFill>
                    <a:srgbClr val="0000E6"/>
                  </a:solidFill>
                  <a:latin typeface="Times New Roman"/>
                </a:rPr>
                <a:t>return</a:t>
              </a: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 reverse.</a:t>
              </a:r>
              <a:r>
                <a:rPr lang="cs-CZ" sz="1600" dirty="0" err="1" smtClean="0">
                  <a:solidFill>
                    <a:srgbClr val="000000"/>
                  </a:solidFill>
                  <a:latin typeface="Times New Roman"/>
                </a:rPr>
                <a:t>toString</a:t>
              </a: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();</a:t>
              </a:r>
              <a:br>
                <a:rPr lang="cs-CZ" sz="1600" dirty="0" smtClean="0">
                  <a:solidFill>
                    <a:srgbClr val="000000"/>
                  </a:solidFill>
                  <a:latin typeface="Times New Roman"/>
                </a:rPr>
              </a:b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    }</a:t>
              </a:r>
              <a:br>
                <a:rPr lang="cs-CZ" sz="1600" dirty="0" smtClean="0">
                  <a:solidFill>
                    <a:srgbClr val="000000"/>
                  </a:solidFill>
                  <a:latin typeface="Times New Roman"/>
                </a:rPr>
              </a:br>
              <a:r>
                <a:rPr lang="cs-CZ" sz="1600" dirty="0" smtClean="0">
                  <a:solidFill>
                    <a:srgbClr val="000000"/>
                  </a:solidFill>
                  <a:latin typeface="Times New Roman"/>
                </a:rPr>
                <a:t>}</a:t>
              </a:r>
              <a:endParaRPr lang="cs-CZ" sz="2000" dirty="0" smtClean="0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19" name="TextovéPole 18"/>
            <p:cNvSpPr txBox="1"/>
            <p:nvPr/>
          </p:nvSpPr>
          <p:spPr>
            <a:xfrm>
              <a:off x="313029" y="3000372"/>
              <a:ext cx="1265090" cy="3099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dirty="0" smtClean="0">
                  <a:solidFill>
                    <a:schemeClr val="tx1"/>
                  </a:solidFill>
                </a:rPr>
                <a:t>Server </a:t>
              </a:r>
              <a:r>
                <a:rPr lang="en-US" dirty="0" smtClean="0">
                  <a:solidFill>
                    <a:schemeClr val="tx1"/>
                  </a:solidFill>
                </a:rPr>
                <a:t>code</a:t>
              </a:r>
              <a:endParaRPr lang="cs-CZ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20" name="Volný tvar 19"/>
          <p:cNvSpPr/>
          <p:nvPr/>
        </p:nvSpPr>
        <p:spPr bwMode="auto">
          <a:xfrm>
            <a:off x="4172588" y="486827"/>
            <a:ext cx="1048780" cy="6247605"/>
          </a:xfrm>
          <a:custGeom>
            <a:avLst/>
            <a:gdLst>
              <a:gd name="connsiteX0" fmla="*/ 955466 w 1048780"/>
              <a:gd name="connsiteY0" fmla="*/ 6247605 h 6247605"/>
              <a:gd name="connsiteX1" fmla="*/ 943109 w 1048780"/>
              <a:gd name="connsiteY1" fmla="*/ 6099324 h 6247605"/>
              <a:gd name="connsiteX2" fmla="*/ 930753 w 1048780"/>
              <a:gd name="connsiteY2" fmla="*/ 6012827 h 6247605"/>
              <a:gd name="connsiteX3" fmla="*/ 943109 w 1048780"/>
              <a:gd name="connsiteY3" fmla="*/ 5839832 h 6247605"/>
              <a:gd name="connsiteX4" fmla="*/ 967823 w 1048780"/>
              <a:gd name="connsiteY4" fmla="*/ 5765692 h 6247605"/>
              <a:gd name="connsiteX5" fmla="*/ 980180 w 1048780"/>
              <a:gd name="connsiteY5" fmla="*/ 5728622 h 6247605"/>
              <a:gd name="connsiteX6" fmla="*/ 992536 w 1048780"/>
              <a:gd name="connsiteY6" fmla="*/ 5691551 h 6247605"/>
              <a:gd name="connsiteX7" fmla="*/ 1017250 w 1048780"/>
              <a:gd name="connsiteY7" fmla="*/ 5642124 h 6247605"/>
              <a:gd name="connsiteX8" fmla="*/ 1029607 w 1048780"/>
              <a:gd name="connsiteY8" fmla="*/ 5543270 h 6247605"/>
              <a:gd name="connsiteX9" fmla="*/ 1004893 w 1048780"/>
              <a:gd name="connsiteY9" fmla="*/ 4974859 h 6247605"/>
              <a:gd name="connsiteX10" fmla="*/ 967823 w 1048780"/>
              <a:gd name="connsiteY10" fmla="*/ 4616514 h 6247605"/>
              <a:gd name="connsiteX11" fmla="*/ 967823 w 1048780"/>
              <a:gd name="connsiteY11" fmla="*/ 3912178 h 6247605"/>
              <a:gd name="connsiteX12" fmla="*/ 980180 w 1048780"/>
              <a:gd name="connsiteY12" fmla="*/ 3813324 h 6247605"/>
              <a:gd name="connsiteX13" fmla="*/ 1004893 w 1048780"/>
              <a:gd name="connsiteY13" fmla="*/ 3492049 h 6247605"/>
              <a:gd name="connsiteX14" fmla="*/ 980180 w 1048780"/>
              <a:gd name="connsiteY14" fmla="*/ 2898924 h 6247605"/>
              <a:gd name="connsiteX15" fmla="*/ 955466 w 1048780"/>
              <a:gd name="connsiteY15" fmla="*/ 2763000 h 6247605"/>
              <a:gd name="connsiteX16" fmla="*/ 930753 w 1048780"/>
              <a:gd name="connsiteY16" fmla="*/ 2590005 h 6247605"/>
              <a:gd name="connsiteX17" fmla="*/ 906039 w 1048780"/>
              <a:gd name="connsiteY17" fmla="*/ 2478795 h 6247605"/>
              <a:gd name="connsiteX18" fmla="*/ 893682 w 1048780"/>
              <a:gd name="connsiteY18" fmla="*/ 2441724 h 6247605"/>
              <a:gd name="connsiteX19" fmla="*/ 868969 w 1048780"/>
              <a:gd name="connsiteY19" fmla="*/ 2404654 h 6247605"/>
              <a:gd name="connsiteX20" fmla="*/ 844255 w 1048780"/>
              <a:gd name="connsiteY20" fmla="*/ 2318157 h 6247605"/>
              <a:gd name="connsiteX21" fmla="*/ 819542 w 1048780"/>
              <a:gd name="connsiteY21" fmla="*/ 2281087 h 6247605"/>
              <a:gd name="connsiteX22" fmla="*/ 782471 w 1048780"/>
              <a:gd name="connsiteY22" fmla="*/ 2206946 h 6247605"/>
              <a:gd name="connsiteX23" fmla="*/ 770115 w 1048780"/>
              <a:gd name="connsiteY23" fmla="*/ 2169876 h 6247605"/>
              <a:gd name="connsiteX24" fmla="*/ 745401 w 1048780"/>
              <a:gd name="connsiteY24" fmla="*/ 2132805 h 6247605"/>
              <a:gd name="connsiteX25" fmla="*/ 720688 w 1048780"/>
              <a:gd name="connsiteY25" fmla="*/ 2046308 h 6247605"/>
              <a:gd name="connsiteX26" fmla="*/ 671261 w 1048780"/>
              <a:gd name="connsiteY26" fmla="*/ 1972168 h 6247605"/>
              <a:gd name="connsiteX27" fmla="*/ 646547 w 1048780"/>
              <a:gd name="connsiteY27" fmla="*/ 1935097 h 6247605"/>
              <a:gd name="connsiteX28" fmla="*/ 597120 w 1048780"/>
              <a:gd name="connsiteY28" fmla="*/ 1860957 h 6247605"/>
              <a:gd name="connsiteX29" fmla="*/ 584763 w 1048780"/>
              <a:gd name="connsiteY29" fmla="*/ 1811530 h 6247605"/>
              <a:gd name="connsiteX30" fmla="*/ 535336 w 1048780"/>
              <a:gd name="connsiteY30" fmla="*/ 1737389 h 6247605"/>
              <a:gd name="connsiteX31" fmla="*/ 473553 w 1048780"/>
              <a:gd name="connsiteY31" fmla="*/ 1626178 h 6247605"/>
              <a:gd name="connsiteX32" fmla="*/ 448839 w 1048780"/>
              <a:gd name="connsiteY32" fmla="*/ 1589108 h 6247605"/>
              <a:gd name="connsiteX33" fmla="*/ 411769 w 1048780"/>
              <a:gd name="connsiteY33" fmla="*/ 1502611 h 6247605"/>
              <a:gd name="connsiteX34" fmla="*/ 374698 w 1048780"/>
              <a:gd name="connsiteY34" fmla="*/ 1416114 h 6247605"/>
              <a:gd name="connsiteX35" fmla="*/ 349985 w 1048780"/>
              <a:gd name="connsiteY35" fmla="*/ 1379043 h 6247605"/>
              <a:gd name="connsiteX36" fmla="*/ 337628 w 1048780"/>
              <a:gd name="connsiteY36" fmla="*/ 1341973 h 6247605"/>
              <a:gd name="connsiteX37" fmla="*/ 312915 w 1048780"/>
              <a:gd name="connsiteY37" fmla="*/ 1304903 h 6247605"/>
              <a:gd name="connsiteX38" fmla="*/ 275844 w 1048780"/>
              <a:gd name="connsiteY38" fmla="*/ 1168978 h 6247605"/>
              <a:gd name="connsiteX39" fmla="*/ 251131 w 1048780"/>
              <a:gd name="connsiteY39" fmla="*/ 1131908 h 6247605"/>
              <a:gd name="connsiteX40" fmla="*/ 189347 w 1048780"/>
              <a:gd name="connsiteY40" fmla="*/ 934200 h 6247605"/>
              <a:gd name="connsiteX41" fmla="*/ 164634 w 1048780"/>
              <a:gd name="connsiteY41" fmla="*/ 884773 h 6247605"/>
              <a:gd name="connsiteX42" fmla="*/ 139920 w 1048780"/>
              <a:gd name="connsiteY42" fmla="*/ 785919 h 6247605"/>
              <a:gd name="connsiteX43" fmla="*/ 115207 w 1048780"/>
              <a:gd name="connsiteY43" fmla="*/ 699422 h 6247605"/>
              <a:gd name="connsiteX44" fmla="*/ 102850 w 1048780"/>
              <a:gd name="connsiteY44" fmla="*/ 612924 h 6247605"/>
              <a:gd name="connsiteX45" fmla="*/ 90493 w 1048780"/>
              <a:gd name="connsiteY45" fmla="*/ 575854 h 6247605"/>
              <a:gd name="connsiteX46" fmla="*/ 78136 w 1048780"/>
              <a:gd name="connsiteY46" fmla="*/ 489357 h 6247605"/>
              <a:gd name="connsiteX47" fmla="*/ 53423 w 1048780"/>
              <a:gd name="connsiteY47" fmla="*/ 390503 h 6247605"/>
              <a:gd name="connsiteX48" fmla="*/ 41066 w 1048780"/>
              <a:gd name="connsiteY48" fmla="*/ 254578 h 6247605"/>
              <a:gd name="connsiteX49" fmla="*/ 28709 w 1048780"/>
              <a:gd name="connsiteY49" fmla="*/ 217508 h 6247605"/>
              <a:gd name="connsiteX50" fmla="*/ 16353 w 1048780"/>
              <a:gd name="connsiteY50" fmla="*/ 106297 h 6247605"/>
              <a:gd name="connsiteX51" fmla="*/ 3996 w 1048780"/>
              <a:gd name="connsiteY51" fmla="*/ 7443 h 6247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048780" h="6247605">
                <a:moveTo>
                  <a:pt x="955466" y="6247605"/>
                </a:moveTo>
                <a:cubicBezTo>
                  <a:pt x="951347" y="6198178"/>
                  <a:pt x="948301" y="6148650"/>
                  <a:pt x="943109" y="6099324"/>
                </a:cubicBezTo>
                <a:cubicBezTo>
                  <a:pt x="940060" y="6070359"/>
                  <a:pt x="930753" y="6041952"/>
                  <a:pt x="930753" y="6012827"/>
                </a:cubicBezTo>
                <a:cubicBezTo>
                  <a:pt x="930753" y="5955015"/>
                  <a:pt x="934533" y="5897004"/>
                  <a:pt x="943109" y="5839832"/>
                </a:cubicBezTo>
                <a:cubicBezTo>
                  <a:pt x="946973" y="5814070"/>
                  <a:pt x="959585" y="5790405"/>
                  <a:pt x="967823" y="5765692"/>
                </a:cubicBezTo>
                <a:lnTo>
                  <a:pt x="980180" y="5728622"/>
                </a:lnTo>
                <a:cubicBezTo>
                  <a:pt x="984299" y="5716265"/>
                  <a:pt x="986711" y="5703201"/>
                  <a:pt x="992536" y="5691551"/>
                </a:cubicBezTo>
                <a:lnTo>
                  <a:pt x="1017250" y="5642124"/>
                </a:lnTo>
                <a:cubicBezTo>
                  <a:pt x="1021369" y="5609173"/>
                  <a:pt x="1029607" y="5576478"/>
                  <a:pt x="1029607" y="5543270"/>
                </a:cubicBezTo>
                <a:cubicBezTo>
                  <a:pt x="1029607" y="5079991"/>
                  <a:pt x="1048780" y="5194288"/>
                  <a:pt x="1004893" y="4974859"/>
                </a:cubicBezTo>
                <a:cubicBezTo>
                  <a:pt x="978010" y="4665694"/>
                  <a:pt x="995814" y="4784453"/>
                  <a:pt x="967823" y="4616514"/>
                </a:cubicBezTo>
                <a:cubicBezTo>
                  <a:pt x="943419" y="4299264"/>
                  <a:pt x="947979" y="4428104"/>
                  <a:pt x="967823" y="3912178"/>
                </a:cubicBezTo>
                <a:cubicBezTo>
                  <a:pt x="969099" y="3878995"/>
                  <a:pt x="976704" y="3846349"/>
                  <a:pt x="980180" y="3813324"/>
                </a:cubicBezTo>
                <a:cubicBezTo>
                  <a:pt x="993241" y="3689241"/>
                  <a:pt x="996180" y="3622746"/>
                  <a:pt x="1004893" y="3492049"/>
                </a:cubicBezTo>
                <a:cubicBezTo>
                  <a:pt x="988690" y="2827743"/>
                  <a:pt x="1016965" y="3174816"/>
                  <a:pt x="980180" y="2898924"/>
                </a:cubicBezTo>
                <a:cubicBezTo>
                  <a:pt x="964656" y="2782492"/>
                  <a:pt x="978933" y="2833399"/>
                  <a:pt x="955466" y="2763000"/>
                </a:cubicBezTo>
                <a:cubicBezTo>
                  <a:pt x="944727" y="2677091"/>
                  <a:pt x="945002" y="2668378"/>
                  <a:pt x="930753" y="2590005"/>
                </a:cubicBezTo>
                <a:cubicBezTo>
                  <a:pt x="924383" y="2554972"/>
                  <a:pt x="915955" y="2513501"/>
                  <a:pt x="906039" y="2478795"/>
                </a:cubicBezTo>
                <a:cubicBezTo>
                  <a:pt x="902461" y="2466271"/>
                  <a:pt x="899507" y="2453374"/>
                  <a:pt x="893682" y="2441724"/>
                </a:cubicBezTo>
                <a:cubicBezTo>
                  <a:pt x="887041" y="2428441"/>
                  <a:pt x="877207" y="2417011"/>
                  <a:pt x="868969" y="2404654"/>
                </a:cubicBezTo>
                <a:cubicBezTo>
                  <a:pt x="865009" y="2388816"/>
                  <a:pt x="853119" y="2335885"/>
                  <a:pt x="844255" y="2318157"/>
                </a:cubicBezTo>
                <a:cubicBezTo>
                  <a:pt x="837614" y="2304874"/>
                  <a:pt x="826183" y="2294370"/>
                  <a:pt x="819542" y="2281087"/>
                </a:cubicBezTo>
                <a:cubicBezTo>
                  <a:pt x="768388" y="2178777"/>
                  <a:pt x="853291" y="2313173"/>
                  <a:pt x="782471" y="2206946"/>
                </a:cubicBezTo>
                <a:cubicBezTo>
                  <a:pt x="778352" y="2194589"/>
                  <a:pt x="775940" y="2181526"/>
                  <a:pt x="770115" y="2169876"/>
                </a:cubicBezTo>
                <a:cubicBezTo>
                  <a:pt x="763473" y="2156593"/>
                  <a:pt x="751251" y="2146455"/>
                  <a:pt x="745401" y="2132805"/>
                </a:cubicBezTo>
                <a:cubicBezTo>
                  <a:pt x="733408" y="2104823"/>
                  <a:pt x="735712" y="2073351"/>
                  <a:pt x="720688" y="2046308"/>
                </a:cubicBezTo>
                <a:cubicBezTo>
                  <a:pt x="706264" y="2020344"/>
                  <a:pt x="687737" y="1996881"/>
                  <a:pt x="671261" y="1972168"/>
                </a:cubicBezTo>
                <a:cubicBezTo>
                  <a:pt x="663023" y="1959811"/>
                  <a:pt x="651243" y="1949186"/>
                  <a:pt x="646547" y="1935097"/>
                </a:cubicBezTo>
                <a:cubicBezTo>
                  <a:pt x="628664" y="1881449"/>
                  <a:pt x="643400" y="1907237"/>
                  <a:pt x="597120" y="1860957"/>
                </a:cubicBezTo>
                <a:cubicBezTo>
                  <a:pt x="593001" y="1844481"/>
                  <a:pt x="592358" y="1826720"/>
                  <a:pt x="584763" y="1811530"/>
                </a:cubicBezTo>
                <a:cubicBezTo>
                  <a:pt x="571480" y="1784964"/>
                  <a:pt x="535336" y="1737389"/>
                  <a:pt x="535336" y="1737389"/>
                </a:cubicBezTo>
                <a:cubicBezTo>
                  <a:pt x="513588" y="1672142"/>
                  <a:pt x="530204" y="1711155"/>
                  <a:pt x="473553" y="1626178"/>
                </a:cubicBezTo>
                <a:cubicBezTo>
                  <a:pt x="465315" y="1613821"/>
                  <a:pt x="453535" y="1603197"/>
                  <a:pt x="448839" y="1589108"/>
                </a:cubicBezTo>
                <a:cubicBezTo>
                  <a:pt x="419860" y="1502172"/>
                  <a:pt x="457576" y="1609496"/>
                  <a:pt x="411769" y="1502611"/>
                </a:cubicBezTo>
                <a:cubicBezTo>
                  <a:pt x="382062" y="1433295"/>
                  <a:pt x="421535" y="1498080"/>
                  <a:pt x="374698" y="1416114"/>
                </a:cubicBezTo>
                <a:cubicBezTo>
                  <a:pt x="367330" y="1403220"/>
                  <a:pt x="356627" y="1392326"/>
                  <a:pt x="349985" y="1379043"/>
                </a:cubicBezTo>
                <a:cubicBezTo>
                  <a:pt x="344160" y="1367393"/>
                  <a:pt x="343453" y="1353623"/>
                  <a:pt x="337628" y="1341973"/>
                </a:cubicBezTo>
                <a:cubicBezTo>
                  <a:pt x="330987" y="1328690"/>
                  <a:pt x="319556" y="1318186"/>
                  <a:pt x="312915" y="1304903"/>
                </a:cubicBezTo>
                <a:cubicBezTo>
                  <a:pt x="297066" y="1273204"/>
                  <a:pt x="284815" y="1182435"/>
                  <a:pt x="275844" y="1168978"/>
                </a:cubicBezTo>
                <a:lnTo>
                  <a:pt x="251131" y="1131908"/>
                </a:lnTo>
                <a:cubicBezTo>
                  <a:pt x="230603" y="1049798"/>
                  <a:pt x="230445" y="1043795"/>
                  <a:pt x="189347" y="934200"/>
                </a:cubicBezTo>
                <a:cubicBezTo>
                  <a:pt x="182879" y="916953"/>
                  <a:pt x="171890" y="901704"/>
                  <a:pt x="164634" y="884773"/>
                </a:cubicBezTo>
                <a:cubicBezTo>
                  <a:pt x="149346" y="849102"/>
                  <a:pt x="148848" y="826092"/>
                  <a:pt x="139920" y="785919"/>
                </a:cubicBezTo>
                <a:cubicBezTo>
                  <a:pt x="129577" y="739375"/>
                  <a:pt x="128966" y="740701"/>
                  <a:pt x="115207" y="699422"/>
                </a:cubicBezTo>
                <a:cubicBezTo>
                  <a:pt x="111088" y="670589"/>
                  <a:pt x="108562" y="641484"/>
                  <a:pt x="102850" y="612924"/>
                </a:cubicBezTo>
                <a:cubicBezTo>
                  <a:pt x="100296" y="600152"/>
                  <a:pt x="93047" y="588626"/>
                  <a:pt x="90493" y="575854"/>
                </a:cubicBezTo>
                <a:cubicBezTo>
                  <a:pt x="84781" y="547295"/>
                  <a:pt x="82924" y="518086"/>
                  <a:pt x="78136" y="489357"/>
                </a:cubicBezTo>
                <a:cubicBezTo>
                  <a:pt x="68194" y="429707"/>
                  <a:pt x="69340" y="438253"/>
                  <a:pt x="53423" y="390503"/>
                </a:cubicBezTo>
                <a:cubicBezTo>
                  <a:pt x="49304" y="345195"/>
                  <a:pt x="47500" y="299616"/>
                  <a:pt x="41066" y="254578"/>
                </a:cubicBezTo>
                <a:cubicBezTo>
                  <a:pt x="39224" y="241684"/>
                  <a:pt x="30850" y="230356"/>
                  <a:pt x="28709" y="217508"/>
                </a:cubicBezTo>
                <a:cubicBezTo>
                  <a:pt x="22577" y="180717"/>
                  <a:pt x="22024" y="143162"/>
                  <a:pt x="16353" y="106297"/>
                </a:cubicBezTo>
                <a:cubicBezTo>
                  <a:pt x="0" y="0"/>
                  <a:pt x="3996" y="113518"/>
                  <a:pt x="3996" y="7443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pitchFamily="32" charset="0"/>
              <a:buNone/>
              <a:tabLst/>
            </a:pPr>
            <a:endParaRPr kumimoji="0" lang="cs-CZ" sz="1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Verdana" pitchFamily="32" charset="0"/>
              <a:cs typeface="Arial Unicode MS" charset="0"/>
            </a:endParaRPr>
          </a:p>
        </p:txBody>
      </p:sp>
      <p:cxnSp>
        <p:nvCxnSpPr>
          <p:cNvPr id="22" name="Přímá spojovací šipka 21"/>
          <p:cNvCxnSpPr>
            <a:stCxn id="19" idx="3"/>
            <a:endCxn id="4" idx="2"/>
          </p:cNvCxnSpPr>
          <p:nvPr/>
        </p:nvCxnSpPr>
        <p:spPr bwMode="auto">
          <a:xfrm flipH="1" flipV="1">
            <a:off x="6072198" y="1857364"/>
            <a:ext cx="520172" cy="115511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Přímá spojovací šipka 23"/>
          <p:cNvCxnSpPr>
            <a:stCxn id="19" idx="3"/>
            <a:endCxn id="16" idx="1"/>
          </p:cNvCxnSpPr>
          <p:nvPr/>
        </p:nvCxnSpPr>
        <p:spPr bwMode="auto">
          <a:xfrm flipV="1">
            <a:off x="6592370" y="2393149"/>
            <a:ext cx="265646" cy="6193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Přímá spojovací šipka 25"/>
          <p:cNvCxnSpPr/>
          <p:nvPr/>
        </p:nvCxnSpPr>
        <p:spPr bwMode="auto">
          <a:xfrm rot="5400000" flipH="1" flipV="1">
            <a:off x="1035819" y="2821777"/>
            <a:ext cx="1357322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10701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state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Ajax the application state is stored by the client</a:t>
            </a:r>
            <a:endParaRPr lang="cs-CZ" dirty="0" smtClean="0"/>
          </a:p>
          <a:p>
            <a:r>
              <a:rPr lang="en-US" dirty="0" smtClean="0"/>
              <a:t>Refresh page problem</a:t>
            </a:r>
            <a:endParaRPr lang="cs-CZ" dirty="0" smtClean="0"/>
          </a:p>
          <a:p>
            <a:r>
              <a:rPr lang="en-US" dirty="0" smtClean="0"/>
              <a:t>Must backup the client state at the server side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6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Sessions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 bwMode="auto">
          <a:xfrm>
            <a:off x="1928794" y="4143380"/>
            <a:ext cx="3071834" cy="9286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rtlCol="0" anchor="t" anchorCtr="1"/>
          <a:lstStyle/>
          <a:p>
            <a:pPr algn="l"/>
            <a:r>
              <a:rPr lang="cs-CZ" dirty="0" err="1" smtClean="0">
                <a:solidFill>
                  <a:schemeClr val="tx1"/>
                </a:solidFill>
              </a:rPr>
              <a:t>RemoteServiceServlet</a:t>
            </a:r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l"/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 bwMode="auto">
          <a:xfrm>
            <a:off x="1571604" y="2571744"/>
            <a:ext cx="3000396" cy="9286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rtlCol="0" anchor="t" anchorCtr="1"/>
          <a:lstStyle/>
          <a:p>
            <a:pPr algn="l"/>
            <a:r>
              <a:rPr lang="cs-CZ" dirty="0" err="1" smtClean="0">
                <a:solidFill>
                  <a:schemeClr val="tx1"/>
                </a:solidFill>
              </a:rPr>
              <a:t>AbstractRemoteServiceServlet</a:t>
            </a:r>
            <a:endParaRPr lang="cs-CZ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 bwMode="auto">
          <a:xfrm>
            <a:off x="1214414" y="1142984"/>
            <a:ext cx="3000396" cy="9286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rtlCol="0" anchor="t" anchorCtr="1"/>
          <a:lstStyle/>
          <a:p>
            <a:pPr algn="l"/>
            <a:r>
              <a:rPr lang="cs-CZ" dirty="0" err="1" smtClean="0">
                <a:solidFill>
                  <a:schemeClr val="tx1"/>
                </a:solidFill>
              </a:rPr>
              <a:t>HTTPServlet</a:t>
            </a:r>
            <a:endParaRPr lang="cs-CZ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cs-CZ" dirty="0" smtClean="0">
              <a:solidFill>
                <a:schemeClr val="tx1"/>
              </a:solidFill>
            </a:endParaRPr>
          </a:p>
        </p:txBody>
      </p:sp>
      <p:cxnSp>
        <p:nvCxnSpPr>
          <p:cNvPr id="8" name="Přímá spojovací šipka 7"/>
          <p:cNvCxnSpPr>
            <a:stCxn id="4" idx="0"/>
            <a:endCxn id="5" idx="2"/>
          </p:cNvCxnSpPr>
          <p:nvPr/>
        </p:nvCxnSpPr>
        <p:spPr bwMode="auto">
          <a:xfrm rot="16200000" flipV="1">
            <a:off x="2946786" y="3625454"/>
            <a:ext cx="642942" cy="39290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Přímá spojovací šipka 10"/>
          <p:cNvCxnSpPr>
            <a:stCxn id="5" idx="0"/>
            <a:endCxn id="6" idx="2"/>
          </p:cNvCxnSpPr>
          <p:nvPr/>
        </p:nvCxnSpPr>
        <p:spPr bwMode="auto">
          <a:xfrm rot="16200000" flipV="1">
            <a:off x="2643174" y="2143116"/>
            <a:ext cx="500066" cy="35719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Obdélník 9"/>
          <p:cNvSpPr/>
          <p:nvPr/>
        </p:nvSpPr>
        <p:spPr bwMode="auto">
          <a:xfrm>
            <a:off x="2428860" y="5643578"/>
            <a:ext cx="3071834" cy="9286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rtlCol="0" anchor="t" anchorCtr="1"/>
          <a:lstStyle/>
          <a:p>
            <a:pPr algn="l"/>
            <a:r>
              <a:rPr lang="cs-CZ" dirty="0" err="1" smtClean="0">
                <a:solidFill>
                  <a:schemeClr val="tx1"/>
                </a:solidFill>
              </a:rPr>
              <a:t>PozpatkuServiceImpl</a:t>
            </a:r>
          </a:p>
        </p:txBody>
      </p:sp>
      <p:cxnSp>
        <p:nvCxnSpPr>
          <p:cNvPr id="13" name="Přímá spojovací šipka 12"/>
          <p:cNvCxnSpPr>
            <a:stCxn id="10" idx="0"/>
            <a:endCxn id="4" idx="2"/>
          </p:cNvCxnSpPr>
          <p:nvPr/>
        </p:nvCxnSpPr>
        <p:spPr bwMode="auto">
          <a:xfrm rot="16200000" flipV="1">
            <a:off x="3428992" y="5107793"/>
            <a:ext cx="571504" cy="5000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94280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</a:t>
            </a:r>
            <a:r>
              <a:rPr lang="en-US" dirty="0" smtClean="0"/>
              <a:t>g with the session on the server</a:t>
            </a:r>
            <a:endParaRPr lang="cs-CZ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1406" y="857232"/>
            <a:ext cx="9072594" cy="4307655"/>
          </a:xfrm>
          <a:prstGeom prst="rect">
            <a:avLst/>
          </a:prstGeom>
          <a:solidFill>
            <a:srgbClr val="FCE2C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l"/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public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dirty="0" err="1" smtClean="0">
                <a:solidFill>
                  <a:srgbClr val="0000E6"/>
                </a:solidFill>
                <a:latin typeface="Times New Roman"/>
              </a:rPr>
              <a:t>class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PozpatkuServiceImpl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0000E6"/>
                </a:solidFill>
                <a:latin typeface="Times New Roman"/>
              </a:rPr>
              <a:t>extends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RemoteServiceServlet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0000E6"/>
                </a:solidFill>
                <a:latin typeface="Times New Roman"/>
              </a:rPr>
              <a:t>implements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PozpatkuService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{</a:t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</a:t>
            </a:r>
            <a:r>
              <a:rPr lang="cs-CZ" sz="1600" b="1" dirty="0" smtClean="0">
                <a:solidFill>
                  <a:srgbClr val="0000E6"/>
                </a:solidFill>
                <a:latin typeface="Times New Roman"/>
              </a:rPr>
              <a:t>public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String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pozpatku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(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String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s) {</a:t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   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StringBuffer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reverse = </a:t>
            </a:r>
            <a:r>
              <a:rPr lang="cs-CZ" sz="1600" b="1" dirty="0" err="1" smtClean="0">
                <a:solidFill>
                  <a:srgbClr val="0000E6"/>
                </a:solidFill>
                <a:latin typeface="Times New Roman"/>
              </a:rPr>
              <a:t>new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StringBuffer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(s.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length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());</a:t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    </a:t>
            </a:r>
            <a:r>
              <a:rPr lang="cs-CZ" sz="1600" b="1" dirty="0" err="1" smtClean="0">
                <a:solidFill>
                  <a:srgbClr val="0000E6"/>
                </a:solidFill>
                <a:latin typeface="Times New Roman"/>
              </a:rPr>
              <a:t>for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(</a:t>
            </a:r>
            <a:r>
              <a:rPr lang="cs-CZ" sz="1600" b="1" dirty="0" err="1" smtClean="0">
                <a:solidFill>
                  <a:srgbClr val="0000E6"/>
                </a:solidFill>
                <a:latin typeface="Times New Roman"/>
              </a:rPr>
              <a:t>int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i = (s.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length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() - 1); i &gt;= 0; i--) {</a:t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        reverse.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append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(s.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charAt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(i));</a:t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    }</a:t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   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String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toReturn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= reverse.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toString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();</a:t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    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// </a:t>
            </a:r>
            <a:r>
              <a:rPr lang="cs-CZ" sz="1600" b="1" dirty="0" err="1" smtClean="0">
                <a:solidFill>
                  <a:srgbClr val="969696"/>
                </a:solidFill>
                <a:latin typeface="Times New Roman"/>
              </a:rPr>
              <a:t>ulozim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 si </a:t>
            </a:r>
            <a:r>
              <a:rPr lang="cs-CZ" sz="1600" b="1" dirty="0" err="1" smtClean="0">
                <a:solidFill>
                  <a:srgbClr val="969696"/>
                </a:solidFill>
                <a:latin typeface="Times New Roman"/>
              </a:rPr>
              <a:t>posledni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969696"/>
                </a:solidFill>
                <a:latin typeface="Times New Roman"/>
              </a:rPr>
              <a:t>string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 do </a:t>
            </a:r>
            <a:r>
              <a:rPr lang="cs-CZ" sz="1600" b="1" dirty="0" err="1" smtClean="0">
                <a:solidFill>
                  <a:srgbClr val="969696"/>
                </a:solidFill>
                <a:latin typeface="Times New Roman"/>
              </a:rPr>
              <a:t>session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/>
            </a:r>
            <a:br>
              <a:rPr lang="cs-CZ" sz="1600" b="1" dirty="0" smtClean="0">
                <a:solidFill>
                  <a:srgbClr val="969696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   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getThreadLocalRequest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().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getSession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().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setAttribute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(</a:t>
            </a:r>
            <a:r>
              <a:rPr lang="cs-CZ" sz="1600" b="1" dirty="0" smtClean="0">
                <a:solidFill>
                  <a:srgbClr val="CE7B00"/>
                </a:solidFill>
                <a:latin typeface="Times New Roman"/>
              </a:rPr>
              <a:t>"</a:t>
            </a:r>
            <a:r>
              <a:rPr lang="cs-CZ" sz="1600" b="1" dirty="0" err="1" smtClean="0">
                <a:solidFill>
                  <a:srgbClr val="CE7B00"/>
                </a:solidFill>
                <a:latin typeface="Times New Roman"/>
              </a:rPr>
              <a:t>lastString</a:t>
            </a:r>
            <a:r>
              <a:rPr lang="cs-CZ" sz="1600" b="1" dirty="0" smtClean="0">
                <a:solidFill>
                  <a:srgbClr val="CE7B00"/>
                </a:solidFill>
                <a:latin typeface="Times New Roman"/>
              </a:rPr>
              <a:t>"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toReturn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);</a:t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    </a:t>
            </a:r>
            <a:r>
              <a:rPr lang="cs-CZ" sz="1600" b="1" dirty="0" err="1" smtClean="0">
                <a:solidFill>
                  <a:srgbClr val="0000E6"/>
                </a:solidFill>
                <a:latin typeface="Times New Roman"/>
              </a:rPr>
              <a:t>return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toReturn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;</a:t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}</a:t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</a:t>
            </a:r>
            <a:r>
              <a:rPr lang="cs-CZ" sz="1600" b="1" dirty="0" smtClean="0">
                <a:solidFill>
                  <a:srgbClr val="0000E6"/>
                </a:solidFill>
                <a:latin typeface="Times New Roman"/>
              </a:rPr>
              <a:t>public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String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getLast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() {</a:t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    </a:t>
            </a:r>
            <a:r>
              <a:rPr lang="cs-CZ" sz="1600" b="1" dirty="0" err="1" smtClean="0">
                <a:solidFill>
                  <a:srgbClr val="0000E6"/>
                </a:solidFill>
                <a:latin typeface="Times New Roman"/>
              </a:rPr>
              <a:t>return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(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String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)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getThreadLocalRequest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().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getSession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().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getAttribute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(</a:t>
            </a:r>
            <a:r>
              <a:rPr lang="cs-CZ" sz="1600" b="1" dirty="0" smtClean="0">
                <a:solidFill>
                  <a:srgbClr val="CE7B00"/>
                </a:solidFill>
                <a:latin typeface="Times New Roman"/>
              </a:rPr>
              <a:t>"</a:t>
            </a:r>
            <a:r>
              <a:rPr lang="cs-CZ" sz="1600" b="1" dirty="0" err="1" smtClean="0">
                <a:solidFill>
                  <a:srgbClr val="CE7B00"/>
                </a:solidFill>
                <a:latin typeface="Times New Roman"/>
              </a:rPr>
              <a:t>lastString</a:t>
            </a:r>
            <a:r>
              <a:rPr lang="cs-CZ" sz="1600" b="1" dirty="0" smtClean="0">
                <a:solidFill>
                  <a:srgbClr val="CE7B00"/>
                </a:solidFill>
                <a:latin typeface="Times New Roman"/>
              </a:rPr>
              <a:t>"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);</a:t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}</a:t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}</a:t>
            </a:r>
            <a:endParaRPr lang="cs-CZ" sz="2000" b="1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Obdélníkový popisek 6"/>
          <p:cNvSpPr/>
          <p:nvPr/>
        </p:nvSpPr>
        <p:spPr bwMode="auto">
          <a:xfrm>
            <a:off x="6143636" y="1857364"/>
            <a:ext cx="1785950" cy="428628"/>
          </a:xfrm>
          <a:prstGeom prst="wedgeRectCallout">
            <a:avLst>
              <a:gd name="adj1" fmla="val -131225"/>
              <a:gd name="adj2" fmla="val 217146"/>
            </a:avLst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rtlCol="0" anchor="t" anchorCtr="1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Set the session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8" name="Obdélníkový popisek 7"/>
          <p:cNvSpPr/>
          <p:nvPr/>
        </p:nvSpPr>
        <p:spPr bwMode="auto">
          <a:xfrm>
            <a:off x="6429388" y="4857760"/>
            <a:ext cx="1785950" cy="428628"/>
          </a:xfrm>
          <a:prstGeom prst="wedgeRectCallout">
            <a:avLst>
              <a:gd name="adj1" fmla="val -142830"/>
              <a:gd name="adj2" fmla="val -90052"/>
            </a:avLst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rtlCol="0" anchor="t" anchorCtr="1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Reading the </a:t>
            </a:r>
            <a:endParaRPr lang="cs-CZ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90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GWT </a:t>
            </a:r>
            <a:r>
              <a:rPr lang="cs-CZ" dirty="0" smtClean="0"/>
              <a:t>a</a:t>
            </a:r>
            <a:r>
              <a:rPr lang="en-US" dirty="0" err="1" smtClean="0"/>
              <a:t>nd</a:t>
            </a:r>
            <a:r>
              <a:rPr lang="en-US" dirty="0" smtClean="0"/>
              <a:t> history in browser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Probl</a:t>
            </a:r>
            <a:r>
              <a:rPr lang="en-US" dirty="0" smtClean="0"/>
              <a:t>E</a:t>
            </a:r>
            <a:r>
              <a:rPr lang="cs-CZ" dirty="0" smtClean="0"/>
              <a:t>m</a:t>
            </a:r>
            <a:r>
              <a:rPr lang="cs-CZ" dirty="0" smtClean="0"/>
              <a:t>: </a:t>
            </a:r>
            <a:r>
              <a:rPr lang="cs-CZ" dirty="0" err="1" smtClean="0"/>
              <a:t>Ajax</a:t>
            </a:r>
            <a:r>
              <a:rPr lang="cs-CZ" dirty="0" smtClean="0"/>
              <a:t> </a:t>
            </a:r>
            <a:r>
              <a:rPr lang="en-US" dirty="0" smtClean="0"/>
              <a:t>based application do not generate standard history in the browser</a:t>
            </a:r>
            <a:endParaRPr lang="cs-CZ" dirty="0" smtClean="0"/>
          </a:p>
          <a:p>
            <a:r>
              <a:rPr lang="en-US" dirty="0" smtClean="0"/>
              <a:t>Solution</a:t>
            </a:r>
            <a:r>
              <a:rPr lang="cs-CZ" dirty="0" smtClean="0"/>
              <a:t> </a:t>
            </a:r>
            <a:r>
              <a:rPr lang="en-US" dirty="0" smtClean="0"/>
              <a:t>in</a:t>
            </a:r>
            <a:r>
              <a:rPr lang="cs-CZ" dirty="0" smtClean="0"/>
              <a:t> </a:t>
            </a:r>
            <a:r>
              <a:rPr lang="cs-CZ" dirty="0" smtClean="0"/>
              <a:t>GWT: </a:t>
            </a:r>
            <a:r>
              <a:rPr lang="cs-CZ" dirty="0" err="1" smtClean="0"/>
              <a:t>iframe</a:t>
            </a:r>
            <a:r>
              <a:rPr lang="en-US" dirty="0" smtClean="0"/>
              <a:t> will store the </a:t>
            </a:r>
            <a:r>
              <a:rPr lang="en-US" dirty="0" smtClean="0"/>
              <a:t>history on command</a:t>
            </a:r>
            <a:endParaRPr lang="cs-CZ" dirty="0" smtClean="0"/>
          </a:p>
          <a:p>
            <a:r>
              <a:rPr lang="en-US" dirty="0" smtClean="0"/>
              <a:t>How it works</a:t>
            </a:r>
            <a:r>
              <a:rPr lang="cs-CZ" dirty="0" smtClean="0"/>
              <a:t>:</a:t>
            </a:r>
            <a:endParaRPr lang="cs-CZ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We insert an </a:t>
            </a:r>
            <a:r>
              <a:rPr lang="en-US" dirty="0" err="1" smtClean="0"/>
              <a:t>iFrame</a:t>
            </a:r>
            <a:r>
              <a:rPr lang="en-US" dirty="0" smtClean="0"/>
              <a:t> into HTML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Based on event X we actively record the history as a String</a:t>
            </a:r>
            <a:endParaRPr lang="cs-CZ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We react on event of transition in history by reading the strings, decoding the history and setting a new state.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673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Insert a frame to </a:t>
            </a:r>
            <a:r>
              <a:rPr lang="cs-CZ" dirty="0" smtClean="0"/>
              <a:t>HTML </a:t>
            </a:r>
            <a:r>
              <a:rPr lang="cs-CZ" dirty="0" err="1" smtClean="0"/>
              <a:t>iframe</a:t>
            </a:r>
            <a:endParaRPr lang="cs-CZ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406" y="857232"/>
            <a:ext cx="8858312" cy="3064366"/>
          </a:xfrm>
          <a:prstGeom prst="rect">
            <a:avLst/>
          </a:prstGeom>
          <a:solidFill>
            <a:srgbClr val="FCE2C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l"/>
            <a:r>
              <a:rPr lang="cs-CZ" sz="1600" dirty="0" smtClean="0">
                <a:solidFill>
                  <a:srgbClr val="628FB5"/>
                </a:solidFill>
                <a:latin typeface="Times New Roman"/>
              </a:rPr>
              <a:t>&lt;!DOCTYPE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dirty="0" smtClean="0">
                <a:solidFill>
                  <a:srgbClr val="628FB5"/>
                </a:solidFill>
                <a:latin typeface="Times New Roman"/>
              </a:rPr>
              <a:t>HTML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dirty="0" smtClean="0">
                <a:solidFill>
                  <a:srgbClr val="628FB5"/>
                </a:solidFill>
                <a:latin typeface="Times New Roman"/>
              </a:rPr>
              <a:t>PUBLIC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dirty="0" smtClean="0">
                <a:solidFill>
                  <a:srgbClr val="628FB5"/>
                </a:solidFill>
                <a:latin typeface="Times New Roman"/>
              </a:rPr>
              <a:t>"-//W3C//DTD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dirty="0" smtClean="0">
                <a:solidFill>
                  <a:srgbClr val="628FB5"/>
                </a:solidFill>
                <a:latin typeface="Times New Roman"/>
              </a:rPr>
              <a:t>HTML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dirty="0" smtClean="0">
                <a:solidFill>
                  <a:srgbClr val="628FB5"/>
                </a:solidFill>
                <a:latin typeface="Times New Roman"/>
              </a:rPr>
              <a:t>4.01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dirty="0" err="1" smtClean="0">
                <a:solidFill>
                  <a:srgbClr val="628FB5"/>
                </a:solidFill>
                <a:latin typeface="Times New Roman"/>
              </a:rPr>
              <a:t>Transitional</a:t>
            </a:r>
            <a:r>
              <a:rPr lang="cs-CZ" sz="1600" dirty="0" smtClean="0">
                <a:solidFill>
                  <a:srgbClr val="628FB5"/>
                </a:solidFill>
                <a:latin typeface="Times New Roman"/>
              </a:rPr>
              <a:t>//EN"&gt;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&lt;</a:t>
            </a:r>
            <a:r>
              <a:rPr lang="cs-CZ" sz="1600" dirty="0" err="1" smtClean="0">
                <a:solidFill>
                  <a:srgbClr val="0000E6"/>
                </a:solidFill>
                <a:latin typeface="Times New Roman"/>
              </a:rPr>
              <a:t>html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&gt;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   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&lt;</a:t>
            </a:r>
            <a:r>
              <a:rPr lang="cs-CZ" sz="1600" dirty="0" err="1" smtClean="0">
                <a:solidFill>
                  <a:srgbClr val="0000E6"/>
                </a:solidFill>
                <a:latin typeface="Times New Roman"/>
              </a:rPr>
              <a:t>head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&gt;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       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&lt;meta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dirty="0" err="1" smtClean="0">
                <a:solidFill>
                  <a:srgbClr val="009900"/>
                </a:solidFill>
                <a:latin typeface="Times New Roman"/>
              </a:rPr>
              <a:t>name</a:t>
            </a:r>
            <a:r>
              <a:rPr lang="cs-CZ" sz="1600" dirty="0" smtClean="0">
                <a:solidFill>
                  <a:srgbClr val="009900"/>
                </a:solidFill>
                <a:latin typeface="Times New Roman"/>
              </a:rPr>
              <a:t>=</a:t>
            </a:r>
            <a:r>
              <a:rPr lang="cs-CZ" sz="1600" dirty="0" smtClean="0">
                <a:solidFill>
                  <a:srgbClr val="CE7B00"/>
                </a:solidFill>
                <a:latin typeface="Times New Roman"/>
              </a:rPr>
              <a:t>'</a:t>
            </a:r>
            <a:r>
              <a:rPr lang="cs-CZ" sz="1600" dirty="0" err="1" smtClean="0">
                <a:solidFill>
                  <a:srgbClr val="CE7B00"/>
                </a:solidFill>
                <a:latin typeface="Times New Roman"/>
              </a:rPr>
              <a:t>gwt</a:t>
            </a:r>
            <a:r>
              <a:rPr lang="cs-CZ" sz="1600" dirty="0" smtClean="0">
                <a:solidFill>
                  <a:srgbClr val="CE7B00"/>
                </a:solidFill>
                <a:latin typeface="Times New Roman"/>
              </a:rPr>
              <a:t>:module'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dirty="0" err="1" smtClean="0">
                <a:solidFill>
                  <a:srgbClr val="009900"/>
                </a:solidFill>
                <a:latin typeface="Times New Roman"/>
              </a:rPr>
              <a:t>content</a:t>
            </a:r>
            <a:r>
              <a:rPr lang="cs-CZ" sz="1600" dirty="0" smtClean="0">
                <a:solidFill>
                  <a:srgbClr val="009900"/>
                </a:solidFill>
                <a:latin typeface="Times New Roman"/>
              </a:rPr>
              <a:t>=</a:t>
            </a:r>
            <a:r>
              <a:rPr lang="cs-CZ" sz="1600" dirty="0" smtClean="0">
                <a:solidFill>
                  <a:srgbClr val="CE7B00"/>
                </a:solidFill>
                <a:latin typeface="Times New Roman"/>
              </a:rPr>
              <a:t>'</a:t>
            </a:r>
            <a:r>
              <a:rPr lang="cs-CZ" sz="1600" dirty="0" err="1" smtClean="0">
                <a:solidFill>
                  <a:srgbClr val="CE7B00"/>
                </a:solidFill>
                <a:latin typeface="Times New Roman"/>
              </a:rPr>
              <a:t>cz.cvut.fel.</a:t>
            </a:r>
            <a:r>
              <a:rPr lang="cs-CZ" sz="1600" dirty="0" err="1" smtClean="0">
                <a:solidFill>
                  <a:srgbClr val="000000"/>
                </a:solidFill>
                <a:latin typeface="Times New Roman"/>
              </a:rPr>
              <a:t>Main</a:t>
            </a:r>
            <a:r>
              <a:rPr lang="cs-CZ" sz="1600" dirty="0" smtClean="0">
                <a:solidFill>
                  <a:srgbClr val="CE7B00"/>
                </a:solidFill>
                <a:latin typeface="Times New Roman"/>
              </a:rPr>
              <a:t>=</a:t>
            </a:r>
            <a:r>
              <a:rPr lang="cs-CZ" sz="1600" dirty="0" err="1" smtClean="0">
                <a:solidFill>
                  <a:srgbClr val="CE7B00"/>
                </a:solidFill>
                <a:latin typeface="Times New Roman"/>
              </a:rPr>
              <a:t>cz.cvut.fel.</a:t>
            </a:r>
            <a:r>
              <a:rPr lang="cs-CZ" sz="1600" dirty="0" err="1" smtClean="0">
                <a:solidFill>
                  <a:srgbClr val="000000"/>
                </a:solidFill>
                <a:latin typeface="Times New Roman"/>
              </a:rPr>
              <a:t>Main</a:t>
            </a:r>
            <a:r>
              <a:rPr lang="cs-CZ" sz="1600" dirty="0" smtClean="0">
                <a:solidFill>
                  <a:srgbClr val="CE7B00"/>
                </a:solidFill>
                <a:latin typeface="Times New Roman"/>
              </a:rPr>
              <a:t>'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&gt;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       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&lt;</a:t>
            </a:r>
            <a:r>
              <a:rPr lang="cs-CZ" sz="1600" dirty="0" err="1" smtClean="0">
                <a:solidFill>
                  <a:srgbClr val="0000E6"/>
                </a:solidFill>
                <a:latin typeface="Times New Roman"/>
              </a:rPr>
              <a:t>title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&gt;</a:t>
            </a:r>
            <a:r>
              <a:rPr lang="cs-CZ" sz="1600" dirty="0" err="1" smtClean="0">
                <a:solidFill>
                  <a:srgbClr val="000000"/>
                </a:solidFill>
                <a:latin typeface="Times New Roman"/>
              </a:rPr>
              <a:t>Main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&lt;/</a:t>
            </a:r>
            <a:r>
              <a:rPr lang="cs-CZ" sz="1600" dirty="0" err="1" smtClean="0">
                <a:solidFill>
                  <a:srgbClr val="0000E6"/>
                </a:solidFill>
                <a:latin typeface="Times New Roman"/>
              </a:rPr>
              <a:t>title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&gt;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   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&lt;/</a:t>
            </a:r>
            <a:r>
              <a:rPr lang="cs-CZ" sz="1600" dirty="0" err="1" smtClean="0">
                <a:solidFill>
                  <a:srgbClr val="0000E6"/>
                </a:solidFill>
                <a:latin typeface="Times New Roman"/>
              </a:rPr>
              <a:t>head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&gt;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   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&lt;body&gt;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       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&lt;</a:t>
            </a:r>
            <a:r>
              <a:rPr lang="cs-CZ" sz="1600" dirty="0" err="1" smtClean="0">
                <a:solidFill>
                  <a:srgbClr val="0000E6"/>
                </a:solidFill>
                <a:latin typeface="Times New Roman"/>
              </a:rPr>
              <a:t>script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dirty="0" smtClean="0">
                <a:solidFill>
                  <a:srgbClr val="009900"/>
                </a:solidFill>
                <a:latin typeface="Times New Roman"/>
              </a:rPr>
              <a:t>type=</a:t>
            </a:r>
            <a:r>
              <a:rPr lang="cs-CZ" sz="1600" dirty="0" smtClean="0">
                <a:solidFill>
                  <a:srgbClr val="CE7B00"/>
                </a:solidFill>
                <a:latin typeface="Times New Roman"/>
              </a:rPr>
              <a:t>"text/</a:t>
            </a:r>
            <a:r>
              <a:rPr lang="cs-CZ" sz="1600" dirty="0" err="1" smtClean="0">
                <a:solidFill>
                  <a:srgbClr val="CE7B00"/>
                </a:solidFill>
                <a:latin typeface="Times New Roman"/>
              </a:rPr>
              <a:t>javascript</a:t>
            </a:r>
            <a:r>
              <a:rPr lang="cs-CZ" sz="1600" dirty="0" smtClean="0">
                <a:solidFill>
                  <a:srgbClr val="CE7B00"/>
                </a:solidFill>
                <a:latin typeface="Times New Roman"/>
              </a:rPr>
              <a:t>"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 </a:t>
            </a:r>
            <a:r>
              <a:rPr lang="cs-CZ" sz="1600" dirty="0" err="1" smtClean="0">
                <a:solidFill>
                  <a:srgbClr val="009900"/>
                </a:solidFill>
                <a:latin typeface="Times New Roman"/>
              </a:rPr>
              <a:t>src</a:t>
            </a:r>
            <a:r>
              <a:rPr lang="cs-CZ" sz="1600" dirty="0" smtClean="0">
                <a:solidFill>
                  <a:srgbClr val="009900"/>
                </a:solidFill>
                <a:latin typeface="Times New Roman"/>
              </a:rPr>
              <a:t>=</a:t>
            </a:r>
            <a:r>
              <a:rPr lang="cs-CZ" sz="1600" dirty="0" smtClean="0">
                <a:solidFill>
                  <a:srgbClr val="CE7B00"/>
                </a:solidFill>
                <a:latin typeface="Times New Roman"/>
              </a:rPr>
              <a:t>"</a:t>
            </a:r>
            <a:r>
              <a:rPr lang="cs-CZ" sz="1600" dirty="0" err="1" smtClean="0">
                <a:solidFill>
                  <a:srgbClr val="CE7B00"/>
                </a:solidFill>
                <a:latin typeface="Times New Roman"/>
              </a:rPr>
              <a:t>cz.cvut.fel.</a:t>
            </a:r>
            <a:r>
              <a:rPr lang="cs-CZ" sz="1600" dirty="0" err="1" smtClean="0">
                <a:solidFill>
                  <a:srgbClr val="000000"/>
                </a:solidFill>
                <a:latin typeface="Times New Roman"/>
              </a:rPr>
              <a:t>Main</a:t>
            </a:r>
            <a:r>
              <a:rPr lang="cs-CZ" sz="1600" dirty="0" smtClean="0">
                <a:solidFill>
                  <a:srgbClr val="CE7B00"/>
                </a:solidFill>
                <a:latin typeface="Times New Roman"/>
              </a:rPr>
              <a:t>/</a:t>
            </a:r>
            <a:r>
              <a:rPr lang="cs-CZ" sz="1600" dirty="0" err="1" smtClean="0">
                <a:solidFill>
                  <a:srgbClr val="CE7B00"/>
                </a:solidFill>
                <a:latin typeface="Times New Roman"/>
              </a:rPr>
              <a:t>cz.cvut.fel.</a:t>
            </a:r>
            <a:r>
              <a:rPr lang="cs-CZ" sz="1600" dirty="0" err="1" smtClean="0">
                <a:solidFill>
                  <a:srgbClr val="000000"/>
                </a:solidFill>
                <a:latin typeface="Times New Roman"/>
              </a:rPr>
              <a:t>Main</a:t>
            </a:r>
            <a:r>
              <a:rPr lang="cs-CZ" sz="1600" dirty="0" err="1" smtClean="0">
                <a:solidFill>
                  <a:srgbClr val="CE7B00"/>
                </a:solidFill>
                <a:latin typeface="Times New Roman"/>
              </a:rPr>
              <a:t>.nocache.js</a:t>
            </a:r>
            <a:r>
              <a:rPr lang="cs-CZ" sz="1600" dirty="0" smtClean="0">
                <a:solidFill>
                  <a:srgbClr val="CE7B00"/>
                </a:solidFill>
                <a:latin typeface="Times New Roman"/>
              </a:rPr>
              <a:t>"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&gt;&lt;/</a:t>
            </a:r>
            <a:r>
              <a:rPr lang="cs-CZ" sz="1600" dirty="0" err="1" smtClean="0">
                <a:solidFill>
                  <a:srgbClr val="0000E6"/>
                </a:solidFill>
                <a:latin typeface="Times New Roman"/>
              </a:rPr>
              <a:t>script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&gt;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       </a:t>
            </a:r>
            <a:r>
              <a:rPr lang="cs-CZ" sz="1600" dirty="0" smtClean="0">
                <a:solidFill>
                  <a:srgbClr val="969696"/>
                </a:solidFill>
                <a:latin typeface="Times New Roman"/>
              </a:rPr>
              <a:t>&lt;!-- </a:t>
            </a:r>
            <a:r>
              <a:rPr lang="cs-CZ" sz="1600" dirty="0" err="1" smtClean="0">
                <a:solidFill>
                  <a:srgbClr val="969696"/>
                </a:solidFill>
                <a:latin typeface="Times New Roman"/>
              </a:rPr>
              <a:t>include</a:t>
            </a:r>
            <a:r>
              <a:rPr lang="cs-CZ" sz="16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600" dirty="0" err="1" smtClean="0">
                <a:solidFill>
                  <a:srgbClr val="969696"/>
                </a:solidFill>
                <a:latin typeface="Times New Roman"/>
              </a:rPr>
              <a:t>this</a:t>
            </a:r>
            <a:r>
              <a:rPr lang="cs-CZ" sz="16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600" dirty="0" err="1" smtClean="0">
                <a:solidFill>
                  <a:srgbClr val="969696"/>
                </a:solidFill>
                <a:latin typeface="Times New Roman"/>
              </a:rPr>
              <a:t>if</a:t>
            </a:r>
            <a:r>
              <a:rPr lang="cs-CZ" sz="16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600" dirty="0" err="1" smtClean="0">
                <a:solidFill>
                  <a:srgbClr val="969696"/>
                </a:solidFill>
                <a:latin typeface="Times New Roman"/>
              </a:rPr>
              <a:t>you</a:t>
            </a:r>
            <a:r>
              <a:rPr lang="cs-CZ" sz="16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600" dirty="0" err="1" smtClean="0">
                <a:solidFill>
                  <a:srgbClr val="969696"/>
                </a:solidFill>
                <a:latin typeface="Times New Roman"/>
              </a:rPr>
              <a:t>want</a:t>
            </a:r>
            <a:r>
              <a:rPr lang="cs-CZ" sz="16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600" dirty="0" err="1" smtClean="0">
                <a:solidFill>
                  <a:srgbClr val="969696"/>
                </a:solidFill>
                <a:latin typeface="Times New Roman"/>
              </a:rPr>
              <a:t>history</a:t>
            </a:r>
            <a:r>
              <a:rPr lang="cs-CZ" sz="1600" dirty="0" smtClean="0">
                <a:solidFill>
                  <a:srgbClr val="969696"/>
                </a:solidFill>
                <a:latin typeface="Times New Roman"/>
              </a:rPr>
              <a:t> support --&gt;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       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&lt;</a:t>
            </a:r>
            <a:r>
              <a:rPr lang="cs-CZ" sz="1600" dirty="0" err="1" smtClean="0">
                <a:solidFill>
                  <a:srgbClr val="0000E6"/>
                </a:solidFill>
                <a:latin typeface="Times New Roman"/>
              </a:rPr>
              <a:t>iframe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dirty="0" smtClean="0">
                <a:solidFill>
                  <a:srgbClr val="009900"/>
                </a:solidFill>
                <a:latin typeface="Times New Roman"/>
              </a:rPr>
              <a:t>id=</a:t>
            </a:r>
            <a:r>
              <a:rPr lang="cs-CZ" sz="1600" dirty="0" smtClean="0">
                <a:solidFill>
                  <a:srgbClr val="CE7B00"/>
                </a:solidFill>
                <a:latin typeface="Times New Roman"/>
              </a:rPr>
              <a:t>"__</a:t>
            </a:r>
            <a:r>
              <a:rPr lang="cs-CZ" sz="1600" dirty="0" err="1" smtClean="0">
                <a:solidFill>
                  <a:srgbClr val="CE7B00"/>
                </a:solidFill>
                <a:latin typeface="Times New Roman"/>
              </a:rPr>
              <a:t>gwt</a:t>
            </a:r>
            <a:r>
              <a:rPr lang="cs-CZ" sz="1600" dirty="0" smtClean="0">
                <a:solidFill>
                  <a:srgbClr val="CE7B00"/>
                </a:solidFill>
                <a:latin typeface="Times New Roman"/>
              </a:rPr>
              <a:t>_</a:t>
            </a:r>
            <a:r>
              <a:rPr lang="cs-CZ" sz="1600" dirty="0" err="1" smtClean="0">
                <a:solidFill>
                  <a:srgbClr val="CE7B00"/>
                </a:solidFill>
                <a:latin typeface="Times New Roman"/>
              </a:rPr>
              <a:t>historyFrame</a:t>
            </a:r>
            <a:r>
              <a:rPr lang="cs-CZ" sz="1600" dirty="0" smtClean="0">
                <a:solidFill>
                  <a:srgbClr val="CE7B00"/>
                </a:solidFill>
                <a:latin typeface="Times New Roman"/>
              </a:rPr>
              <a:t>"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dirty="0" smtClean="0">
                <a:solidFill>
                  <a:srgbClr val="009900"/>
                </a:solidFill>
                <a:latin typeface="Times New Roman"/>
              </a:rPr>
              <a:t>style=</a:t>
            </a:r>
            <a:r>
              <a:rPr lang="cs-CZ" sz="1600" dirty="0" smtClean="0">
                <a:solidFill>
                  <a:srgbClr val="CE7B00"/>
                </a:solidFill>
                <a:latin typeface="Times New Roman"/>
              </a:rPr>
              <a:t>"</a:t>
            </a:r>
            <a:r>
              <a:rPr lang="cs-CZ" sz="1600" dirty="0" err="1" smtClean="0">
                <a:solidFill>
                  <a:srgbClr val="0000FF"/>
                </a:solidFill>
                <a:latin typeface="Times New Roman"/>
              </a:rPr>
              <a:t>width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:0;</a:t>
            </a:r>
            <a:r>
              <a:rPr lang="cs-CZ" sz="1600" dirty="0" err="1" smtClean="0">
                <a:solidFill>
                  <a:srgbClr val="0000FF"/>
                </a:solidFill>
                <a:latin typeface="Times New Roman"/>
              </a:rPr>
              <a:t>height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:0;</a:t>
            </a:r>
            <a:r>
              <a:rPr lang="cs-CZ" sz="1600" dirty="0" err="1" smtClean="0">
                <a:solidFill>
                  <a:srgbClr val="0000FF"/>
                </a:solidFill>
                <a:latin typeface="Times New Roman"/>
              </a:rPr>
              <a:t>border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:0</a:t>
            </a:r>
            <a:r>
              <a:rPr lang="cs-CZ" sz="1600" dirty="0" smtClean="0">
                <a:solidFill>
                  <a:srgbClr val="CE7B00"/>
                </a:solidFill>
                <a:latin typeface="Times New Roman"/>
              </a:rPr>
              <a:t>"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&gt;&lt;/</a:t>
            </a:r>
            <a:r>
              <a:rPr lang="cs-CZ" sz="1600" dirty="0" err="1" smtClean="0">
                <a:solidFill>
                  <a:srgbClr val="0000E6"/>
                </a:solidFill>
                <a:latin typeface="Times New Roman"/>
              </a:rPr>
              <a:t>iframe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&gt;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   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&lt;/body&gt;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&lt;/</a:t>
            </a:r>
            <a:r>
              <a:rPr lang="cs-CZ" sz="1600" dirty="0" err="1" smtClean="0">
                <a:solidFill>
                  <a:srgbClr val="0000E6"/>
                </a:solidFill>
                <a:latin typeface="Times New Roman"/>
              </a:rPr>
              <a:t>html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&gt;</a:t>
            </a:r>
            <a:endParaRPr lang="cs-CZ" sz="2000" b="1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Vývojový diagram: postup 4"/>
          <p:cNvSpPr/>
          <p:nvPr/>
        </p:nvSpPr>
        <p:spPr bwMode="auto">
          <a:xfrm>
            <a:off x="428596" y="3094480"/>
            <a:ext cx="6929486" cy="285752"/>
          </a:xfrm>
          <a:prstGeom prst="flowChartProcess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rtlCol="0" anchor="t" anchorCtr="1"/>
          <a:lstStyle/>
          <a:p>
            <a:pPr algn="ctr"/>
            <a:endParaRPr lang="cs-CZ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257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0988" y="-118872"/>
            <a:ext cx="8583612" cy="995346"/>
          </a:xfrm>
        </p:spPr>
        <p:txBody>
          <a:bodyPr/>
          <a:lstStyle/>
          <a:p>
            <a:pPr lvl="1"/>
            <a:r>
              <a:rPr lang="en-US" dirty="0" smtClean="0"/>
              <a:t>Write the history description to the record</a:t>
            </a:r>
            <a:endParaRPr lang="cs-CZ" dirty="0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1406" y="1007576"/>
            <a:ext cx="8858312" cy="1572419"/>
          </a:xfrm>
          <a:prstGeom prst="rect">
            <a:avLst/>
          </a:prstGeom>
          <a:solidFill>
            <a:srgbClr val="FCE2C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l"/>
            <a:r>
              <a:rPr lang="cs-CZ" sz="1600" dirty="0" err="1" smtClean="0">
                <a:solidFill>
                  <a:srgbClr val="000000"/>
                </a:solidFill>
                <a:latin typeface="Times New Roman"/>
              </a:rPr>
              <a:t>textbox.addValueChangeHandler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(</a:t>
            </a:r>
            <a:r>
              <a:rPr lang="cs-CZ" sz="1600" dirty="0" err="1" smtClean="0">
                <a:solidFill>
                  <a:srgbClr val="0000E6"/>
                </a:solidFill>
                <a:latin typeface="Times New Roman"/>
              </a:rPr>
              <a:t>new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dirty="0" err="1" smtClean="0">
                <a:solidFill>
                  <a:srgbClr val="000000"/>
                </a:solidFill>
                <a:latin typeface="Times New Roman"/>
              </a:rPr>
              <a:t>ValueChangeHandler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&lt;</a:t>
            </a:r>
            <a:r>
              <a:rPr lang="cs-CZ" sz="1600" dirty="0" err="1" smtClean="0">
                <a:solidFill>
                  <a:srgbClr val="000000"/>
                </a:solidFill>
                <a:latin typeface="Times New Roman"/>
              </a:rPr>
              <a:t>String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&gt;() {</a:t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           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public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dirty="0" err="1" smtClean="0">
                <a:solidFill>
                  <a:srgbClr val="0000E6"/>
                </a:solidFill>
                <a:latin typeface="Times New Roman"/>
              </a:rPr>
              <a:t>void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onValueChange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(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ValueChangeEvent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&lt;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String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&gt;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event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) {</a:t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           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History.newItem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(</a:t>
            </a:r>
            <a:r>
              <a:rPr lang="cs-CZ" sz="1600" b="1" dirty="0" smtClean="0">
                <a:solidFill>
                  <a:srgbClr val="CE7B00"/>
                </a:solidFill>
                <a:latin typeface="Times New Roman"/>
              </a:rPr>
              <a:t>"text_"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+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event.getValue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());</a:t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        }</a:t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    });</a:t>
            </a:r>
            <a:endParaRPr lang="cs-CZ" sz="2000" b="1" dirty="0" smtClean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3387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0988" y="76200"/>
            <a:ext cx="8583612" cy="1120552"/>
          </a:xfrm>
        </p:spPr>
        <p:txBody>
          <a:bodyPr/>
          <a:lstStyle/>
          <a:p>
            <a:r>
              <a:rPr lang="en-US" dirty="0" smtClean="0"/>
              <a:t>Use the history description, set application state</a:t>
            </a:r>
            <a:endParaRPr lang="cs-CZ" dirty="0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1406" y="1714488"/>
            <a:ext cx="8858312" cy="4307655"/>
          </a:xfrm>
          <a:prstGeom prst="rect">
            <a:avLst/>
          </a:prstGeom>
          <a:solidFill>
            <a:srgbClr val="FCE2C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l"/>
            <a:r>
              <a:rPr lang="cs-CZ" sz="1600" dirty="0" err="1" smtClean="0">
                <a:solidFill>
                  <a:srgbClr val="000000"/>
                </a:solidFill>
                <a:latin typeface="Times New Roman"/>
              </a:rPr>
              <a:t>History.addValueChangeHandler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(</a:t>
            </a:r>
            <a:r>
              <a:rPr lang="cs-CZ" sz="1600" dirty="0" err="1" smtClean="0">
                <a:solidFill>
                  <a:srgbClr val="0000E6"/>
                </a:solidFill>
                <a:latin typeface="Times New Roman"/>
              </a:rPr>
              <a:t>new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dirty="0" err="1" smtClean="0">
                <a:solidFill>
                  <a:srgbClr val="000000"/>
                </a:solidFill>
                <a:latin typeface="Times New Roman"/>
              </a:rPr>
              <a:t>ValueChangeHandler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&lt;</a:t>
            </a:r>
            <a:r>
              <a:rPr lang="cs-CZ" sz="1600" dirty="0" err="1" smtClean="0">
                <a:solidFill>
                  <a:srgbClr val="000000"/>
                </a:solidFill>
                <a:latin typeface="Times New Roman"/>
              </a:rPr>
              <a:t>String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&gt;() {</a:t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           </a:t>
            </a:r>
            <a:r>
              <a:rPr lang="cs-CZ" sz="1600" dirty="0" smtClean="0">
                <a:solidFill>
                  <a:srgbClr val="0000E6"/>
                </a:solidFill>
                <a:latin typeface="Times New Roman"/>
              </a:rPr>
              <a:t>public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dirty="0" err="1" smtClean="0">
                <a:solidFill>
                  <a:srgbClr val="0000E6"/>
                </a:solidFill>
                <a:latin typeface="Times New Roman"/>
              </a:rPr>
              <a:t>void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onValueChange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(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ValueChangeEvent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&lt;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String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&gt;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event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) {</a:t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           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String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historyToken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=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event.getValue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();</a:t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            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// </a:t>
            </a:r>
            <a:r>
              <a:rPr lang="cs-CZ" sz="1600" b="1" dirty="0" err="1" smtClean="0">
                <a:solidFill>
                  <a:srgbClr val="969696"/>
                </a:solidFill>
                <a:latin typeface="Times New Roman"/>
              </a:rPr>
              <a:t>Parse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969696"/>
                </a:solidFill>
                <a:latin typeface="Times New Roman"/>
              </a:rPr>
              <a:t>the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969696"/>
                </a:solidFill>
                <a:latin typeface="Times New Roman"/>
              </a:rPr>
              <a:t>history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969696"/>
                </a:solidFill>
                <a:latin typeface="Times New Roman"/>
              </a:rPr>
              <a:t>token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/>
            </a:r>
            <a:br>
              <a:rPr lang="cs-CZ" sz="1600" b="1" dirty="0" smtClean="0">
                <a:solidFill>
                  <a:srgbClr val="969696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            </a:t>
            </a:r>
            <a:r>
              <a:rPr lang="cs-CZ" sz="1600" b="1" dirty="0" err="1" smtClean="0">
                <a:solidFill>
                  <a:srgbClr val="0000E6"/>
                </a:solidFill>
                <a:latin typeface="Times New Roman"/>
              </a:rPr>
              <a:t>if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(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historyToken.substring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(0, 5).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equals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(</a:t>
            </a:r>
            <a:r>
              <a:rPr lang="cs-CZ" sz="1600" b="1" dirty="0" smtClean="0">
                <a:solidFill>
                  <a:srgbClr val="CE7B00"/>
                </a:solidFill>
                <a:latin typeface="Times New Roman"/>
              </a:rPr>
              <a:t>"text_"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)) {</a:t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               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String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historyString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=</a:t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                       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historyToken.substring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(5,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historyToken.length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());</a:t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                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// </a:t>
            </a:r>
            <a:r>
              <a:rPr lang="cs-CZ" sz="1600" b="1" dirty="0" err="1" smtClean="0">
                <a:solidFill>
                  <a:srgbClr val="969696"/>
                </a:solidFill>
                <a:latin typeface="Times New Roman"/>
              </a:rPr>
              <a:t>Nastavime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 historickou hodnotu</a:t>
            </a:r>
            <a:br>
              <a:rPr lang="cs-CZ" sz="1600" b="1" dirty="0" smtClean="0">
                <a:solidFill>
                  <a:srgbClr val="969696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               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textbox.setText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(</a:t>
            </a:r>
            <a:r>
              <a:rPr lang="cs-CZ" sz="1600" b="1" dirty="0" smtClean="0">
                <a:solidFill>
                  <a:srgbClr val="CE7B00"/>
                </a:solidFill>
                <a:latin typeface="Times New Roman"/>
              </a:rPr>
              <a:t>"</a:t>
            </a:r>
            <a:r>
              <a:rPr lang="cs-CZ" sz="1600" b="1" dirty="0" err="1" smtClean="0">
                <a:solidFill>
                  <a:srgbClr val="CE7B00"/>
                </a:solidFill>
                <a:latin typeface="Times New Roman"/>
              </a:rPr>
              <a:t>History</a:t>
            </a:r>
            <a:r>
              <a:rPr lang="cs-CZ" sz="1600" b="1" dirty="0" smtClean="0">
                <a:solidFill>
                  <a:srgbClr val="CE7B00"/>
                </a:solidFill>
                <a:latin typeface="Times New Roman"/>
              </a:rPr>
              <a:t>: "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+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historyString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);</a:t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            } </a:t>
            </a:r>
            <a:r>
              <a:rPr lang="cs-CZ" sz="1600" b="1" dirty="0" err="1" smtClean="0">
                <a:solidFill>
                  <a:srgbClr val="0000E6"/>
                </a:solidFill>
                <a:latin typeface="Times New Roman"/>
              </a:rPr>
              <a:t>else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{</a:t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               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textbox.setText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(</a:t>
            </a:r>
            <a:r>
              <a:rPr lang="cs-CZ" sz="1600" b="1" dirty="0" smtClean="0">
                <a:solidFill>
                  <a:srgbClr val="CE7B00"/>
                </a:solidFill>
                <a:latin typeface="Times New Roman"/>
              </a:rPr>
              <a:t>""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);</a:t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            }</a:t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        }</a:t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    });</a:t>
            </a:r>
            <a:endParaRPr lang="cs-CZ" sz="2000" b="1" dirty="0" smtClean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664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Compilation and</a:t>
            </a:r>
            <a:r>
              <a:rPr lang="en-US" dirty="0" smtClean="0"/>
              <a:t> Debugging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914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Archite</a:t>
            </a:r>
            <a:r>
              <a:rPr lang="en-US" dirty="0" err="1" smtClean="0"/>
              <a:t>cture</a:t>
            </a:r>
            <a:r>
              <a:rPr lang="cs-CZ" dirty="0" smtClean="0"/>
              <a:t> – AJAX </a:t>
            </a:r>
            <a:r>
              <a:rPr lang="en-US" dirty="0" smtClean="0"/>
              <a:t>in the main role</a:t>
            </a:r>
            <a:endParaRPr lang="cs-CZ" dirty="0"/>
          </a:p>
        </p:txBody>
      </p:sp>
      <p:sp>
        <p:nvSpPr>
          <p:cNvPr id="4" name="Mrak 3"/>
          <p:cNvSpPr/>
          <p:nvPr/>
        </p:nvSpPr>
        <p:spPr bwMode="auto">
          <a:xfrm>
            <a:off x="3000364" y="1000108"/>
            <a:ext cx="2357454" cy="1357322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rtlCol="0" anchor="ctr" anchorCtr="1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Java</a:t>
            </a:r>
            <a:r>
              <a:rPr lang="en-US" dirty="0" smtClean="0">
                <a:solidFill>
                  <a:schemeClr val="tx1"/>
                </a:solidFill>
              </a:rPr>
              <a:t> code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5" name="Mrak 4"/>
          <p:cNvSpPr/>
          <p:nvPr/>
        </p:nvSpPr>
        <p:spPr bwMode="auto">
          <a:xfrm>
            <a:off x="500034" y="3286124"/>
            <a:ext cx="2357454" cy="1357322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rtlCol="0" anchor="ctr" anchorCtr="1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Client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co</a:t>
            </a:r>
            <a:r>
              <a:rPr lang="cs-CZ" dirty="0" smtClean="0">
                <a:solidFill>
                  <a:schemeClr val="tx1"/>
                </a:solidFill>
              </a:rPr>
              <a:t>d</a:t>
            </a:r>
            <a:r>
              <a:rPr lang="en-US" dirty="0" smtClean="0">
                <a:solidFill>
                  <a:schemeClr val="tx1"/>
                </a:solidFill>
              </a:rPr>
              <a:t>e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8" name="Mrak 7"/>
          <p:cNvSpPr/>
          <p:nvPr/>
        </p:nvSpPr>
        <p:spPr bwMode="auto">
          <a:xfrm>
            <a:off x="5715008" y="3286124"/>
            <a:ext cx="2357454" cy="1357322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rtlCol="0" anchor="ctr" anchorCtr="1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Server – </a:t>
            </a:r>
            <a:r>
              <a:rPr lang="cs-CZ" dirty="0" err="1" smtClean="0">
                <a:solidFill>
                  <a:schemeClr val="tx1"/>
                </a:solidFill>
              </a:rPr>
              <a:t>side</a:t>
            </a: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Java </a:t>
            </a:r>
            <a:r>
              <a:rPr lang="en-US" dirty="0" smtClean="0">
                <a:solidFill>
                  <a:schemeClr val="tx1"/>
                </a:solidFill>
              </a:rPr>
              <a:t>code</a:t>
            </a:r>
            <a:endParaRPr lang="cs-CZ" dirty="0" smtClean="0">
              <a:solidFill>
                <a:schemeClr val="tx1"/>
              </a:solidFill>
            </a:endParaRPr>
          </a:p>
        </p:txBody>
      </p:sp>
      <p:cxnSp>
        <p:nvCxnSpPr>
          <p:cNvPr id="10" name="Přímá spojovací šipka 9"/>
          <p:cNvCxnSpPr/>
          <p:nvPr/>
        </p:nvCxnSpPr>
        <p:spPr bwMode="auto">
          <a:xfrm rot="10800000" flipV="1">
            <a:off x="2143108" y="2071678"/>
            <a:ext cx="1285884" cy="107157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ovéPole 10"/>
          <p:cNvSpPr txBox="1"/>
          <p:nvPr/>
        </p:nvSpPr>
        <p:spPr>
          <a:xfrm rot="19200922">
            <a:off x="1499623" y="2310801"/>
            <a:ext cx="1470467" cy="5275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Translation to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err="1" smtClean="0">
                <a:solidFill>
                  <a:schemeClr val="tx1"/>
                </a:solidFill>
              </a:rPr>
              <a:t>JavaScript</a:t>
            </a:r>
            <a:r>
              <a:rPr lang="cs-CZ" dirty="0" smtClean="0">
                <a:solidFill>
                  <a:schemeClr val="tx1"/>
                </a:solidFill>
              </a:rPr>
              <a:t>, …</a:t>
            </a:r>
          </a:p>
        </p:txBody>
      </p:sp>
      <p:cxnSp>
        <p:nvCxnSpPr>
          <p:cNvPr id="12" name="Přímá spojovací šipka 11"/>
          <p:cNvCxnSpPr/>
          <p:nvPr/>
        </p:nvCxnSpPr>
        <p:spPr bwMode="auto">
          <a:xfrm>
            <a:off x="4929190" y="2143116"/>
            <a:ext cx="1571636" cy="10001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Obousměrná vodorovná šipka 15"/>
          <p:cNvSpPr/>
          <p:nvPr/>
        </p:nvSpPr>
        <p:spPr bwMode="auto">
          <a:xfrm>
            <a:off x="3357554" y="3786190"/>
            <a:ext cx="1928826" cy="285752"/>
          </a:xfrm>
          <a:prstGeom prst="leftRightArrow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rtlCol="0" anchor="t" anchorCtr="1"/>
          <a:lstStyle/>
          <a:p>
            <a:pPr algn="ctr"/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551070" y="3286124"/>
            <a:ext cx="1556837" cy="5104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Asynchronous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communication</a:t>
            </a:r>
            <a:endParaRPr lang="cs-CZ" dirty="0" smtClean="0">
              <a:solidFill>
                <a:schemeClr val="tx1"/>
              </a:solidFill>
            </a:endParaRPr>
          </a:p>
        </p:txBody>
      </p:sp>
      <p:cxnSp>
        <p:nvCxnSpPr>
          <p:cNvPr id="19" name="Přímá spojovací šipka 18"/>
          <p:cNvCxnSpPr/>
          <p:nvPr/>
        </p:nvCxnSpPr>
        <p:spPr bwMode="auto">
          <a:xfrm rot="5400000">
            <a:off x="3964777" y="2750339"/>
            <a:ext cx="642942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72185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80988" y="116632"/>
            <a:ext cx="8583612" cy="684213"/>
          </a:xfrm>
        </p:spPr>
        <p:txBody>
          <a:bodyPr/>
          <a:lstStyle/>
          <a:p>
            <a:r>
              <a:rPr lang="en-US" dirty="0" smtClean="0"/>
              <a:t>Debugging in </a:t>
            </a:r>
            <a:r>
              <a:rPr lang="cs-CZ" dirty="0" err="1" smtClean="0"/>
              <a:t>Development</a:t>
            </a:r>
            <a:r>
              <a:rPr lang="cs-CZ" dirty="0" smtClean="0"/>
              <a:t> mode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198452"/>
            <a:ext cx="8643998" cy="508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8297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000108"/>
            <a:ext cx="7912034" cy="528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9133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Speed </a:t>
            </a:r>
            <a:r>
              <a:rPr lang="cs-CZ" dirty="0" err="1" smtClean="0"/>
              <a:t>Tracer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Addon</a:t>
            </a:r>
            <a:r>
              <a:rPr lang="en-US" dirty="0" smtClean="0"/>
              <a:t> to Chrome </a:t>
            </a:r>
          </a:p>
          <a:p>
            <a:r>
              <a:rPr lang="en-US" dirty="0" smtClean="0"/>
              <a:t>!!! need for some historical version</a:t>
            </a:r>
          </a:p>
          <a:p>
            <a:r>
              <a:rPr lang="en-US" dirty="0" smtClean="0"/>
              <a:t>Similar in FF</a:t>
            </a:r>
            <a:endParaRPr lang="en-US" dirty="0" smtClean="0"/>
          </a:p>
          <a:p>
            <a:pPr lvl="1">
              <a:buNone/>
            </a:pPr>
            <a:r>
              <a:rPr lang="cs-CZ" dirty="0" smtClean="0"/>
              <a:t>--</a:t>
            </a:r>
            <a:r>
              <a:rPr lang="cs-CZ" dirty="0" err="1" smtClean="0"/>
              <a:t>enable</a:t>
            </a:r>
            <a:r>
              <a:rPr lang="cs-CZ" dirty="0" smtClean="0"/>
              <a:t>-</a:t>
            </a:r>
            <a:r>
              <a:rPr lang="cs-CZ" dirty="0" err="1" smtClean="0"/>
              <a:t>extension</a:t>
            </a:r>
            <a:r>
              <a:rPr lang="cs-CZ" dirty="0" smtClean="0"/>
              <a:t>-</a:t>
            </a:r>
            <a:r>
              <a:rPr lang="cs-CZ" dirty="0" err="1" smtClean="0"/>
              <a:t>timeline</a:t>
            </a:r>
            <a:r>
              <a:rPr lang="cs-CZ" dirty="0" smtClean="0"/>
              <a:t>-</a:t>
            </a:r>
            <a:r>
              <a:rPr lang="cs-CZ" dirty="0" err="1" smtClean="0"/>
              <a:t>api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783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3875" y="95250"/>
            <a:ext cx="8096250" cy="666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4324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3875" y="95250"/>
            <a:ext cx="8096250" cy="666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0690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GWT</a:t>
            </a:r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GWT is pronounced “</a:t>
            </a:r>
            <a:r>
              <a:rPr lang="en-US" dirty="0" err="1" smtClean="0"/>
              <a:t>gwit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Open source project with Apache </a:t>
            </a:r>
            <a:r>
              <a:rPr lang="en-US" dirty="0" err="1" smtClean="0"/>
              <a:t>Licence</a:t>
            </a:r>
            <a:r>
              <a:rPr lang="en-US" dirty="0" smtClean="0"/>
              <a:t> 2.0</a:t>
            </a:r>
          </a:p>
          <a:p>
            <a:r>
              <a:rPr lang="en-US" dirty="0" smtClean="0"/>
              <a:t>Created by Google</a:t>
            </a:r>
          </a:p>
          <a:p>
            <a:r>
              <a:rPr lang="en-US" dirty="0" smtClean="0"/>
              <a:t>Many inspired and derived projects</a:t>
            </a:r>
          </a:p>
          <a:p>
            <a:pPr lvl="1"/>
            <a:r>
              <a:rPr lang="en-US" dirty="0" err="1" smtClean="0"/>
              <a:t>Vaadin</a:t>
            </a:r>
            <a:endParaRPr lang="en-US" dirty="0" smtClean="0"/>
          </a:p>
          <a:p>
            <a:pPr lvl="1"/>
            <a:r>
              <a:rPr lang="en-US" dirty="0" smtClean="0"/>
              <a:t>Smart GWT</a:t>
            </a:r>
          </a:p>
          <a:p>
            <a:pPr lvl="1"/>
            <a:r>
              <a:rPr lang="en-US" dirty="0" err="1" smtClean="0"/>
              <a:t>Sencha</a:t>
            </a:r>
            <a:r>
              <a:rPr lang="en-US" dirty="0" smtClean="0"/>
              <a:t> GXT</a:t>
            </a:r>
          </a:p>
          <a:p>
            <a:r>
              <a:rPr lang="en-US" dirty="0" smtClean="0"/>
              <a:t>IDE integration GWT4NB – for NetBeans</a:t>
            </a:r>
            <a:endParaRPr lang="en-US" dirty="0"/>
          </a:p>
          <a:p>
            <a:r>
              <a:rPr lang="en-US" dirty="0" smtClean="0"/>
              <a:t>Links:</a:t>
            </a:r>
          </a:p>
          <a:p>
            <a:pPr lvl="1"/>
            <a:r>
              <a:rPr lang="en-US" dirty="0" smtClean="0">
                <a:hlinkClick r:id="rId2"/>
              </a:rPr>
              <a:t>www.gwtproject.org</a:t>
            </a:r>
            <a:endParaRPr lang="en-US" dirty="0" smtClean="0"/>
          </a:p>
          <a:p>
            <a:pPr lvl="1"/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WA </a:t>
            </a:r>
            <a:r>
              <a:rPr lang="cs-CZ" smtClean="0"/>
              <a:t>2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B3EFEF-3BCE-4FAF-927D-35A95A89FC12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170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GWT </a:t>
            </a:r>
            <a:r>
              <a:rPr lang="cs-CZ" dirty="0" smtClean="0"/>
              <a:t>Modul</a:t>
            </a:r>
            <a:r>
              <a:rPr lang="en-US" dirty="0" err="1" smtClean="0"/>
              <a:t>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3688" y="785794"/>
            <a:ext cx="8570912" cy="5286412"/>
          </a:xfrm>
        </p:spPr>
        <p:txBody>
          <a:bodyPr/>
          <a:lstStyle/>
          <a:p>
            <a:r>
              <a:rPr lang="en-US" dirty="0" smtClean="0"/>
              <a:t>Project divided to models</a:t>
            </a:r>
            <a:endParaRPr lang="cs-CZ" dirty="0" smtClean="0"/>
          </a:p>
          <a:p>
            <a:r>
              <a:rPr lang="en-US" dirty="0" smtClean="0"/>
              <a:t>A module is a coherent functionality</a:t>
            </a:r>
            <a:endParaRPr lang="cs-CZ" dirty="0" smtClean="0"/>
          </a:p>
          <a:p>
            <a:r>
              <a:rPr lang="en-US" dirty="0" smtClean="0"/>
              <a:t>Java like naming convention</a:t>
            </a:r>
            <a:endParaRPr lang="cs-CZ" dirty="0" smtClean="0"/>
          </a:p>
          <a:p>
            <a:r>
              <a:rPr lang="en-US" dirty="0" smtClean="0"/>
              <a:t>Each module has  a descriptor in XML</a:t>
            </a:r>
            <a:r>
              <a:rPr lang="cs-CZ" dirty="0" smtClean="0"/>
              <a:t> </a:t>
            </a:r>
            <a:r>
              <a:rPr lang="cs-CZ" dirty="0" smtClean="0"/>
              <a:t>.gwt.xml</a:t>
            </a:r>
          </a:p>
          <a:p>
            <a:pPr lvl="1"/>
            <a:r>
              <a:rPr lang="en-US" dirty="0" smtClean="0"/>
              <a:t>Inheritance</a:t>
            </a:r>
            <a:endParaRPr lang="cs-CZ" dirty="0" smtClean="0"/>
          </a:p>
          <a:p>
            <a:pPr lvl="1"/>
            <a:r>
              <a:rPr lang="cs-CZ" dirty="0" err="1" smtClean="0"/>
              <a:t>Entry</a:t>
            </a:r>
            <a:r>
              <a:rPr lang="cs-CZ" dirty="0" smtClean="0"/>
              <a:t>-point </a:t>
            </a:r>
            <a:r>
              <a:rPr lang="cs-CZ" dirty="0" err="1" smtClean="0"/>
              <a:t>class</a:t>
            </a:r>
            <a:endParaRPr lang="cs-CZ" dirty="0" smtClean="0"/>
          </a:p>
          <a:p>
            <a:pPr lvl="1"/>
            <a:r>
              <a:rPr lang="en-US" dirty="0" smtClean="0"/>
              <a:t>Source paths</a:t>
            </a:r>
            <a:endParaRPr lang="cs-CZ" dirty="0" smtClean="0"/>
          </a:p>
          <a:p>
            <a:pPr lvl="2"/>
            <a:r>
              <a:rPr lang="en-US" dirty="0" smtClean="0"/>
              <a:t>classes will be translated to </a:t>
            </a:r>
            <a:r>
              <a:rPr lang="en-US" dirty="0" err="1" smtClean="0"/>
              <a:t>javaScript</a:t>
            </a:r>
            <a:endParaRPr lang="cs-CZ" dirty="0" smtClean="0"/>
          </a:p>
          <a:p>
            <a:pPr lvl="1"/>
            <a:r>
              <a:rPr lang="en-US" dirty="0" smtClean="0"/>
              <a:t>Class paths</a:t>
            </a:r>
            <a:endParaRPr lang="cs-CZ" dirty="0" smtClean="0"/>
          </a:p>
          <a:p>
            <a:pPr lvl="1"/>
            <a:r>
              <a:rPr lang="cs-CZ" dirty="0" err="1" smtClean="0"/>
              <a:t>Extern</a:t>
            </a:r>
            <a:r>
              <a:rPr lang="en-US" dirty="0" smtClean="0"/>
              <a:t>al</a:t>
            </a:r>
            <a:r>
              <a:rPr lang="cs-CZ" dirty="0" smtClean="0"/>
              <a:t> </a:t>
            </a:r>
            <a:r>
              <a:rPr lang="cs-CZ" dirty="0" err="1" smtClean="0"/>
              <a:t>JavaScript</a:t>
            </a:r>
            <a:endParaRPr lang="cs-CZ" dirty="0" smtClean="0"/>
          </a:p>
          <a:p>
            <a:pPr lvl="1"/>
            <a:r>
              <a:rPr lang="cs-CZ" dirty="0" smtClean="0"/>
              <a:t>CSS</a:t>
            </a:r>
          </a:p>
          <a:p>
            <a:pPr lvl="1"/>
            <a:r>
              <a:rPr lang="cs-CZ" dirty="0" err="1" smtClean="0"/>
              <a:t>Servlet</a:t>
            </a:r>
            <a:r>
              <a:rPr lang="en-US" dirty="0" smtClean="0"/>
              <a:t>s</a:t>
            </a:r>
            <a:r>
              <a:rPr lang="cs-CZ" dirty="0" smtClean="0"/>
              <a:t>, </a:t>
            </a:r>
            <a:r>
              <a:rPr lang="en-US" dirty="0" smtClean="0"/>
              <a:t>other</a:t>
            </a:r>
            <a:r>
              <a:rPr lang="cs-CZ" dirty="0" smtClean="0"/>
              <a:t> </a:t>
            </a:r>
            <a:r>
              <a:rPr lang="cs-CZ" dirty="0" smtClean="0"/>
              <a:t>„</a:t>
            </a:r>
            <a:r>
              <a:rPr lang="cs-CZ" dirty="0" err="1" smtClean="0"/>
              <a:t>propert</a:t>
            </a:r>
            <a:r>
              <a:rPr lang="en-US" dirty="0" err="1" smtClean="0"/>
              <a:t>ies</a:t>
            </a:r>
            <a:r>
              <a:rPr lang="cs-CZ" dirty="0" smtClean="0"/>
              <a:t>“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060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it work?</a:t>
            </a:r>
            <a:endParaRPr lang="cs-CZ" dirty="0"/>
          </a:p>
        </p:txBody>
      </p:sp>
      <p:sp>
        <p:nvSpPr>
          <p:cNvPr id="3" name="Vývojový diagram: postup 2"/>
          <p:cNvSpPr/>
          <p:nvPr/>
        </p:nvSpPr>
        <p:spPr bwMode="auto">
          <a:xfrm>
            <a:off x="4290840" y="1323770"/>
            <a:ext cx="3134088" cy="567122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rtlCol="0" anchor="ctr" anchorCtr="1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Main.gwt.xml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4" name="Vývojový diagram: postup 3"/>
          <p:cNvSpPr/>
          <p:nvPr/>
        </p:nvSpPr>
        <p:spPr bwMode="auto">
          <a:xfrm>
            <a:off x="428596" y="1285860"/>
            <a:ext cx="2143140" cy="714380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rtlCol="0" anchor="ctr" anchorCtr="1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gwt.properties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6" name="Vývojový diagram: postup 5"/>
          <p:cNvSpPr/>
          <p:nvPr/>
        </p:nvSpPr>
        <p:spPr bwMode="auto">
          <a:xfrm>
            <a:off x="4290840" y="2895406"/>
            <a:ext cx="3134088" cy="567122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rtlCol="0" anchor="ctr" anchorCtr="1"/>
          <a:lstStyle/>
          <a:p>
            <a:r>
              <a:rPr lang="cs-CZ" dirty="0" err="1" smtClean="0">
                <a:solidFill>
                  <a:schemeClr val="tx1"/>
                </a:solidFill>
              </a:rPr>
              <a:t>cz.cvut.fel.client.MainEntryPoint</a:t>
            </a:r>
            <a:endParaRPr lang="cs-CZ" dirty="0" smtClean="0">
              <a:solidFill>
                <a:schemeClr val="tx1"/>
              </a:solidFill>
            </a:endParaRPr>
          </a:p>
        </p:txBody>
      </p:sp>
      <p:cxnSp>
        <p:nvCxnSpPr>
          <p:cNvPr id="8" name="Zakřivená spojovací čára 7"/>
          <p:cNvCxnSpPr>
            <a:stCxn id="4" idx="2"/>
            <a:endCxn id="3" idx="2"/>
          </p:cNvCxnSpPr>
          <p:nvPr/>
        </p:nvCxnSpPr>
        <p:spPr bwMode="auto">
          <a:xfrm rot="5400000" flipH="1" flipV="1">
            <a:off x="3624351" y="-233293"/>
            <a:ext cx="109348" cy="4357718"/>
          </a:xfrm>
          <a:prstGeom prst="curvedConnector3">
            <a:avLst>
              <a:gd name="adj1" fmla="val -20905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/>
            <a:tailEnd type="arrow"/>
          </a:ln>
          <a:effectLst/>
        </p:spPr>
      </p:cxnSp>
      <p:sp>
        <p:nvSpPr>
          <p:cNvPr id="10" name="TextovéPole 9"/>
          <p:cNvSpPr txBox="1"/>
          <p:nvPr/>
        </p:nvSpPr>
        <p:spPr>
          <a:xfrm>
            <a:off x="3000364" y="2418473"/>
            <a:ext cx="1571636" cy="510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dirty="0" err="1" smtClean="0">
                <a:solidFill>
                  <a:schemeClr val="tx1"/>
                </a:solidFill>
              </a:rPr>
              <a:t>gwt.module</a:t>
            </a:r>
            <a:endParaRPr lang="cs-CZ" dirty="0" smtClean="0">
              <a:solidFill>
                <a:schemeClr val="tx1"/>
              </a:solidFill>
            </a:endParaRP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…</a:t>
            </a:r>
          </a:p>
        </p:txBody>
      </p:sp>
      <p:cxnSp>
        <p:nvCxnSpPr>
          <p:cNvPr id="12" name="Přímá spojovací šipka 11"/>
          <p:cNvCxnSpPr>
            <a:stCxn id="3" idx="2"/>
            <a:endCxn id="6" idx="0"/>
          </p:cNvCxnSpPr>
          <p:nvPr/>
        </p:nvCxnSpPr>
        <p:spPr bwMode="auto">
          <a:xfrm rot="5400000">
            <a:off x="5355627" y="2393149"/>
            <a:ext cx="1004514" cy="15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ovéPole 12"/>
          <p:cNvSpPr txBox="1"/>
          <p:nvPr/>
        </p:nvSpPr>
        <p:spPr>
          <a:xfrm>
            <a:off x="6000760" y="2285993"/>
            <a:ext cx="1785950" cy="510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dirty="0" err="1" smtClean="0">
                <a:solidFill>
                  <a:schemeClr val="tx1"/>
                </a:solidFill>
              </a:rPr>
              <a:t>entry</a:t>
            </a:r>
            <a:r>
              <a:rPr lang="cs-CZ" dirty="0" smtClean="0">
                <a:solidFill>
                  <a:schemeClr val="tx1"/>
                </a:solidFill>
              </a:rPr>
              <a:t>-point </a:t>
            </a:r>
            <a:r>
              <a:rPr lang="cs-CZ" dirty="0" err="1" smtClean="0">
                <a:solidFill>
                  <a:schemeClr val="tx1"/>
                </a:solidFill>
              </a:rPr>
              <a:t>class</a:t>
            </a:r>
            <a:endParaRPr lang="cs-CZ" dirty="0" smtClean="0">
              <a:solidFill>
                <a:schemeClr val="tx1"/>
              </a:solidFill>
            </a:endParaRP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4" name="Pravá složená závorka 13"/>
          <p:cNvSpPr/>
          <p:nvPr/>
        </p:nvSpPr>
        <p:spPr bwMode="auto">
          <a:xfrm rot="5400000">
            <a:off x="3893339" y="107132"/>
            <a:ext cx="500066" cy="7429552"/>
          </a:xfrm>
          <a:prstGeom prst="rightBrace">
            <a:avLst>
              <a:gd name="adj1" fmla="val 52219"/>
              <a:gd name="adj2" fmla="val 49656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Verdana" pitchFamily="32" charset="0"/>
              <a:buNone/>
              <a:tabLst/>
            </a:pPr>
            <a:endParaRPr kumimoji="0" lang="cs-CZ" sz="1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Verdana" pitchFamily="32" charset="0"/>
              <a:cs typeface="Arial Unicode MS" charset="0"/>
            </a:endParaRPr>
          </a:p>
        </p:txBody>
      </p:sp>
      <p:sp>
        <p:nvSpPr>
          <p:cNvPr id="18" name="Vývojový diagram: údaje 17"/>
          <p:cNvSpPr/>
          <p:nvPr/>
        </p:nvSpPr>
        <p:spPr bwMode="auto">
          <a:xfrm>
            <a:off x="2786050" y="4071942"/>
            <a:ext cx="2786082" cy="857256"/>
          </a:xfrm>
          <a:prstGeom prst="flowChartInputOutpu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rtlCol="0" anchor="ctr" anchorCtr="1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GWT </a:t>
            </a:r>
            <a:r>
              <a:rPr lang="cs-CZ" dirty="0" err="1" smtClean="0">
                <a:solidFill>
                  <a:schemeClr val="tx1"/>
                </a:solidFill>
              </a:rPr>
              <a:t>Compiler</a:t>
            </a:r>
            <a:endParaRPr lang="cs-CZ" dirty="0" smtClean="0">
              <a:solidFill>
                <a:schemeClr val="tx1"/>
              </a:solidFill>
            </a:endParaRPr>
          </a:p>
        </p:txBody>
      </p:sp>
      <p:cxnSp>
        <p:nvCxnSpPr>
          <p:cNvPr id="20" name="Přímá spojovací šipka 19"/>
          <p:cNvCxnSpPr>
            <a:stCxn id="18" idx="4"/>
            <a:endCxn id="29" idx="0"/>
          </p:cNvCxnSpPr>
          <p:nvPr/>
        </p:nvCxnSpPr>
        <p:spPr bwMode="auto">
          <a:xfrm rot="5400000">
            <a:off x="3844386" y="5246959"/>
            <a:ext cx="652466" cy="169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33" name="Skupina 32"/>
          <p:cNvGrpSpPr/>
          <p:nvPr/>
        </p:nvGrpSpPr>
        <p:grpSpPr>
          <a:xfrm>
            <a:off x="2571736" y="5286388"/>
            <a:ext cx="3205446" cy="1167198"/>
            <a:chOff x="2737346" y="5429264"/>
            <a:chExt cx="3205446" cy="1167198"/>
          </a:xfrm>
        </p:grpSpPr>
        <p:sp>
          <p:nvSpPr>
            <p:cNvPr id="24" name="Vývojový diagram: postup 23"/>
            <p:cNvSpPr/>
            <p:nvPr/>
          </p:nvSpPr>
          <p:spPr bwMode="auto">
            <a:xfrm>
              <a:off x="2737346" y="5429264"/>
              <a:ext cx="2620472" cy="567122"/>
            </a:xfrm>
            <a:prstGeom prst="flowChart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rtlCol="0" anchor="ctr" anchorCtr="1"/>
            <a:lstStyle/>
            <a:p>
              <a:pPr algn="ctr"/>
              <a:r>
                <a:rPr lang="cs-CZ" dirty="0" smtClean="0">
                  <a:solidFill>
                    <a:schemeClr val="tx1"/>
                  </a:solidFill>
                </a:rPr>
                <a:t>HTLM+</a:t>
              </a:r>
              <a:r>
                <a:rPr lang="cs-CZ" dirty="0" err="1" smtClean="0">
                  <a:solidFill>
                    <a:schemeClr val="tx1"/>
                  </a:solidFill>
                </a:rPr>
                <a:t>JavaScript</a:t>
              </a:r>
              <a:endParaRPr lang="cs-CZ" dirty="0" smtClean="0">
                <a:solidFill>
                  <a:schemeClr val="tx1"/>
                </a:solidFill>
              </a:endParaRPr>
            </a:p>
          </p:txBody>
        </p:sp>
        <p:sp>
          <p:nvSpPr>
            <p:cNvPr id="28" name="Vývojový diagram: postup 27"/>
            <p:cNvSpPr/>
            <p:nvPr/>
          </p:nvSpPr>
          <p:spPr bwMode="auto">
            <a:xfrm>
              <a:off x="2880222" y="5572140"/>
              <a:ext cx="2620472" cy="567122"/>
            </a:xfrm>
            <a:prstGeom prst="flowChart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rtlCol="0" anchor="ctr" anchorCtr="1"/>
            <a:lstStyle/>
            <a:p>
              <a:pPr algn="ctr"/>
              <a:r>
                <a:rPr lang="cs-CZ" dirty="0" smtClean="0">
                  <a:solidFill>
                    <a:schemeClr val="tx1"/>
                  </a:solidFill>
                </a:rPr>
                <a:t>HTLM+</a:t>
              </a:r>
              <a:r>
                <a:rPr lang="cs-CZ" dirty="0" err="1" smtClean="0">
                  <a:solidFill>
                    <a:schemeClr val="tx1"/>
                  </a:solidFill>
                </a:rPr>
                <a:t>JavaScript</a:t>
              </a:r>
              <a:endParaRPr lang="cs-CZ" dirty="0" smtClean="0">
                <a:solidFill>
                  <a:schemeClr val="tx1"/>
                </a:solidFill>
              </a:endParaRPr>
            </a:p>
          </p:txBody>
        </p:sp>
        <p:sp>
          <p:nvSpPr>
            <p:cNvPr id="29" name="Vývojový diagram: postup 28"/>
            <p:cNvSpPr/>
            <p:nvPr/>
          </p:nvSpPr>
          <p:spPr bwMode="auto">
            <a:xfrm>
              <a:off x="3017520" y="5724540"/>
              <a:ext cx="2620472" cy="567122"/>
            </a:xfrm>
            <a:prstGeom prst="flowChart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rtlCol="0" anchor="ctr" anchorCtr="1"/>
            <a:lstStyle/>
            <a:p>
              <a:pPr algn="ctr"/>
              <a:r>
                <a:rPr lang="cs-CZ" dirty="0" smtClean="0">
                  <a:solidFill>
                    <a:schemeClr val="tx1"/>
                  </a:solidFill>
                </a:rPr>
                <a:t>HTLM+</a:t>
              </a:r>
              <a:r>
                <a:rPr lang="cs-CZ" dirty="0" err="1" smtClean="0">
                  <a:solidFill>
                    <a:schemeClr val="tx1"/>
                  </a:solidFill>
                </a:rPr>
                <a:t>JavaScript</a:t>
              </a:r>
              <a:endParaRPr lang="cs-CZ" dirty="0" smtClean="0">
                <a:solidFill>
                  <a:schemeClr val="tx1"/>
                </a:solidFill>
              </a:endParaRPr>
            </a:p>
          </p:txBody>
        </p:sp>
        <p:sp>
          <p:nvSpPr>
            <p:cNvPr id="30" name="Vývojový diagram: postup 29"/>
            <p:cNvSpPr/>
            <p:nvPr/>
          </p:nvSpPr>
          <p:spPr bwMode="auto">
            <a:xfrm>
              <a:off x="3169920" y="5876940"/>
              <a:ext cx="2620472" cy="567122"/>
            </a:xfrm>
            <a:prstGeom prst="flowChart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rtlCol="0" anchor="ctr" anchorCtr="1"/>
            <a:lstStyle/>
            <a:p>
              <a:pPr algn="ctr"/>
              <a:r>
                <a:rPr lang="cs-CZ" dirty="0" smtClean="0">
                  <a:solidFill>
                    <a:schemeClr val="tx1"/>
                  </a:solidFill>
                </a:rPr>
                <a:t>HTLM+</a:t>
              </a:r>
              <a:r>
                <a:rPr lang="cs-CZ" dirty="0" err="1" smtClean="0">
                  <a:solidFill>
                    <a:schemeClr val="tx1"/>
                  </a:solidFill>
                </a:rPr>
                <a:t>JavaScript</a:t>
              </a:r>
              <a:endParaRPr lang="cs-CZ" dirty="0" smtClean="0">
                <a:solidFill>
                  <a:schemeClr val="tx1"/>
                </a:solidFill>
              </a:endParaRPr>
            </a:p>
          </p:txBody>
        </p:sp>
        <p:sp>
          <p:nvSpPr>
            <p:cNvPr id="31" name="Vývojový diagram: postup 30"/>
            <p:cNvSpPr/>
            <p:nvPr/>
          </p:nvSpPr>
          <p:spPr bwMode="auto">
            <a:xfrm>
              <a:off x="3322320" y="6029340"/>
              <a:ext cx="2620472" cy="567122"/>
            </a:xfrm>
            <a:prstGeom prst="flowChart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rtlCol="0" anchor="ctr" anchorCtr="1"/>
            <a:lstStyle/>
            <a:p>
              <a:pPr algn="ctr"/>
              <a:r>
                <a:rPr lang="cs-CZ" dirty="0" smtClean="0">
                  <a:solidFill>
                    <a:schemeClr val="tx1"/>
                  </a:solidFill>
                </a:rPr>
                <a:t>HTLM+</a:t>
              </a:r>
              <a:r>
                <a:rPr lang="cs-CZ" dirty="0" err="1" smtClean="0">
                  <a:solidFill>
                    <a:schemeClr val="tx1"/>
                  </a:solidFill>
                </a:rPr>
                <a:t>JavaScript</a:t>
              </a:r>
              <a:endParaRPr lang="cs-CZ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34" name="Obdélníkový popisek 33"/>
          <p:cNvSpPr/>
          <p:nvPr/>
        </p:nvSpPr>
        <p:spPr bwMode="auto">
          <a:xfrm>
            <a:off x="6715140" y="5500702"/>
            <a:ext cx="2000264" cy="357190"/>
          </a:xfrm>
          <a:prstGeom prst="wedgeRectCallout">
            <a:avLst>
              <a:gd name="adj1" fmla="val -107802"/>
              <a:gd name="adj2" fmla="val -1327"/>
            </a:avLst>
          </a:prstGeom>
          <a:solidFill>
            <a:srgbClr val="FFEDB3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rtlCol="0" anchor="t" anchorCtr="1"/>
          <a:lstStyle/>
          <a:p>
            <a:pPr algn="ctr"/>
            <a:r>
              <a:rPr lang="cs-CZ" dirty="0" err="1" smtClean="0">
                <a:solidFill>
                  <a:schemeClr val="tx1"/>
                </a:solidFill>
              </a:rPr>
              <a:t>Defer</a:t>
            </a:r>
            <a:r>
              <a:rPr lang="en-US" dirty="0" smtClean="0">
                <a:solidFill>
                  <a:schemeClr val="tx1"/>
                </a:solidFill>
              </a:rPr>
              <a:t>r</a:t>
            </a:r>
            <a:r>
              <a:rPr lang="cs-CZ" dirty="0" err="1" smtClean="0">
                <a:solidFill>
                  <a:schemeClr val="tx1"/>
                </a:solidFill>
              </a:rPr>
              <a:t>ed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Binding</a:t>
            </a:r>
            <a:endParaRPr lang="cs-CZ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52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GWT </a:t>
            </a:r>
            <a:r>
              <a:rPr lang="cs-CZ" dirty="0" err="1" smtClean="0"/>
              <a:t>Properties</a:t>
            </a:r>
            <a:endParaRPr lang="cs-CZ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21920" y="928670"/>
            <a:ext cx="4378642" cy="4819525"/>
          </a:xfrm>
          <a:prstGeom prst="rect">
            <a:avLst/>
          </a:prstGeom>
          <a:solidFill>
            <a:srgbClr val="FCE2C8"/>
          </a:solidFill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l"/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#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The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name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of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the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module to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compile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err="1" smtClean="0">
                <a:solidFill>
                  <a:srgbClr val="000000"/>
                </a:solidFill>
                <a:latin typeface="Times New Roman"/>
              </a:rPr>
              <a:t>gwt.module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=</a:t>
            </a:r>
            <a:r>
              <a:rPr lang="cs-CZ" sz="1600" dirty="0" err="1" smtClean="0">
                <a:solidFill>
                  <a:srgbClr val="CE7B00"/>
                </a:solidFill>
                <a:latin typeface="Times New Roman"/>
              </a:rPr>
              <a:t>cz.cvut.fel.dama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#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Folder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within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the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web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app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context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path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where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the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output</a:t>
            </a:r>
            <a:r>
              <a:rPr lang="cs-CZ" sz="12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2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#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of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the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GWT module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compilation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will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be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stored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.</a:t>
            </a:r>
            <a:r>
              <a:rPr lang="cs-CZ" sz="12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2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#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This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setting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is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only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used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for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GWT 1.5.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For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newer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versions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please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use</a:t>
            </a:r>
            <a:r>
              <a:rPr lang="cs-CZ" sz="12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2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#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the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rename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-to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attribute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in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the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GWT module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file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(.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gwt.xml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).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err="1" smtClean="0">
                <a:solidFill>
                  <a:srgbClr val="000000"/>
                </a:solidFill>
                <a:latin typeface="Times New Roman"/>
              </a:rPr>
              <a:t>gwt.output.dir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=</a:t>
            </a:r>
            <a:r>
              <a:rPr lang="cs-CZ" sz="1600" dirty="0" smtClean="0">
                <a:solidFill>
                  <a:srgbClr val="CE7B00"/>
                </a:solidFill>
                <a:latin typeface="Times New Roman"/>
              </a:rPr>
              <a:t>/</a:t>
            </a:r>
            <a:r>
              <a:rPr lang="cs-CZ" sz="1600" dirty="0" err="1" smtClean="0">
                <a:solidFill>
                  <a:srgbClr val="CE7B00"/>
                </a:solidFill>
                <a:latin typeface="Times New Roman"/>
              </a:rPr>
              <a:t>cz.cvut.fel.dama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2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2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#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Script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output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style: OBF[USCATED], PRETTY,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or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DETAILED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err="1" smtClean="0">
                <a:solidFill>
                  <a:srgbClr val="000000"/>
                </a:solidFill>
                <a:latin typeface="Times New Roman"/>
              </a:rPr>
              <a:t>gwt.compiler.output.style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=</a:t>
            </a:r>
            <a:r>
              <a:rPr lang="cs-CZ" sz="1600" dirty="0" smtClean="0">
                <a:solidFill>
                  <a:srgbClr val="CE7B00"/>
                </a:solidFill>
                <a:latin typeface="Times New Roman"/>
              </a:rPr>
              <a:t>OBF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2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2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#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Additional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JVM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arguments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for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the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GWT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compiler</a:t>
            </a:r>
            <a:r>
              <a:rPr lang="cs-CZ" sz="12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2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err="1" smtClean="0">
                <a:solidFill>
                  <a:srgbClr val="000000"/>
                </a:solidFill>
                <a:latin typeface="Times New Roman"/>
              </a:rPr>
              <a:t>gwt.compiler.jvmargs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=</a:t>
            </a:r>
            <a:r>
              <a:rPr lang="cs-CZ" sz="1600" dirty="0" smtClean="0">
                <a:solidFill>
                  <a:srgbClr val="CE7B00"/>
                </a:solidFill>
                <a:latin typeface="Times New Roman"/>
              </a:rPr>
              <a:t>-Xmx256M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2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2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#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Specifies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the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number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of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local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workers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to use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whe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compiling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permutations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and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module(s)</a:t>
            </a:r>
            <a:r>
              <a:rPr lang="cs-CZ" sz="12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2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err="1" smtClean="0">
                <a:solidFill>
                  <a:srgbClr val="000000"/>
                </a:solidFill>
                <a:latin typeface="Times New Roman"/>
              </a:rPr>
              <a:t>gwt.compiler.local.workers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=</a:t>
            </a:r>
            <a:r>
              <a:rPr lang="cs-CZ" sz="1600" dirty="0" smtClean="0">
                <a:solidFill>
                  <a:srgbClr val="CE7B00"/>
                </a:solidFill>
                <a:latin typeface="Times New Roman"/>
              </a:rPr>
              <a:t>1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2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2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#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The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level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of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logging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detail: ERROR, WARN, INFO, TRACE, DEBUG,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err="1" smtClean="0">
                <a:solidFill>
                  <a:srgbClr val="000000"/>
                </a:solidFill>
                <a:latin typeface="Times New Roman"/>
              </a:rPr>
              <a:t>gwt.compiler.logLevel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=</a:t>
            </a:r>
            <a:r>
              <a:rPr lang="cs-CZ" sz="1600" dirty="0" smtClean="0">
                <a:solidFill>
                  <a:srgbClr val="CE7B00"/>
                </a:solidFill>
                <a:latin typeface="Times New Roman"/>
              </a:rPr>
              <a:t>WARN</a:t>
            </a:r>
            <a:endParaRPr lang="cs-CZ" sz="3600" b="1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622514" y="928671"/>
            <a:ext cx="4378642" cy="4696608"/>
          </a:xfrm>
          <a:prstGeom prst="rect">
            <a:avLst/>
          </a:prstGeom>
          <a:solidFill>
            <a:srgbClr val="FCE2C8"/>
          </a:solidFill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l"/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#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Script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output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style: OBF[USCATED], PRETTY,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or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DETAILED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err="1" smtClean="0">
                <a:solidFill>
                  <a:srgbClr val="000000"/>
                </a:solidFill>
                <a:latin typeface="Times New Roman"/>
              </a:rPr>
              <a:t>gwt.shell.output.style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=</a:t>
            </a:r>
            <a:r>
              <a:rPr lang="cs-CZ" sz="1600" dirty="0" smtClean="0">
                <a:solidFill>
                  <a:srgbClr val="CE7B00"/>
                </a:solidFill>
                <a:latin typeface="Times New Roman"/>
              </a:rPr>
              <a:t>OBF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2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2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#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The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level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of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logging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detail: ERROR, WARN, INFO, TRACE, DEBUG,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err="1" smtClean="0">
                <a:solidFill>
                  <a:srgbClr val="000000"/>
                </a:solidFill>
                <a:latin typeface="Times New Roman"/>
              </a:rPr>
              <a:t>gwt.shell.logLevel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=</a:t>
            </a:r>
            <a:r>
              <a:rPr lang="cs-CZ" sz="1600" dirty="0" smtClean="0">
                <a:solidFill>
                  <a:srgbClr val="CE7B00"/>
                </a:solidFill>
                <a:latin typeface="Times New Roman"/>
              </a:rPr>
              <a:t>WARN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2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2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#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Additional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JVM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arguments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for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the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GWT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shell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/GWT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hosted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mode (GWT 1.6)</a:t>
            </a:r>
            <a:r>
              <a:rPr lang="cs-CZ" sz="12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2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#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Add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-d32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here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and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use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at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least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GWT 1.7.1 to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debug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on a Mac</a:t>
            </a:r>
            <a:r>
              <a:rPr lang="cs-CZ" sz="12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2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# (32-bit JRE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is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required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by GWT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for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debugging)</a:t>
            </a:r>
            <a:r>
              <a:rPr lang="cs-CZ" sz="12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2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err="1" smtClean="0">
                <a:solidFill>
                  <a:srgbClr val="000000"/>
                </a:solidFill>
                <a:latin typeface="Times New Roman"/>
              </a:rPr>
              <a:t>gwt.shell.jvmargs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=</a:t>
            </a:r>
            <a:r>
              <a:rPr lang="cs-CZ" sz="1600" dirty="0" smtClean="0">
                <a:solidFill>
                  <a:srgbClr val="CE7B00"/>
                </a:solidFill>
                <a:latin typeface="Times New Roman"/>
              </a:rPr>
              <a:t>-Xmx256M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2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2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# GWT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version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: 1.5,1.6,1.7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or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2.0</a:t>
            </a:r>
            <a:r>
              <a:rPr lang="cs-CZ" sz="12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2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err="1" smtClean="0">
                <a:solidFill>
                  <a:srgbClr val="000000"/>
                </a:solidFill>
                <a:latin typeface="Times New Roman"/>
              </a:rPr>
              <a:t>gwt.version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=</a:t>
            </a:r>
            <a:r>
              <a:rPr lang="cs-CZ" sz="1600" dirty="0" smtClean="0">
                <a:solidFill>
                  <a:srgbClr val="CE7B00"/>
                </a:solidFill>
                <a:latin typeface="Times New Roman"/>
              </a:rPr>
              <a:t>2.0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2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2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# GWT 2.0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only</a:t>
            </a:r>
            <a:r>
              <a:rPr lang="cs-CZ" sz="12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2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#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Specifies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the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TCP port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for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the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200" dirty="0" err="1" smtClean="0">
                <a:solidFill>
                  <a:srgbClr val="969696"/>
                </a:solidFill>
                <a:latin typeface="Times New Roman"/>
              </a:rPr>
              <a:t>code</a:t>
            </a:r>
            <a:r>
              <a:rPr lang="cs-CZ" sz="1200" dirty="0" smtClean="0">
                <a:solidFill>
                  <a:srgbClr val="969696"/>
                </a:solidFill>
                <a:latin typeface="Times New Roman"/>
              </a:rPr>
              <a:t> server</a:t>
            </a:r>
            <a:r>
              <a:rPr lang="cs-CZ" sz="12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2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err="1" smtClean="0">
                <a:solidFill>
                  <a:srgbClr val="000000"/>
                </a:solidFill>
                <a:latin typeface="Times New Roman"/>
              </a:rPr>
              <a:t>gwt.shell.code.server.port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=</a:t>
            </a:r>
            <a:r>
              <a:rPr lang="cs-CZ" sz="1600" dirty="0" smtClean="0">
                <a:solidFill>
                  <a:srgbClr val="CE7B00"/>
                </a:solidFill>
                <a:latin typeface="Times New Roman"/>
              </a:rPr>
              <a:t>9997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1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1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100" dirty="0" smtClean="0">
                <a:solidFill>
                  <a:srgbClr val="969696"/>
                </a:solidFill>
                <a:latin typeface="Times New Roman"/>
              </a:rPr>
              <a:t># GWT 2.0 </a:t>
            </a:r>
            <a:r>
              <a:rPr lang="cs-CZ" sz="1100" dirty="0" err="1" smtClean="0">
                <a:solidFill>
                  <a:srgbClr val="969696"/>
                </a:solidFill>
                <a:latin typeface="Times New Roman"/>
              </a:rPr>
              <a:t>only</a:t>
            </a:r>
            <a:r>
              <a:rPr lang="cs-CZ" sz="11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1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100" dirty="0" smtClean="0">
                <a:solidFill>
                  <a:srgbClr val="969696"/>
                </a:solidFill>
                <a:latin typeface="Times New Roman"/>
              </a:rPr>
              <a:t># </a:t>
            </a:r>
            <a:r>
              <a:rPr lang="cs-CZ" sz="1100" dirty="0" err="1" smtClean="0">
                <a:solidFill>
                  <a:srgbClr val="969696"/>
                </a:solidFill>
                <a:latin typeface="Times New Roman"/>
              </a:rPr>
              <a:t>Specifies</a:t>
            </a:r>
            <a:r>
              <a:rPr lang="cs-CZ" sz="11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100" dirty="0" err="1" smtClean="0">
                <a:solidFill>
                  <a:srgbClr val="969696"/>
                </a:solidFill>
                <a:latin typeface="Times New Roman"/>
              </a:rPr>
              <a:t>the</a:t>
            </a:r>
            <a:r>
              <a:rPr lang="cs-CZ" sz="1100" dirty="0" smtClean="0">
                <a:solidFill>
                  <a:srgbClr val="969696"/>
                </a:solidFill>
                <a:latin typeface="Times New Roman"/>
              </a:rPr>
              <a:t> TCP port </a:t>
            </a:r>
            <a:r>
              <a:rPr lang="cs-CZ" sz="1100" dirty="0" err="1" smtClean="0">
                <a:solidFill>
                  <a:srgbClr val="969696"/>
                </a:solidFill>
                <a:latin typeface="Times New Roman"/>
              </a:rPr>
              <a:t>for</a:t>
            </a:r>
            <a:r>
              <a:rPr lang="cs-CZ" sz="11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100" dirty="0" err="1" smtClean="0">
                <a:solidFill>
                  <a:srgbClr val="969696"/>
                </a:solidFill>
                <a:latin typeface="Times New Roman"/>
              </a:rPr>
              <a:t>the</a:t>
            </a:r>
            <a:r>
              <a:rPr lang="cs-CZ" sz="1100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100" dirty="0" err="1" smtClean="0">
                <a:solidFill>
                  <a:srgbClr val="969696"/>
                </a:solidFill>
                <a:latin typeface="Times New Roman"/>
              </a:rPr>
              <a:t>embedded</a:t>
            </a:r>
            <a:r>
              <a:rPr lang="cs-CZ" sz="1100" dirty="0" smtClean="0">
                <a:solidFill>
                  <a:srgbClr val="969696"/>
                </a:solidFill>
                <a:latin typeface="Times New Roman"/>
              </a:rPr>
              <a:t> web server</a:t>
            </a:r>
            <a:r>
              <a:rPr lang="cs-CZ" sz="1100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100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dirty="0" err="1" smtClean="0">
                <a:solidFill>
                  <a:srgbClr val="000000"/>
                </a:solidFill>
                <a:latin typeface="Times New Roman"/>
              </a:rPr>
              <a:t>gwt.shell.port</a:t>
            </a:r>
            <a:r>
              <a:rPr lang="cs-CZ" sz="1600" dirty="0" smtClean="0">
                <a:solidFill>
                  <a:srgbClr val="000000"/>
                </a:solidFill>
                <a:latin typeface="Times New Roman"/>
              </a:rPr>
              <a:t>=</a:t>
            </a:r>
            <a:r>
              <a:rPr lang="cs-CZ" sz="1600" dirty="0" smtClean="0">
                <a:solidFill>
                  <a:srgbClr val="CE7B00"/>
                </a:solidFill>
                <a:latin typeface="Times New Roman"/>
              </a:rPr>
              <a:t>8888</a:t>
            </a:r>
            <a:endParaRPr lang="en-US" sz="1600" dirty="0" smtClean="0">
              <a:solidFill>
                <a:srgbClr val="CE7B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434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GWT  - module </a:t>
            </a:r>
            <a:r>
              <a:rPr lang="cs-CZ" dirty="0" err="1" smtClean="0"/>
              <a:t>entry</a:t>
            </a:r>
            <a:r>
              <a:rPr lang="cs-CZ" dirty="0" smtClean="0"/>
              <a:t> point</a:t>
            </a:r>
            <a:endParaRPr lang="cs-CZ" dirty="0"/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21920" y="928670"/>
            <a:ext cx="8807798" cy="5799602"/>
          </a:xfrm>
          <a:prstGeom prst="rect">
            <a:avLst/>
          </a:prstGeom>
          <a:solidFill>
            <a:srgbClr val="FCE2C8"/>
          </a:solidFill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l"/>
            <a:r>
              <a:rPr lang="cs-CZ" sz="1600" b="1" dirty="0" smtClean="0">
                <a:solidFill>
                  <a:srgbClr val="00007C"/>
                </a:solidFill>
                <a:latin typeface="Times New Roman"/>
              </a:rPr>
              <a:t>&lt;?</a:t>
            </a:r>
            <a:r>
              <a:rPr lang="cs-CZ" sz="1600" b="1" dirty="0" err="1" smtClean="0">
                <a:solidFill>
                  <a:srgbClr val="00007C"/>
                </a:solidFill>
                <a:latin typeface="Times New Roman"/>
              </a:rPr>
              <a:t>xml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version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="1.0"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/>
              </a:rPr>
              <a:t>encoding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="UTF-8"?&gt;</a:t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7C"/>
                </a:solidFill>
                <a:latin typeface="Times New Roman"/>
              </a:rPr>
              <a:t>&lt;!DOCTYPE module PUBLIC </a:t>
            </a:r>
            <a:r>
              <a:rPr lang="cs-CZ" sz="1600" b="1" dirty="0" smtClean="0">
                <a:solidFill>
                  <a:srgbClr val="CE7B00"/>
                </a:solidFill>
                <a:latin typeface="Times New Roman"/>
              </a:rPr>
              <a:t>"-//</a:t>
            </a:r>
            <a:r>
              <a:rPr lang="cs-CZ" sz="1600" b="1" dirty="0" err="1" smtClean="0">
                <a:solidFill>
                  <a:srgbClr val="CE7B00"/>
                </a:solidFill>
                <a:latin typeface="Times New Roman"/>
              </a:rPr>
              <a:t>Google</a:t>
            </a:r>
            <a:r>
              <a:rPr lang="cs-CZ" sz="1600" b="1" dirty="0" smtClean="0">
                <a:solidFill>
                  <a:srgbClr val="CE7B00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CE7B00"/>
                </a:solidFill>
                <a:latin typeface="Times New Roman"/>
              </a:rPr>
              <a:t>Inc</a:t>
            </a:r>
            <a:r>
              <a:rPr lang="cs-CZ" sz="1600" b="1" dirty="0" smtClean="0">
                <a:solidFill>
                  <a:srgbClr val="CE7B00"/>
                </a:solidFill>
                <a:latin typeface="Times New Roman"/>
              </a:rPr>
              <a:t>.//DTD </a:t>
            </a:r>
            <a:r>
              <a:rPr lang="cs-CZ" sz="1600" b="1" dirty="0" err="1" smtClean="0">
                <a:solidFill>
                  <a:srgbClr val="CE7B00"/>
                </a:solidFill>
                <a:latin typeface="Times New Roman"/>
              </a:rPr>
              <a:t>Google</a:t>
            </a:r>
            <a:r>
              <a:rPr lang="cs-CZ" sz="1600" b="1" dirty="0" smtClean="0">
                <a:solidFill>
                  <a:srgbClr val="CE7B00"/>
                </a:solidFill>
                <a:latin typeface="Times New Roman"/>
              </a:rPr>
              <a:t> Web </a:t>
            </a:r>
            <a:r>
              <a:rPr lang="cs-CZ" sz="1600" b="1" dirty="0" err="1" smtClean="0">
                <a:solidFill>
                  <a:srgbClr val="CE7B00"/>
                </a:solidFill>
                <a:latin typeface="Times New Roman"/>
              </a:rPr>
              <a:t>Toolkit</a:t>
            </a:r>
            <a:r>
              <a:rPr lang="cs-CZ" sz="1600" b="1" dirty="0" smtClean="0">
                <a:solidFill>
                  <a:srgbClr val="CE7B00"/>
                </a:solidFill>
                <a:latin typeface="Times New Roman"/>
              </a:rPr>
              <a:t> 1.7.0//EN"</a:t>
            </a:r>
            <a:r>
              <a:rPr lang="cs-CZ" sz="1600" b="1" dirty="0" smtClean="0">
                <a:solidFill>
                  <a:srgbClr val="00007C"/>
                </a:solidFill>
                <a:latin typeface="Times New Roman"/>
              </a:rPr>
              <a:t> </a:t>
            </a:r>
            <a:r>
              <a:rPr lang="cs-CZ" sz="1600" b="1" dirty="0" smtClean="0">
                <a:solidFill>
                  <a:srgbClr val="CE7B00"/>
                </a:solidFill>
                <a:latin typeface="Times New Roman"/>
              </a:rPr>
              <a:t>"http://google-web-toolkit.googlecode.com/svn/tags/1.7.0/distro-source/core/src/gwt-module.dtd"</a:t>
            </a:r>
            <a:r>
              <a:rPr lang="cs-CZ" sz="1600" b="1" dirty="0" smtClean="0">
                <a:solidFill>
                  <a:srgbClr val="00007C"/>
                </a:solidFill>
                <a:latin typeface="Times New Roman"/>
              </a:rPr>
              <a:t>&gt;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E6"/>
                </a:solidFill>
                <a:latin typeface="Times New Roman"/>
              </a:rPr>
              <a:t>&lt;module&gt;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</a:t>
            </a:r>
            <a:r>
              <a:rPr lang="cs-CZ" sz="1600" b="1" dirty="0" smtClean="0">
                <a:solidFill>
                  <a:srgbClr val="0000E6"/>
                </a:solidFill>
                <a:latin typeface="Times New Roman"/>
              </a:rPr>
              <a:t>&lt;</a:t>
            </a:r>
            <a:r>
              <a:rPr lang="cs-CZ" sz="1600" b="1" dirty="0" err="1" smtClean="0">
                <a:solidFill>
                  <a:srgbClr val="0000E6"/>
                </a:solidFill>
                <a:latin typeface="Times New Roman"/>
              </a:rPr>
              <a:t>inherits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009900"/>
                </a:solidFill>
                <a:latin typeface="Times New Roman"/>
              </a:rPr>
              <a:t>name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=</a:t>
            </a:r>
            <a:r>
              <a:rPr lang="cs-CZ" sz="1600" b="1" dirty="0" smtClean="0">
                <a:solidFill>
                  <a:srgbClr val="CE7B00"/>
                </a:solidFill>
                <a:latin typeface="Times New Roman"/>
              </a:rPr>
              <a:t>"</a:t>
            </a:r>
            <a:r>
              <a:rPr lang="cs-CZ" sz="1600" b="1" dirty="0" err="1" smtClean="0">
                <a:solidFill>
                  <a:srgbClr val="CE7B00"/>
                </a:solidFill>
                <a:latin typeface="Times New Roman"/>
              </a:rPr>
              <a:t>com.google.gwt.user.User</a:t>
            </a:r>
            <a:r>
              <a:rPr lang="cs-CZ" sz="1600" b="1" dirty="0" smtClean="0">
                <a:solidFill>
                  <a:srgbClr val="CE7B00"/>
                </a:solidFill>
                <a:latin typeface="Times New Roman"/>
              </a:rPr>
              <a:t>"</a:t>
            </a:r>
            <a:r>
              <a:rPr lang="cs-CZ" sz="1600" b="1" dirty="0" smtClean="0">
                <a:solidFill>
                  <a:srgbClr val="0000E6"/>
                </a:solidFill>
                <a:latin typeface="Times New Roman"/>
              </a:rPr>
              <a:t>/&gt;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</a:t>
            </a:r>
            <a:r>
              <a:rPr lang="cs-CZ" sz="1600" b="1" dirty="0" smtClean="0">
                <a:solidFill>
                  <a:srgbClr val="0000E6"/>
                </a:solidFill>
                <a:latin typeface="Times New Roman"/>
              </a:rPr>
              <a:t>&lt;</a:t>
            </a:r>
            <a:r>
              <a:rPr lang="cs-CZ" sz="1600" b="1" dirty="0" err="1" smtClean="0">
                <a:solidFill>
                  <a:srgbClr val="0000E6"/>
                </a:solidFill>
                <a:latin typeface="Times New Roman"/>
              </a:rPr>
              <a:t>inherits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009900"/>
                </a:solidFill>
                <a:latin typeface="Times New Roman"/>
              </a:rPr>
              <a:t>name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=</a:t>
            </a:r>
            <a:r>
              <a:rPr lang="cs-CZ" sz="1600" b="1" dirty="0" smtClean="0">
                <a:solidFill>
                  <a:srgbClr val="CE7B00"/>
                </a:solidFill>
                <a:latin typeface="Times New Roman"/>
              </a:rPr>
              <a:t>'</a:t>
            </a:r>
            <a:r>
              <a:rPr lang="cs-CZ" sz="1600" b="1" dirty="0" err="1" smtClean="0">
                <a:solidFill>
                  <a:srgbClr val="CE7B00"/>
                </a:solidFill>
                <a:latin typeface="Times New Roman"/>
              </a:rPr>
              <a:t>com.google.gwt.user.theme.standard.Standard</a:t>
            </a:r>
            <a:r>
              <a:rPr lang="cs-CZ" sz="1600" b="1" dirty="0" smtClean="0">
                <a:solidFill>
                  <a:srgbClr val="CE7B00"/>
                </a:solidFill>
                <a:latin typeface="Times New Roman"/>
              </a:rPr>
              <a:t>'</a:t>
            </a:r>
            <a:r>
              <a:rPr lang="cs-CZ" sz="1600" b="1" dirty="0" smtClean="0">
                <a:solidFill>
                  <a:srgbClr val="0000E6"/>
                </a:solidFill>
                <a:latin typeface="Times New Roman"/>
              </a:rPr>
              <a:t>/&gt;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&lt;!-- </a:t>
            </a:r>
            <a:r>
              <a:rPr lang="cs-CZ" sz="1600" b="1" dirty="0" err="1" smtClean="0">
                <a:solidFill>
                  <a:srgbClr val="969696"/>
                </a:solidFill>
                <a:latin typeface="Times New Roman"/>
              </a:rPr>
              <a:t>Inherit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969696"/>
                </a:solidFill>
                <a:latin typeface="Times New Roman"/>
              </a:rPr>
              <a:t>the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 default GWT style </a:t>
            </a:r>
            <a:r>
              <a:rPr lang="cs-CZ" sz="1600" b="1" dirty="0" err="1" smtClean="0">
                <a:solidFill>
                  <a:srgbClr val="969696"/>
                </a:solidFill>
                <a:latin typeface="Times New Roman"/>
              </a:rPr>
              <a:t>sheet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. </a:t>
            </a:r>
            <a:r>
              <a:rPr lang="cs-CZ" sz="1600" b="1" dirty="0" err="1" smtClean="0">
                <a:solidFill>
                  <a:srgbClr val="969696"/>
                </a:solidFill>
                <a:latin typeface="Times New Roman"/>
              </a:rPr>
              <a:t>You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969696"/>
                </a:solidFill>
                <a:latin typeface="Times New Roman"/>
              </a:rPr>
              <a:t>can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969696"/>
                </a:solidFill>
                <a:latin typeface="Times New Roman"/>
              </a:rPr>
              <a:t>change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 --&gt;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&lt;!-- </a:t>
            </a:r>
            <a:r>
              <a:rPr lang="cs-CZ" sz="1600" b="1" dirty="0" err="1" smtClean="0">
                <a:solidFill>
                  <a:srgbClr val="969696"/>
                </a:solidFill>
                <a:latin typeface="Times New Roman"/>
              </a:rPr>
              <a:t>the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969696"/>
                </a:solidFill>
                <a:latin typeface="Times New Roman"/>
              </a:rPr>
              <a:t>theme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969696"/>
                </a:solidFill>
                <a:latin typeface="Times New Roman"/>
              </a:rPr>
              <a:t>of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969696"/>
                </a:solidFill>
                <a:latin typeface="Times New Roman"/>
              </a:rPr>
              <a:t>your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 GWT </a:t>
            </a:r>
            <a:r>
              <a:rPr lang="cs-CZ" sz="1600" b="1" dirty="0" err="1" smtClean="0">
                <a:solidFill>
                  <a:srgbClr val="969696"/>
                </a:solidFill>
                <a:latin typeface="Times New Roman"/>
              </a:rPr>
              <a:t>application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 by </a:t>
            </a:r>
            <a:r>
              <a:rPr lang="cs-CZ" sz="1600" b="1" dirty="0" err="1" smtClean="0">
                <a:solidFill>
                  <a:srgbClr val="969696"/>
                </a:solidFill>
                <a:latin typeface="Times New Roman"/>
              </a:rPr>
              <a:t>uncommenting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 --&gt;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&lt;!-- </a:t>
            </a:r>
            <a:r>
              <a:rPr lang="cs-CZ" sz="1600" b="1" dirty="0" err="1" smtClean="0">
                <a:solidFill>
                  <a:srgbClr val="969696"/>
                </a:solidFill>
                <a:latin typeface="Times New Roman"/>
              </a:rPr>
              <a:t>any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969696"/>
                </a:solidFill>
                <a:latin typeface="Times New Roman"/>
              </a:rPr>
              <a:t>one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969696"/>
                </a:solidFill>
                <a:latin typeface="Times New Roman"/>
              </a:rPr>
              <a:t>of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969696"/>
                </a:solidFill>
                <a:latin typeface="Times New Roman"/>
              </a:rPr>
              <a:t>the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969696"/>
                </a:solidFill>
                <a:latin typeface="Times New Roman"/>
              </a:rPr>
              <a:t>following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969696"/>
                </a:solidFill>
                <a:latin typeface="Times New Roman"/>
              </a:rPr>
              <a:t>lines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. --&gt;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&lt;!-- &lt;</a:t>
            </a:r>
            <a:r>
              <a:rPr lang="cs-CZ" sz="1600" b="1" dirty="0" err="1" smtClean="0">
                <a:solidFill>
                  <a:srgbClr val="969696"/>
                </a:solidFill>
                <a:latin typeface="Times New Roman"/>
              </a:rPr>
              <a:t>inherits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969696"/>
                </a:solidFill>
                <a:latin typeface="Times New Roman"/>
              </a:rPr>
              <a:t>name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='</a:t>
            </a:r>
            <a:r>
              <a:rPr lang="cs-CZ" sz="1600" b="1" dirty="0" err="1" smtClean="0">
                <a:solidFill>
                  <a:srgbClr val="969696"/>
                </a:solidFill>
                <a:latin typeface="Times New Roman"/>
              </a:rPr>
              <a:t>com.google.gwt.user.theme.standard.Standard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'/&gt; --&gt;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&lt;!-- &lt;</a:t>
            </a:r>
            <a:r>
              <a:rPr lang="cs-CZ" sz="1600" b="1" dirty="0" err="1" smtClean="0">
                <a:solidFill>
                  <a:srgbClr val="969696"/>
                </a:solidFill>
                <a:latin typeface="Times New Roman"/>
              </a:rPr>
              <a:t>inherits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969696"/>
                </a:solidFill>
                <a:latin typeface="Times New Roman"/>
              </a:rPr>
              <a:t>name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="</a:t>
            </a:r>
            <a:r>
              <a:rPr lang="cs-CZ" sz="1600" b="1" dirty="0" err="1" smtClean="0">
                <a:solidFill>
                  <a:srgbClr val="969696"/>
                </a:solidFill>
                <a:latin typeface="Times New Roman"/>
              </a:rPr>
              <a:t>com.google.gwt.user.theme.chrome.Chrome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"/&gt; --&gt;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&lt;!-- &lt;</a:t>
            </a:r>
            <a:r>
              <a:rPr lang="cs-CZ" sz="1600" b="1" dirty="0" err="1" smtClean="0">
                <a:solidFill>
                  <a:srgbClr val="969696"/>
                </a:solidFill>
                <a:latin typeface="Times New Roman"/>
              </a:rPr>
              <a:t>inherits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969696"/>
                </a:solidFill>
                <a:latin typeface="Times New Roman"/>
              </a:rPr>
              <a:t>name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="</a:t>
            </a:r>
            <a:r>
              <a:rPr lang="cs-CZ" sz="1600" b="1" dirty="0" err="1" smtClean="0">
                <a:solidFill>
                  <a:srgbClr val="969696"/>
                </a:solidFill>
                <a:latin typeface="Times New Roman"/>
              </a:rPr>
              <a:t>com.google.gwt.user.theme.dark.Dark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"/&gt; --&gt;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</a:t>
            </a:r>
            <a:r>
              <a:rPr lang="cs-CZ" sz="1600" b="1" dirty="0" smtClean="0">
                <a:solidFill>
                  <a:srgbClr val="0000E6"/>
                </a:solidFill>
                <a:latin typeface="Times New Roman"/>
              </a:rPr>
              <a:t>&lt;</a:t>
            </a:r>
            <a:r>
              <a:rPr lang="cs-CZ" sz="1600" b="1" dirty="0" err="1" smtClean="0">
                <a:solidFill>
                  <a:srgbClr val="0000E6"/>
                </a:solidFill>
                <a:latin typeface="Times New Roman"/>
              </a:rPr>
              <a:t>entry</a:t>
            </a:r>
            <a:r>
              <a:rPr lang="cs-CZ" sz="1600" b="1" dirty="0" smtClean="0">
                <a:solidFill>
                  <a:srgbClr val="0000E6"/>
                </a:solidFill>
                <a:latin typeface="Times New Roman"/>
              </a:rPr>
              <a:t>-point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009900"/>
                </a:solidFill>
                <a:latin typeface="Times New Roman"/>
              </a:rPr>
              <a:t>class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=</a:t>
            </a:r>
            <a:r>
              <a:rPr lang="cs-CZ" sz="1600" b="1" dirty="0" smtClean="0">
                <a:solidFill>
                  <a:srgbClr val="CE7B00"/>
                </a:solidFill>
                <a:latin typeface="Times New Roman"/>
              </a:rPr>
              <a:t>"</a:t>
            </a:r>
            <a:r>
              <a:rPr lang="cs-CZ" sz="1600" b="1" dirty="0" err="1" smtClean="0">
                <a:solidFill>
                  <a:srgbClr val="CE7B00"/>
                </a:solidFill>
                <a:latin typeface="Times New Roman"/>
              </a:rPr>
              <a:t>cz.cvut.fel.client.damaEntryPoint</a:t>
            </a:r>
            <a:r>
              <a:rPr lang="cs-CZ" sz="1600" b="1" dirty="0" smtClean="0">
                <a:solidFill>
                  <a:srgbClr val="CE7B00"/>
                </a:solidFill>
                <a:latin typeface="Times New Roman"/>
              </a:rPr>
              <a:t>"</a:t>
            </a:r>
            <a:r>
              <a:rPr lang="cs-CZ" sz="1600" b="1" dirty="0" smtClean="0">
                <a:solidFill>
                  <a:srgbClr val="0000E6"/>
                </a:solidFill>
                <a:latin typeface="Times New Roman"/>
              </a:rPr>
              <a:t>/&gt;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</a:t>
            </a:r>
            <a:r>
              <a:rPr lang="cs-CZ" sz="1600" b="1" dirty="0" smtClean="0">
                <a:solidFill>
                  <a:srgbClr val="0000E6"/>
                </a:solidFill>
                <a:latin typeface="Times New Roman"/>
              </a:rPr>
              <a:t>&lt;</a:t>
            </a:r>
            <a:r>
              <a:rPr lang="cs-CZ" sz="1600" b="1" dirty="0" err="1" smtClean="0">
                <a:solidFill>
                  <a:srgbClr val="0000E6"/>
                </a:solidFill>
                <a:latin typeface="Times New Roman"/>
              </a:rPr>
              <a:t>source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009900"/>
                </a:solidFill>
                <a:latin typeface="Times New Roman"/>
              </a:rPr>
              <a:t>path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=</a:t>
            </a:r>
            <a:r>
              <a:rPr lang="cs-CZ" sz="1600" b="1" dirty="0" smtClean="0">
                <a:solidFill>
                  <a:srgbClr val="CE7B00"/>
                </a:solidFill>
                <a:latin typeface="Times New Roman"/>
              </a:rPr>
              <a:t>"</a:t>
            </a:r>
            <a:r>
              <a:rPr lang="cs-CZ" sz="1600" b="1" dirty="0" err="1" smtClean="0">
                <a:solidFill>
                  <a:srgbClr val="CE7B00"/>
                </a:solidFill>
                <a:latin typeface="Times New Roman"/>
              </a:rPr>
              <a:t>client</a:t>
            </a:r>
            <a:r>
              <a:rPr lang="cs-CZ" sz="1600" b="1" dirty="0" smtClean="0">
                <a:solidFill>
                  <a:srgbClr val="CE7B00"/>
                </a:solidFill>
                <a:latin typeface="Times New Roman"/>
              </a:rPr>
              <a:t>"</a:t>
            </a:r>
            <a:r>
              <a:rPr lang="cs-CZ" sz="1600" b="1" dirty="0" smtClean="0">
                <a:solidFill>
                  <a:srgbClr val="0000E6"/>
                </a:solidFill>
                <a:latin typeface="Times New Roman"/>
              </a:rPr>
              <a:t>/&gt;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</a:t>
            </a:r>
            <a:r>
              <a:rPr lang="cs-CZ" sz="1600" b="1" dirty="0" smtClean="0">
                <a:solidFill>
                  <a:srgbClr val="0000E6"/>
                </a:solidFill>
                <a:latin typeface="Times New Roman"/>
              </a:rPr>
              <a:t>&lt;</a:t>
            </a:r>
            <a:r>
              <a:rPr lang="cs-CZ" sz="1600" b="1" dirty="0" err="1" smtClean="0">
                <a:solidFill>
                  <a:srgbClr val="0000E6"/>
                </a:solidFill>
                <a:latin typeface="Times New Roman"/>
              </a:rPr>
              <a:t>source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009900"/>
                </a:solidFill>
                <a:latin typeface="Times New Roman"/>
              </a:rPr>
              <a:t>path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=</a:t>
            </a:r>
            <a:r>
              <a:rPr lang="cs-CZ" sz="1600" b="1" dirty="0" smtClean="0">
                <a:solidFill>
                  <a:srgbClr val="CE7B00"/>
                </a:solidFill>
                <a:latin typeface="Times New Roman"/>
              </a:rPr>
              <a:t>"</a:t>
            </a:r>
            <a:r>
              <a:rPr lang="cs-CZ" sz="1600" b="1" dirty="0" err="1" smtClean="0">
                <a:solidFill>
                  <a:srgbClr val="CE7B00"/>
                </a:solidFill>
                <a:latin typeface="Times New Roman"/>
              </a:rPr>
              <a:t>shared</a:t>
            </a:r>
            <a:r>
              <a:rPr lang="cs-CZ" sz="1600" b="1" dirty="0" smtClean="0">
                <a:solidFill>
                  <a:srgbClr val="CE7B00"/>
                </a:solidFill>
                <a:latin typeface="Times New Roman"/>
              </a:rPr>
              <a:t>"</a:t>
            </a:r>
            <a:r>
              <a:rPr lang="cs-CZ" sz="1600" b="1" dirty="0" smtClean="0">
                <a:solidFill>
                  <a:srgbClr val="0000E6"/>
                </a:solidFill>
                <a:latin typeface="Times New Roman"/>
              </a:rPr>
              <a:t>/&gt;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>    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&lt;!-- Do not </a:t>
            </a:r>
            <a:r>
              <a:rPr lang="cs-CZ" sz="1600" b="1" dirty="0" err="1" smtClean="0">
                <a:solidFill>
                  <a:srgbClr val="969696"/>
                </a:solidFill>
                <a:latin typeface="Times New Roman"/>
              </a:rPr>
              <a:t>define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969696"/>
                </a:solidFill>
                <a:latin typeface="Times New Roman"/>
              </a:rPr>
              <a:t>servlets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 </a:t>
            </a:r>
            <a:r>
              <a:rPr lang="cs-CZ" sz="1600" b="1" dirty="0" err="1" smtClean="0">
                <a:solidFill>
                  <a:srgbClr val="969696"/>
                </a:solidFill>
                <a:latin typeface="Times New Roman"/>
              </a:rPr>
              <a:t>here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, use web.</a:t>
            </a:r>
            <a:r>
              <a:rPr lang="cs-CZ" sz="1600" b="1" dirty="0" err="1" smtClean="0">
                <a:solidFill>
                  <a:srgbClr val="969696"/>
                </a:solidFill>
                <a:latin typeface="Times New Roman"/>
              </a:rPr>
              <a:t>xml</a:t>
            </a:r>
            <a:r>
              <a:rPr lang="cs-CZ" sz="1600" b="1" dirty="0" smtClean="0">
                <a:solidFill>
                  <a:srgbClr val="969696"/>
                </a:solidFill>
                <a:latin typeface="Times New Roman"/>
              </a:rPr>
              <a:t> --&gt;</a:t>
            </a:r>
            <a:r>
              <a:rPr lang="cs-CZ" sz="1600" b="1" dirty="0" smtClean="0">
                <a:solidFill>
                  <a:srgbClr val="000000"/>
                </a:solidFill>
                <a:latin typeface="Times New Roman"/>
              </a:rPr>
              <a:t/>
            </a:r>
            <a:br>
              <a:rPr lang="cs-CZ" sz="1600" b="1" dirty="0" smtClean="0">
                <a:solidFill>
                  <a:srgbClr val="000000"/>
                </a:solidFill>
                <a:latin typeface="Times New Roman"/>
              </a:rPr>
            </a:br>
            <a:r>
              <a:rPr lang="cs-CZ" sz="1600" b="1" dirty="0" smtClean="0">
                <a:solidFill>
                  <a:srgbClr val="0000E6"/>
                </a:solidFill>
                <a:latin typeface="Times New Roman"/>
              </a:rPr>
              <a:t>&lt;/module&gt;</a:t>
            </a:r>
            <a:endParaRPr lang="cs-CZ" sz="2000" b="1" dirty="0" smtClean="0">
              <a:solidFill>
                <a:srgbClr val="0000E6"/>
              </a:solidFill>
              <a:latin typeface="Times New Roman"/>
            </a:endParaRPr>
          </a:p>
        </p:txBody>
      </p:sp>
      <p:sp>
        <p:nvSpPr>
          <p:cNvPr id="4" name="Čárový popisek 1 3"/>
          <p:cNvSpPr/>
          <p:nvPr/>
        </p:nvSpPr>
        <p:spPr bwMode="auto">
          <a:xfrm>
            <a:off x="7072330" y="4429132"/>
            <a:ext cx="1643074" cy="571504"/>
          </a:xfrm>
          <a:prstGeom prst="borderCallout1">
            <a:avLst>
              <a:gd name="adj1" fmla="val 62635"/>
              <a:gd name="adj2" fmla="val -13453"/>
              <a:gd name="adj3" fmla="val 101528"/>
              <a:gd name="adj4" fmla="val -93874"/>
            </a:avLst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rtlCol="0" anchor="ctr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 class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5" name="Čárový popisek 1 4"/>
          <p:cNvSpPr/>
          <p:nvPr/>
        </p:nvSpPr>
        <p:spPr bwMode="auto">
          <a:xfrm>
            <a:off x="7072330" y="5000636"/>
            <a:ext cx="1643074" cy="571504"/>
          </a:xfrm>
          <a:prstGeom prst="borderCallout1">
            <a:avLst>
              <a:gd name="adj1" fmla="val 62635"/>
              <a:gd name="adj2" fmla="val -13453"/>
              <a:gd name="adj3" fmla="val 99090"/>
              <a:gd name="adj4" fmla="val -266097"/>
            </a:avLst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rtlCol="0" anchor="ctr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Client package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6" name="Čárový popisek 1 5"/>
          <p:cNvSpPr/>
          <p:nvPr/>
        </p:nvSpPr>
        <p:spPr bwMode="auto">
          <a:xfrm>
            <a:off x="7072330" y="5643578"/>
            <a:ext cx="1643074" cy="714380"/>
          </a:xfrm>
          <a:prstGeom prst="borderCallout1">
            <a:avLst>
              <a:gd name="adj1" fmla="val 62635"/>
              <a:gd name="adj2" fmla="val -13453"/>
              <a:gd name="adj3" fmla="val 22778"/>
              <a:gd name="adj4" fmla="val -262944"/>
            </a:avLst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rtlCol="0" anchor="ctr" anchorCtr="0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Classes </a:t>
            </a:r>
            <a:r>
              <a:rPr lang="en-US" dirty="0" err="1" smtClean="0">
                <a:solidFill>
                  <a:schemeClr val="tx1"/>
                </a:solidFill>
              </a:rPr>
              <a:t>schared</a:t>
            </a:r>
            <a:r>
              <a:rPr lang="en-US" dirty="0" smtClean="0">
                <a:solidFill>
                  <a:schemeClr val="tx1"/>
                </a:solidFill>
              </a:rPr>
              <a:t> for client-server communication</a:t>
            </a:r>
            <a:endParaRPr lang="cs-CZ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72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loading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Browser loads </a:t>
            </a:r>
            <a:r>
              <a:rPr lang="en-US" dirty="0" smtClean="0"/>
              <a:t>the starting HTML page</a:t>
            </a: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Will interpret the script tag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i="1" dirty="0" smtClean="0"/>
              <a:t>&lt;script </a:t>
            </a:r>
            <a:r>
              <a:rPr lang="en-US" i="1" dirty="0" err="1" smtClean="0"/>
              <a:t>src</a:t>
            </a:r>
            <a:r>
              <a:rPr lang="en-US" i="1" dirty="0" smtClean="0"/>
              <a:t>=”&lt;Module Name&gt;.</a:t>
            </a:r>
            <a:r>
              <a:rPr lang="en-US" i="1" dirty="0" err="1" smtClean="0"/>
              <a:t>nocache.js</a:t>
            </a:r>
            <a:r>
              <a:rPr lang="en-US" i="1" dirty="0" smtClean="0"/>
              <a:t>”&gt;</a:t>
            </a:r>
            <a:r>
              <a:rPr lang="en-US" dirty="0" smtClean="0"/>
              <a:t> </a:t>
            </a:r>
            <a:r>
              <a:rPr lang="cs-CZ" dirty="0" smtClean="0"/>
              <a:t>, </a:t>
            </a:r>
            <a:r>
              <a:rPr lang="en-US" dirty="0" smtClean="0"/>
              <a:t>and load the</a:t>
            </a:r>
            <a:r>
              <a:rPr lang="cs-CZ" dirty="0" smtClean="0"/>
              <a:t> </a:t>
            </a:r>
            <a:r>
              <a:rPr lang="cs-CZ" dirty="0" err="1" smtClean="0"/>
              <a:t>JavaScript</a:t>
            </a: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In JavaScript there is the deferred binding condition leading to loading particular .cache.html</a:t>
            </a: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.cache.html </a:t>
            </a:r>
            <a:r>
              <a:rPr lang="en-US" dirty="0" smtClean="0"/>
              <a:t>creates a hidden</a:t>
            </a:r>
            <a:r>
              <a:rPr lang="cs-CZ" dirty="0" smtClean="0"/>
              <a:t> </a:t>
            </a:r>
            <a:r>
              <a:rPr lang="cs-CZ" dirty="0" smtClean="0"/>
              <a:t>&lt;</a:t>
            </a:r>
            <a:r>
              <a:rPr lang="cs-CZ" dirty="0" err="1" smtClean="0"/>
              <a:t>iframe</a:t>
            </a:r>
            <a:r>
              <a:rPr lang="cs-CZ" dirty="0" smtClean="0"/>
              <a:t>&gt; </a:t>
            </a:r>
            <a:r>
              <a:rPr lang="en-US" dirty="0" smtClean="0"/>
              <a:t>and loads into it</a:t>
            </a: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After loading</a:t>
            </a:r>
            <a:r>
              <a:rPr lang="cs-CZ" dirty="0" smtClean="0"/>
              <a:t> </a:t>
            </a:r>
            <a:r>
              <a:rPr lang="cs-CZ" dirty="0" smtClean="0"/>
              <a:t>.cache.html </a:t>
            </a:r>
            <a:r>
              <a:rPr lang="en-US" dirty="0" smtClean="0"/>
              <a:t>the main application code i</a:t>
            </a:r>
            <a:r>
              <a:rPr lang="en-US" dirty="0" smtClean="0"/>
              <a:t>s started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796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cgi">
  <a:themeElements>
    <a:clrScheme name="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ECECE"/>
      </a:accent1>
      <a:accent2>
        <a:srgbClr val="474747"/>
      </a:accent2>
      <a:accent3>
        <a:srgbClr val="FFFFFF"/>
      </a:accent3>
      <a:accent4>
        <a:srgbClr val="000000"/>
      </a:accent4>
      <a:accent5>
        <a:srgbClr val="E3E3E3"/>
      </a:accent5>
      <a:accent6>
        <a:srgbClr val="3F3F3F"/>
      </a:accent6>
      <a:hlink>
        <a:srgbClr val="919191"/>
      </a:hlink>
      <a:folHlink>
        <a:srgbClr val="333333"/>
      </a:folHlink>
    </a:clrScheme>
    <a:fontScheme name="ZGDV-Folienvorlage200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ZGDV-Folienvorlage200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GDV-Folienvorlage2000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GDV-Folienvorlage2000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GDV-Folienvorlage2000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GDV-Folienvorlage2000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GDV-Folienvorlage2000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GDV-Folienvorlage2000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dcgi</Template>
  <TotalTime>32837</TotalTime>
  <Words>861</Words>
  <Application>Microsoft Office PowerPoint</Application>
  <PresentationFormat>On-screen Show (4:3)</PresentationFormat>
  <Paragraphs>211</Paragraphs>
  <Slides>34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 Unicode MS</vt:lpstr>
      <vt:lpstr>Arial</vt:lpstr>
      <vt:lpstr>Times</vt:lpstr>
      <vt:lpstr>Times New Roman</vt:lpstr>
      <vt:lpstr>Verdana</vt:lpstr>
      <vt:lpstr>Wingdings</vt:lpstr>
      <vt:lpstr>dcgi</vt:lpstr>
      <vt:lpstr>WA 2</vt:lpstr>
      <vt:lpstr>GWT – What is it?</vt:lpstr>
      <vt:lpstr>Architecture – AJAX in the main role</vt:lpstr>
      <vt:lpstr>GWT</vt:lpstr>
      <vt:lpstr>GWT Modules</vt:lpstr>
      <vt:lpstr>How does it work?</vt:lpstr>
      <vt:lpstr>GWT Properties</vt:lpstr>
      <vt:lpstr>GWT  - module entry point</vt:lpstr>
      <vt:lpstr>Class loading</vt:lpstr>
      <vt:lpstr>Loading HTML page example</vt:lpstr>
      <vt:lpstr>Example – client code</vt:lpstr>
      <vt:lpstr>Implementation</vt:lpstr>
      <vt:lpstr>User interface</vt:lpstr>
      <vt:lpstr>UI similar to Swing</vt:lpstr>
      <vt:lpstr>Attention</vt:lpstr>
      <vt:lpstr>GUI components</vt:lpstr>
      <vt:lpstr>Events</vt:lpstr>
      <vt:lpstr>Server communication</vt:lpstr>
      <vt:lpstr>GWT - RPC</vt:lpstr>
      <vt:lpstr>GWT – RPC cont.</vt:lpstr>
      <vt:lpstr>GWT - RPC</vt:lpstr>
      <vt:lpstr>Application state</vt:lpstr>
      <vt:lpstr>Sessions</vt:lpstr>
      <vt:lpstr>Working with the session on the server</vt:lpstr>
      <vt:lpstr>GWT and history in browser</vt:lpstr>
      <vt:lpstr>Insert a frame to HTML iframe</vt:lpstr>
      <vt:lpstr>Write the history description to the record</vt:lpstr>
      <vt:lpstr>Use the history description, set application state</vt:lpstr>
      <vt:lpstr>Compilation and Debugging</vt:lpstr>
      <vt:lpstr>Debugging in Development mode</vt:lpstr>
      <vt:lpstr>PowerPoint Presentation</vt:lpstr>
      <vt:lpstr>Speed Tracer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 36 WWW</dc:title>
  <dc:creator>Martin Klima</dc:creator>
  <cp:lastModifiedBy>Martin Klíma</cp:lastModifiedBy>
  <cp:revision>260</cp:revision>
  <dcterms:modified xsi:type="dcterms:W3CDTF">2015-03-22T11:02:45Z</dcterms:modified>
</cp:coreProperties>
</file>