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74" r:id="rId14"/>
    <p:sldId id="272" r:id="rId15"/>
    <p:sldId id="269" r:id="rId16"/>
    <p:sldId id="270" r:id="rId17"/>
    <p:sldId id="267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335DC-BB32-4D66-81CD-3CD8F6230873}" type="datetimeFigureOut">
              <a:rPr lang="cs-CZ" smtClean="0"/>
              <a:t>9.3.2014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56C79-BADC-4A13-AB4F-B5583294A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83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Pozor, časové razítko</a:t>
            </a:r>
            <a:r>
              <a:rPr lang="cs-CZ" baseline="0" dirty="0" smtClean="0"/>
              <a:t> je logická věc, nikoli odraz reálného času. Ten se může na různých instancích lišit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56C79-BADC-4A13-AB4F-B5583294A08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44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Text první úrovně</a:t>
            </a:r>
          </a:p>
          <a:p>
            <a:pPr lvl="0"/>
            <a:r>
              <a:rPr lang="cs-CZ" smtClean="0"/>
              <a:t>Další stejně velký text</a:t>
            </a:r>
          </a:p>
          <a:p>
            <a:pPr lvl="1"/>
            <a:r>
              <a:rPr lang="cs-CZ" smtClean="0"/>
              <a:t>Nižší úroveň</a:t>
            </a:r>
          </a:p>
          <a:p>
            <a:pPr lvl="2"/>
            <a:r>
              <a:rPr lang="cs-CZ" smtClean="0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325A4C73-03F9-4B40-BB8C-2119D49A09B7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WA2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 Klíma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684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Distribuovan</a:t>
            </a:r>
            <a:r>
              <a:rPr lang="cs-CZ" dirty="0" smtClean="0"/>
              <a:t>é systémy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83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Cloud</a:t>
            </a:r>
            <a:r>
              <a:rPr lang="cs-CZ" dirty="0" smtClean="0"/>
              <a:t> je paralelní distribuovaný systém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940152" y="1484784"/>
            <a:ext cx="1584176" cy="175390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 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940152" y="3789040"/>
            <a:ext cx="1584176" cy="175390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 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475656" y="2636912"/>
            <a:ext cx="1584176" cy="175390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Přímá spojnice se šipkou 8"/>
          <p:cNvCxnSpPr>
            <a:stCxn id="6" idx="3"/>
            <a:endCxn id="4" idx="1"/>
          </p:cNvCxnSpPr>
          <p:nvPr/>
        </p:nvCxnSpPr>
        <p:spPr>
          <a:xfrm flipV="1">
            <a:off x="3059832" y="2361739"/>
            <a:ext cx="288032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6" idx="3"/>
            <a:endCxn id="5" idx="1"/>
          </p:cNvCxnSpPr>
          <p:nvPr/>
        </p:nvCxnSpPr>
        <p:spPr>
          <a:xfrm>
            <a:off x="3059832" y="3513867"/>
            <a:ext cx="288032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2"/>
            <a:endCxn id="5" idx="0"/>
          </p:cNvCxnSpPr>
          <p:nvPr/>
        </p:nvCxnSpPr>
        <p:spPr>
          <a:xfrm>
            <a:off x="6732240" y="3238693"/>
            <a:ext cx="0" cy="550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23528" y="4581128"/>
            <a:ext cx="41639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Syst</a:t>
            </a:r>
            <a:r>
              <a:rPr lang="cs-CZ" dirty="0" err="1" smtClean="0"/>
              <a:t>ém</a:t>
            </a:r>
            <a:r>
              <a:rPr lang="cs-CZ" dirty="0" smtClean="0"/>
              <a:t> ve velké míře využívá zasílání zpráv</a:t>
            </a:r>
          </a:p>
          <a:p>
            <a:r>
              <a:rPr lang="cs-CZ" dirty="0" smtClean="0"/>
              <a:t>Je nutné zaručit správné pořadí</a:t>
            </a:r>
          </a:p>
          <a:p>
            <a:r>
              <a:rPr lang="cs-CZ" dirty="0" smtClean="0"/>
              <a:t>Jak na to?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580526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Časové razítko</a:t>
            </a:r>
            <a:endParaRPr lang="cs-CZ" dirty="0"/>
          </a:p>
        </p:txBody>
      </p:sp>
      <p:grpSp>
        <p:nvGrpSpPr>
          <p:cNvPr id="1031" name="Skupina 1030"/>
          <p:cNvGrpSpPr/>
          <p:nvPr/>
        </p:nvGrpSpPr>
        <p:grpSpPr>
          <a:xfrm>
            <a:off x="6693049" y="2564904"/>
            <a:ext cx="903287" cy="649287"/>
            <a:chOff x="8723313" y="3024188"/>
            <a:chExt cx="903287" cy="649287"/>
          </a:xfrm>
        </p:grpSpPr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8859838" y="3059113"/>
              <a:ext cx="682625" cy="614362"/>
            </a:xfrm>
            <a:custGeom>
              <a:avLst/>
              <a:gdLst>
                <a:gd name="T0" fmla="*/ 807 w 859"/>
                <a:gd name="T1" fmla="*/ 453 h 774"/>
                <a:gd name="T2" fmla="*/ 771 w 859"/>
                <a:gd name="T3" fmla="*/ 431 h 774"/>
                <a:gd name="T4" fmla="*/ 775 w 859"/>
                <a:gd name="T5" fmla="*/ 402 h 774"/>
                <a:gd name="T6" fmla="*/ 773 w 859"/>
                <a:gd name="T7" fmla="*/ 348 h 774"/>
                <a:gd name="T8" fmla="*/ 758 w 859"/>
                <a:gd name="T9" fmla="*/ 272 h 774"/>
                <a:gd name="T10" fmla="*/ 728 w 859"/>
                <a:gd name="T11" fmla="*/ 203 h 774"/>
                <a:gd name="T12" fmla="*/ 686 w 859"/>
                <a:gd name="T13" fmla="*/ 141 h 774"/>
                <a:gd name="T14" fmla="*/ 633 w 859"/>
                <a:gd name="T15" fmla="*/ 89 h 774"/>
                <a:gd name="T16" fmla="*/ 572 w 859"/>
                <a:gd name="T17" fmla="*/ 46 h 774"/>
                <a:gd name="T18" fmla="*/ 503 w 859"/>
                <a:gd name="T19" fmla="*/ 18 h 774"/>
                <a:gd name="T20" fmla="*/ 427 w 859"/>
                <a:gd name="T21" fmla="*/ 3 h 774"/>
                <a:gd name="T22" fmla="*/ 349 w 859"/>
                <a:gd name="T23" fmla="*/ 3 h 774"/>
                <a:gd name="T24" fmla="*/ 273 w 859"/>
                <a:gd name="T25" fmla="*/ 18 h 774"/>
                <a:gd name="T26" fmla="*/ 202 w 859"/>
                <a:gd name="T27" fmla="*/ 46 h 774"/>
                <a:gd name="T28" fmla="*/ 141 w 859"/>
                <a:gd name="T29" fmla="*/ 89 h 774"/>
                <a:gd name="T30" fmla="*/ 88 w 859"/>
                <a:gd name="T31" fmla="*/ 141 h 774"/>
                <a:gd name="T32" fmla="*/ 47 w 859"/>
                <a:gd name="T33" fmla="*/ 203 h 774"/>
                <a:gd name="T34" fmla="*/ 17 w 859"/>
                <a:gd name="T35" fmla="*/ 272 h 774"/>
                <a:gd name="T36" fmla="*/ 2 w 859"/>
                <a:gd name="T37" fmla="*/ 348 h 774"/>
                <a:gd name="T38" fmla="*/ 2 w 859"/>
                <a:gd name="T39" fmla="*/ 427 h 774"/>
                <a:gd name="T40" fmla="*/ 17 w 859"/>
                <a:gd name="T41" fmla="*/ 503 h 774"/>
                <a:gd name="T42" fmla="*/ 47 w 859"/>
                <a:gd name="T43" fmla="*/ 572 h 774"/>
                <a:gd name="T44" fmla="*/ 88 w 859"/>
                <a:gd name="T45" fmla="*/ 634 h 774"/>
                <a:gd name="T46" fmla="*/ 141 w 859"/>
                <a:gd name="T47" fmla="*/ 686 h 774"/>
                <a:gd name="T48" fmla="*/ 202 w 859"/>
                <a:gd name="T49" fmla="*/ 728 h 774"/>
                <a:gd name="T50" fmla="*/ 273 w 859"/>
                <a:gd name="T51" fmla="*/ 757 h 774"/>
                <a:gd name="T52" fmla="*/ 349 w 859"/>
                <a:gd name="T53" fmla="*/ 772 h 774"/>
                <a:gd name="T54" fmla="*/ 420 w 859"/>
                <a:gd name="T55" fmla="*/ 773 h 774"/>
                <a:gd name="T56" fmla="*/ 481 w 859"/>
                <a:gd name="T57" fmla="*/ 763 h 774"/>
                <a:gd name="T58" fmla="*/ 539 w 859"/>
                <a:gd name="T59" fmla="*/ 743 h 774"/>
                <a:gd name="T60" fmla="*/ 593 w 859"/>
                <a:gd name="T61" fmla="*/ 716 h 774"/>
                <a:gd name="T62" fmla="*/ 641 w 859"/>
                <a:gd name="T63" fmla="*/ 680 h 774"/>
                <a:gd name="T64" fmla="*/ 683 w 859"/>
                <a:gd name="T65" fmla="*/ 637 h 774"/>
                <a:gd name="T66" fmla="*/ 717 w 859"/>
                <a:gd name="T67" fmla="*/ 589 h 774"/>
                <a:gd name="T68" fmla="*/ 745 w 859"/>
                <a:gd name="T69" fmla="*/ 536 h 774"/>
                <a:gd name="T70" fmla="*/ 784 w 859"/>
                <a:gd name="T71" fmla="*/ 511 h 774"/>
                <a:gd name="T72" fmla="*/ 799 w 859"/>
                <a:gd name="T73" fmla="*/ 534 h 774"/>
                <a:gd name="T74" fmla="*/ 811 w 859"/>
                <a:gd name="T75" fmla="*/ 536 h 774"/>
                <a:gd name="T76" fmla="*/ 826 w 859"/>
                <a:gd name="T77" fmla="*/ 537 h 774"/>
                <a:gd name="T78" fmla="*/ 838 w 859"/>
                <a:gd name="T79" fmla="*/ 535 h 774"/>
                <a:gd name="T80" fmla="*/ 844 w 859"/>
                <a:gd name="T81" fmla="*/ 526 h 774"/>
                <a:gd name="T82" fmla="*/ 857 w 859"/>
                <a:gd name="T83" fmla="*/ 503 h 774"/>
                <a:gd name="T84" fmla="*/ 845 w 859"/>
                <a:gd name="T85" fmla="*/ 46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59" h="774">
                  <a:moveTo>
                    <a:pt x="845" y="460"/>
                  </a:moveTo>
                  <a:lnTo>
                    <a:pt x="807" y="453"/>
                  </a:lnTo>
                  <a:lnTo>
                    <a:pt x="770" y="445"/>
                  </a:lnTo>
                  <a:lnTo>
                    <a:pt x="771" y="431"/>
                  </a:lnTo>
                  <a:lnTo>
                    <a:pt x="774" y="416"/>
                  </a:lnTo>
                  <a:lnTo>
                    <a:pt x="775" y="402"/>
                  </a:lnTo>
                  <a:lnTo>
                    <a:pt x="775" y="387"/>
                  </a:lnTo>
                  <a:lnTo>
                    <a:pt x="773" y="348"/>
                  </a:lnTo>
                  <a:lnTo>
                    <a:pt x="767" y="309"/>
                  </a:lnTo>
                  <a:lnTo>
                    <a:pt x="758" y="272"/>
                  </a:lnTo>
                  <a:lnTo>
                    <a:pt x="745" y="237"/>
                  </a:lnTo>
                  <a:lnTo>
                    <a:pt x="728" y="203"/>
                  </a:lnTo>
                  <a:lnTo>
                    <a:pt x="708" y="171"/>
                  </a:lnTo>
                  <a:lnTo>
                    <a:pt x="686" y="141"/>
                  </a:lnTo>
                  <a:lnTo>
                    <a:pt x="661" y="113"/>
                  </a:lnTo>
                  <a:lnTo>
                    <a:pt x="633" y="89"/>
                  </a:lnTo>
                  <a:lnTo>
                    <a:pt x="604" y="66"/>
                  </a:lnTo>
                  <a:lnTo>
                    <a:pt x="572" y="46"/>
                  </a:lnTo>
                  <a:lnTo>
                    <a:pt x="539" y="30"/>
                  </a:lnTo>
                  <a:lnTo>
                    <a:pt x="503" y="18"/>
                  </a:lnTo>
                  <a:lnTo>
                    <a:pt x="466" y="8"/>
                  </a:lnTo>
                  <a:lnTo>
                    <a:pt x="427" y="3"/>
                  </a:lnTo>
                  <a:lnTo>
                    <a:pt x="388" y="0"/>
                  </a:lnTo>
                  <a:lnTo>
                    <a:pt x="349" y="3"/>
                  </a:lnTo>
                  <a:lnTo>
                    <a:pt x="310" y="8"/>
                  </a:lnTo>
                  <a:lnTo>
                    <a:pt x="273" y="18"/>
                  </a:lnTo>
                  <a:lnTo>
                    <a:pt x="237" y="30"/>
                  </a:lnTo>
                  <a:lnTo>
                    <a:pt x="202" y="46"/>
                  </a:lnTo>
                  <a:lnTo>
                    <a:pt x="171" y="66"/>
                  </a:lnTo>
                  <a:lnTo>
                    <a:pt x="141" y="89"/>
                  </a:lnTo>
                  <a:lnTo>
                    <a:pt x="114" y="113"/>
                  </a:lnTo>
                  <a:lnTo>
                    <a:pt x="88" y="141"/>
                  </a:lnTo>
                  <a:lnTo>
                    <a:pt x="66" y="171"/>
                  </a:lnTo>
                  <a:lnTo>
                    <a:pt x="47" y="203"/>
                  </a:lnTo>
                  <a:lnTo>
                    <a:pt x="31" y="237"/>
                  </a:lnTo>
                  <a:lnTo>
                    <a:pt x="17" y="272"/>
                  </a:lnTo>
                  <a:lnTo>
                    <a:pt x="8" y="309"/>
                  </a:lnTo>
                  <a:lnTo>
                    <a:pt x="2" y="348"/>
                  </a:lnTo>
                  <a:lnTo>
                    <a:pt x="0" y="387"/>
                  </a:lnTo>
                  <a:lnTo>
                    <a:pt x="2" y="427"/>
                  </a:lnTo>
                  <a:lnTo>
                    <a:pt x="8" y="466"/>
                  </a:lnTo>
                  <a:lnTo>
                    <a:pt x="17" y="503"/>
                  </a:lnTo>
                  <a:lnTo>
                    <a:pt x="31" y="538"/>
                  </a:lnTo>
                  <a:lnTo>
                    <a:pt x="47" y="572"/>
                  </a:lnTo>
                  <a:lnTo>
                    <a:pt x="66" y="604"/>
                  </a:lnTo>
                  <a:lnTo>
                    <a:pt x="88" y="634"/>
                  </a:lnTo>
                  <a:lnTo>
                    <a:pt x="114" y="662"/>
                  </a:lnTo>
                  <a:lnTo>
                    <a:pt x="141" y="686"/>
                  </a:lnTo>
                  <a:lnTo>
                    <a:pt x="171" y="709"/>
                  </a:lnTo>
                  <a:lnTo>
                    <a:pt x="202" y="728"/>
                  </a:lnTo>
                  <a:lnTo>
                    <a:pt x="237" y="744"/>
                  </a:lnTo>
                  <a:lnTo>
                    <a:pt x="273" y="757"/>
                  </a:lnTo>
                  <a:lnTo>
                    <a:pt x="310" y="766"/>
                  </a:lnTo>
                  <a:lnTo>
                    <a:pt x="349" y="772"/>
                  </a:lnTo>
                  <a:lnTo>
                    <a:pt x="388" y="774"/>
                  </a:lnTo>
                  <a:lnTo>
                    <a:pt x="420" y="773"/>
                  </a:lnTo>
                  <a:lnTo>
                    <a:pt x="451" y="770"/>
                  </a:lnTo>
                  <a:lnTo>
                    <a:pt x="481" y="763"/>
                  </a:lnTo>
                  <a:lnTo>
                    <a:pt x="511" y="755"/>
                  </a:lnTo>
                  <a:lnTo>
                    <a:pt x="539" y="743"/>
                  </a:lnTo>
                  <a:lnTo>
                    <a:pt x="566" y="731"/>
                  </a:lnTo>
                  <a:lnTo>
                    <a:pt x="593" y="716"/>
                  </a:lnTo>
                  <a:lnTo>
                    <a:pt x="617" y="698"/>
                  </a:lnTo>
                  <a:lnTo>
                    <a:pt x="641" y="680"/>
                  </a:lnTo>
                  <a:lnTo>
                    <a:pt x="662" y="659"/>
                  </a:lnTo>
                  <a:lnTo>
                    <a:pt x="683" y="637"/>
                  </a:lnTo>
                  <a:lnTo>
                    <a:pt x="701" y="614"/>
                  </a:lnTo>
                  <a:lnTo>
                    <a:pt x="717" y="589"/>
                  </a:lnTo>
                  <a:lnTo>
                    <a:pt x="732" y="562"/>
                  </a:lnTo>
                  <a:lnTo>
                    <a:pt x="745" y="536"/>
                  </a:lnTo>
                  <a:lnTo>
                    <a:pt x="755" y="507"/>
                  </a:lnTo>
                  <a:lnTo>
                    <a:pt x="784" y="511"/>
                  </a:lnTo>
                  <a:lnTo>
                    <a:pt x="798" y="534"/>
                  </a:lnTo>
                  <a:lnTo>
                    <a:pt x="799" y="534"/>
                  </a:lnTo>
                  <a:lnTo>
                    <a:pt x="804" y="535"/>
                  </a:lnTo>
                  <a:lnTo>
                    <a:pt x="811" y="536"/>
                  </a:lnTo>
                  <a:lnTo>
                    <a:pt x="818" y="536"/>
                  </a:lnTo>
                  <a:lnTo>
                    <a:pt x="826" y="537"/>
                  </a:lnTo>
                  <a:lnTo>
                    <a:pt x="833" y="537"/>
                  </a:lnTo>
                  <a:lnTo>
                    <a:pt x="838" y="535"/>
                  </a:lnTo>
                  <a:lnTo>
                    <a:pt x="841" y="533"/>
                  </a:lnTo>
                  <a:lnTo>
                    <a:pt x="844" y="526"/>
                  </a:lnTo>
                  <a:lnTo>
                    <a:pt x="850" y="514"/>
                  </a:lnTo>
                  <a:lnTo>
                    <a:pt x="857" y="503"/>
                  </a:lnTo>
                  <a:lnTo>
                    <a:pt x="859" y="498"/>
                  </a:lnTo>
                  <a:lnTo>
                    <a:pt x="845" y="460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9434513" y="3336925"/>
              <a:ext cx="192087" cy="228600"/>
            </a:xfrm>
            <a:custGeom>
              <a:avLst/>
              <a:gdLst>
                <a:gd name="T0" fmla="*/ 8 w 242"/>
                <a:gd name="T1" fmla="*/ 56 h 289"/>
                <a:gd name="T2" fmla="*/ 39 w 242"/>
                <a:gd name="T3" fmla="*/ 52 h 289"/>
                <a:gd name="T4" fmla="*/ 46 w 242"/>
                <a:gd name="T5" fmla="*/ 41 h 289"/>
                <a:gd name="T6" fmla="*/ 58 w 242"/>
                <a:gd name="T7" fmla="*/ 25 h 289"/>
                <a:gd name="T8" fmla="*/ 75 w 242"/>
                <a:gd name="T9" fmla="*/ 10 h 289"/>
                <a:gd name="T10" fmla="*/ 89 w 242"/>
                <a:gd name="T11" fmla="*/ 4 h 289"/>
                <a:gd name="T12" fmla="*/ 103 w 242"/>
                <a:gd name="T13" fmla="*/ 2 h 289"/>
                <a:gd name="T14" fmla="*/ 123 w 242"/>
                <a:gd name="T15" fmla="*/ 0 h 289"/>
                <a:gd name="T16" fmla="*/ 148 w 242"/>
                <a:gd name="T17" fmla="*/ 3 h 289"/>
                <a:gd name="T18" fmla="*/ 166 w 242"/>
                <a:gd name="T19" fmla="*/ 8 h 289"/>
                <a:gd name="T20" fmla="*/ 181 w 242"/>
                <a:gd name="T21" fmla="*/ 14 h 289"/>
                <a:gd name="T22" fmla="*/ 197 w 242"/>
                <a:gd name="T23" fmla="*/ 22 h 289"/>
                <a:gd name="T24" fmla="*/ 211 w 242"/>
                <a:gd name="T25" fmla="*/ 33 h 289"/>
                <a:gd name="T26" fmla="*/ 221 w 242"/>
                <a:gd name="T27" fmla="*/ 44 h 289"/>
                <a:gd name="T28" fmla="*/ 229 w 242"/>
                <a:gd name="T29" fmla="*/ 58 h 289"/>
                <a:gd name="T30" fmla="*/ 236 w 242"/>
                <a:gd name="T31" fmla="*/ 75 h 289"/>
                <a:gd name="T32" fmla="*/ 241 w 242"/>
                <a:gd name="T33" fmla="*/ 95 h 289"/>
                <a:gd name="T34" fmla="*/ 241 w 242"/>
                <a:gd name="T35" fmla="*/ 119 h 289"/>
                <a:gd name="T36" fmla="*/ 233 w 242"/>
                <a:gd name="T37" fmla="*/ 157 h 289"/>
                <a:gd name="T38" fmla="*/ 221 w 242"/>
                <a:gd name="T39" fmla="*/ 197 h 289"/>
                <a:gd name="T40" fmla="*/ 211 w 242"/>
                <a:gd name="T41" fmla="*/ 230 h 289"/>
                <a:gd name="T42" fmla="*/ 203 w 242"/>
                <a:gd name="T43" fmla="*/ 246 h 289"/>
                <a:gd name="T44" fmla="*/ 190 w 242"/>
                <a:gd name="T45" fmla="*/ 260 h 289"/>
                <a:gd name="T46" fmla="*/ 174 w 242"/>
                <a:gd name="T47" fmla="*/ 271 h 289"/>
                <a:gd name="T48" fmla="*/ 158 w 242"/>
                <a:gd name="T49" fmla="*/ 280 h 289"/>
                <a:gd name="T50" fmla="*/ 142 w 242"/>
                <a:gd name="T51" fmla="*/ 285 h 289"/>
                <a:gd name="T52" fmla="*/ 126 w 242"/>
                <a:gd name="T53" fmla="*/ 288 h 289"/>
                <a:gd name="T54" fmla="*/ 111 w 242"/>
                <a:gd name="T55" fmla="*/ 289 h 289"/>
                <a:gd name="T56" fmla="*/ 93 w 242"/>
                <a:gd name="T57" fmla="*/ 288 h 289"/>
                <a:gd name="T58" fmla="*/ 74 w 242"/>
                <a:gd name="T59" fmla="*/ 285 h 289"/>
                <a:gd name="T60" fmla="*/ 53 w 242"/>
                <a:gd name="T61" fmla="*/ 280 h 289"/>
                <a:gd name="T62" fmla="*/ 36 w 242"/>
                <a:gd name="T63" fmla="*/ 276 h 289"/>
                <a:gd name="T64" fmla="*/ 23 w 242"/>
                <a:gd name="T65" fmla="*/ 269 h 289"/>
                <a:gd name="T66" fmla="*/ 12 w 242"/>
                <a:gd name="T67" fmla="*/ 255 h 289"/>
                <a:gd name="T68" fmla="*/ 1 w 242"/>
                <a:gd name="T69" fmla="*/ 233 h 289"/>
                <a:gd name="T70" fmla="*/ 8 w 242"/>
                <a:gd name="T71" fmla="*/ 142 h 289"/>
                <a:gd name="T72" fmla="*/ 48 w 242"/>
                <a:gd name="T73" fmla="*/ 165 h 289"/>
                <a:gd name="T74" fmla="*/ 51 w 242"/>
                <a:gd name="T75" fmla="*/ 197 h 289"/>
                <a:gd name="T76" fmla="*/ 57 w 242"/>
                <a:gd name="T77" fmla="*/ 212 h 289"/>
                <a:gd name="T78" fmla="*/ 67 w 242"/>
                <a:gd name="T79" fmla="*/ 218 h 289"/>
                <a:gd name="T80" fmla="*/ 82 w 242"/>
                <a:gd name="T81" fmla="*/ 224 h 289"/>
                <a:gd name="T82" fmla="*/ 98 w 242"/>
                <a:gd name="T83" fmla="*/ 228 h 289"/>
                <a:gd name="T84" fmla="*/ 116 w 242"/>
                <a:gd name="T85" fmla="*/ 230 h 289"/>
                <a:gd name="T86" fmla="*/ 138 w 242"/>
                <a:gd name="T87" fmla="*/ 219 h 289"/>
                <a:gd name="T88" fmla="*/ 156 w 242"/>
                <a:gd name="T89" fmla="*/ 203 h 289"/>
                <a:gd name="T90" fmla="*/ 166 w 242"/>
                <a:gd name="T91" fmla="*/ 192 h 289"/>
                <a:gd name="T92" fmla="*/ 181 w 242"/>
                <a:gd name="T93" fmla="*/ 99 h 289"/>
                <a:gd name="T94" fmla="*/ 91 w 242"/>
                <a:gd name="T95" fmla="*/ 61 h 289"/>
                <a:gd name="T96" fmla="*/ 0 w 242"/>
                <a:gd name="T97" fmla="*/ 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2" h="289">
                  <a:moveTo>
                    <a:pt x="0" y="89"/>
                  </a:moveTo>
                  <a:lnTo>
                    <a:pt x="8" y="56"/>
                  </a:lnTo>
                  <a:lnTo>
                    <a:pt x="38" y="53"/>
                  </a:lnTo>
                  <a:lnTo>
                    <a:pt x="39" y="52"/>
                  </a:lnTo>
                  <a:lnTo>
                    <a:pt x="42" y="48"/>
                  </a:lnTo>
                  <a:lnTo>
                    <a:pt x="46" y="41"/>
                  </a:lnTo>
                  <a:lnTo>
                    <a:pt x="51" y="33"/>
                  </a:lnTo>
                  <a:lnTo>
                    <a:pt x="58" y="25"/>
                  </a:lnTo>
                  <a:lnTo>
                    <a:pt x="66" y="17"/>
                  </a:lnTo>
                  <a:lnTo>
                    <a:pt x="75" y="10"/>
                  </a:lnTo>
                  <a:lnTo>
                    <a:pt x="84" y="5"/>
                  </a:lnTo>
                  <a:lnTo>
                    <a:pt x="89" y="4"/>
                  </a:lnTo>
                  <a:lnTo>
                    <a:pt x="95" y="3"/>
                  </a:lnTo>
                  <a:lnTo>
                    <a:pt x="103" y="2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35" y="2"/>
                  </a:lnTo>
                  <a:lnTo>
                    <a:pt x="148" y="3"/>
                  </a:lnTo>
                  <a:lnTo>
                    <a:pt x="160" y="6"/>
                  </a:lnTo>
                  <a:lnTo>
                    <a:pt x="166" y="8"/>
                  </a:lnTo>
                  <a:lnTo>
                    <a:pt x="173" y="11"/>
                  </a:lnTo>
                  <a:lnTo>
                    <a:pt x="181" y="14"/>
                  </a:lnTo>
                  <a:lnTo>
                    <a:pt x="189" y="18"/>
                  </a:lnTo>
                  <a:lnTo>
                    <a:pt x="197" y="22"/>
                  </a:lnTo>
                  <a:lnTo>
                    <a:pt x="205" y="28"/>
                  </a:lnTo>
                  <a:lnTo>
                    <a:pt x="211" y="33"/>
                  </a:lnTo>
                  <a:lnTo>
                    <a:pt x="217" y="38"/>
                  </a:lnTo>
                  <a:lnTo>
                    <a:pt x="221" y="44"/>
                  </a:lnTo>
                  <a:lnTo>
                    <a:pt x="225" y="50"/>
                  </a:lnTo>
                  <a:lnTo>
                    <a:pt x="229" y="58"/>
                  </a:lnTo>
                  <a:lnTo>
                    <a:pt x="233" y="66"/>
                  </a:lnTo>
                  <a:lnTo>
                    <a:pt x="236" y="75"/>
                  </a:lnTo>
                  <a:lnTo>
                    <a:pt x="239" y="84"/>
                  </a:lnTo>
                  <a:lnTo>
                    <a:pt x="241" y="95"/>
                  </a:lnTo>
                  <a:lnTo>
                    <a:pt x="242" y="104"/>
                  </a:lnTo>
                  <a:lnTo>
                    <a:pt x="241" y="119"/>
                  </a:lnTo>
                  <a:lnTo>
                    <a:pt x="237" y="136"/>
                  </a:lnTo>
                  <a:lnTo>
                    <a:pt x="233" y="157"/>
                  </a:lnTo>
                  <a:lnTo>
                    <a:pt x="227" y="178"/>
                  </a:lnTo>
                  <a:lnTo>
                    <a:pt x="221" y="197"/>
                  </a:lnTo>
                  <a:lnTo>
                    <a:pt x="216" y="216"/>
                  </a:lnTo>
                  <a:lnTo>
                    <a:pt x="211" y="230"/>
                  </a:lnTo>
                  <a:lnTo>
                    <a:pt x="207" y="238"/>
                  </a:lnTo>
                  <a:lnTo>
                    <a:pt x="203" y="246"/>
                  </a:lnTo>
                  <a:lnTo>
                    <a:pt x="197" y="253"/>
                  </a:lnTo>
                  <a:lnTo>
                    <a:pt x="190" y="260"/>
                  </a:lnTo>
                  <a:lnTo>
                    <a:pt x="182" y="265"/>
                  </a:lnTo>
                  <a:lnTo>
                    <a:pt x="174" y="271"/>
                  </a:lnTo>
                  <a:lnTo>
                    <a:pt x="166" y="276"/>
                  </a:lnTo>
                  <a:lnTo>
                    <a:pt x="158" y="280"/>
                  </a:lnTo>
                  <a:lnTo>
                    <a:pt x="150" y="283"/>
                  </a:lnTo>
                  <a:lnTo>
                    <a:pt x="142" y="285"/>
                  </a:lnTo>
                  <a:lnTo>
                    <a:pt x="134" y="286"/>
                  </a:lnTo>
                  <a:lnTo>
                    <a:pt x="126" y="288"/>
                  </a:lnTo>
                  <a:lnTo>
                    <a:pt x="119" y="288"/>
                  </a:lnTo>
                  <a:lnTo>
                    <a:pt x="111" y="289"/>
                  </a:lnTo>
                  <a:lnTo>
                    <a:pt x="103" y="289"/>
                  </a:lnTo>
                  <a:lnTo>
                    <a:pt x="93" y="288"/>
                  </a:lnTo>
                  <a:lnTo>
                    <a:pt x="84" y="287"/>
                  </a:lnTo>
                  <a:lnTo>
                    <a:pt x="74" y="285"/>
                  </a:lnTo>
                  <a:lnTo>
                    <a:pt x="63" y="283"/>
                  </a:lnTo>
                  <a:lnTo>
                    <a:pt x="53" y="280"/>
                  </a:lnTo>
                  <a:lnTo>
                    <a:pt x="44" y="278"/>
                  </a:lnTo>
                  <a:lnTo>
                    <a:pt x="36" y="276"/>
                  </a:lnTo>
                  <a:lnTo>
                    <a:pt x="29" y="272"/>
                  </a:lnTo>
                  <a:lnTo>
                    <a:pt x="23" y="269"/>
                  </a:lnTo>
                  <a:lnTo>
                    <a:pt x="19" y="265"/>
                  </a:lnTo>
                  <a:lnTo>
                    <a:pt x="12" y="255"/>
                  </a:lnTo>
                  <a:lnTo>
                    <a:pt x="6" y="242"/>
                  </a:lnTo>
                  <a:lnTo>
                    <a:pt x="1" y="233"/>
                  </a:lnTo>
                  <a:lnTo>
                    <a:pt x="0" y="230"/>
                  </a:lnTo>
                  <a:lnTo>
                    <a:pt x="8" y="142"/>
                  </a:lnTo>
                  <a:lnTo>
                    <a:pt x="48" y="158"/>
                  </a:lnTo>
                  <a:lnTo>
                    <a:pt x="48" y="165"/>
                  </a:lnTo>
                  <a:lnTo>
                    <a:pt x="50" y="180"/>
                  </a:lnTo>
                  <a:lnTo>
                    <a:pt x="51" y="197"/>
                  </a:lnTo>
                  <a:lnTo>
                    <a:pt x="54" y="209"/>
                  </a:lnTo>
                  <a:lnTo>
                    <a:pt x="57" y="212"/>
                  </a:lnTo>
                  <a:lnTo>
                    <a:pt x="61" y="216"/>
                  </a:lnTo>
                  <a:lnTo>
                    <a:pt x="67" y="218"/>
                  </a:lnTo>
                  <a:lnTo>
                    <a:pt x="75" y="222"/>
                  </a:lnTo>
                  <a:lnTo>
                    <a:pt x="82" y="224"/>
                  </a:lnTo>
                  <a:lnTo>
                    <a:pt x="90" y="226"/>
                  </a:lnTo>
                  <a:lnTo>
                    <a:pt x="98" y="228"/>
                  </a:lnTo>
                  <a:lnTo>
                    <a:pt x="105" y="230"/>
                  </a:lnTo>
                  <a:lnTo>
                    <a:pt x="116" y="230"/>
                  </a:lnTo>
                  <a:lnTo>
                    <a:pt x="128" y="225"/>
                  </a:lnTo>
                  <a:lnTo>
                    <a:pt x="138" y="219"/>
                  </a:lnTo>
                  <a:lnTo>
                    <a:pt x="148" y="211"/>
                  </a:lnTo>
                  <a:lnTo>
                    <a:pt x="156" y="203"/>
                  </a:lnTo>
                  <a:lnTo>
                    <a:pt x="161" y="196"/>
                  </a:lnTo>
                  <a:lnTo>
                    <a:pt x="166" y="192"/>
                  </a:lnTo>
                  <a:lnTo>
                    <a:pt x="167" y="189"/>
                  </a:lnTo>
                  <a:lnTo>
                    <a:pt x="181" y="99"/>
                  </a:lnTo>
                  <a:lnTo>
                    <a:pt x="157" y="73"/>
                  </a:lnTo>
                  <a:lnTo>
                    <a:pt x="91" y="61"/>
                  </a:lnTo>
                  <a:lnTo>
                    <a:pt x="42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8920163" y="3119438"/>
              <a:ext cx="498475" cy="496887"/>
            </a:xfrm>
            <a:custGeom>
              <a:avLst/>
              <a:gdLst>
                <a:gd name="T0" fmla="*/ 346 w 627"/>
                <a:gd name="T1" fmla="*/ 627 h 628"/>
                <a:gd name="T2" fmla="*/ 407 w 627"/>
                <a:gd name="T3" fmla="*/ 614 h 628"/>
                <a:gd name="T4" fmla="*/ 464 w 627"/>
                <a:gd name="T5" fmla="*/ 590 h 628"/>
                <a:gd name="T6" fmla="*/ 513 w 627"/>
                <a:gd name="T7" fmla="*/ 557 h 628"/>
                <a:gd name="T8" fmla="*/ 556 w 627"/>
                <a:gd name="T9" fmla="*/ 514 h 628"/>
                <a:gd name="T10" fmla="*/ 589 w 627"/>
                <a:gd name="T11" fmla="*/ 464 h 628"/>
                <a:gd name="T12" fmla="*/ 614 w 627"/>
                <a:gd name="T13" fmla="*/ 408 h 628"/>
                <a:gd name="T14" fmla="*/ 626 w 627"/>
                <a:gd name="T15" fmla="*/ 347 h 628"/>
                <a:gd name="T16" fmla="*/ 626 w 627"/>
                <a:gd name="T17" fmla="*/ 282 h 628"/>
                <a:gd name="T18" fmla="*/ 614 w 627"/>
                <a:gd name="T19" fmla="*/ 221 h 628"/>
                <a:gd name="T20" fmla="*/ 589 w 627"/>
                <a:gd name="T21" fmla="*/ 165 h 628"/>
                <a:gd name="T22" fmla="*/ 556 w 627"/>
                <a:gd name="T23" fmla="*/ 114 h 628"/>
                <a:gd name="T24" fmla="*/ 513 w 627"/>
                <a:gd name="T25" fmla="*/ 72 h 628"/>
                <a:gd name="T26" fmla="*/ 464 w 627"/>
                <a:gd name="T27" fmla="*/ 38 h 628"/>
                <a:gd name="T28" fmla="*/ 407 w 627"/>
                <a:gd name="T29" fmla="*/ 14 h 628"/>
                <a:gd name="T30" fmla="*/ 346 w 627"/>
                <a:gd name="T31" fmla="*/ 1 h 628"/>
                <a:gd name="T32" fmla="*/ 282 w 627"/>
                <a:gd name="T33" fmla="*/ 1 h 628"/>
                <a:gd name="T34" fmla="*/ 221 w 627"/>
                <a:gd name="T35" fmla="*/ 14 h 628"/>
                <a:gd name="T36" fmla="*/ 164 w 627"/>
                <a:gd name="T37" fmla="*/ 38 h 628"/>
                <a:gd name="T38" fmla="*/ 114 w 627"/>
                <a:gd name="T39" fmla="*/ 72 h 628"/>
                <a:gd name="T40" fmla="*/ 71 w 627"/>
                <a:gd name="T41" fmla="*/ 114 h 628"/>
                <a:gd name="T42" fmla="*/ 38 w 627"/>
                <a:gd name="T43" fmla="*/ 165 h 628"/>
                <a:gd name="T44" fmla="*/ 13 w 627"/>
                <a:gd name="T45" fmla="*/ 221 h 628"/>
                <a:gd name="T46" fmla="*/ 1 w 627"/>
                <a:gd name="T47" fmla="*/ 282 h 628"/>
                <a:gd name="T48" fmla="*/ 1 w 627"/>
                <a:gd name="T49" fmla="*/ 347 h 628"/>
                <a:gd name="T50" fmla="*/ 13 w 627"/>
                <a:gd name="T51" fmla="*/ 408 h 628"/>
                <a:gd name="T52" fmla="*/ 38 w 627"/>
                <a:gd name="T53" fmla="*/ 464 h 628"/>
                <a:gd name="T54" fmla="*/ 71 w 627"/>
                <a:gd name="T55" fmla="*/ 514 h 628"/>
                <a:gd name="T56" fmla="*/ 114 w 627"/>
                <a:gd name="T57" fmla="*/ 557 h 628"/>
                <a:gd name="T58" fmla="*/ 164 w 627"/>
                <a:gd name="T59" fmla="*/ 590 h 628"/>
                <a:gd name="T60" fmla="*/ 221 w 627"/>
                <a:gd name="T61" fmla="*/ 614 h 628"/>
                <a:gd name="T62" fmla="*/ 282 w 627"/>
                <a:gd name="T63" fmla="*/ 627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27" h="628">
                  <a:moveTo>
                    <a:pt x="314" y="628"/>
                  </a:moveTo>
                  <a:lnTo>
                    <a:pt x="346" y="627"/>
                  </a:lnTo>
                  <a:lnTo>
                    <a:pt x="377" y="621"/>
                  </a:lnTo>
                  <a:lnTo>
                    <a:pt x="407" y="614"/>
                  </a:lnTo>
                  <a:lnTo>
                    <a:pt x="436" y="604"/>
                  </a:lnTo>
                  <a:lnTo>
                    <a:pt x="464" y="590"/>
                  </a:lnTo>
                  <a:lnTo>
                    <a:pt x="489" y="574"/>
                  </a:lnTo>
                  <a:lnTo>
                    <a:pt x="513" y="557"/>
                  </a:lnTo>
                  <a:lnTo>
                    <a:pt x="535" y="536"/>
                  </a:lnTo>
                  <a:lnTo>
                    <a:pt x="556" y="514"/>
                  </a:lnTo>
                  <a:lnTo>
                    <a:pt x="573" y="490"/>
                  </a:lnTo>
                  <a:lnTo>
                    <a:pt x="589" y="464"/>
                  </a:lnTo>
                  <a:lnTo>
                    <a:pt x="603" y="437"/>
                  </a:lnTo>
                  <a:lnTo>
                    <a:pt x="614" y="408"/>
                  </a:lnTo>
                  <a:lnTo>
                    <a:pt x="620" y="378"/>
                  </a:lnTo>
                  <a:lnTo>
                    <a:pt x="626" y="347"/>
                  </a:lnTo>
                  <a:lnTo>
                    <a:pt x="627" y="315"/>
                  </a:lnTo>
                  <a:lnTo>
                    <a:pt x="626" y="282"/>
                  </a:lnTo>
                  <a:lnTo>
                    <a:pt x="620" y="251"/>
                  </a:lnTo>
                  <a:lnTo>
                    <a:pt x="614" y="221"/>
                  </a:lnTo>
                  <a:lnTo>
                    <a:pt x="603" y="193"/>
                  </a:lnTo>
                  <a:lnTo>
                    <a:pt x="589" y="165"/>
                  </a:lnTo>
                  <a:lnTo>
                    <a:pt x="573" y="138"/>
                  </a:lnTo>
                  <a:lnTo>
                    <a:pt x="556" y="114"/>
                  </a:lnTo>
                  <a:lnTo>
                    <a:pt x="535" y="92"/>
                  </a:lnTo>
                  <a:lnTo>
                    <a:pt x="513" y="72"/>
                  </a:lnTo>
                  <a:lnTo>
                    <a:pt x="489" y="54"/>
                  </a:lnTo>
                  <a:lnTo>
                    <a:pt x="464" y="38"/>
                  </a:lnTo>
                  <a:lnTo>
                    <a:pt x="436" y="24"/>
                  </a:lnTo>
                  <a:lnTo>
                    <a:pt x="407" y="14"/>
                  </a:lnTo>
                  <a:lnTo>
                    <a:pt x="377" y="7"/>
                  </a:lnTo>
                  <a:lnTo>
                    <a:pt x="346" y="1"/>
                  </a:lnTo>
                  <a:lnTo>
                    <a:pt x="314" y="0"/>
                  </a:lnTo>
                  <a:lnTo>
                    <a:pt x="282" y="1"/>
                  </a:lnTo>
                  <a:lnTo>
                    <a:pt x="251" y="7"/>
                  </a:lnTo>
                  <a:lnTo>
                    <a:pt x="221" y="14"/>
                  </a:lnTo>
                  <a:lnTo>
                    <a:pt x="192" y="24"/>
                  </a:lnTo>
                  <a:lnTo>
                    <a:pt x="164" y="38"/>
                  </a:lnTo>
                  <a:lnTo>
                    <a:pt x="138" y="54"/>
                  </a:lnTo>
                  <a:lnTo>
                    <a:pt x="114" y="72"/>
                  </a:lnTo>
                  <a:lnTo>
                    <a:pt x="92" y="92"/>
                  </a:lnTo>
                  <a:lnTo>
                    <a:pt x="71" y="114"/>
                  </a:lnTo>
                  <a:lnTo>
                    <a:pt x="54" y="138"/>
                  </a:lnTo>
                  <a:lnTo>
                    <a:pt x="38" y="165"/>
                  </a:lnTo>
                  <a:lnTo>
                    <a:pt x="24" y="193"/>
                  </a:lnTo>
                  <a:lnTo>
                    <a:pt x="13" y="221"/>
                  </a:lnTo>
                  <a:lnTo>
                    <a:pt x="6" y="251"/>
                  </a:lnTo>
                  <a:lnTo>
                    <a:pt x="1" y="282"/>
                  </a:lnTo>
                  <a:lnTo>
                    <a:pt x="0" y="315"/>
                  </a:lnTo>
                  <a:lnTo>
                    <a:pt x="1" y="347"/>
                  </a:lnTo>
                  <a:lnTo>
                    <a:pt x="6" y="378"/>
                  </a:lnTo>
                  <a:lnTo>
                    <a:pt x="13" y="408"/>
                  </a:lnTo>
                  <a:lnTo>
                    <a:pt x="24" y="437"/>
                  </a:lnTo>
                  <a:lnTo>
                    <a:pt x="38" y="464"/>
                  </a:lnTo>
                  <a:lnTo>
                    <a:pt x="54" y="490"/>
                  </a:lnTo>
                  <a:lnTo>
                    <a:pt x="71" y="514"/>
                  </a:lnTo>
                  <a:lnTo>
                    <a:pt x="92" y="536"/>
                  </a:lnTo>
                  <a:lnTo>
                    <a:pt x="114" y="557"/>
                  </a:lnTo>
                  <a:lnTo>
                    <a:pt x="138" y="574"/>
                  </a:lnTo>
                  <a:lnTo>
                    <a:pt x="164" y="590"/>
                  </a:lnTo>
                  <a:lnTo>
                    <a:pt x="192" y="604"/>
                  </a:lnTo>
                  <a:lnTo>
                    <a:pt x="221" y="614"/>
                  </a:lnTo>
                  <a:lnTo>
                    <a:pt x="251" y="621"/>
                  </a:lnTo>
                  <a:lnTo>
                    <a:pt x="282" y="627"/>
                  </a:lnTo>
                  <a:lnTo>
                    <a:pt x="314" y="628"/>
                  </a:lnTo>
                  <a:close/>
                </a:path>
              </a:pathLst>
            </a:custGeom>
            <a:solidFill>
              <a:srgbClr val="DDE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8723313" y="3024188"/>
              <a:ext cx="174625" cy="619125"/>
            </a:xfrm>
            <a:custGeom>
              <a:avLst/>
              <a:gdLst>
                <a:gd name="T0" fmla="*/ 85 w 220"/>
                <a:gd name="T1" fmla="*/ 781 h 781"/>
                <a:gd name="T2" fmla="*/ 106 w 220"/>
                <a:gd name="T3" fmla="*/ 776 h 781"/>
                <a:gd name="T4" fmla="*/ 127 w 220"/>
                <a:gd name="T5" fmla="*/ 755 h 781"/>
                <a:gd name="T6" fmla="*/ 146 w 220"/>
                <a:gd name="T7" fmla="*/ 723 h 781"/>
                <a:gd name="T8" fmla="*/ 166 w 220"/>
                <a:gd name="T9" fmla="*/ 677 h 781"/>
                <a:gd name="T10" fmla="*/ 182 w 220"/>
                <a:gd name="T11" fmla="*/ 621 h 781"/>
                <a:gd name="T12" fmla="*/ 197 w 220"/>
                <a:gd name="T13" fmla="*/ 554 h 781"/>
                <a:gd name="T14" fmla="*/ 208 w 220"/>
                <a:gd name="T15" fmla="*/ 480 h 781"/>
                <a:gd name="T16" fmla="*/ 216 w 220"/>
                <a:gd name="T17" fmla="*/ 396 h 781"/>
                <a:gd name="T18" fmla="*/ 220 w 220"/>
                <a:gd name="T19" fmla="*/ 311 h 781"/>
                <a:gd name="T20" fmla="*/ 220 w 220"/>
                <a:gd name="T21" fmla="*/ 237 h 781"/>
                <a:gd name="T22" fmla="*/ 216 w 220"/>
                <a:gd name="T23" fmla="*/ 170 h 781"/>
                <a:gd name="T24" fmla="*/ 210 w 220"/>
                <a:gd name="T25" fmla="*/ 112 h 781"/>
                <a:gd name="T26" fmla="*/ 198 w 220"/>
                <a:gd name="T27" fmla="*/ 66 h 781"/>
                <a:gd name="T28" fmla="*/ 184 w 220"/>
                <a:gd name="T29" fmla="*/ 32 h 781"/>
                <a:gd name="T30" fmla="*/ 168 w 220"/>
                <a:gd name="T31" fmla="*/ 10 h 781"/>
                <a:gd name="T32" fmla="*/ 148 w 220"/>
                <a:gd name="T33" fmla="*/ 0 h 781"/>
                <a:gd name="T34" fmla="*/ 127 w 220"/>
                <a:gd name="T35" fmla="*/ 6 h 781"/>
                <a:gd name="T36" fmla="*/ 105 w 220"/>
                <a:gd name="T37" fmla="*/ 26 h 781"/>
                <a:gd name="T38" fmla="*/ 83 w 220"/>
                <a:gd name="T39" fmla="*/ 57 h 781"/>
                <a:gd name="T40" fmla="*/ 61 w 220"/>
                <a:gd name="T41" fmla="*/ 101 h 781"/>
                <a:gd name="T42" fmla="*/ 41 w 220"/>
                <a:gd name="T43" fmla="*/ 156 h 781"/>
                <a:gd name="T44" fmla="*/ 25 w 220"/>
                <a:gd name="T45" fmla="*/ 220 h 781"/>
                <a:gd name="T46" fmla="*/ 11 w 220"/>
                <a:gd name="T47" fmla="*/ 295 h 781"/>
                <a:gd name="T48" fmla="*/ 3 w 220"/>
                <a:gd name="T49" fmla="*/ 378 h 781"/>
                <a:gd name="T50" fmla="*/ 0 w 220"/>
                <a:gd name="T51" fmla="*/ 462 h 781"/>
                <a:gd name="T52" fmla="*/ 1 w 220"/>
                <a:gd name="T53" fmla="*/ 538 h 781"/>
                <a:gd name="T54" fmla="*/ 7 w 220"/>
                <a:gd name="T55" fmla="*/ 607 h 781"/>
                <a:gd name="T56" fmla="*/ 17 w 220"/>
                <a:gd name="T57" fmla="*/ 666 h 781"/>
                <a:gd name="T58" fmla="*/ 30 w 220"/>
                <a:gd name="T59" fmla="*/ 713 h 781"/>
                <a:gd name="T60" fmla="*/ 46 w 220"/>
                <a:gd name="T61" fmla="*/ 749 h 781"/>
                <a:gd name="T62" fmla="*/ 64 w 220"/>
                <a:gd name="T63" fmla="*/ 772 h 781"/>
                <a:gd name="T64" fmla="*/ 85 w 220"/>
                <a:gd name="T65" fmla="*/ 78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0" h="781">
                  <a:moveTo>
                    <a:pt x="85" y="781"/>
                  </a:moveTo>
                  <a:lnTo>
                    <a:pt x="106" y="776"/>
                  </a:lnTo>
                  <a:lnTo>
                    <a:pt x="127" y="755"/>
                  </a:lnTo>
                  <a:lnTo>
                    <a:pt x="146" y="723"/>
                  </a:lnTo>
                  <a:lnTo>
                    <a:pt x="166" y="677"/>
                  </a:lnTo>
                  <a:lnTo>
                    <a:pt x="182" y="621"/>
                  </a:lnTo>
                  <a:lnTo>
                    <a:pt x="197" y="554"/>
                  </a:lnTo>
                  <a:lnTo>
                    <a:pt x="208" y="480"/>
                  </a:lnTo>
                  <a:lnTo>
                    <a:pt x="216" y="396"/>
                  </a:lnTo>
                  <a:lnTo>
                    <a:pt x="220" y="311"/>
                  </a:lnTo>
                  <a:lnTo>
                    <a:pt x="220" y="237"/>
                  </a:lnTo>
                  <a:lnTo>
                    <a:pt x="216" y="170"/>
                  </a:lnTo>
                  <a:lnTo>
                    <a:pt x="210" y="112"/>
                  </a:lnTo>
                  <a:lnTo>
                    <a:pt x="198" y="66"/>
                  </a:lnTo>
                  <a:lnTo>
                    <a:pt x="184" y="32"/>
                  </a:lnTo>
                  <a:lnTo>
                    <a:pt x="168" y="10"/>
                  </a:lnTo>
                  <a:lnTo>
                    <a:pt x="148" y="0"/>
                  </a:lnTo>
                  <a:lnTo>
                    <a:pt x="127" y="6"/>
                  </a:lnTo>
                  <a:lnTo>
                    <a:pt x="105" y="26"/>
                  </a:lnTo>
                  <a:lnTo>
                    <a:pt x="83" y="57"/>
                  </a:lnTo>
                  <a:lnTo>
                    <a:pt x="61" y="101"/>
                  </a:lnTo>
                  <a:lnTo>
                    <a:pt x="41" y="156"/>
                  </a:lnTo>
                  <a:lnTo>
                    <a:pt x="25" y="220"/>
                  </a:lnTo>
                  <a:lnTo>
                    <a:pt x="11" y="295"/>
                  </a:lnTo>
                  <a:lnTo>
                    <a:pt x="3" y="378"/>
                  </a:lnTo>
                  <a:lnTo>
                    <a:pt x="0" y="462"/>
                  </a:lnTo>
                  <a:lnTo>
                    <a:pt x="1" y="538"/>
                  </a:lnTo>
                  <a:lnTo>
                    <a:pt x="7" y="607"/>
                  </a:lnTo>
                  <a:lnTo>
                    <a:pt x="17" y="666"/>
                  </a:lnTo>
                  <a:lnTo>
                    <a:pt x="30" y="713"/>
                  </a:lnTo>
                  <a:lnTo>
                    <a:pt x="46" y="749"/>
                  </a:lnTo>
                  <a:lnTo>
                    <a:pt x="64" y="772"/>
                  </a:lnTo>
                  <a:lnTo>
                    <a:pt x="85" y="781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8977313" y="3178175"/>
              <a:ext cx="382587" cy="382587"/>
            </a:xfrm>
            <a:custGeom>
              <a:avLst/>
              <a:gdLst>
                <a:gd name="T0" fmla="*/ 265 w 482"/>
                <a:gd name="T1" fmla="*/ 482 h 483"/>
                <a:gd name="T2" fmla="*/ 312 w 482"/>
                <a:gd name="T3" fmla="*/ 472 h 483"/>
                <a:gd name="T4" fmla="*/ 356 w 482"/>
                <a:gd name="T5" fmla="*/ 454 h 483"/>
                <a:gd name="T6" fmla="*/ 394 w 482"/>
                <a:gd name="T7" fmla="*/ 427 h 483"/>
                <a:gd name="T8" fmla="*/ 426 w 482"/>
                <a:gd name="T9" fmla="*/ 395 h 483"/>
                <a:gd name="T10" fmla="*/ 453 w 482"/>
                <a:gd name="T11" fmla="*/ 356 h 483"/>
                <a:gd name="T12" fmla="*/ 471 w 482"/>
                <a:gd name="T13" fmla="*/ 313 h 483"/>
                <a:gd name="T14" fmla="*/ 480 w 482"/>
                <a:gd name="T15" fmla="*/ 266 h 483"/>
                <a:gd name="T16" fmla="*/ 480 w 482"/>
                <a:gd name="T17" fmla="*/ 218 h 483"/>
                <a:gd name="T18" fmla="*/ 471 w 482"/>
                <a:gd name="T19" fmla="*/ 171 h 483"/>
                <a:gd name="T20" fmla="*/ 453 w 482"/>
                <a:gd name="T21" fmla="*/ 127 h 483"/>
                <a:gd name="T22" fmla="*/ 426 w 482"/>
                <a:gd name="T23" fmla="*/ 88 h 483"/>
                <a:gd name="T24" fmla="*/ 394 w 482"/>
                <a:gd name="T25" fmla="*/ 55 h 483"/>
                <a:gd name="T26" fmla="*/ 356 w 482"/>
                <a:gd name="T27" fmla="*/ 29 h 483"/>
                <a:gd name="T28" fmla="*/ 312 w 482"/>
                <a:gd name="T29" fmla="*/ 10 h 483"/>
                <a:gd name="T30" fmla="*/ 265 w 482"/>
                <a:gd name="T31" fmla="*/ 1 h 483"/>
                <a:gd name="T32" fmla="*/ 217 w 482"/>
                <a:gd name="T33" fmla="*/ 1 h 483"/>
                <a:gd name="T34" fmla="*/ 169 w 482"/>
                <a:gd name="T35" fmla="*/ 10 h 483"/>
                <a:gd name="T36" fmla="*/ 127 w 482"/>
                <a:gd name="T37" fmla="*/ 29 h 483"/>
                <a:gd name="T38" fmla="*/ 88 w 482"/>
                <a:gd name="T39" fmla="*/ 55 h 483"/>
                <a:gd name="T40" fmla="*/ 55 w 482"/>
                <a:gd name="T41" fmla="*/ 88 h 483"/>
                <a:gd name="T42" fmla="*/ 29 w 482"/>
                <a:gd name="T43" fmla="*/ 127 h 483"/>
                <a:gd name="T44" fmla="*/ 10 w 482"/>
                <a:gd name="T45" fmla="*/ 171 h 483"/>
                <a:gd name="T46" fmla="*/ 1 w 482"/>
                <a:gd name="T47" fmla="*/ 218 h 483"/>
                <a:gd name="T48" fmla="*/ 1 w 482"/>
                <a:gd name="T49" fmla="*/ 266 h 483"/>
                <a:gd name="T50" fmla="*/ 10 w 482"/>
                <a:gd name="T51" fmla="*/ 313 h 483"/>
                <a:gd name="T52" fmla="*/ 29 w 482"/>
                <a:gd name="T53" fmla="*/ 356 h 483"/>
                <a:gd name="T54" fmla="*/ 55 w 482"/>
                <a:gd name="T55" fmla="*/ 395 h 483"/>
                <a:gd name="T56" fmla="*/ 88 w 482"/>
                <a:gd name="T57" fmla="*/ 427 h 483"/>
                <a:gd name="T58" fmla="*/ 127 w 482"/>
                <a:gd name="T59" fmla="*/ 454 h 483"/>
                <a:gd name="T60" fmla="*/ 169 w 482"/>
                <a:gd name="T61" fmla="*/ 472 h 483"/>
                <a:gd name="T62" fmla="*/ 217 w 482"/>
                <a:gd name="T63" fmla="*/ 482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2" h="483">
                  <a:moveTo>
                    <a:pt x="241" y="483"/>
                  </a:moveTo>
                  <a:lnTo>
                    <a:pt x="265" y="482"/>
                  </a:lnTo>
                  <a:lnTo>
                    <a:pt x="289" y="478"/>
                  </a:lnTo>
                  <a:lnTo>
                    <a:pt x="312" y="472"/>
                  </a:lnTo>
                  <a:lnTo>
                    <a:pt x="335" y="464"/>
                  </a:lnTo>
                  <a:lnTo>
                    <a:pt x="356" y="454"/>
                  </a:lnTo>
                  <a:lnTo>
                    <a:pt x="376" y="441"/>
                  </a:lnTo>
                  <a:lnTo>
                    <a:pt x="394" y="427"/>
                  </a:lnTo>
                  <a:lnTo>
                    <a:pt x="411" y="412"/>
                  </a:lnTo>
                  <a:lnTo>
                    <a:pt x="426" y="395"/>
                  </a:lnTo>
                  <a:lnTo>
                    <a:pt x="440" y="377"/>
                  </a:lnTo>
                  <a:lnTo>
                    <a:pt x="453" y="356"/>
                  </a:lnTo>
                  <a:lnTo>
                    <a:pt x="463" y="335"/>
                  </a:lnTo>
                  <a:lnTo>
                    <a:pt x="471" y="313"/>
                  </a:lnTo>
                  <a:lnTo>
                    <a:pt x="477" y="290"/>
                  </a:lnTo>
                  <a:lnTo>
                    <a:pt x="480" y="266"/>
                  </a:lnTo>
                  <a:lnTo>
                    <a:pt x="482" y="242"/>
                  </a:lnTo>
                  <a:lnTo>
                    <a:pt x="480" y="218"/>
                  </a:lnTo>
                  <a:lnTo>
                    <a:pt x="477" y="194"/>
                  </a:lnTo>
                  <a:lnTo>
                    <a:pt x="471" y="171"/>
                  </a:lnTo>
                  <a:lnTo>
                    <a:pt x="463" y="148"/>
                  </a:lnTo>
                  <a:lnTo>
                    <a:pt x="453" y="127"/>
                  </a:lnTo>
                  <a:lnTo>
                    <a:pt x="440" y="107"/>
                  </a:lnTo>
                  <a:lnTo>
                    <a:pt x="426" y="88"/>
                  </a:lnTo>
                  <a:lnTo>
                    <a:pt x="411" y="70"/>
                  </a:lnTo>
                  <a:lnTo>
                    <a:pt x="394" y="55"/>
                  </a:lnTo>
                  <a:lnTo>
                    <a:pt x="376" y="42"/>
                  </a:lnTo>
                  <a:lnTo>
                    <a:pt x="356" y="29"/>
                  </a:lnTo>
                  <a:lnTo>
                    <a:pt x="335" y="19"/>
                  </a:lnTo>
                  <a:lnTo>
                    <a:pt x="312" y="10"/>
                  </a:lnTo>
                  <a:lnTo>
                    <a:pt x="289" y="5"/>
                  </a:lnTo>
                  <a:lnTo>
                    <a:pt x="265" y="1"/>
                  </a:lnTo>
                  <a:lnTo>
                    <a:pt x="241" y="0"/>
                  </a:lnTo>
                  <a:lnTo>
                    <a:pt x="217" y="1"/>
                  </a:lnTo>
                  <a:lnTo>
                    <a:pt x="192" y="5"/>
                  </a:lnTo>
                  <a:lnTo>
                    <a:pt x="169" y="10"/>
                  </a:lnTo>
                  <a:lnTo>
                    <a:pt x="148" y="19"/>
                  </a:lnTo>
                  <a:lnTo>
                    <a:pt x="127" y="29"/>
                  </a:lnTo>
                  <a:lnTo>
                    <a:pt x="106" y="42"/>
                  </a:lnTo>
                  <a:lnTo>
                    <a:pt x="88" y="55"/>
                  </a:lnTo>
                  <a:lnTo>
                    <a:pt x="70" y="70"/>
                  </a:lnTo>
                  <a:lnTo>
                    <a:pt x="55" y="88"/>
                  </a:lnTo>
                  <a:lnTo>
                    <a:pt x="42" y="107"/>
                  </a:lnTo>
                  <a:lnTo>
                    <a:pt x="29" y="127"/>
                  </a:lnTo>
                  <a:lnTo>
                    <a:pt x="19" y="148"/>
                  </a:lnTo>
                  <a:lnTo>
                    <a:pt x="10" y="171"/>
                  </a:lnTo>
                  <a:lnTo>
                    <a:pt x="5" y="194"/>
                  </a:lnTo>
                  <a:lnTo>
                    <a:pt x="1" y="218"/>
                  </a:lnTo>
                  <a:lnTo>
                    <a:pt x="0" y="242"/>
                  </a:lnTo>
                  <a:lnTo>
                    <a:pt x="1" y="266"/>
                  </a:lnTo>
                  <a:lnTo>
                    <a:pt x="5" y="290"/>
                  </a:lnTo>
                  <a:lnTo>
                    <a:pt x="10" y="313"/>
                  </a:lnTo>
                  <a:lnTo>
                    <a:pt x="19" y="335"/>
                  </a:lnTo>
                  <a:lnTo>
                    <a:pt x="29" y="356"/>
                  </a:lnTo>
                  <a:lnTo>
                    <a:pt x="42" y="377"/>
                  </a:lnTo>
                  <a:lnTo>
                    <a:pt x="55" y="395"/>
                  </a:lnTo>
                  <a:lnTo>
                    <a:pt x="70" y="412"/>
                  </a:lnTo>
                  <a:lnTo>
                    <a:pt x="88" y="427"/>
                  </a:lnTo>
                  <a:lnTo>
                    <a:pt x="106" y="441"/>
                  </a:lnTo>
                  <a:lnTo>
                    <a:pt x="127" y="454"/>
                  </a:lnTo>
                  <a:lnTo>
                    <a:pt x="148" y="464"/>
                  </a:lnTo>
                  <a:lnTo>
                    <a:pt x="169" y="472"/>
                  </a:lnTo>
                  <a:lnTo>
                    <a:pt x="192" y="478"/>
                  </a:lnTo>
                  <a:lnTo>
                    <a:pt x="217" y="482"/>
                  </a:lnTo>
                  <a:lnTo>
                    <a:pt x="241" y="4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8932863" y="3135313"/>
              <a:ext cx="466725" cy="465137"/>
            </a:xfrm>
            <a:custGeom>
              <a:avLst/>
              <a:gdLst>
                <a:gd name="T0" fmla="*/ 234 w 586"/>
                <a:gd name="T1" fmla="*/ 6 h 586"/>
                <a:gd name="T2" fmla="*/ 153 w 586"/>
                <a:gd name="T3" fmla="*/ 36 h 586"/>
                <a:gd name="T4" fmla="*/ 86 w 586"/>
                <a:gd name="T5" fmla="*/ 85 h 586"/>
                <a:gd name="T6" fmla="*/ 36 w 586"/>
                <a:gd name="T7" fmla="*/ 153 h 586"/>
                <a:gd name="T8" fmla="*/ 6 w 586"/>
                <a:gd name="T9" fmla="*/ 234 h 586"/>
                <a:gd name="T10" fmla="*/ 1 w 586"/>
                <a:gd name="T11" fmla="*/ 322 h 586"/>
                <a:gd name="T12" fmla="*/ 23 w 586"/>
                <a:gd name="T13" fmla="*/ 407 h 586"/>
                <a:gd name="T14" fmla="*/ 67 w 586"/>
                <a:gd name="T15" fmla="*/ 479 h 586"/>
                <a:gd name="T16" fmla="*/ 129 w 586"/>
                <a:gd name="T17" fmla="*/ 536 h 586"/>
                <a:gd name="T18" fmla="*/ 206 w 586"/>
                <a:gd name="T19" fmla="*/ 574 h 586"/>
                <a:gd name="T20" fmla="*/ 292 w 586"/>
                <a:gd name="T21" fmla="*/ 586 h 586"/>
                <a:gd name="T22" fmla="*/ 314 w 586"/>
                <a:gd name="T23" fmla="*/ 585 h 586"/>
                <a:gd name="T24" fmla="*/ 336 w 586"/>
                <a:gd name="T25" fmla="*/ 583 h 586"/>
                <a:gd name="T26" fmla="*/ 350 w 586"/>
                <a:gd name="T27" fmla="*/ 566 h 586"/>
                <a:gd name="T28" fmla="*/ 329 w 586"/>
                <a:gd name="T29" fmla="*/ 569 h 586"/>
                <a:gd name="T30" fmla="*/ 307 w 586"/>
                <a:gd name="T31" fmla="*/ 571 h 586"/>
                <a:gd name="T32" fmla="*/ 264 w 586"/>
                <a:gd name="T33" fmla="*/ 570 h 586"/>
                <a:gd name="T34" fmla="*/ 184 w 586"/>
                <a:gd name="T35" fmla="*/ 549 h 586"/>
                <a:gd name="T36" fmla="*/ 115 w 586"/>
                <a:gd name="T37" fmla="*/ 508 h 586"/>
                <a:gd name="T38" fmla="*/ 62 w 586"/>
                <a:gd name="T39" fmla="*/ 448 h 586"/>
                <a:gd name="T40" fmla="*/ 26 w 586"/>
                <a:gd name="T41" fmla="*/ 375 h 586"/>
                <a:gd name="T42" fmla="*/ 14 w 586"/>
                <a:gd name="T43" fmla="*/ 293 h 586"/>
                <a:gd name="T44" fmla="*/ 26 w 586"/>
                <a:gd name="T45" fmla="*/ 210 h 586"/>
                <a:gd name="T46" fmla="*/ 62 w 586"/>
                <a:gd name="T47" fmla="*/ 137 h 586"/>
                <a:gd name="T48" fmla="*/ 115 w 586"/>
                <a:gd name="T49" fmla="*/ 77 h 586"/>
                <a:gd name="T50" fmla="*/ 184 w 586"/>
                <a:gd name="T51" fmla="*/ 36 h 586"/>
                <a:gd name="T52" fmla="*/ 264 w 586"/>
                <a:gd name="T53" fmla="*/ 15 h 586"/>
                <a:gd name="T54" fmla="*/ 349 w 586"/>
                <a:gd name="T55" fmla="*/ 20 h 586"/>
                <a:gd name="T56" fmla="*/ 426 w 586"/>
                <a:gd name="T57" fmla="*/ 47 h 586"/>
                <a:gd name="T58" fmla="*/ 489 w 586"/>
                <a:gd name="T59" fmla="*/ 96 h 586"/>
                <a:gd name="T60" fmla="*/ 538 w 586"/>
                <a:gd name="T61" fmla="*/ 160 h 586"/>
                <a:gd name="T62" fmla="*/ 565 w 586"/>
                <a:gd name="T63" fmla="*/ 236 h 586"/>
                <a:gd name="T64" fmla="*/ 570 w 586"/>
                <a:gd name="T65" fmla="*/ 316 h 586"/>
                <a:gd name="T66" fmla="*/ 556 w 586"/>
                <a:gd name="T67" fmla="*/ 382 h 586"/>
                <a:gd name="T68" fmla="*/ 527 w 586"/>
                <a:gd name="T69" fmla="*/ 442 h 586"/>
                <a:gd name="T70" fmla="*/ 487 w 586"/>
                <a:gd name="T71" fmla="*/ 493 h 586"/>
                <a:gd name="T72" fmla="*/ 435 w 586"/>
                <a:gd name="T73" fmla="*/ 532 h 586"/>
                <a:gd name="T74" fmla="*/ 374 w 586"/>
                <a:gd name="T75" fmla="*/ 560 h 586"/>
                <a:gd name="T76" fmla="*/ 418 w 586"/>
                <a:gd name="T77" fmla="*/ 557 h 586"/>
                <a:gd name="T78" fmla="*/ 478 w 586"/>
                <a:gd name="T79" fmla="*/ 521 h 586"/>
                <a:gd name="T80" fmla="*/ 526 w 586"/>
                <a:gd name="T81" fmla="*/ 470 h 586"/>
                <a:gd name="T82" fmla="*/ 562 w 586"/>
                <a:gd name="T83" fmla="*/ 410 h 586"/>
                <a:gd name="T84" fmla="*/ 582 w 586"/>
                <a:gd name="T85" fmla="*/ 342 h 586"/>
                <a:gd name="T86" fmla="*/ 585 w 586"/>
                <a:gd name="T87" fmla="*/ 263 h 586"/>
                <a:gd name="T88" fmla="*/ 563 w 586"/>
                <a:gd name="T89" fmla="*/ 179 h 586"/>
                <a:gd name="T90" fmla="*/ 519 w 586"/>
                <a:gd name="T91" fmla="*/ 107 h 586"/>
                <a:gd name="T92" fmla="*/ 457 w 586"/>
                <a:gd name="T93" fmla="*/ 50 h 586"/>
                <a:gd name="T94" fmla="*/ 380 w 586"/>
                <a:gd name="T95" fmla="*/ 13 h 586"/>
                <a:gd name="T96" fmla="*/ 292 w 586"/>
                <a:gd name="T97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6" h="586">
                  <a:moveTo>
                    <a:pt x="292" y="0"/>
                  </a:moveTo>
                  <a:lnTo>
                    <a:pt x="262" y="1"/>
                  </a:lnTo>
                  <a:lnTo>
                    <a:pt x="234" y="6"/>
                  </a:lnTo>
                  <a:lnTo>
                    <a:pt x="206" y="13"/>
                  </a:lnTo>
                  <a:lnTo>
                    <a:pt x="178" y="23"/>
                  </a:lnTo>
                  <a:lnTo>
                    <a:pt x="153" y="36"/>
                  </a:lnTo>
                  <a:lnTo>
                    <a:pt x="129" y="50"/>
                  </a:lnTo>
                  <a:lnTo>
                    <a:pt x="107" y="67"/>
                  </a:lnTo>
                  <a:lnTo>
                    <a:pt x="86" y="85"/>
                  </a:lnTo>
                  <a:lnTo>
                    <a:pt x="67" y="107"/>
                  </a:lnTo>
                  <a:lnTo>
                    <a:pt x="49" y="129"/>
                  </a:lnTo>
                  <a:lnTo>
                    <a:pt x="36" y="153"/>
                  </a:lnTo>
                  <a:lnTo>
                    <a:pt x="23" y="179"/>
                  </a:lnTo>
                  <a:lnTo>
                    <a:pt x="12" y="206"/>
                  </a:lnTo>
                  <a:lnTo>
                    <a:pt x="6" y="234"/>
                  </a:lnTo>
                  <a:lnTo>
                    <a:pt x="1" y="263"/>
                  </a:lnTo>
                  <a:lnTo>
                    <a:pt x="0" y="293"/>
                  </a:lnTo>
                  <a:lnTo>
                    <a:pt x="1" y="322"/>
                  </a:lnTo>
                  <a:lnTo>
                    <a:pt x="6" y="351"/>
                  </a:lnTo>
                  <a:lnTo>
                    <a:pt x="12" y="380"/>
                  </a:lnTo>
                  <a:lnTo>
                    <a:pt x="23" y="407"/>
                  </a:lnTo>
                  <a:lnTo>
                    <a:pt x="36" y="433"/>
                  </a:lnTo>
                  <a:lnTo>
                    <a:pt x="49" y="457"/>
                  </a:lnTo>
                  <a:lnTo>
                    <a:pt x="67" y="479"/>
                  </a:lnTo>
                  <a:lnTo>
                    <a:pt x="86" y="500"/>
                  </a:lnTo>
                  <a:lnTo>
                    <a:pt x="107" y="519"/>
                  </a:lnTo>
                  <a:lnTo>
                    <a:pt x="129" y="536"/>
                  </a:lnTo>
                  <a:lnTo>
                    <a:pt x="153" y="551"/>
                  </a:lnTo>
                  <a:lnTo>
                    <a:pt x="178" y="563"/>
                  </a:lnTo>
                  <a:lnTo>
                    <a:pt x="206" y="574"/>
                  </a:lnTo>
                  <a:lnTo>
                    <a:pt x="234" y="580"/>
                  </a:lnTo>
                  <a:lnTo>
                    <a:pt x="262" y="585"/>
                  </a:lnTo>
                  <a:lnTo>
                    <a:pt x="292" y="586"/>
                  </a:lnTo>
                  <a:lnTo>
                    <a:pt x="299" y="586"/>
                  </a:lnTo>
                  <a:lnTo>
                    <a:pt x="307" y="586"/>
                  </a:lnTo>
                  <a:lnTo>
                    <a:pt x="314" y="585"/>
                  </a:lnTo>
                  <a:lnTo>
                    <a:pt x="321" y="585"/>
                  </a:lnTo>
                  <a:lnTo>
                    <a:pt x="329" y="584"/>
                  </a:lnTo>
                  <a:lnTo>
                    <a:pt x="336" y="583"/>
                  </a:lnTo>
                  <a:lnTo>
                    <a:pt x="343" y="582"/>
                  </a:lnTo>
                  <a:lnTo>
                    <a:pt x="350" y="580"/>
                  </a:lnTo>
                  <a:lnTo>
                    <a:pt x="350" y="566"/>
                  </a:lnTo>
                  <a:lnTo>
                    <a:pt x="343" y="567"/>
                  </a:lnTo>
                  <a:lnTo>
                    <a:pt x="336" y="568"/>
                  </a:lnTo>
                  <a:lnTo>
                    <a:pt x="329" y="569"/>
                  </a:lnTo>
                  <a:lnTo>
                    <a:pt x="321" y="570"/>
                  </a:lnTo>
                  <a:lnTo>
                    <a:pt x="314" y="570"/>
                  </a:lnTo>
                  <a:lnTo>
                    <a:pt x="307" y="571"/>
                  </a:lnTo>
                  <a:lnTo>
                    <a:pt x="299" y="571"/>
                  </a:lnTo>
                  <a:lnTo>
                    <a:pt x="292" y="571"/>
                  </a:lnTo>
                  <a:lnTo>
                    <a:pt x="264" y="570"/>
                  </a:lnTo>
                  <a:lnTo>
                    <a:pt x="236" y="566"/>
                  </a:lnTo>
                  <a:lnTo>
                    <a:pt x="209" y="559"/>
                  </a:lnTo>
                  <a:lnTo>
                    <a:pt x="184" y="549"/>
                  </a:lnTo>
                  <a:lnTo>
                    <a:pt x="160" y="538"/>
                  </a:lnTo>
                  <a:lnTo>
                    <a:pt x="137" y="524"/>
                  </a:lnTo>
                  <a:lnTo>
                    <a:pt x="115" y="508"/>
                  </a:lnTo>
                  <a:lnTo>
                    <a:pt x="95" y="490"/>
                  </a:lnTo>
                  <a:lnTo>
                    <a:pt x="77" y="470"/>
                  </a:lnTo>
                  <a:lnTo>
                    <a:pt x="62" y="448"/>
                  </a:lnTo>
                  <a:lnTo>
                    <a:pt x="47" y="426"/>
                  </a:lnTo>
                  <a:lnTo>
                    <a:pt x="36" y="401"/>
                  </a:lnTo>
                  <a:lnTo>
                    <a:pt x="26" y="375"/>
                  </a:lnTo>
                  <a:lnTo>
                    <a:pt x="19" y="349"/>
                  </a:lnTo>
                  <a:lnTo>
                    <a:pt x="15" y="321"/>
                  </a:lnTo>
                  <a:lnTo>
                    <a:pt x="14" y="293"/>
                  </a:lnTo>
                  <a:lnTo>
                    <a:pt x="15" y="264"/>
                  </a:lnTo>
                  <a:lnTo>
                    <a:pt x="19" y="236"/>
                  </a:lnTo>
                  <a:lnTo>
                    <a:pt x="26" y="210"/>
                  </a:lnTo>
                  <a:lnTo>
                    <a:pt x="36" y="184"/>
                  </a:lnTo>
                  <a:lnTo>
                    <a:pt x="47" y="160"/>
                  </a:lnTo>
                  <a:lnTo>
                    <a:pt x="62" y="137"/>
                  </a:lnTo>
                  <a:lnTo>
                    <a:pt x="77" y="115"/>
                  </a:lnTo>
                  <a:lnTo>
                    <a:pt x="95" y="96"/>
                  </a:lnTo>
                  <a:lnTo>
                    <a:pt x="115" y="77"/>
                  </a:lnTo>
                  <a:lnTo>
                    <a:pt x="137" y="62"/>
                  </a:lnTo>
                  <a:lnTo>
                    <a:pt x="160" y="47"/>
                  </a:lnTo>
                  <a:lnTo>
                    <a:pt x="184" y="36"/>
                  </a:lnTo>
                  <a:lnTo>
                    <a:pt x="209" y="26"/>
                  </a:lnTo>
                  <a:lnTo>
                    <a:pt x="236" y="20"/>
                  </a:lnTo>
                  <a:lnTo>
                    <a:pt x="264" y="15"/>
                  </a:lnTo>
                  <a:lnTo>
                    <a:pt x="292" y="14"/>
                  </a:lnTo>
                  <a:lnTo>
                    <a:pt x="321" y="15"/>
                  </a:lnTo>
                  <a:lnTo>
                    <a:pt x="349" y="20"/>
                  </a:lnTo>
                  <a:lnTo>
                    <a:pt x="375" y="26"/>
                  </a:lnTo>
                  <a:lnTo>
                    <a:pt x="401" y="36"/>
                  </a:lnTo>
                  <a:lnTo>
                    <a:pt x="426" y="47"/>
                  </a:lnTo>
                  <a:lnTo>
                    <a:pt x="448" y="62"/>
                  </a:lnTo>
                  <a:lnTo>
                    <a:pt x="470" y="77"/>
                  </a:lnTo>
                  <a:lnTo>
                    <a:pt x="489" y="96"/>
                  </a:lnTo>
                  <a:lnTo>
                    <a:pt x="508" y="115"/>
                  </a:lnTo>
                  <a:lnTo>
                    <a:pt x="524" y="137"/>
                  </a:lnTo>
                  <a:lnTo>
                    <a:pt x="538" y="160"/>
                  </a:lnTo>
                  <a:lnTo>
                    <a:pt x="549" y="184"/>
                  </a:lnTo>
                  <a:lnTo>
                    <a:pt x="559" y="210"/>
                  </a:lnTo>
                  <a:lnTo>
                    <a:pt x="565" y="236"/>
                  </a:lnTo>
                  <a:lnTo>
                    <a:pt x="570" y="264"/>
                  </a:lnTo>
                  <a:lnTo>
                    <a:pt x="571" y="293"/>
                  </a:lnTo>
                  <a:lnTo>
                    <a:pt x="570" y="316"/>
                  </a:lnTo>
                  <a:lnTo>
                    <a:pt x="568" y="339"/>
                  </a:lnTo>
                  <a:lnTo>
                    <a:pt x="563" y="360"/>
                  </a:lnTo>
                  <a:lnTo>
                    <a:pt x="556" y="382"/>
                  </a:lnTo>
                  <a:lnTo>
                    <a:pt x="548" y="403"/>
                  </a:lnTo>
                  <a:lnTo>
                    <a:pt x="539" y="423"/>
                  </a:lnTo>
                  <a:lnTo>
                    <a:pt x="527" y="442"/>
                  </a:lnTo>
                  <a:lnTo>
                    <a:pt x="516" y="460"/>
                  </a:lnTo>
                  <a:lnTo>
                    <a:pt x="502" y="477"/>
                  </a:lnTo>
                  <a:lnTo>
                    <a:pt x="487" y="493"/>
                  </a:lnTo>
                  <a:lnTo>
                    <a:pt x="471" y="507"/>
                  </a:lnTo>
                  <a:lnTo>
                    <a:pt x="453" y="521"/>
                  </a:lnTo>
                  <a:lnTo>
                    <a:pt x="435" y="532"/>
                  </a:lnTo>
                  <a:lnTo>
                    <a:pt x="416" y="544"/>
                  </a:lnTo>
                  <a:lnTo>
                    <a:pt x="395" y="552"/>
                  </a:lnTo>
                  <a:lnTo>
                    <a:pt x="374" y="560"/>
                  </a:lnTo>
                  <a:lnTo>
                    <a:pt x="374" y="575"/>
                  </a:lnTo>
                  <a:lnTo>
                    <a:pt x="397" y="567"/>
                  </a:lnTo>
                  <a:lnTo>
                    <a:pt x="418" y="557"/>
                  </a:lnTo>
                  <a:lnTo>
                    <a:pt x="439" y="547"/>
                  </a:lnTo>
                  <a:lnTo>
                    <a:pt x="458" y="534"/>
                  </a:lnTo>
                  <a:lnTo>
                    <a:pt x="478" y="521"/>
                  </a:lnTo>
                  <a:lnTo>
                    <a:pt x="495" y="504"/>
                  </a:lnTo>
                  <a:lnTo>
                    <a:pt x="511" y="488"/>
                  </a:lnTo>
                  <a:lnTo>
                    <a:pt x="526" y="470"/>
                  </a:lnTo>
                  <a:lnTo>
                    <a:pt x="539" y="451"/>
                  </a:lnTo>
                  <a:lnTo>
                    <a:pt x="552" y="431"/>
                  </a:lnTo>
                  <a:lnTo>
                    <a:pt x="562" y="410"/>
                  </a:lnTo>
                  <a:lnTo>
                    <a:pt x="570" y="388"/>
                  </a:lnTo>
                  <a:lnTo>
                    <a:pt x="577" y="365"/>
                  </a:lnTo>
                  <a:lnTo>
                    <a:pt x="582" y="342"/>
                  </a:lnTo>
                  <a:lnTo>
                    <a:pt x="585" y="318"/>
                  </a:lnTo>
                  <a:lnTo>
                    <a:pt x="586" y="293"/>
                  </a:lnTo>
                  <a:lnTo>
                    <a:pt x="585" y="263"/>
                  </a:lnTo>
                  <a:lnTo>
                    <a:pt x="580" y="234"/>
                  </a:lnTo>
                  <a:lnTo>
                    <a:pt x="573" y="206"/>
                  </a:lnTo>
                  <a:lnTo>
                    <a:pt x="563" y="179"/>
                  </a:lnTo>
                  <a:lnTo>
                    <a:pt x="550" y="153"/>
                  </a:lnTo>
                  <a:lnTo>
                    <a:pt x="535" y="129"/>
                  </a:lnTo>
                  <a:lnTo>
                    <a:pt x="519" y="107"/>
                  </a:lnTo>
                  <a:lnTo>
                    <a:pt x="500" y="85"/>
                  </a:lnTo>
                  <a:lnTo>
                    <a:pt x="479" y="67"/>
                  </a:lnTo>
                  <a:lnTo>
                    <a:pt x="457" y="50"/>
                  </a:lnTo>
                  <a:lnTo>
                    <a:pt x="433" y="36"/>
                  </a:lnTo>
                  <a:lnTo>
                    <a:pt x="406" y="23"/>
                  </a:lnTo>
                  <a:lnTo>
                    <a:pt x="380" y="13"/>
                  </a:lnTo>
                  <a:lnTo>
                    <a:pt x="351" y="6"/>
                  </a:lnTo>
                  <a:lnTo>
                    <a:pt x="322" y="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" name="Freeform 18"/>
            <p:cNvSpPr>
              <a:spLocks/>
            </p:cNvSpPr>
            <p:nvPr/>
          </p:nvSpPr>
          <p:spPr bwMode="auto">
            <a:xfrm>
              <a:off x="9131300" y="3173413"/>
              <a:ext cx="153987" cy="230187"/>
            </a:xfrm>
            <a:custGeom>
              <a:avLst/>
              <a:gdLst>
                <a:gd name="T0" fmla="*/ 149 w 193"/>
                <a:gd name="T1" fmla="*/ 146 h 290"/>
                <a:gd name="T2" fmla="*/ 144 w 193"/>
                <a:gd name="T3" fmla="*/ 152 h 290"/>
                <a:gd name="T4" fmla="*/ 140 w 193"/>
                <a:gd name="T5" fmla="*/ 158 h 290"/>
                <a:gd name="T6" fmla="*/ 138 w 193"/>
                <a:gd name="T7" fmla="*/ 164 h 290"/>
                <a:gd name="T8" fmla="*/ 138 w 193"/>
                <a:gd name="T9" fmla="*/ 168 h 290"/>
                <a:gd name="T10" fmla="*/ 54 w 193"/>
                <a:gd name="T11" fmla="*/ 243 h 290"/>
                <a:gd name="T12" fmla="*/ 50 w 193"/>
                <a:gd name="T13" fmla="*/ 240 h 290"/>
                <a:gd name="T14" fmla="*/ 47 w 193"/>
                <a:gd name="T15" fmla="*/ 236 h 290"/>
                <a:gd name="T16" fmla="*/ 43 w 193"/>
                <a:gd name="T17" fmla="*/ 234 h 290"/>
                <a:gd name="T18" fmla="*/ 39 w 193"/>
                <a:gd name="T19" fmla="*/ 233 h 290"/>
                <a:gd name="T20" fmla="*/ 70 w 193"/>
                <a:gd name="T21" fmla="*/ 73 h 290"/>
                <a:gd name="T22" fmla="*/ 73 w 193"/>
                <a:gd name="T23" fmla="*/ 70 h 290"/>
                <a:gd name="T24" fmla="*/ 77 w 193"/>
                <a:gd name="T25" fmla="*/ 66 h 290"/>
                <a:gd name="T26" fmla="*/ 80 w 193"/>
                <a:gd name="T27" fmla="*/ 59 h 290"/>
                <a:gd name="T28" fmla="*/ 83 w 193"/>
                <a:gd name="T29" fmla="*/ 52 h 290"/>
                <a:gd name="T30" fmla="*/ 84 w 193"/>
                <a:gd name="T31" fmla="*/ 41 h 290"/>
                <a:gd name="T32" fmla="*/ 83 w 193"/>
                <a:gd name="T33" fmla="*/ 22 h 290"/>
                <a:gd name="T34" fmla="*/ 81 w 193"/>
                <a:gd name="T35" fmla="*/ 7 h 290"/>
                <a:gd name="T36" fmla="*/ 81 w 193"/>
                <a:gd name="T37" fmla="*/ 0 h 290"/>
                <a:gd name="T38" fmla="*/ 78 w 193"/>
                <a:gd name="T39" fmla="*/ 6 h 290"/>
                <a:gd name="T40" fmla="*/ 71 w 193"/>
                <a:gd name="T41" fmla="*/ 20 h 290"/>
                <a:gd name="T42" fmla="*/ 63 w 193"/>
                <a:gd name="T43" fmla="*/ 36 h 290"/>
                <a:gd name="T44" fmla="*/ 58 w 193"/>
                <a:gd name="T45" fmla="*/ 46 h 290"/>
                <a:gd name="T46" fmla="*/ 57 w 193"/>
                <a:gd name="T47" fmla="*/ 53 h 290"/>
                <a:gd name="T48" fmla="*/ 57 w 193"/>
                <a:gd name="T49" fmla="*/ 59 h 290"/>
                <a:gd name="T50" fmla="*/ 58 w 193"/>
                <a:gd name="T51" fmla="*/ 65 h 290"/>
                <a:gd name="T52" fmla="*/ 60 w 193"/>
                <a:gd name="T53" fmla="*/ 69 h 290"/>
                <a:gd name="T54" fmla="*/ 28 w 193"/>
                <a:gd name="T55" fmla="*/ 231 h 290"/>
                <a:gd name="T56" fmla="*/ 17 w 193"/>
                <a:gd name="T57" fmla="*/ 234 h 290"/>
                <a:gd name="T58" fmla="*/ 8 w 193"/>
                <a:gd name="T59" fmla="*/ 240 h 290"/>
                <a:gd name="T60" fmla="*/ 2 w 193"/>
                <a:gd name="T61" fmla="*/ 249 h 290"/>
                <a:gd name="T62" fmla="*/ 0 w 193"/>
                <a:gd name="T63" fmla="*/ 261 h 290"/>
                <a:gd name="T64" fmla="*/ 2 w 193"/>
                <a:gd name="T65" fmla="*/ 272 h 290"/>
                <a:gd name="T66" fmla="*/ 9 w 193"/>
                <a:gd name="T67" fmla="*/ 282 h 290"/>
                <a:gd name="T68" fmla="*/ 18 w 193"/>
                <a:gd name="T69" fmla="*/ 288 h 290"/>
                <a:gd name="T70" fmla="*/ 30 w 193"/>
                <a:gd name="T71" fmla="*/ 290 h 290"/>
                <a:gd name="T72" fmla="*/ 41 w 193"/>
                <a:gd name="T73" fmla="*/ 288 h 290"/>
                <a:gd name="T74" fmla="*/ 50 w 193"/>
                <a:gd name="T75" fmla="*/ 282 h 290"/>
                <a:gd name="T76" fmla="*/ 57 w 193"/>
                <a:gd name="T77" fmla="*/ 272 h 290"/>
                <a:gd name="T78" fmla="*/ 60 w 193"/>
                <a:gd name="T79" fmla="*/ 261 h 290"/>
                <a:gd name="T80" fmla="*/ 60 w 193"/>
                <a:gd name="T81" fmla="*/ 258 h 290"/>
                <a:gd name="T82" fmla="*/ 60 w 193"/>
                <a:gd name="T83" fmla="*/ 256 h 290"/>
                <a:gd name="T84" fmla="*/ 60 w 193"/>
                <a:gd name="T85" fmla="*/ 255 h 290"/>
                <a:gd name="T86" fmla="*/ 58 w 193"/>
                <a:gd name="T87" fmla="*/ 252 h 290"/>
                <a:gd name="T88" fmla="*/ 146 w 193"/>
                <a:gd name="T89" fmla="*/ 174 h 290"/>
                <a:gd name="T90" fmla="*/ 151 w 193"/>
                <a:gd name="T91" fmla="*/ 173 h 290"/>
                <a:gd name="T92" fmla="*/ 155 w 193"/>
                <a:gd name="T93" fmla="*/ 172 h 290"/>
                <a:gd name="T94" fmla="*/ 161 w 193"/>
                <a:gd name="T95" fmla="*/ 168 h 290"/>
                <a:gd name="T96" fmla="*/ 166 w 193"/>
                <a:gd name="T97" fmla="*/ 164 h 290"/>
                <a:gd name="T98" fmla="*/ 174 w 193"/>
                <a:gd name="T99" fmla="*/ 155 h 290"/>
                <a:gd name="T100" fmla="*/ 183 w 193"/>
                <a:gd name="T101" fmla="*/ 141 h 290"/>
                <a:gd name="T102" fmla="*/ 190 w 193"/>
                <a:gd name="T103" fmla="*/ 128 h 290"/>
                <a:gd name="T104" fmla="*/ 193 w 193"/>
                <a:gd name="T105" fmla="*/ 122 h 290"/>
                <a:gd name="T106" fmla="*/ 192 w 193"/>
                <a:gd name="T107" fmla="*/ 123 h 290"/>
                <a:gd name="T108" fmla="*/ 187 w 193"/>
                <a:gd name="T109" fmla="*/ 125 h 290"/>
                <a:gd name="T110" fmla="*/ 182 w 193"/>
                <a:gd name="T111" fmla="*/ 128 h 290"/>
                <a:gd name="T112" fmla="*/ 174 w 193"/>
                <a:gd name="T113" fmla="*/ 132 h 290"/>
                <a:gd name="T114" fmla="*/ 167 w 193"/>
                <a:gd name="T115" fmla="*/ 136 h 290"/>
                <a:gd name="T116" fmla="*/ 159 w 193"/>
                <a:gd name="T117" fmla="*/ 140 h 290"/>
                <a:gd name="T118" fmla="*/ 153 w 193"/>
                <a:gd name="T119" fmla="*/ 143 h 290"/>
                <a:gd name="T120" fmla="*/ 149 w 193"/>
                <a:gd name="T121" fmla="*/ 14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3" h="290">
                  <a:moveTo>
                    <a:pt x="149" y="146"/>
                  </a:moveTo>
                  <a:lnTo>
                    <a:pt x="144" y="152"/>
                  </a:lnTo>
                  <a:lnTo>
                    <a:pt x="140" y="158"/>
                  </a:lnTo>
                  <a:lnTo>
                    <a:pt x="138" y="164"/>
                  </a:lnTo>
                  <a:lnTo>
                    <a:pt x="138" y="168"/>
                  </a:lnTo>
                  <a:lnTo>
                    <a:pt x="54" y="243"/>
                  </a:lnTo>
                  <a:lnTo>
                    <a:pt x="50" y="240"/>
                  </a:lnTo>
                  <a:lnTo>
                    <a:pt x="47" y="236"/>
                  </a:lnTo>
                  <a:lnTo>
                    <a:pt x="43" y="234"/>
                  </a:lnTo>
                  <a:lnTo>
                    <a:pt x="39" y="233"/>
                  </a:lnTo>
                  <a:lnTo>
                    <a:pt x="70" y="73"/>
                  </a:lnTo>
                  <a:lnTo>
                    <a:pt x="73" y="70"/>
                  </a:lnTo>
                  <a:lnTo>
                    <a:pt x="77" y="66"/>
                  </a:lnTo>
                  <a:lnTo>
                    <a:pt x="80" y="59"/>
                  </a:lnTo>
                  <a:lnTo>
                    <a:pt x="83" y="52"/>
                  </a:lnTo>
                  <a:lnTo>
                    <a:pt x="84" y="41"/>
                  </a:lnTo>
                  <a:lnTo>
                    <a:pt x="83" y="22"/>
                  </a:lnTo>
                  <a:lnTo>
                    <a:pt x="81" y="7"/>
                  </a:lnTo>
                  <a:lnTo>
                    <a:pt x="81" y="0"/>
                  </a:lnTo>
                  <a:lnTo>
                    <a:pt x="78" y="6"/>
                  </a:lnTo>
                  <a:lnTo>
                    <a:pt x="71" y="20"/>
                  </a:lnTo>
                  <a:lnTo>
                    <a:pt x="63" y="36"/>
                  </a:lnTo>
                  <a:lnTo>
                    <a:pt x="58" y="46"/>
                  </a:lnTo>
                  <a:lnTo>
                    <a:pt x="57" y="53"/>
                  </a:lnTo>
                  <a:lnTo>
                    <a:pt x="57" y="59"/>
                  </a:lnTo>
                  <a:lnTo>
                    <a:pt x="58" y="65"/>
                  </a:lnTo>
                  <a:lnTo>
                    <a:pt x="60" y="69"/>
                  </a:lnTo>
                  <a:lnTo>
                    <a:pt x="28" y="231"/>
                  </a:lnTo>
                  <a:lnTo>
                    <a:pt x="17" y="234"/>
                  </a:lnTo>
                  <a:lnTo>
                    <a:pt x="8" y="240"/>
                  </a:lnTo>
                  <a:lnTo>
                    <a:pt x="2" y="249"/>
                  </a:lnTo>
                  <a:lnTo>
                    <a:pt x="0" y="261"/>
                  </a:lnTo>
                  <a:lnTo>
                    <a:pt x="2" y="272"/>
                  </a:lnTo>
                  <a:lnTo>
                    <a:pt x="9" y="282"/>
                  </a:lnTo>
                  <a:lnTo>
                    <a:pt x="18" y="288"/>
                  </a:lnTo>
                  <a:lnTo>
                    <a:pt x="30" y="290"/>
                  </a:lnTo>
                  <a:lnTo>
                    <a:pt x="41" y="288"/>
                  </a:lnTo>
                  <a:lnTo>
                    <a:pt x="50" y="282"/>
                  </a:lnTo>
                  <a:lnTo>
                    <a:pt x="57" y="272"/>
                  </a:lnTo>
                  <a:lnTo>
                    <a:pt x="60" y="261"/>
                  </a:lnTo>
                  <a:lnTo>
                    <a:pt x="60" y="258"/>
                  </a:lnTo>
                  <a:lnTo>
                    <a:pt x="60" y="256"/>
                  </a:lnTo>
                  <a:lnTo>
                    <a:pt x="60" y="255"/>
                  </a:lnTo>
                  <a:lnTo>
                    <a:pt x="58" y="252"/>
                  </a:lnTo>
                  <a:lnTo>
                    <a:pt x="146" y="174"/>
                  </a:lnTo>
                  <a:lnTo>
                    <a:pt x="151" y="173"/>
                  </a:lnTo>
                  <a:lnTo>
                    <a:pt x="155" y="172"/>
                  </a:lnTo>
                  <a:lnTo>
                    <a:pt x="161" y="168"/>
                  </a:lnTo>
                  <a:lnTo>
                    <a:pt x="166" y="164"/>
                  </a:lnTo>
                  <a:lnTo>
                    <a:pt x="174" y="155"/>
                  </a:lnTo>
                  <a:lnTo>
                    <a:pt x="183" y="141"/>
                  </a:lnTo>
                  <a:lnTo>
                    <a:pt x="190" y="128"/>
                  </a:lnTo>
                  <a:lnTo>
                    <a:pt x="193" y="122"/>
                  </a:lnTo>
                  <a:lnTo>
                    <a:pt x="192" y="123"/>
                  </a:lnTo>
                  <a:lnTo>
                    <a:pt x="187" y="125"/>
                  </a:lnTo>
                  <a:lnTo>
                    <a:pt x="182" y="128"/>
                  </a:lnTo>
                  <a:lnTo>
                    <a:pt x="174" y="132"/>
                  </a:lnTo>
                  <a:lnTo>
                    <a:pt x="167" y="136"/>
                  </a:lnTo>
                  <a:lnTo>
                    <a:pt x="159" y="140"/>
                  </a:lnTo>
                  <a:lnTo>
                    <a:pt x="153" y="143"/>
                  </a:lnTo>
                  <a:lnTo>
                    <a:pt x="149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1" name="Freeform 19"/>
            <p:cNvSpPr>
              <a:spLocks/>
            </p:cNvSpPr>
            <p:nvPr/>
          </p:nvSpPr>
          <p:spPr bwMode="auto">
            <a:xfrm>
              <a:off x="8737600" y="3032125"/>
              <a:ext cx="874712" cy="628650"/>
            </a:xfrm>
            <a:custGeom>
              <a:avLst/>
              <a:gdLst>
                <a:gd name="T0" fmla="*/ 928 w 1102"/>
                <a:gd name="T1" fmla="*/ 596 h 792"/>
                <a:gd name="T2" fmla="*/ 1014 w 1102"/>
                <a:gd name="T3" fmla="*/ 617 h 792"/>
                <a:gd name="T4" fmla="*/ 1061 w 1102"/>
                <a:gd name="T5" fmla="*/ 538 h 792"/>
                <a:gd name="T6" fmla="*/ 1038 w 1102"/>
                <a:gd name="T7" fmla="*/ 451 h 792"/>
                <a:gd name="T8" fmla="*/ 971 w 1102"/>
                <a:gd name="T9" fmla="*/ 442 h 792"/>
                <a:gd name="T10" fmla="*/ 1029 w 1102"/>
                <a:gd name="T11" fmla="*/ 463 h 792"/>
                <a:gd name="T12" fmla="*/ 1041 w 1102"/>
                <a:gd name="T13" fmla="*/ 560 h 792"/>
                <a:gd name="T14" fmla="*/ 981 w 1102"/>
                <a:gd name="T15" fmla="*/ 603 h 792"/>
                <a:gd name="T16" fmla="*/ 933 w 1102"/>
                <a:gd name="T17" fmla="*/ 560 h 792"/>
                <a:gd name="T18" fmla="*/ 952 w 1102"/>
                <a:gd name="T19" fmla="*/ 568 h 792"/>
                <a:gd name="T20" fmla="*/ 998 w 1102"/>
                <a:gd name="T21" fmla="*/ 515 h 792"/>
                <a:gd name="T22" fmla="*/ 991 w 1102"/>
                <a:gd name="T23" fmla="*/ 573 h 792"/>
                <a:gd name="T24" fmla="*/ 1024 w 1102"/>
                <a:gd name="T25" fmla="*/ 516 h 792"/>
                <a:gd name="T26" fmla="*/ 939 w 1102"/>
                <a:gd name="T27" fmla="*/ 466 h 792"/>
                <a:gd name="T28" fmla="*/ 907 w 1102"/>
                <a:gd name="T29" fmla="*/ 385 h 792"/>
                <a:gd name="T30" fmla="*/ 774 w 1102"/>
                <a:gd name="T31" fmla="*/ 138 h 792"/>
                <a:gd name="T32" fmla="*/ 508 w 1102"/>
                <a:gd name="T33" fmla="*/ 55 h 792"/>
                <a:gd name="T34" fmla="*/ 291 w 1102"/>
                <a:gd name="T35" fmla="*/ 151 h 792"/>
                <a:gd name="T36" fmla="*/ 173 w 1102"/>
                <a:gd name="T37" fmla="*/ 326 h 792"/>
                <a:gd name="T38" fmla="*/ 141 w 1102"/>
                <a:gd name="T39" fmla="*/ 0 h 792"/>
                <a:gd name="T40" fmla="*/ 104 w 1102"/>
                <a:gd name="T41" fmla="*/ 25 h 792"/>
                <a:gd name="T42" fmla="*/ 6 w 1102"/>
                <a:gd name="T43" fmla="*/ 368 h 792"/>
                <a:gd name="T44" fmla="*/ 39 w 1102"/>
                <a:gd name="T45" fmla="*/ 723 h 792"/>
                <a:gd name="T46" fmla="*/ 116 w 1102"/>
                <a:gd name="T47" fmla="*/ 678 h 792"/>
                <a:gd name="T48" fmla="*/ 107 w 1102"/>
                <a:gd name="T49" fmla="*/ 626 h 792"/>
                <a:gd name="T50" fmla="*/ 49 w 1102"/>
                <a:gd name="T51" fmla="*/ 698 h 792"/>
                <a:gd name="T52" fmla="*/ 57 w 1102"/>
                <a:gd name="T53" fmla="*/ 201 h 792"/>
                <a:gd name="T54" fmla="*/ 94 w 1102"/>
                <a:gd name="T55" fmla="*/ 146 h 792"/>
                <a:gd name="T56" fmla="*/ 53 w 1102"/>
                <a:gd name="T57" fmla="*/ 553 h 792"/>
                <a:gd name="T58" fmla="*/ 74 w 1102"/>
                <a:gd name="T59" fmla="*/ 557 h 792"/>
                <a:gd name="T60" fmla="*/ 128 w 1102"/>
                <a:gd name="T61" fmla="*/ 54 h 792"/>
                <a:gd name="T62" fmla="*/ 141 w 1102"/>
                <a:gd name="T63" fmla="*/ 420 h 792"/>
                <a:gd name="T64" fmla="*/ 228 w 1102"/>
                <a:gd name="T65" fmla="*/ 621 h 792"/>
                <a:gd name="T66" fmla="*/ 437 w 1102"/>
                <a:gd name="T67" fmla="*/ 777 h 792"/>
                <a:gd name="T68" fmla="*/ 687 w 1102"/>
                <a:gd name="T69" fmla="*/ 761 h 792"/>
                <a:gd name="T70" fmla="*/ 859 w 1102"/>
                <a:gd name="T71" fmla="*/ 609 h 792"/>
                <a:gd name="T72" fmla="*/ 818 w 1102"/>
                <a:gd name="T73" fmla="*/ 622 h 792"/>
                <a:gd name="T74" fmla="*/ 649 w 1102"/>
                <a:gd name="T75" fmla="*/ 747 h 792"/>
                <a:gd name="T76" fmla="*/ 406 w 1102"/>
                <a:gd name="T77" fmla="*/ 738 h 792"/>
                <a:gd name="T78" fmla="*/ 224 w 1102"/>
                <a:gd name="T79" fmla="*/ 556 h 792"/>
                <a:gd name="T80" fmla="*/ 224 w 1102"/>
                <a:gd name="T81" fmla="*/ 289 h 792"/>
                <a:gd name="T82" fmla="*/ 406 w 1102"/>
                <a:gd name="T83" fmla="*/ 107 h 792"/>
                <a:gd name="T84" fmla="*/ 673 w 1102"/>
                <a:gd name="T85" fmla="*/ 107 h 792"/>
                <a:gd name="T86" fmla="*/ 855 w 1102"/>
                <a:gd name="T87" fmla="*/ 289 h 792"/>
                <a:gd name="T88" fmla="*/ 878 w 1102"/>
                <a:gd name="T89" fmla="*/ 472 h 792"/>
                <a:gd name="T90" fmla="*/ 895 w 1102"/>
                <a:gd name="T91" fmla="*/ 556 h 792"/>
                <a:gd name="T92" fmla="*/ 910 w 1102"/>
                <a:gd name="T93" fmla="*/ 637 h 792"/>
                <a:gd name="T94" fmla="*/ 992 w 1102"/>
                <a:gd name="T95" fmla="*/ 654 h 792"/>
                <a:gd name="T96" fmla="*/ 1047 w 1102"/>
                <a:gd name="T97" fmla="*/ 636 h 792"/>
                <a:gd name="T98" fmla="*/ 1096 w 1102"/>
                <a:gd name="T99" fmla="*/ 542 h 792"/>
                <a:gd name="T100" fmla="*/ 1077 w 1102"/>
                <a:gd name="T101" fmla="*/ 427 h 792"/>
                <a:gd name="T102" fmla="*/ 973 w 1102"/>
                <a:gd name="T103" fmla="*/ 396 h 792"/>
                <a:gd name="T104" fmla="*/ 929 w 1102"/>
                <a:gd name="T105" fmla="*/ 442 h 792"/>
                <a:gd name="T106" fmla="*/ 960 w 1102"/>
                <a:gd name="T107" fmla="*/ 421 h 792"/>
                <a:gd name="T108" fmla="*/ 1059 w 1102"/>
                <a:gd name="T109" fmla="*/ 435 h 792"/>
                <a:gd name="T110" fmla="*/ 1066 w 1102"/>
                <a:gd name="T111" fmla="*/ 578 h 792"/>
                <a:gd name="T112" fmla="*/ 997 w 1102"/>
                <a:gd name="T113" fmla="*/ 638 h 792"/>
                <a:gd name="T114" fmla="*/ 915 w 1102"/>
                <a:gd name="T115" fmla="*/ 615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2" h="792">
                  <a:moveTo>
                    <a:pt x="920" y="547"/>
                  </a:moveTo>
                  <a:lnTo>
                    <a:pt x="921" y="556"/>
                  </a:lnTo>
                  <a:lnTo>
                    <a:pt x="922" y="568"/>
                  </a:lnTo>
                  <a:lnTo>
                    <a:pt x="923" y="579"/>
                  </a:lnTo>
                  <a:lnTo>
                    <a:pt x="923" y="585"/>
                  </a:lnTo>
                  <a:lnTo>
                    <a:pt x="923" y="586"/>
                  </a:lnTo>
                  <a:lnTo>
                    <a:pt x="925" y="591"/>
                  </a:lnTo>
                  <a:lnTo>
                    <a:pt x="928" y="596"/>
                  </a:lnTo>
                  <a:lnTo>
                    <a:pt x="933" y="602"/>
                  </a:lnTo>
                  <a:lnTo>
                    <a:pt x="941" y="609"/>
                  </a:lnTo>
                  <a:lnTo>
                    <a:pt x="953" y="615"/>
                  </a:lnTo>
                  <a:lnTo>
                    <a:pt x="968" y="618"/>
                  </a:lnTo>
                  <a:lnTo>
                    <a:pt x="988" y="620"/>
                  </a:lnTo>
                  <a:lnTo>
                    <a:pt x="998" y="620"/>
                  </a:lnTo>
                  <a:lnTo>
                    <a:pt x="1007" y="618"/>
                  </a:lnTo>
                  <a:lnTo>
                    <a:pt x="1014" y="617"/>
                  </a:lnTo>
                  <a:lnTo>
                    <a:pt x="1020" y="615"/>
                  </a:lnTo>
                  <a:lnTo>
                    <a:pt x="1024" y="613"/>
                  </a:lnTo>
                  <a:lnTo>
                    <a:pt x="1029" y="608"/>
                  </a:lnTo>
                  <a:lnTo>
                    <a:pt x="1034" y="603"/>
                  </a:lnTo>
                  <a:lnTo>
                    <a:pt x="1039" y="596"/>
                  </a:lnTo>
                  <a:lnTo>
                    <a:pt x="1043" y="587"/>
                  </a:lnTo>
                  <a:lnTo>
                    <a:pt x="1052" y="567"/>
                  </a:lnTo>
                  <a:lnTo>
                    <a:pt x="1061" y="538"/>
                  </a:lnTo>
                  <a:lnTo>
                    <a:pt x="1067" y="509"/>
                  </a:lnTo>
                  <a:lnTo>
                    <a:pt x="1067" y="492"/>
                  </a:lnTo>
                  <a:lnTo>
                    <a:pt x="1066" y="478"/>
                  </a:lnTo>
                  <a:lnTo>
                    <a:pt x="1060" y="466"/>
                  </a:lnTo>
                  <a:lnTo>
                    <a:pt x="1051" y="458"/>
                  </a:lnTo>
                  <a:lnTo>
                    <a:pt x="1050" y="457"/>
                  </a:lnTo>
                  <a:lnTo>
                    <a:pt x="1045" y="455"/>
                  </a:lnTo>
                  <a:lnTo>
                    <a:pt x="1038" y="451"/>
                  </a:lnTo>
                  <a:lnTo>
                    <a:pt x="1029" y="447"/>
                  </a:lnTo>
                  <a:lnTo>
                    <a:pt x="1019" y="442"/>
                  </a:lnTo>
                  <a:lnTo>
                    <a:pt x="1006" y="439"/>
                  </a:lnTo>
                  <a:lnTo>
                    <a:pt x="992" y="436"/>
                  </a:lnTo>
                  <a:lnTo>
                    <a:pt x="977" y="435"/>
                  </a:lnTo>
                  <a:lnTo>
                    <a:pt x="974" y="436"/>
                  </a:lnTo>
                  <a:lnTo>
                    <a:pt x="973" y="439"/>
                  </a:lnTo>
                  <a:lnTo>
                    <a:pt x="971" y="442"/>
                  </a:lnTo>
                  <a:lnTo>
                    <a:pt x="969" y="444"/>
                  </a:lnTo>
                  <a:lnTo>
                    <a:pt x="971" y="446"/>
                  </a:lnTo>
                  <a:lnTo>
                    <a:pt x="977" y="448"/>
                  </a:lnTo>
                  <a:lnTo>
                    <a:pt x="986" y="450"/>
                  </a:lnTo>
                  <a:lnTo>
                    <a:pt x="997" y="452"/>
                  </a:lnTo>
                  <a:lnTo>
                    <a:pt x="1008" y="455"/>
                  </a:lnTo>
                  <a:lnTo>
                    <a:pt x="1019" y="459"/>
                  </a:lnTo>
                  <a:lnTo>
                    <a:pt x="1029" y="463"/>
                  </a:lnTo>
                  <a:lnTo>
                    <a:pt x="1037" y="469"/>
                  </a:lnTo>
                  <a:lnTo>
                    <a:pt x="1047" y="482"/>
                  </a:lnTo>
                  <a:lnTo>
                    <a:pt x="1052" y="497"/>
                  </a:lnTo>
                  <a:lnTo>
                    <a:pt x="1052" y="515"/>
                  </a:lnTo>
                  <a:lnTo>
                    <a:pt x="1050" y="530"/>
                  </a:lnTo>
                  <a:lnTo>
                    <a:pt x="1047" y="540"/>
                  </a:lnTo>
                  <a:lnTo>
                    <a:pt x="1045" y="549"/>
                  </a:lnTo>
                  <a:lnTo>
                    <a:pt x="1041" y="560"/>
                  </a:lnTo>
                  <a:lnTo>
                    <a:pt x="1036" y="570"/>
                  </a:lnTo>
                  <a:lnTo>
                    <a:pt x="1030" y="579"/>
                  </a:lnTo>
                  <a:lnTo>
                    <a:pt x="1023" y="587"/>
                  </a:lnTo>
                  <a:lnTo>
                    <a:pt x="1015" y="594"/>
                  </a:lnTo>
                  <a:lnTo>
                    <a:pt x="1006" y="600"/>
                  </a:lnTo>
                  <a:lnTo>
                    <a:pt x="998" y="602"/>
                  </a:lnTo>
                  <a:lnTo>
                    <a:pt x="989" y="603"/>
                  </a:lnTo>
                  <a:lnTo>
                    <a:pt x="981" y="603"/>
                  </a:lnTo>
                  <a:lnTo>
                    <a:pt x="971" y="602"/>
                  </a:lnTo>
                  <a:lnTo>
                    <a:pt x="963" y="600"/>
                  </a:lnTo>
                  <a:lnTo>
                    <a:pt x="955" y="596"/>
                  </a:lnTo>
                  <a:lnTo>
                    <a:pt x="948" y="591"/>
                  </a:lnTo>
                  <a:lnTo>
                    <a:pt x="941" y="585"/>
                  </a:lnTo>
                  <a:lnTo>
                    <a:pt x="938" y="577"/>
                  </a:lnTo>
                  <a:lnTo>
                    <a:pt x="936" y="569"/>
                  </a:lnTo>
                  <a:lnTo>
                    <a:pt x="933" y="560"/>
                  </a:lnTo>
                  <a:lnTo>
                    <a:pt x="932" y="553"/>
                  </a:lnTo>
                  <a:lnTo>
                    <a:pt x="933" y="553"/>
                  </a:lnTo>
                  <a:lnTo>
                    <a:pt x="937" y="552"/>
                  </a:lnTo>
                  <a:lnTo>
                    <a:pt x="941" y="552"/>
                  </a:lnTo>
                  <a:lnTo>
                    <a:pt x="945" y="553"/>
                  </a:lnTo>
                  <a:lnTo>
                    <a:pt x="946" y="567"/>
                  </a:lnTo>
                  <a:lnTo>
                    <a:pt x="950" y="568"/>
                  </a:lnTo>
                  <a:lnTo>
                    <a:pt x="952" y="568"/>
                  </a:lnTo>
                  <a:lnTo>
                    <a:pt x="954" y="567"/>
                  </a:lnTo>
                  <a:lnTo>
                    <a:pt x="956" y="565"/>
                  </a:lnTo>
                  <a:lnTo>
                    <a:pt x="959" y="548"/>
                  </a:lnTo>
                  <a:lnTo>
                    <a:pt x="963" y="524"/>
                  </a:lnTo>
                  <a:lnTo>
                    <a:pt x="969" y="501"/>
                  </a:lnTo>
                  <a:lnTo>
                    <a:pt x="976" y="487"/>
                  </a:lnTo>
                  <a:lnTo>
                    <a:pt x="994" y="497"/>
                  </a:lnTo>
                  <a:lnTo>
                    <a:pt x="998" y="515"/>
                  </a:lnTo>
                  <a:lnTo>
                    <a:pt x="997" y="535"/>
                  </a:lnTo>
                  <a:lnTo>
                    <a:pt x="989" y="555"/>
                  </a:lnTo>
                  <a:lnTo>
                    <a:pt x="971" y="571"/>
                  </a:lnTo>
                  <a:lnTo>
                    <a:pt x="974" y="573"/>
                  </a:lnTo>
                  <a:lnTo>
                    <a:pt x="976" y="575"/>
                  </a:lnTo>
                  <a:lnTo>
                    <a:pt x="979" y="575"/>
                  </a:lnTo>
                  <a:lnTo>
                    <a:pt x="983" y="575"/>
                  </a:lnTo>
                  <a:lnTo>
                    <a:pt x="991" y="573"/>
                  </a:lnTo>
                  <a:lnTo>
                    <a:pt x="999" y="571"/>
                  </a:lnTo>
                  <a:lnTo>
                    <a:pt x="1005" y="568"/>
                  </a:lnTo>
                  <a:lnTo>
                    <a:pt x="1011" y="562"/>
                  </a:lnTo>
                  <a:lnTo>
                    <a:pt x="1016" y="556"/>
                  </a:lnTo>
                  <a:lnTo>
                    <a:pt x="1020" y="548"/>
                  </a:lnTo>
                  <a:lnTo>
                    <a:pt x="1022" y="539"/>
                  </a:lnTo>
                  <a:lnTo>
                    <a:pt x="1024" y="529"/>
                  </a:lnTo>
                  <a:lnTo>
                    <a:pt x="1024" y="516"/>
                  </a:lnTo>
                  <a:lnTo>
                    <a:pt x="1022" y="502"/>
                  </a:lnTo>
                  <a:lnTo>
                    <a:pt x="1016" y="489"/>
                  </a:lnTo>
                  <a:lnTo>
                    <a:pt x="1009" y="479"/>
                  </a:lnTo>
                  <a:lnTo>
                    <a:pt x="1005" y="478"/>
                  </a:lnTo>
                  <a:lnTo>
                    <a:pt x="993" y="476"/>
                  </a:lnTo>
                  <a:lnTo>
                    <a:pt x="977" y="473"/>
                  </a:lnTo>
                  <a:lnTo>
                    <a:pt x="959" y="470"/>
                  </a:lnTo>
                  <a:lnTo>
                    <a:pt x="939" y="466"/>
                  </a:lnTo>
                  <a:lnTo>
                    <a:pt x="923" y="463"/>
                  </a:lnTo>
                  <a:lnTo>
                    <a:pt x="911" y="459"/>
                  </a:lnTo>
                  <a:lnTo>
                    <a:pt x="907" y="458"/>
                  </a:lnTo>
                  <a:lnTo>
                    <a:pt x="908" y="449"/>
                  </a:lnTo>
                  <a:lnTo>
                    <a:pt x="908" y="441"/>
                  </a:lnTo>
                  <a:lnTo>
                    <a:pt x="909" y="432"/>
                  </a:lnTo>
                  <a:lnTo>
                    <a:pt x="909" y="423"/>
                  </a:lnTo>
                  <a:lnTo>
                    <a:pt x="907" y="385"/>
                  </a:lnTo>
                  <a:lnTo>
                    <a:pt x="901" y="348"/>
                  </a:lnTo>
                  <a:lnTo>
                    <a:pt x="893" y="313"/>
                  </a:lnTo>
                  <a:lnTo>
                    <a:pt x="880" y="279"/>
                  </a:lnTo>
                  <a:lnTo>
                    <a:pt x="864" y="246"/>
                  </a:lnTo>
                  <a:lnTo>
                    <a:pt x="846" y="216"/>
                  </a:lnTo>
                  <a:lnTo>
                    <a:pt x="825" y="188"/>
                  </a:lnTo>
                  <a:lnTo>
                    <a:pt x="801" y="162"/>
                  </a:lnTo>
                  <a:lnTo>
                    <a:pt x="774" y="138"/>
                  </a:lnTo>
                  <a:lnTo>
                    <a:pt x="746" y="117"/>
                  </a:lnTo>
                  <a:lnTo>
                    <a:pt x="716" y="99"/>
                  </a:lnTo>
                  <a:lnTo>
                    <a:pt x="683" y="83"/>
                  </a:lnTo>
                  <a:lnTo>
                    <a:pt x="649" y="70"/>
                  </a:lnTo>
                  <a:lnTo>
                    <a:pt x="614" y="61"/>
                  </a:lnTo>
                  <a:lnTo>
                    <a:pt x="577" y="56"/>
                  </a:lnTo>
                  <a:lnTo>
                    <a:pt x="539" y="54"/>
                  </a:lnTo>
                  <a:lnTo>
                    <a:pt x="508" y="55"/>
                  </a:lnTo>
                  <a:lnTo>
                    <a:pt x="477" y="60"/>
                  </a:lnTo>
                  <a:lnTo>
                    <a:pt x="447" y="65"/>
                  </a:lnTo>
                  <a:lnTo>
                    <a:pt x="417" y="75"/>
                  </a:lnTo>
                  <a:lnTo>
                    <a:pt x="390" y="86"/>
                  </a:lnTo>
                  <a:lnTo>
                    <a:pt x="363" y="99"/>
                  </a:lnTo>
                  <a:lnTo>
                    <a:pt x="338" y="114"/>
                  </a:lnTo>
                  <a:lnTo>
                    <a:pt x="314" y="131"/>
                  </a:lnTo>
                  <a:lnTo>
                    <a:pt x="291" y="151"/>
                  </a:lnTo>
                  <a:lnTo>
                    <a:pt x="270" y="171"/>
                  </a:lnTo>
                  <a:lnTo>
                    <a:pt x="250" y="194"/>
                  </a:lnTo>
                  <a:lnTo>
                    <a:pt x="233" y="219"/>
                  </a:lnTo>
                  <a:lnTo>
                    <a:pt x="218" y="244"/>
                  </a:lnTo>
                  <a:lnTo>
                    <a:pt x="204" y="271"/>
                  </a:lnTo>
                  <a:lnTo>
                    <a:pt x="193" y="298"/>
                  </a:lnTo>
                  <a:lnTo>
                    <a:pt x="183" y="327"/>
                  </a:lnTo>
                  <a:lnTo>
                    <a:pt x="173" y="326"/>
                  </a:lnTo>
                  <a:lnTo>
                    <a:pt x="177" y="260"/>
                  </a:lnTo>
                  <a:lnTo>
                    <a:pt x="178" y="198"/>
                  </a:lnTo>
                  <a:lnTo>
                    <a:pt x="177" y="144"/>
                  </a:lnTo>
                  <a:lnTo>
                    <a:pt x="173" y="95"/>
                  </a:lnTo>
                  <a:lnTo>
                    <a:pt x="168" y="56"/>
                  </a:lnTo>
                  <a:lnTo>
                    <a:pt x="160" y="26"/>
                  </a:lnTo>
                  <a:lnTo>
                    <a:pt x="151" y="7"/>
                  </a:lnTo>
                  <a:lnTo>
                    <a:pt x="141" y="0"/>
                  </a:lnTo>
                  <a:lnTo>
                    <a:pt x="137" y="1"/>
                  </a:lnTo>
                  <a:lnTo>
                    <a:pt x="132" y="3"/>
                  </a:lnTo>
                  <a:lnTo>
                    <a:pt x="127" y="8"/>
                  </a:lnTo>
                  <a:lnTo>
                    <a:pt x="121" y="12"/>
                  </a:lnTo>
                  <a:lnTo>
                    <a:pt x="116" y="17"/>
                  </a:lnTo>
                  <a:lnTo>
                    <a:pt x="110" y="21"/>
                  </a:lnTo>
                  <a:lnTo>
                    <a:pt x="106" y="24"/>
                  </a:lnTo>
                  <a:lnTo>
                    <a:pt x="104" y="25"/>
                  </a:lnTo>
                  <a:lnTo>
                    <a:pt x="91" y="31"/>
                  </a:lnTo>
                  <a:lnTo>
                    <a:pt x="77" y="51"/>
                  </a:lnTo>
                  <a:lnTo>
                    <a:pt x="64" y="82"/>
                  </a:lnTo>
                  <a:lnTo>
                    <a:pt x="50" y="123"/>
                  </a:lnTo>
                  <a:lnTo>
                    <a:pt x="36" y="174"/>
                  </a:lnTo>
                  <a:lnTo>
                    <a:pt x="25" y="232"/>
                  </a:lnTo>
                  <a:lnTo>
                    <a:pt x="14" y="298"/>
                  </a:lnTo>
                  <a:lnTo>
                    <a:pt x="6" y="368"/>
                  </a:lnTo>
                  <a:lnTo>
                    <a:pt x="1" y="438"/>
                  </a:lnTo>
                  <a:lnTo>
                    <a:pt x="0" y="502"/>
                  </a:lnTo>
                  <a:lnTo>
                    <a:pt x="3" y="560"/>
                  </a:lnTo>
                  <a:lnTo>
                    <a:pt x="7" y="610"/>
                  </a:lnTo>
                  <a:lnTo>
                    <a:pt x="13" y="653"/>
                  </a:lnTo>
                  <a:lnTo>
                    <a:pt x="21" y="686"/>
                  </a:lnTo>
                  <a:lnTo>
                    <a:pt x="30" y="709"/>
                  </a:lnTo>
                  <a:lnTo>
                    <a:pt x="39" y="723"/>
                  </a:lnTo>
                  <a:lnTo>
                    <a:pt x="49" y="732"/>
                  </a:lnTo>
                  <a:lnTo>
                    <a:pt x="57" y="740"/>
                  </a:lnTo>
                  <a:lnTo>
                    <a:pt x="65" y="747"/>
                  </a:lnTo>
                  <a:lnTo>
                    <a:pt x="72" y="750"/>
                  </a:lnTo>
                  <a:lnTo>
                    <a:pt x="82" y="746"/>
                  </a:lnTo>
                  <a:lnTo>
                    <a:pt x="94" y="732"/>
                  </a:lnTo>
                  <a:lnTo>
                    <a:pt x="105" y="709"/>
                  </a:lnTo>
                  <a:lnTo>
                    <a:pt x="116" y="678"/>
                  </a:lnTo>
                  <a:lnTo>
                    <a:pt x="127" y="640"/>
                  </a:lnTo>
                  <a:lnTo>
                    <a:pt x="137" y="594"/>
                  </a:lnTo>
                  <a:lnTo>
                    <a:pt x="147" y="543"/>
                  </a:lnTo>
                  <a:lnTo>
                    <a:pt x="156" y="488"/>
                  </a:lnTo>
                  <a:lnTo>
                    <a:pt x="133" y="486"/>
                  </a:lnTo>
                  <a:lnTo>
                    <a:pt x="125" y="538"/>
                  </a:lnTo>
                  <a:lnTo>
                    <a:pt x="116" y="585"/>
                  </a:lnTo>
                  <a:lnTo>
                    <a:pt x="107" y="626"/>
                  </a:lnTo>
                  <a:lnTo>
                    <a:pt x="98" y="662"/>
                  </a:lnTo>
                  <a:lnTo>
                    <a:pt x="90" y="691"/>
                  </a:lnTo>
                  <a:lnTo>
                    <a:pt x="83" y="713"/>
                  </a:lnTo>
                  <a:lnTo>
                    <a:pt x="77" y="725"/>
                  </a:lnTo>
                  <a:lnTo>
                    <a:pt x="73" y="730"/>
                  </a:lnTo>
                  <a:lnTo>
                    <a:pt x="67" y="724"/>
                  </a:lnTo>
                  <a:lnTo>
                    <a:pt x="58" y="710"/>
                  </a:lnTo>
                  <a:lnTo>
                    <a:pt x="49" y="698"/>
                  </a:lnTo>
                  <a:lnTo>
                    <a:pt x="44" y="692"/>
                  </a:lnTo>
                  <a:lnTo>
                    <a:pt x="34" y="656"/>
                  </a:lnTo>
                  <a:lnTo>
                    <a:pt x="27" y="587"/>
                  </a:lnTo>
                  <a:lnTo>
                    <a:pt x="27" y="490"/>
                  </a:lnTo>
                  <a:lnTo>
                    <a:pt x="34" y="374"/>
                  </a:lnTo>
                  <a:lnTo>
                    <a:pt x="41" y="311"/>
                  </a:lnTo>
                  <a:lnTo>
                    <a:pt x="49" y="253"/>
                  </a:lnTo>
                  <a:lnTo>
                    <a:pt x="57" y="201"/>
                  </a:lnTo>
                  <a:lnTo>
                    <a:pt x="66" y="156"/>
                  </a:lnTo>
                  <a:lnTo>
                    <a:pt x="76" y="120"/>
                  </a:lnTo>
                  <a:lnTo>
                    <a:pt x="86" y="91"/>
                  </a:lnTo>
                  <a:lnTo>
                    <a:pt x="96" y="71"/>
                  </a:lnTo>
                  <a:lnTo>
                    <a:pt x="105" y="61"/>
                  </a:lnTo>
                  <a:lnTo>
                    <a:pt x="104" y="72"/>
                  </a:lnTo>
                  <a:lnTo>
                    <a:pt x="99" y="102"/>
                  </a:lnTo>
                  <a:lnTo>
                    <a:pt x="94" y="146"/>
                  </a:lnTo>
                  <a:lnTo>
                    <a:pt x="87" y="198"/>
                  </a:lnTo>
                  <a:lnTo>
                    <a:pt x="80" y="252"/>
                  </a:lnTo>
                  <a:lnTo>
                    <a:pt x="73" y="304"/>
                  </a:lnTo>
                  <a:lnTo>
                    <a:pt x="67" y="348"/>
                  </a:lnTo>
                  <a:lnTo>
                    <a:pt x="64" y="379"/>
                  </a:lnTo>
                  <a:lnTo>
                    <a:pt x="60" y="420"/>
                  </a:lnTo>
                  <a:lnTo>
                    <a:pt x="57" y="482"/>
                  </a:lnTo>
                  <a:lnTo>
                    <a:pt x="53" y="553"/>
                  </a:lnTo>
                  <a:lnTo>
                    <a:pt x="50" y="620"/>
                  </a:lnTo>
                  <a:lnTo>
                    <a:pt x="50" y="631"/>
                  </a:lnTo>
                  <a:lnTo>
                    <a:pt x="50" y="640"/>
                  </a:lnTo>
                  <a:lnTo>
                    <a:pt x="51" y="649"/>
                  </a:lnTo>
                  <a:lnTo>
                    <a:pt x="54" y="663"/>
                  </a:lnTo>
                  <a:lnTo>
                    <a:pt x="72" y="697"/>
                  </a:lnTo>
                  <a:lnTo>
                    <a:pt x="72" y="637"/>
                  </a:lnTo>
                  <a:lnTo>
                    <a:pt x="74" y="557"/>
                  </a:lnTo>
                  <a:lnTo>
                    <a:pt x="79" y="469"/>
                  </a:lnTo>
                  <a:lnTo>
                    <a:pt x="87" y="376"/>
                  </a:lnTo>
                  <a:lnTo>
                    <a:pt x="94" y="306"/>
                  </a:lnTo>
                  <a:lnTo>
                    <a:pt x="102" y="241"/>
                  </a:lnTo>
                  <a:lnTo>
                    <a:pt x="109" y="181"/>
                  </a:lnTo>
                  <a:lnTo>
                    <a:pt x="116" y="129"/>
                  </a:lnTo>
                  <a:lnTo>
                    <a:pt x="122" y="86"/>
                  </a:lnTo>
                  <a:lnTo>
                    <a:pt x="128" y="54"/>
                  </a:lnTo>
                  <a:lnTo>
                    <a:pt x="134" y="34"/>
                  </a:lnTo>
                  <a:lnTo>
                    <a:pt x="139" y="27"/>
                  </a:lnTo>
                  <a:lnTo>
                    <a:pt x="147" y="56"/>
                  </a:lnTo>
                  <a:lnTo>
                    <a:pt x="152" y="132"/>
                  </a:lnTo>
                  <a:lnTo>
                    <a:pt x="154" y="245"/>
                  </a:lnTo>
                  <a:lnTo>
                    <a:pt x="145" y="382"/>
                  </a:lnTo>
                  <a:lnTo>
                    <a:pt x="143" y="401"/>
                  </a:lnTo>
                  <a:lnTo>
                    <a:pt x="141" y="420"/>
                  </a:lnTo>
                  <a:lnTo>
                    <a:pt x="139" y="439"/>
                  </a:lnTo>
                  <a:lnTo>
                    <a:pt x="136" y="457"/>
                  </a:lnTo>
                  <a:lnTo>
                    <a:pt x="173" y="461"/>
                  </a:lnTo>
                  <a:lnTo>
                    <a:pt x="178" y="495"/>
                  </a:lnTo>
                  <a:lnTo>
                    <a:pt x="186" y="529"/>
                  </a:lnTo>
                  <a:lnTo>
                    <a:pt x="197" y="561"/>
                  </a:lnTo>
                  <a:lnTo>
                    <a:pt x="211" y="591"/>
                  </a:lnTo>
                  <a:lnTo>
                    <a:pt x="228" y="621"/>
                  </a:lnTo>
                  <a:lnTo>
                    <a:pt x="247" y="647"/>
                  </a:lnTo>
                  <a:lnTo>
                    <a:pt x="269" y="672"/>
                  </a:lnTo>
                  <a:lnTo>
                    <a:pt x="292" y="697"/>
                  </a:lnTo>
                  <a:lnTo>
                    <a:pt x="317" y="717"/>
                  </a:lnTo>
                  <a:lnTo>
                    <a:pt x="345" y="737"/>
                  </a:lnTo>
                  <a:lnTo>
                    <a:pt x="374" y="753"/>
                  </a:lnTo>
                  <a:lnTo>
                    <a:pt x="405" y="767"/>
                  </a:lnTo>
                  <a:lnTo>
                    <a:pt x="437" y="777"/>
                  </a:lnTo>
                  <a:lnTo>
                    <a:pt x="470" y="785"/>
                  </a:lnTo>
                  <a:lnTo>
                    <a:pt x="504" y="791"/>
                  </a:lnTo>
                  <a:lnTo>
                    <a:pt x="539" y="792"/>
                  </a:lnTo>
                  <a:lnTo>
                    <a:pt x="571" y="791"/>
                  </a:lnTo>
                  <a:lnTo>
                    <a:pt x="600" y="788"/>
                  </a:lnTo>
                  <a:lnTo>
                    <a:pt x="630" y="781"/>
                  </a:lnTo>
                  <a:lnTo>
                    <a:pt x="659" y="773"/>
                  </a:lnTo>
                  <a:lnTo>
                    <a:pt x="687" y="761"/>
                  </a:lnTo>
                  <a:lnTo>
                    <a:pt x="713" y="749"/>
                  </a:lnTo>
                  <a:lnTo>
                    <a:pt x="738" y="734"/>
                  </a:lnTo>
                  <a:lnTo>
                    <a:pt x="762" y="717"/>
                  </a:lnTo>
                  <a:lnTo>
                    <a:pt x="785" y="699"/>
                  </a:lnTo>
                  <a:lnTo>
                    <a:pt x="806" y="678"/>
                  </a:lnTo>
                  <a:lnTo>
                    <a:pt x="825" y="658"/>
                  </a:lnTo>
                  <a:lnTo>
                    <a:pt x="842" y="633"/>
                  </a:lnTo>
                  <a:lnTo>
                    <a:pt x="859" y="609"/>
                  </a:lnTo>
                  <a:lnTo>
                    <a:pt x="872" y="584"/>
                  </a:lnTo>
                  <a:lnTo>
                    <a:pt x="884" y="556"/>
                  </a:lnTo>
                  <a:lnTo>
                    <a:pt x="893" y="529"/>
                  </a:lnTo>
                  <a:lnTo>
                    <a:pt x="867" y="525"/>
                  </a:lnTo>
                  <a:lnTo>
                    <a:pt x="857" y="550"/>
                  </a:lnTo>
                  <a:lnTo>
                    <a:pt x="846" y="576"/>
                  </a:lnTo>
                  <a:lnTo>
                    <a:pt x="833" y="599"/>
                  </a:lnTo>
                  <a:lnTo>
                    <a:pt x="818" y="622"/>
                  </a:lnTo>
                  <a:lnTo>
                    <a:pt x="802" y="643"/>
                  </a:lnTo>
                  <a:lnTo>
                    <a:pt x="785" y="662"/>
                  </a:lnTo>
                  <a:lnTo>
                    <a:pt x="765" y="681"/>
                  </a:lnTo>
                  <a:lnTo>
                    <a:pt x="744" y="697"/>
                  </a:lnTo>
                  <a:lnTo>
                    <a:pt x="721" y="712"/>
                  </a:lnTo>
                  <a:lnTo>
                    <a:pt x="698" y="725"/>
                  </a:lnTo>
                  <a:lnTo>
                    <a:pt x="674" y="737"/>
                  </a:lnTo>
                  <a:lnTo>
                    <a:pt x="649" y="747"/>
                  </a:lnTo>
                  <a:lnTo>
                    <a:pt x="622" y="754"/>
                  </a:lnTo>
                  <a:lnTo>
                    <a:pt x="596" y="760"/>
                  </a:lnTo>
                  <a:lnTo>
                    <a:pt x="568" y="763"/>
                  </a:lnTo>
                  <a:lnTo>
                    <a:pt x="539" y="765"/>
                  </a:lnTo>
                  <a:lnTo>
                    <a:pt x="505" y="762"/>
                  </a:lnTo>
                  <a:lnTo>
                    <a:pt x="470" y="758"/>
                  </a:lnTo>
                  <a:lnTo>
                    <a:pt x="438" y="750"/>
                  </a:lnTo>
                  <a:lnTo>
                    <a:pt x="406" y="738"/>
                  </a:lnTo>
                  <a:lnTo>
                    <a:pt x="376" y="723"/>
                  </a:lnTo>
                  <a:lnTo>
                    <a:pt x="348" y="706"/>
                  </a:lnTo>
                  <a:lnTo>
                    <a:pt x="322" y="686"/>
                  </a:lnTo>
                  <a:lnTo>
                    <a:pt x="298" y="664"/>
                  </a:lnTo>
                  <a:lnTo>
                    <a:pt x="276" y="640"/>
                  </a:lnTo>
                  <a:lnTo>
                    <a:pt x="256" y="614"/>
                  </a:lnTo>
                  <a:lnTo>
                    <a:pt x="239" y="586"/>
                  </a:lnTo>
                  <a:lnTo>
                    <a:pt x="224" y="556"/>
                  </a:lnTo>
                  <a:lnTo>
                    <a:pt x="212" y="524"/>
                  </a:lnTo>
                  <a:lnTo>
                    <a:pt x="204" y="492"/>
                  </a:lnTo>
                  <a:lnTo>
                    <a:pt x="200" y="457"/>
                  </a:lnTo>
                  <a:lnTo>
                    <a:pt x="197" y="423"/>
                  </a:lnTo>
                  <a:lnTo>
                    <a:pt x="200" y="388"/>
                  </a:lnTo>
                  <a:lnTo>
                    <a:pt x="204" y="353"/>
                  </a:lnTo>
                  <a:lnTo>
                    <a:pt x="212" y="321"/>
                  </a:lnTo>
                  <a:lnTo>
                    <a:pt x="224" y="289"/>
                  </a:lnTo>
                  <a:lnTo>
                    <a:pt x="239" y="259"/>
                  </a:lnTo>
                  <a:lnTo>
                    <a:pt x="256" y="231"/>
                  </a:lnTo>
                  <a:lnTo>
                    <a:pt x="276" y="205"/>
                  </a:lnTo>
                  <a:lnTo>
                    <a:pt x="298" y="181"/>
                  </a:lnTo>
                  <a:lnTo>
                    <a:pt x="322" y="159"/>
                  </a:lnTo>
                  <a:lnTo>
                    <a:pt x="348" y="139"/>
                  </a:lnTo>
                  <a:lnTo>
                    <a:pt x="376" y="122"/>
                  </a:lnTo>
                  <a:lnTo>
                    <a:pt x="406" y="107"/>
                  </a:lnTo>
                  <a:lnTo>
                    <a:pt x="438" y="95"/>
                  </a:lnTo>
                  <a:lnTo>
                    <a:pt x="470" y="87"/>
                  </a:lnTo>
                  <a:lnTo>
                    <a:pt x="505" y="83"/>
                  </a:lnTo>
                  <a:lnTo>
                    <a:pt x="539" y="80"/>
                  </a:lnTo>
                  <a:lnTo>
                    <a:pt x="574" y="83"/>
                  </a:lnTo>
                  <a:lnTo>
                    <a:pt x="609" y="87"/>
                  </a:lnTo>
                  <a:lnTo>
                    <a:pt x="641" y="95"/>
                  </a:lnTo>
                  <a:lnTo>
                    <a:pt x="673" y="107"/>
                  </a:lnTo>
                  <a:lnTo>
                    <a:pt x="703" y="122"/>
                  </a:lnTo>
                  <a:lnTo>
                    <a:pt x="731" y="139"/>
                  </a:lnTo>
                  <a:lnTo>
                    <a:pt x="757" y="159"/>
                  </a:lnTo>
                  <a:lnTo>
                    <a:pt x="781" y="181"/>
                  </a:lnTo>
                  <a:lnTo>
                    <a:pt x="803" y="205"/>
                  </a:lnTo>
                  <a:lnTo>
                    <a:pt x="823" y="231"/>
                  </a:lnTo>
                  <a:lnTo>
                    <a:pt x="840" y="259"/>
                  </a:lnTo>
                  <a:lnTo>
                    <a:pt x="855" y="289"/>
                  </a:lnTo>
                  <a:lnTo>
                    <a:pt x="867" y="321"/>
                  </a:lnTo>
                  <a:lnTo>
                    <a:pt x="875" y="353"/>
                  </a:lnTo>
                  <a:lnTo>
                    <a:pt x="879" y="388"/>
                  </a:lnTo>
                  <a:lnTo>
                    <a:pt x="882" y="423"/>
                  </a:lnTo>
                  <a:lnTo>
                    <a:pt x="882" y="435"/>
                  </a:lnTo>
                  <a:lnTo>
                    <a:pt x="880" y="448"/>
                  </a:lnTo>
                  <a:lnTo>
                    <a:pt x="879" y="459"/>
                  </a:lnTo>
                  <a:lnTo>
                    <a:pt x="878" y="472"/>
                  </a:lnTo>
                  <a:lnTo>
                    <a:pt x="958" y="490"/>
                  </a:lnTo>
                  <a:lnTo>
                    <a:pt x="953" y="502"/>
                  </a:lnTo>
                  <a:lnTo>
                    <a:pt x="950" y="512"/>
                  </a:lnTo>
                  <a:lnTo>
                    <a:pt x="947" y="523"/>
                  </a:lnTo>
                  <a:lnTo>
                    <a:pt x="946" y="533"/>
                  </a:lnTo>
                  <a:lnTo>
                    <a:pt x="906" y="530"/>
                  </a:lnTo>
                  <a:lnTo>
                    <a:pt x="901" y="539"/>
                  </a:lnTo>
                  <a:lnTo>
                    <a:pt x="895" y="556"/>
                  </a:lnTo>
                  <a:lnTo>
                    <a:pt x="891" y="577"/>
                  </a:lnTo>
                  <a:lnTo>
                    <a:pt x="888" y="593"/>
                  </a:lnTo>
                  <a:lnTo>
                    <a:pt x="888" y="603"/>
                  </a:lnTo>
                  <a:lnTo>
                    <a:pt x="891" y="611"/>
                  </a:lnTo>
                  <a:lnTo>
                    <a:pt x="894" y="620"/>
                  </a:lnTo>
                  <a:lnTo>
                    <a:pt x="899" y="626"/>
                  </a:lnTo>
                  <a:lnTo>
                    <a:pt x="905" y="632"/>
                  </a:lnTo>
                  <a:lnTo>
                    <a:pt x="910" y="637"/>
                  </a:lnTo>
                  <a:lnTo>
                    <a:pt x="916" y="641"/>
                  </a:lnTo>
                  <a:lnTo>
                    <a:pt x="922" y="644"/>
                  </a:lnTo>
                  <a:lnTo>
                    <a:pt x="933" y="647"/>
                  </a:lnTo>
                  <a:lnTo>
                    <a:pt x="944" y="651"/>
                  </a:lnTo>
                  <a:lnTo>
                    <a:pt x="955" y="653"/>
                  </a:lnTo>
                  <a:lnTo>
                    <a:pt x="968" y="655"/>
                  </a:lnTo>
                  <a:lnTo>
                    <a:pt x="979" y="655"/>
                  </a:lnTo>
                  <a:lnTo>
                    <a:pt x="992" y="654"/>
                  </a:lnTo>
                  <a:lnTo>
                    <a:pt x="1006" y="653"/>
                  </a:lnTo>
                  <a:lnTo>
                    <a:pt x="1020" y="649"/>
                  </a:lnTo>
                  <a:lnTo>
                    <a:pt x="1026" y="648"/>
                  </a:lnTo>
                  <a:lnTo>
                    <a:pt x="1030" y="646"/>
                  </a:lnTo>
                  <a:lnTo>
                    <a:pt x="1035" y="644"/>
                  </a:lnTo>
                  <a:lnTo>
                    <a:pt x="1039" y="641"/>
                  </a:lnTo>
                  <a:lnTo>
                    <a:pt x="1044" y="638"/>
                  </a:lnTo>
                  <a:lnTo>
                    <a:pt x="1047" y="636"/>
                  </a:lnTo>
                  <a:lnTo>
                    <a:pt x="1052" y="632"/>
                  </a:lnTo>
                  <a:lnTo>
                    <a:pt x="1055" y="629"/>
                  </a:lnTo>
                  <a:lnTo>
                    <a:pt x="1065" y="618"/>
                  </a:lnTo>
                  <a:lnTo>
                    <a:pt x="1074" y="605"/>
                  </a:lnTo>
                  <a:lnTo>
                    <a:pt x="1081" y="591"/>
                  </a:lnTo>
                  <a:lnTo>
                    <a:pt x="1087" y="575"/>
                  </a:lnTo>
                  <a:lnTo>
                    <a:pt x="1092" y="558"/>
                  </a:lnTo>
                  <a:lnTo>
                    <a:pt x="1096" y="542"/>
                  </a:lnTo>
                  <a:lnTo>
                    <a:pt x="1099" y="527"/>
                  </a:lnTo>
                  <a:lnTo>
                    <a:pt x="1100" y="515"/>
                  </a:lnTo>
                  <a:lnTo>
                    <a:pt x="1102" y="496"/>
                  </a:lnTo>
                  <a:lnTo>
                    <a:pt x="1100" y="477"/>
                  </a:lnTo>
                  <a:lnTo>
                    <a:pt x="1097" y="458"/>
                  </a:lnTo>
                  <a:lnTo>
                    <a:pt x="1090" y="442"/>
                  </a:lnTo>
                  <a:lnTo>
                    <a:pt x="1084" y="435"/>
                  </a:lnTo>
                  <a:lnTo>
                    <a:pt x="1077" y="427"/>
                  </a:lnTo>
                  <a:lnTo>
                    <a:pt x="1067" y="419"/>
                  </a:lnTo>
                  <a:lnTo>
                    <a:pt x="1057" y="411"/>
                  </a:lnTo>
                  <a:lnTo>
                    <a:pt x="1043" y="404"/>
                  </a:lnTo>
                  <a:lnTo>
                    <a:pt x="1028" y="398"/>
                  </a:lnTo>
                  <a:lnTo>
                    <a:pt x="1012" y="395"/>
                  </a:lnTo>
                  <a:lnTo>
                    <a:pt x="994" y="394"/>
                  </a:lnTo>
                  <a:lnTo>
                    <a:pt x="983" y="394"/>
                  </a:lnTo>
                  <a:lnTo>
                    <a:pt x="973" y="396"/>
                  </a:lnTo>
                  <a:lnTo>
                    <a:pt x="962" y="401"/>
                  </a:lnTo>
                  <a:lnTo>
                    <a:pt x="953" y="405"/>
                  </a:lnTo>
                  <a:lnTo>
                    <a:pt x="945" y="412"/>
                  </a:lnTo>
                  <a:lnTo>
                    <a:pt x="938" y="419"/>
                  </a:lnTo>
                  <a:lnTo>
                    <a:pt x="931" y="428"/>
                  </a:lnTo>
                  <a:lnTo>
                    <a:pt x="926" y="438"/>
                  </a:lnTo>
                  <a:lnTo>
                    <a:pt x="926" y="440"/>
                  </a:lnTo>
                  <a:lnTo>
                    <a:pt x="929" y="442"/>
                  </a:lnTo>
                  <a:lnTo>
                    <a:pt x="931" y="443"/>
                  </a:lnTo>
                  <a:lnTo>
                    <a:pt x="933" y="444"/>
                  </a:lnTo>
                  <a:lnTo>
                    <a:pt x="938" y="441"/>
                  </a:lnTo>
                  <a:lnTo>
                    <a:pt x="943" y="438"/>
                  </a:lnTo>
                  <a:lnTo>
                    <a:pt x="946" y="434"/>
                  </a:lnTo>
                  <a:lnTo>
                    <a:pt x="951" y="429"/>
                  </a:lnTo>
                  <a:lnTo>
                    <a:pt x="955" y="425"/>
                  </a:lnTo>
                  <a:lnTo>
                    <a:pt x="960" y="421"/>
                  </a:lnTo>
                  <a:lnTo>
                    <a:pt x="966" y="419"/>
                  </a:lnTo>
                  <a:lnTo>
                    <a:pt x="971" y="417"/>
                  </a:lnTo>
                  <a:lnTo>
                    <a:pt x="985" y="414"/>
                  </a:lnTo>
                  <a:lnTo>
                    <a:pt x="1000" y="413"/>
                  </a:lnTo>
                  <a:lnTo>
                    <a:pt x="1015" y="417"/>
                  </a:lnTo>
                  <a:lnTo>
                    <a:pt x="1031" y="420"/>
                  </a:lnTo>
                  <a:lnTo>
                    <a:pt x="1046" y="427"/>
                  </a:lnTo>
                  <a:lnTo>
                    <a:pt x="1059" y="435"/>
                  </a:lnTo>
                  <a:lnTo>
                    <a:pt x="1070" y="446"/>
                  </a:lnTo>
                  <a:lnTo>
                    <a:pt x="1079" y="456"/>
                  </a:lnTo>
                  <a:lnTo>
                    <a:pt x="1084" y="472"/>
                  </a:lnTo>
                  <a:lnTo>
                    <a:pt x="1087" y="492"/>
                  </a:lnTo>
                  <a:lnTo>
                    <a:pt x="1084" y="514"/>
                  </a:lnTo>
                  <a:lnTo>
                    <a:pt x="1081" y="537"/>
                  </a:lnTo>
                  <a:lnTo>
                    <a:pt x="1074" y="558"/>
                  </a:lnTo>
                  <a:lnTo>
                    <a:pt x="1066" y="578"/>
                  </a:lnTo>
                  <a:lnTo>
                    <a:pt x="1058" y="594"/>
                  </a:lnTo>
                  <a:lnTo>
                    <a:pt x="1051" y="607"/>
                  </a:lnTo>
                  <a:lnTo>
                    <a:pt x="1044" y="616"/>
                  </a:lnTo>
                  <a:lnTo>
                    <a:pt x="1036" y="624"/>
                  </a:lnTo>
                  <a:lnTo>
                    <a:pt x="1027" y="630"/>
                  </a:lnTo>
                  <a:lnTo>
                    <a:pt x="1017" y="634"/>
                  </a:lnTo>
                  <a:lnTo>
                    <a:pt x="1008" y="637"/>
                  </a:lnTo>
                  <a:lnTo>
                    <a:pt x="997" y="638"/>
                  </a:lnTo>
                  <a:lnTo>
                    <a:pt x="984" y="639"/>
                  </a:lnTo>
                  <a:lnTo>
                    <a:pt x="970" y="638"/>
                  </a:lnTo>
                  <a:lnTo>
                    <a:pt x="961" y="637"/>
                  </a:lnTo>
                  <a:lnTo>
                    <a:pt x="952" y="634"/>
                  </a:lnTo>
                  <a:lnTo>
                    <a:pt x="941" y="632"/>
                  </a:lnTo>
                  <a:lnTo>
                    <a:pt x="932" y="628"/>
                  </a:lnTo>
                  <a:lnTo>
                    <a:pt x="923" y="622"/>
                  </a:lnTo>
                  <a:lnTo>
                    <a:pt x="915" y="615"/>
                  </a:lnTo>
                  <a:lnTo>
                    <a:pt x="909" y="607"/>
                  </a:lnTo>
                  <a:lnTo>
                    <a:pt x="906" y="595"/>
                  </a:lnTo>
                  <a:lnTo>
                    <a:pt x="906" y="590"/>
                  </a:lnTo>
                  <a:lnTo>
                    <a:pt x="907" y="576"/>
                  </a:lnTo>
                  <a:lnTo>
                    <a:pt x="908" y="561"/>
                  </a:lnTo>
                  <a:lnTo>
                    <a:pt x="911" y="546"/>
                  </a:lnTo>
                  <a:lnTo>
                    <a:pt x="920" y="5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4" name="Freeform 20"/>
            <p:cNvSpPr>
              <a:spLocks/>
            </p:cNvSpPr>
            <p:nvPr/>
          </p:nvSpPr>
          <p:spPr bwMode="auto">
            <a:xfrm>
              <a:off x="9140825" y="3367088"/>
              <a:ext cx="26987" cy="25400"/>
            </a:xfrm>
            <a:custGeom>
              <a:avLst/>
              <a:gdLst>
                <a:gd name="T0" fmla="*/ 17 w 35"/>
                <a:gd name="T1" fmla="*/ 34 h 34"/>
                <a:gd name="T2" fmla="*/ 24 w 35"/>
                <a:gd name="T3" fmla="*/ 33 h 34"/>
                <a:gd name="T4" fmla="*/ 30 w 35"/>
                <a:gd name="T5" fmla="*/ 28 h 34"/>
                <a:gd name="T6" fmla="*/ 34 w 35"/>
                <a:gd name="T7" fmla="*/ 23 h 34"/>
                <a:gd name="T8" fmla="*/ 35 w 35"/>
                <a:gd name="T9" fmla="*/ 17 h 34"/>
                <a:gd name="T10" fmla="*/ 34 w 35"/>
                <a:gd name="T11" fmla="*/ 10 h 34"/>
                <a:gd name="T12" fmla="*/ 30 w 35"/>
                <a:gd name="T13" fmla="*/ 5 h 34"/>
                <a:gd name="T14" fmla="*/ 24 w 35"/>
                <a:gd name="T15" fmla="*/ 2 h 34"/>
                <a:gd name="T16" fmla="*/ 17 w 35"/>
                <a:gd name="T17" fmla="*/ 0 h 34"/>
                <a:gd name="T18" fmla="*/ 11 w 35"/>
                <a:gd name="T19" fmla="*/ 2 h 34"/>
                <a:gd name="T20" fmla="*/ 6 w 35"/>
                <a:gd name="T21" fmla="*/ 5 h 34"/>
                <a:gd name="T22" fmla="*/ 1 w 35"/>
                <a:gd name="T23" fmla="*/ 10 h 34"/>
                <a:gd name="T24" fmla="*/ 0 w 35"/>
                <a:gd name="T25" fmla="*/ 17 h 34"/>
                <a:gd name="T26" fmla="*/ 1 w 35"/>
                <a:gd name="T27" fmla="*/ 23 h 34"/>
                <a:gd name="T28" fmla="*/ 6 w 35"/>
                <a:gd name="T29" fmla="*/ 28 h 34"/>
                <a:gd name="T30" fmla="*/ 11 w 35"/>
                <a:gd name="T31" fmla="*/ 33 h 34"/>
                <a:gd name="T32" fmla="*/ 17 w 35"/>
                <a:gd name="T3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lnTo>
                    <a:pt x="24" y="33"/>
                  </a:lnTo>
                  <a:lnTo>
                    <a:pt x="30" y="28"/>
                  </a:lnTo>
                  <a:lnTo>
                    <a:pt x="34" y="23"/>
                  </a:lnTo>
                  <a:lnTo>
                    <a:pt x="35" y="17"/>
                  </a:lnTo>
                  <a:lnTo>
                    <a:pt x="34" y="10"/>
                  </a:lnTo>
                  <a:lnTo>
                    <a:pt x="30" y="5"/>
                  </a:lnTo>
                  <a:lnTo>
                    <a:pt x="24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1" y="23"/>
                  </a:lnTo>
                  <a:lnTo>
                    <a:pt x="6" y="28"/>
                  </a:lnTo>
                  <a:lnTo>
                    <a:pt x="11" y="33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6693049" y="4908649"/>
            <a:ext cx="903287" cy="649287"/>
            <a:chOff x="8723313" y="3024188"/>
            <a:chExt cx="903287" cy="649287"/>
          </a:xfrm>
        </p:grpSpPr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8859838" y="3059113"/>
              <a:ext cx="682625" cy="614362"/>
            </a:xfrm>
            <a:custGeom>
              <a:avLst/>
              <a:gdLst>
                <a:gd name="T0" fmla="*/ 807 w 859"/>
                <a:gd name="T1" fmla="*/ 453 h 774"/>
                <a:gd name="T2" fmla="*/ 771 w 859"/>
                <a:gd name="T3" fmla="*/ 431 h 774"/>
                <a:gd name="T4" fmla="*/ 775 w 859"/>
                <a:gd name="T5" fmla="*/ 402 h 774"/>
                <a:gd name="T6" fmla="*/ 773 w 859"/>
                <a:gd name="T7" fmla="*/ 348 h 774"/>
                <a:gd name="T8" fmla="*/ 758 w 859"/>
                <a:gd name="T9" fmla="*/ 272 h 774"/>
                <a:gd name="T10" fmla="*/ 728 w 859"/>
                <a:gd name="T11" fmla="*/ 203 h 774"/>
                <a:gd name="T12" fmla="*/ 686 w 859"/>
                <a:gd name="T13" fmla="*/ 141 h 774"/>
                <a:gd name="T14" fmla="*/ 633 w 859"/>
                <a:gd name="T15" fmla="*/ 89 h 774"/>
                <a:gd name="T16" fmla="*/ 572 w 859"/>
                <a:gd name="T17" fmla="*/ 46 h 774"/>
                <a:gd name="T18" fmla="*/ 503 w 859"/>
                <a:gd name="T19" fmla="*/ 18 h 774"/>
                <a:gd name="T20" fmla="*/ 427 w 859"/>
                <a:gd name="T21" fmla="*/ 3 h 774"/>
                <a:gd name="T22" fmla="*/ 349 w 859"/>
                <a:gd name="T23" fmla="*/ 3 h 774"/>
                <a:gd name="T24" fmla="*/ 273 w 859"/>
                <a:gd name="T25" fmla="*/ 18 h 774"/>
                <a:gd name="T26" fmla="*/ 202 w 859"/>
                <a:gd name="T27" fmla="*/ 46 h 774"/>
                <a:gd name="T28" fmla="*/ 141 w 859"/>
                <a:gd name="T29" fmla="*/ 89 h 774"/>
                <a:gd name="T30" fmla="*/ 88 w 859"/>
                <a:gd name="T31" fmla="*/ 141 h 774"/>
                <a:gd name="T32" fmla="*/ 47 w 859"/>
                <a:gd name="T33" fmla="*/ 203 h 774"/>
                <a:gd name="T34" fmla="*/ 17 w 859"/>
                <a:gd name="T35" fmla="*/ 272 h 774"/>
                <a:gd name="T36" fmla="*/ 2 w 859"/>
                <a:gd name="T37" fmla="*/ 348 h 774"/>
                <a:gd name="T38" fmla="*/ 2 w 859"/>
                <a:gd name="T39" fmla="*/ 427 h 774"/>
                <a:gd name="T40" fmla="*/ 17 w 859"/>
                <a:gd name="T41" fmla="*/ 503 h 774"/>
                <a:gd name="T42" fmla="*/ 47 w 859"/>
                <a:gd name="T43" fmla="*/ 572 h 774"/>
                <a:gd name="T44" fmla="*/ 88 w 859"/>
                <a:gd name="T45" fmla="*/ 634 h 774"/>
                <a:gd name="T46" fmla="*/ 141 w 859"/>
                <a:gd name="T47" fmla="*/ 686 h 774"/>
                <a:gd name="T48" fmla="*/ 202 w 859"/>
                <a:gd name="T49" fmla="*/ 728 h 774"/>
                <a:gd name="T50" fmla="*/ 273 w 859"/>
                <a:gd name="T51" fmla="*/ 757 h 774"/>
                <a:gd name="T52" fmla="*/ 349 w 859"/>
                <a:gd name="T53" fmla="*/ 772 h 774"/>
                <a:gd name="T54" fmla="*/ 420 w 859"/>
                <a:gd name="T55" fmla="*/ 773 h 774"/>
                <a:gd name="T56" fmla="*/ 481 w 859"/>
                <a:gd name="T57" fmla="*/ 763 h 774"/>
                <a:gd name="T58" fmla="*/ 539 w 859"/>
                <a:gd name="T59" fmla="*/ 743 h 774"/>
                <a:gd name="T60" fmla="*/ 593 w 859"/>
                <a:gd name="T61" fmla="*/ 716 h 774"/>
                <a:gd name="T62" fmla="*/ 641 w 859"/>
                <a:gd name="T63" fmla="*/ 680 h 774"/>
                <a:gd name="T64" fmla="*/ 683 w 859"/>
                <a:gd name="T65" fmla="*/ 637 h 774"/>
                <a:gd name="T66" fmla="*/ 717 w 859"/>
                <a:gd name="T67" fmla="*/ 589 h 774"/>
                <a:gd name="T68" fmla="*/ 745 w 859"/>
                <a:gd name="T69" fmla="*/ 536 h 774"/>
                <a:gd name="T70" fmla="*/ 784 w 859"/>
                <a:gd name="T71" fmla="*/ 511 h 774"/>
                <a:gd name="T72" fmla="*/ 799 w 859"/>
                <a:gd name="T73" fmla="*/ 534 h 774"/>
                <a:gd name="T74" fmla="*/ 811 w 859"/>
                <a:gd name="T75" fmla="*/ 536 h 774"/>
                <a:gd name="T76" fmla="*/ 826 w 859"/>
                <a:gd name="T77" fmla="*/ 537 h 774"/>
                <a:gd name="T78" fmla="*/ 838 w 859"/>
                <a:gd name="T79" fmla="*/ 535 h 774"/>
                <a:gd name="T80" fmla="*/ 844 w 859"/>
                <a:gd name="T81" fmla="*/ 526 h 774"/>
                <a:gd name="T82" fmla="*/ 857 w 859"/>
                <a:gd name="T83" fmla="*/ 503 h 774"/>
                <a:gd name="T84" fmla="*/ 845 w 859"/>
                <a:gd name="T85" fmla="*/ 46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59" h="774">
                  <a:moveTo>
                    <a:pt x="845" y="460"/>
                  </a:moveTo>
                  <a:lnTo>
                    <a:pt x="807" y="453"/>
                  </a:lnTo>
                  <a:lnTo>
                    <a:pt x="770" y="445"/>
                  </a:lnTo>
                  <a:lnTo>
                    <a:pt x="771" y="431"/>
                  </a:lnTo>
                  <a:lnTo>
                    <a:pt x="774" y="416"/>
                  </a:lnTo>
                  <a:lnTo>
                    <a:pt x="775" y="402"/>
                  </a:lnTo>
                  <a:lnTo>
                    <a:pt x="775" y="387"/>
                  </a:lnTo>
                  <a:lnTo>
                    <a:pt x="773" y="348"/>
                  </a:lnTo>
                  <a:lnTo>
                    <a:pt x="767" y="309"/>
                  </a:lnTo>
                  <a:lnTo>
                    <a:pt x="758" y="272"/>
                  </a:lnTo>
                  <a:lnTo>
                    <a:pt x="745" y="237"/>
                  </a:lnTo>
                  <a:lnTo>
                    <a:pt x="728" y="203"/>
                  </a:lnTo>
                  <a:lnTo>
                    <a:pt x="708" y="171"/>
                  </a:lnTo>
                  <a:lnTo>
                    <a:pt x="686" y="141"/>
                  </a:lnTo>
                  <a:lnTo>
                    <a:pt x="661" y="113"/>
                  </a:lnTo>
                  <a:lnTo>
                    <a:pt x="633" y="89"/>
                  </a:lnTo>
                  <a:lnTo>
                    <a:pt x="604" y="66"/>
                  </a:lnTo>
                  <a:lnTo>
                    <a:pt x="572" y="46"/>
                  </a:lnTo>
                  <a:lnTo>
                    <a:pt x="539" y="30"/>
                  </a:lnTo>
                  <a:lnTo>
                    <a:pt x="503" y="18"/>
                  </a:lnTo>
                  <a:lnTo>
                    <a:pt x="466" y="8"/>
                  </a:lnTo>
                  <a:lnTo>
                    <a:pt x="427" y="3"/>
                  </a:lnTo>
                  <a:lnTo>
                    <a:pt x="388" y="0"/>
                  </a:lnTo>
                  <a:lnTo>
                    <a:pt x="349" y="3"/>
                  </a:lnTo>
                  <a:lnTo>
                    <a:pt x="310" y="8"/>
                  </a:lnTo>
                  <a:lnTo>
                    <a:pt x="273" y="18"/>
                  </a:lnTo>
                  <a:lnTo>
                    <a:pt x="237" y="30"/>
                  </a:lnTo>
                  <a:lnTo>
                    <a:pt x="202" y="46"/>
                  </a:lnTo>
                  <a:lnTo>
                    <a:pt x="171" y="66"/>
                  </a:lnTo>
                  <a:lnTo>
                    <a:pt x="141" y="89"/>
                  </a:lnTo>
                  <a:lnTo>
                    <a:pt x="114" y="113"/>
                  </a:lnTo>
                  <a:lnTo>
                    <a:pt x="88" y="141"/>
                  </a:lnTo>
                  <a:lnTo>
                    <a:pt x="66" y="171"/>
                  </a:lnTo>
                  <a:lnTo>
                    <a:pt x="47" y="203"/>
                  </a:lnTo>
                  <a:lnTo>
                    <a:pt x="31" y="237"/>
                  </a:lnTo>
                  <a:lnTo>
                    <a:pt x="17" y="272"/>
                  </a:lnTo>
                  <a:lnTo>
                    <a:pt x="8" y="309"/>
                  </a:lnTo>
                  <a:lnTo>
                    <a:pt x="2" y="348"/>
                  </a:lnTo>
                  <a:lnTo>
                    <a:pt x="0" y="387"/>
                  </a:lnTo>
                  <a:lnTo>
                    <a:pt x="2" y="427"/>
                  </a:lnTo>
                  <a:lnTo>
                    <a:pt x="8" y="466"/>
                  </a:lnTo>
                  <a:lnTo>
                    <a:pt x="17" y="503"/>
                  </a:lnTo>
                  <a:lnTo>
                    <a:pt x="31" y="538"/>
                  </a:lnTo>
                  <a:lnTo>
                    <a:pt x="47" y="572"/>
                  </a:lnTo>
                  <a:lnTo>
                    <a:pt x="66" y="604"/>
                  </a:lnTo>
                  <a:lnTo>
                    <a:pt x="88" y="634"/>
                  </a:lnTo>
                  <a:lnTo>
                    <a:pt x="114" y="662"/>
                  </a:lnTo>
                  <a:lnTo>
                    <a:pt x="141" y="686"/>
                  </a:lnTo>
                  <a:lnTo>
                    <a:pt x="171" y="709"/>
                  </a:lnTo>
                  <a:lnTo>
                    <a:pt x="202" y="728"/>
                  </a:lnTo>
                  <a:lnTo>
                    <a:pt x="237" y="744"/>
                  </a:lnTo>
                  <a:lnTo>
                    <a:pt x="273" y="757"/>
                  </a:lnTo>
                  <a:lnTo>
                    <a:pt x="310" y="766"/>
                  </a:lnTo>
                  <a:lnTo>
                    <a:pt x="349" y="772"/>
                  </a:lnTo>
                  <a:lnTo>
                    <a:pt x="388" y="774"/>
                  </a:lnTo>
                  <a:lnTo>
                    <a:pt x="420" y="773"/>
                  </a:lnTo>
                  <a:lnTo>
                    <a:pt x="451" y="770"/>
                  </a:lnTo>
                  <a:lnTo>
                    <a:pt x="481" y="763"/>
                  </a:lnTo>
                  <a:lnTo>
                    <a:pt x="511" y="755"/>
                  </a:lnTo>
                  <a:lnTo>
                    <a:pt x="539" y="743"/>
                  </a:lnTo>
                  <a:lnTo>
                    <a:pt x="566" y="731"/>
                  </a:lnTo>
                  <a:lnTo>
                    <a:pt x="593" y="716"/>
                  </a:lnTo>
                  <a:lnTo>
                    <a:pt x="617" y="698"/>
                  </a:lnTo>
                  <a:lnTo>
                    <a:pt x="641" y="680"/>
                  </a:lnTo>
                  <a:lnTo>
                    <a:pt x="662" y="659"/>
                  </a:lnTo>
                  <a:lnTo>
                    <a:pt x="683" y="637"/>
                  </a:lnTo>
                  <a:lnTo>
                    <a:pt x="701" y="614"/>
                  </a:lnTo>
                  <a:lnTo>
                    <a:pt x="717" y="589"/>
                  </a:lnTo>
                  <a:lnTo>
                    <a:pt x="732" y="562"/>
                  </a:lnTo>
                  <a:lnTo>
                    <a:pt x="745" y="536"/>
                  </a:lnTo>
                  <a:lnTo>
                    <a:pt x="755" y="507"/>
                  </a:lnTo>
                  <a:lnTo>
                    <a:pt x="784" y="511"/>
                  </a:lnTo>
                  <a:lnTo>
                    <a:pt x="798" y="534"/>
                  </a:lnTo>
                  <a:lnTo>
                    <a:pt x="799" y="534"/>
                  </a:lnTo>
                  <a:lnTo>
                    <a:pt x="804" y="535"/>
                  </a:lnTo>
                  <a:lnTo>
                    <a:pt x="811" y="536"/>
                  </a:lnTo>
                  <a:lnTo>
                    <a:pt x="818" y="536"/>
                  </a:lnTo>
                  <a:lnTo>
                    <a:pt x="826" y="537"/>
                  </a:lnTo>
                  <a:lnTo>
                    <a:pt x="833" y="537"/>
                  </a:lnTo>
                  <a:lnTo>
                    <a:pt x="838" y="535"/>
                  </a:lnTo>
                  <a:lnTo>
                    <a:pt x="841" y="533"/>
                  </a:lnTo>
                  <a:lnTo>
                    <a:pt x="844" y="526"/>
                  </a:lnTo>
                  <a:lnTo>
                    <a:pt x="850" y="514"/>
                  </a:lnTo>
                  <a:lnTo>
                    <a:pt x="857" y="503"/>
                  </a:lnTo>
                  <a:lnTo>
                    <a:pt x="859" y="498"/>
                  </a:lnTo>
                  <a:lnTo>
                    <a:pt x="845" y="460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9434513" y="3336925"/>
              <a:ext cx="192087" cy="228600"/>
            </a:xfrm>
            <a:custGeom>
              <a:avLst/>
              <a:gdLst>
                <a:gd name="T0" fmla="*/ 8 w 242"/>
                <a:gd name="T1" fmla="*/ 56 h 289"/>
                <a:gd name="T2" fmla="*/ 39 w 242"/>
                <a:gd name="T3" fmla="*/ 52 h 289"/>
                <a:gd name="T4" fmla="*/ 46 w 242"/>
                <a:gd name="T5" fmla="*/ 41 h 289"/>
                <a:gd name="T6" fmla="*/ 58 w 242"/>
                <a:gd name="T7" fmla="*/ 25 h 289"/>
                <a:gd name="T8" fmla="*/ 75 w 242"/>
                <a:gd name="T9" fmla="*/ 10 h 289"/>
                <a:gd name="T10" fmla="*/ 89 w 242"/>
                <a:gd name="T11" fmla="*/ 4 h 289"/>
                <a:gd name="T12" fmla="*/ 103 w 242"/>
                <a:gd name="T13" fmla="*/ 2 h 289"/>
                <a:gd name="T14" fmla="*/ 123 w 242"/>
                <a:gd name="T15" fmla="*/ 0 h 289"/>
                <a:gd name="T16" fmla="*/ 148 w 242"/>
                <a:gd name="T17" fmla="*/ 3 h 289"/>
                <a:gd name="T18" fmla="*/ 166 w 242"/>
                <a:gd name="T19" fmla="*/ 8 h 289"/>
                <a:gd name="T20" fmla="*/ 181 w 242"/>
                <a:gd name="T21" fmla="*/ 14 h 289"/>
                <a:gd name="T22" fmla="*/ 197 w 242"/>
                <a:gd name="T23" fmla="*/ 22 h 289"/>
                <a:gd name="T24" fmla="*/ 211 w 242"/>
                <a:gd name="T25" fmla="*/ 33 h 289"/>
                <a:gd name="T26" fmla="*/ 221 w 242"/>
                <a:gd name="T27" fmla="*/ 44 h 289"/>
                <a:gd name="T28" fmla="*/ 229 w 242"/>
                <a:gd name="T29" fmla="*/ 58 h 289"/>
                <a:gd name="T30" fmla="*/ 236 w 242"/>
                <a:gd name="T31" fmla="*/ 75 h 289"/>
                <a:gd name="T32" fmla="*/ 241 w 242"/>
                <a:gd name="T33" fmla="*/ 95 h 289"/>
                <a:gd name="T34" fmla="*/ 241 w 242"/>
                <a:gd name="T35" fmla="*/ 119 h 289"/>
                <a:gd name="T36" fmla="*/ 233 w 242"/>
                <a:gd name="T37" fmla="*/ 157 h 289"/>
                <a:gd name="T38" fmla="*/ 221 w 242"/>
                <a:gd name="T39" fmla="*/ 197 h 289"/>
                <a:gd name="T40" fmla="*/ 211 w 242"/>
                <a:gd name="T41" fmla="*/ 230 h 289"/>
                <a:gd name="T42" fmla="*/ 203 w 242"/>
                <a:gd name="T43" fmla="*/ 246 h 289"/>
                <a:gd name="T44" fmla="*/ 190 w 242"/>
                <a:gd name="T45" fmla="*/ 260 h 289"/>
                <a:gd name="T46" fmla="*/ 174 w 242"/>
                <a:gd name="T47" fmla="*/ 271 h 289"/>
                <a:gd name="T48" fmla="*/ 158 w 242"/>
                <a:gd name="T49" fmla="*/ 280 h 289"/>
                <a:gd name="T50" fmla="*/ 142 w 242"/>
                <a:gd name="T51" fmla="*/ 285 h 289"/>
                <a:gd name="T52" fmla="*/ 126 w 242"/>
                <a:gd name="T53" fmla="*/ 288 h 289"/>
                <a:gd name="T54" fmla="*/ 111 w 242"/>
                <a:gd name="T55" fmla="*/ 289 h 289"/>
                <a:gd name="T56" fmla="*/ 93 w 242"/>
                <a:gd name="T57" fmla="*/ 288 h 289"/>
                <a:gd name="T58" fmla="*/ 74 w 242"/>
                <a:gd name="T59" fmla="*/ 285 h 289"/>
                <a:gd name="T60" fmla="*/ 53 w 242"/>
                <a:gd name="T61" fmla="*/ 280 h 289"/>
                <a:gd name="T62" fmla="*/ 36 w 242"/>
                <a:gd name="T63" fmla="*/ 276 h 289"/>
                <a:gd name="T64" fmla="*/ 23 w 242"/>
                <a:gd name="T65" fmla="*/ 269 h 289"/>
                <a:gd name="T66" fmla="*/ 12 w 242"/>
                <a:gd name="T67" fmla="*/ 255 h 289"/>
                <a:gd name="T68" fmla="*/ 1 w 242"/>
                <a:gd name="T69" fmla="*/ 233 h 289"/>
                <a:gd name="T70" fmla="*/ 8 w 242"/>
                <a:gd name="T71" fmla="*/ 142 h 289"/>
                <a:gd name="T72" fmla="*/ 48 w 242"/>
                <a:gd name="T73" fmla="*/ 165 h 289"/>
                <a:gd name="T74" fmla="*/ 51 w 242"/>
                <a:gd name="T75" fmla="*/ 197 h 289"/>
                <a:gd name="T76" fmla="*/ 57 w 242"/>
                <a:gd name="T77" fmla="*/ 212 h 289"/>
                <a:gd name="T78" fmla="*/ 67 w 242"/>
                <a:gd name="T79" fmla="*/ 218 h 289"/>
                <a:gd name="T80" fmla="*/ 82 w 242"/>
                <a:gd name="T81" fmla="*/ 224 h 289"/>
                <a:gd name="T82" fmla="*/ 98 w 242"/>
                <a:gd name="T83" fmla="*/ 228 h 289"/>
                <a:gd name="T84" fmla="*/ 116 w 242"/>
                <a:gd name="T85" fmla="*/ 230 h 289"/>
                <a:gd name="T86" fmla="*/ 138 w 242"/>
                <a:gd name="T87" fmla="*/ 219 h 289"/>
                <a:gd name="T88" fmla="*/ 156 w 242"/>
                <a:gd name="T89" fmla="*/ 203 h 289"/>
                <a:gd name="T90" fmla="*/ 166 w 242"/>
                <a:gd name="T91" fmla="*/ 192 h 289"/>
                <a:gd name="T92" fmla="*/ 181 w 242"/>
                <a:gd name="T93" fmla="*/ 99 h 289"/>
                <a:gd name="T94" fmla="*/ 91 w 242"/>
                <a:gd name="T95" fmla="*/ 61 h 289"/>
                <a:gd name="T96" fmla="*/ 0 w 242"/>
                <a:gd name="T97" fmla="*/ 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2" h="289">
                  <a:moveTo>
                    <a:pt x="0" y="89"/>
                  </a:moveTo>
                  <a:lnTo>
                    <a:pt x="8" y="56"/>
                  </a:lnTo>
                  <a:lnTo>
                    <a:pt x="38" y="53"/>
                  </a:lnTo>
                  <a:lnTo>
                    <a:pt x="39" y="52"/>
                  </a:lnTo>
                  <a:lnTo>
                    <a:pt x="42" y="48"/>
                  </a:lnTo>
                  <a:lnTo>
                    <a:pt x="46" y="41"/>
                  </a:lnTo>
                  <a:lnTo>
                    <a:pt x="51" y="33"/>
                  </a:lnTo>
                  <a:lnTo>
                    <a:pt x="58" y="25"/>
                  </a:lnTo>
                  <a:lnTo>
                    <a:pt x="66" y="17"/>
                  </a:lnTo>
                  <a:lnTo>
                    <a:pt x="75" y="10"/>
                  </a:lnTo>
                  <a:lnTo>
                    <a:pt x="84" y="5"/>
                  </a:lnTo>
                  <a:lnTo>
                    <a:pt x="89" y="4"/>
                  </a:lnTo>
                  <a:lnTo>
                    <a:pt x="95" y="3"/>
                  </a:lnTo>
                  <a:lnTo>
                    <a:pt x="103" y="2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35" y="2"/>
                  </a:lnTo>
                  <a:lnTo>
                    <a:pt x="148" y="3"/>
                  </a:lnTo>
                  <a:lnTo>
                    <a:pt x="160" y="6"/>
                  </a:lnTo>
                  <a:lnTo>
                    <a:pt x="166" y="8"/>
                  </a:lnTo>
                  <a:lnTo>
                    <a:pt x="173" y="11"/>
                  </a:lnTo>
                  <a:lnTo>
                    <a:pt x="181" y="14"/>
                  </a:lnTo>
                  <a:lnTo>
                    <a:pt x="189" y="18"/>
                  </a:lnTo>
                  <a:lnTo>
                    <a:pt x="197" y="22"/>
                  </a:lnTo>
                  <a:lnTo>
                    <a:pt x="205" y="28"/>
                  </a:lnTo>
                  <a:lnTo>
                    <a:pt x="211" y="33"/>
                  </a:lnTo>
                  <a:lnTo>
                    <a:pt x="217" y="38"/>
                  </a:lnTo>
                  <a:lnTo>
                    <a:pt x="221" y="44"/>
                  </a:lnTo>
                  <a:lnTo>
                    <a:pt x="225" y="50"/>
                  </a:lnTo>
                  <a:lnTo>
                    <a:pt x="229" y="58"/>
                  </a:lnTo>
                  <a:lnTo>
                    <a:pt x="233" y="66"/>
                  </a:lnTo>
                  <a:lnTo>
                    <a:pt x="236" y="75"/>
                  </a:lnTo>
                  <a:lnTo>
                    <a:pt x="239" y="84"/>
                  </a:lnTo>
                  <a:lnTo>
                    <a:pt x="241" y="95"/>
                  </a:lnTo>
                  <a:lnTo>
                    <a:pt x="242" y="104"/>
                  </a:lnTo>
                  <a:lnTo>
                    <a:pt x="241" y="119"/>
                  </a:lnTo>
                  <a:lnTo>
                    <a:pt x="237" y="136"/>
                  </a:lnTo>
                  <a:lnTo>
                    <a:pt x="233" y="157"/>
                  </a:lnTo>
                  <a:lnTo>
                    <a:pt x="227" y="178"/>
                  </a:lnTo>
                  <a:lnTo>
                    <a:pt x="221" y="197"/>
                  </a:lnTo>
                  <a:lnTo>
                    <a:pt x="216" y="216"/>
                  </a:lnTo>
                  <a:lnTo>
                    <a:pt x="211" y="230"/>
                  </a:lnTo>
                  <a:lnTo>
                    <a:pt x="207" y="238"/>
                  </a:lnTo>
                  <a:lnTo>
                    <a:pt x="203" y="246"/>
                  </a:lnTo>
                  <a:lnTo>
                    <a:pt x="197" y="253"/>
                  </a:lnTo>
                  <a:lnTo>
                    <a:pt x="190" y="260"/>
                  </a:lnTo>
                  <a:lnTo>
                    <a:pt x="182" y="265"/>
                  </a:lnTo>
                  <a:lnTo>
                    <a:pt x="174" y="271"/>
                  </a:lnTo>
                  <a:lnTo>
                    <a:pt x="166" y="276"/>
                  </a:lnTo>
                  <a:lnTo>
                    <a:pt x="158" y="280"/>
                  </a:lnTo>
                  <a:lnTo>
                    <a:pt x="150" y="283"/>
                  </a:lnTo>
                  <a:lnTo>
                    <a:pt x="142" y="285"/>
                  </a:lnTo>
                  <a:lnTo>
                    <a:pt x="134" y="286"/>
                  </a:lnTo>
                  <a:lnTo>
                    <a:pt x="126" y="288"/>
                  </a:lnTo>
                  <a:lnTo>
                    <a:pt x="119" y="288"/>
                  </a:lnTo>
                  <a:lnTo>
                    <a:pt x="111" y="289"/>
                  </a:lnTo>
                  <a:lnTo>
                    <a:pt x="103" y="289"/>
                  </a:lnTo>
                  <a:lnTo>
                    <a:pt x="93" y="288"/>
                  </a:lnTo>
                  <a:lnTo>
                    <a:pt x="84" y="287"/>
                  </a:lnTo>
                  <a:lnTo>
                    <a:pt x="74" y="285"/>
                  </a:lnTo>
                  <a:lnTo>
                    <a:pt x="63" y="283"/>
                  </a:lnTo>
                  <a:lnTo>
                    <a:pt x="53" y="280"/>
                  </a:lnTo>
                  <a:lnTo>
                    <a:pt x="44" y="278"/>
                  </a:lnTo>
                  <a:lnTo>
                    <a:pt x="36" y="276"/>
                  </a:lnTo>
                  <a:lnTo>
                    <a:pt x="29" y="272"/>
                  </a:lnTo>
                  <a:lnTo>
                    <a:pt x="23" y="269"/>
                  </a:lnTo>
                  <a:lnTo>
                    <a:pt x="19" y="265"/>
                  </a:lnTo>
                  <a:lnTo>
                    <a:pt x="12" y="255"/>
                  </a:lnTo>
                  <a:lnTo>
                    <a:pt x="6" y="242"/>
                  </a:lnTo>
                  <a:lnTo>
                    <a:pt x="1" y="233"/>
                  </a:lnTo>
                  <a:lnTo>
                    <a:pt x="0" y="230"/>
                  </a:lnTo>
                  <a:lnTo>
                    <a:pt x="8" y="142"/>
                  </a:lnTo>
                  <a:lnTo>
                    <a:pt x="48" y="158"/>
                  </a:lnTo>
                  <a:lnTo>
                    <a:pt x="48" y="165"/>
                  </a:lnTo>
                  <a:lnTo>
                    <a:pt x="50" y="180"/>
                  </a:lnTo>
                  <a:lnTo>
                    <a:pt x="51" y="197"/>
                  </a:lnTo>
                  <a:lnTo>
                    <a:pt x="54" y="209"/>
                  </a:lnTo>
                  <a:lnTo>
                    <a:pt x="57" y="212"/>
                  </a:lnTo>
                  <a:lnTo>
                    <a:pt x="61" y="216"/>
                  </a:lnTo>
                  <a:lnTo>
                    <a:pt x="67" y="218"/>
                  </a:lnTo>
                  <a:lnTo>
                    <a:pt x="75" y="222"/>
                  </a:lnTo>
                  <a:lnTo>
                    <a:pt x="82" y="224"/>
                  </a:lnTo>
                  <a:lnTo>
                    <a:pt x="90" y="226"/>
                  </a:lnTo>
                  <a:lnTo>
                    <a:pt x="98" y="228"/>
                  </a:lnTo>
                  <a:lnTo>
                    <a:pt x="105" y="230"/>
                  </a:lnTo>
                  <a:lnTo>
                    <a:pt x="116" y="230"/>
                  </a:lnTo>
                  <a:lnTo>
                    <a:pt x="128" y="225"/>
                  </a:lnTo>
                  <a:lnTo>
                    <a:pt x="138" y="219"/>
                  </a:lnTo>
                  <a:lnTo>
                    <a:pt x="148" y="211"/>
                  </a:lnTo>
                  <a:lnTo>
                    <a:pt x="156" y="203"/>
                  </a:lnTo>
                  <a:lnTo>
                    <a:pt x="161" y="196"/>
                  </a:lnTo>
                  <a:lnTo>
                    <a:pt x="166" y="192"/>
                  </a:lnTo>
                  <a:lnTo>
                    <a:pt x="167" y="189"/>
                  </a:lnTo>
                  <a:lnTo>
                    <a:pt x="181" y="99"/>
                  </a:lnTo>
                  <a:lnTo>
                    <a:pt x="157" y="73"/>
                  </a:lnTo>
                  <a:lnTo>
                    <a:pt x="91" y="61"/>
                  </a:lnTo>
                  <a:lnTo>
                    <a:pt x="42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8920163" y="3119438"/>
              <a:ext cx="498475" cy="496887"/>
            </a:xfrm>
            <a:custGeom>
              <a:avLst/>
              <a:gdLst>
                <a:gd name="T0" fmla="*/ 346 w 627"/>
                <a:gd name="T1" fmla="*/ 627 h 628"/>
                <a:gd name="T2" fmla="*/ 407 w 627"/>
                <a:gd name="T3" fmla="*/ 614 h 628"/>
                <a:gd name="T4" fmla="*/ 464 w 627"/>
                <a:gd name="T5" fmla="*/ 590 h 628"/>
                <a:gd name="T6" fmla="*/ 513 w 627"/>
                <a:gd name="T7" fmla="*/ 557 h 628"/>
                <a:gd name="T8" fmla="*/ 556 w 627"/>
                <a:gd name="T9" fmla="*/ 514 h 628"/>
                <a:gd name="T10" fmla="*/ 589 w 627"/>
                <a:gd name="T11" fmla="*/ 464 h 628"/>
                <a:gd name="T12" fmla="*/ 614 w 627"/>
                <a:gd name="T13" fmla="*/ 408 h 628"/>
                <a:gd name="T14" fmla="*/ 626 w 627"/>
                <a:gd name="T15" fmla="*/ 347 h 628"/>
                <a:gd name="T16" fmla="*/ 626 w 627"/>
                <a:gd name="T17" fmla="*/ 282 h 628"/>
                <a:gd name="T18" fmla="*/ 614 w 627"/>
                <a:gd name="T19" fmla="*/ 221 h 628"/>
                <a:gd name="T20" fmla="*/ 589 w 627"/>
                <a:gd name="T21" fmla="*/ 165 h 628"/>
                <a:gd name="T22" fmla="*/ 556 w 627"/>
                <a:gd name="T23" fmla="*/ 114 h 628"/>
                <a:gd name="T24" fmla="*/ 513 w 627"/>
                <a:gd name="T25" fmla="*/ 72 h 628"/>
                <a:gd name="T26" fmla="*/ 464 w 627"/>
                <a:gd name="T27" fmla="*/ 38 h 628"/>
                <a:gd name="T28" fmla="*/ 407 w 627"/>
                <a:gd name="T29" fmla="*/ 14 h 628"/>
                <a:gd name="T30" fmla="*/ 346 w 627"/>
                <a:gd name="T31" fmla="*/ 1 h 628"/>
                <a:gd name="T32" fmla="*/ 282 w 627"/>
                <a:gd name="T33" fmla="*/ 1 h 628"/>
                <a:gd name="T34" fmla="*/ 221 w 627"/>
                <a:gd name="T35" fmla="*/ 14 h 628"/>
                <a:gd name="T36" fmla="*/ 164 w 627"/>
                <a:gd name="T37" fmla="*/ 38 h 628"/>
                <a:gd name="T38" fmla="*/ 114 w 627"/>
                <a:gd name="T39" fmla="*/ 72 h 628"/>
                <a:gd name="T40" fmla="*/ 71 w 627"/>
                <a:gd name="T41" fmla="*/ 114 h 628"/>
                <a:gd name="T42" fmla="*/ 38 w 627"/>
                <a:gd name="T43" fmla="*/ 165 h 628"/>
                <a:gd name="T44" fmla="*/ 13 w 627"/>
                <a:gd name="T45" fmla="*/ 221 h 628"/>
                <a:gd name="T46" fmla="*/ 1 w 627"/>
                <a:gd name="T47" fmla="*/ 282 h 628"/>
                <a:gd name="T48" fmla="*/ 1 w 627"/>
                <a:gd name="T49" fmla="*/ 347 h 628"/>
                <a:gd name="T50" fmla="*/ 13 w 627"/>
                <a:gd name="T51" fmla="*/ 408 h 628"/>
                <a:gd name="T52" fmla="*/ 38 w 627"/>
                <a:gd name="T53" fmla="*/ 464 h 628"/>
                <a:gd name="T54" fmla="*/ 71 w 627"/>
                <a:gd name="T55" fmla="*/ 514 h 628"/>
                <a:gd name="T56" fmla="*/ 114 w 627"/>
                <a:gd name="T57" fmla="*/ 557 h 628"/>
                <a:gd name="T58" fmla="*/ 164 w 627"/>
                <a:gd name="T59" fmla="*/ 590 h 628"/>
                <a:gd name="T60" fmla="*/ 221 w 627"/>
                <a:gd name="T61" fmla="*/ 614 h 628"/>
                <a:gd name="T62" fmla="*/ 282 w 627"/>
                <a:gd name="T63" fmla="*/ 627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27" h="628">
                  <a:moveTo>
                    <a:pt x="314" y="628"/>
                  </a:moveTo>
                  <a:lnTo>
                    <a:pt x="346" y="627"/>
                  </a:lnTo>
                  <a:lnTo>
                    <a:pt x="377" y="621"/>
                  </a:lnTo>
                  <a:lnTo>
                    <a:pt x="407" y="614"/>
                  </a:lnTo>
                  <a:lnTo>
                    <a:pt x="436" y="604"/>
                  </a:lnTo>
                  <a:lnTo>
                    <a:pt x="464" y="590"/>
                  </a:lnTo>
                  <a:lnTo>
                    <a:pt x="489" y="574"/>
                  </a:lnTo>
                  <a:lnTo>
                    <a:pt x="513" y="557"/>
                  </a:lnTo>
                  <a:lnTo>
                    <a:pt x="535" y="536"/>
                  </a:lnTo>
                  <a:lnTo>
                    <a:pt x="556" y="514"/>
                  </a:lnTo>
                  <a:lnTo>
                    <a:pt x="573" y="490"/>
                  </a:lnTo>
                  <a:lnTo>
                    <a:pt x="589" y="464"/>
                  </a:lnTo>
                  <a:lnTo>
                    <a:pt x="603" y="437"/>
                  </a:lnTo>
                  <a:lnTo>
                    <a:pt x="614" y="408"/>
                  </a:lnTo>
                  <a:lnTo>
                    <a:pt x="620" y="378"/>
                  </a:lnTo>
                  <a:lnTo>
                    <a:pt x="626" y="347"/>
                  </a:lnTo>
                  <a:lnTo>
                    <a:pt x="627" y="315"/>
                  </a:lnTo>
                  <a:lnTo>
                    <a:pt x="626" y="282"/>
                  </a:lnTo>
                  <a:lnTo>
                    <a:pt x="620" y="251"/>
                  </a:lnTo>
                  <a:lnTo>
                    <a:pt x="614" y="221"/>
                  </a:lnTo>
                  <a:lnTo>
                    <a:pt x="603" y="193"/>
                  </a:lnTo>
                  <a:lnTo>
                    <a:pt x="589" y="165"/>
                  </a:lnTo>
                  <a:lnTo>
                    <a:pt x="573" y="138"/>
                  </a:lnTo>
                  <a:lnTo>
                    <a:pt x="556" y="114"/>
                  </a:lnTo>
                  <a:lnTo>
                    <a:pt x="535" y="92"/>
                  </a:lnTo>
                  <a:lnTo>
                    <a:pt x="513" y="72"/>
                  </a:lnTo>
                  <a:lnTo>
                    <a:pt x="489" y="54"/>
                  </a:lnTo>
                  <a:lnTo>
                    <a:pt x="464" y="38"/>
                  </a:lnTo>
                  <a:lnTo>
                    <a:pt x="436" y="24"/>
                  </a:lnTo>
                  <a:lnTo>
                    <a:pt x="407" y="14"/>
                  </a:lnTo>
                  <a:lnTo>
                    <a:pt x="377" y="7"/>
                  </a:lnTo>
                  <a:lnTo>
                    <a:pt x="346" y="1"/>
                  </a:lnTo>
                  <a:lnTo>
                    <a:pt x="314" y="0"/>
                  </a:lnTo>
                  <a:lnTo>
                    <a:pt x="282" y="1"/>
                  </a:lnTo>
                  <a:lnTo>
                    <a:pt x="251" y="7"/>
                  </a:lnTo>
                  <a:lnTo>
                    <a:pt x="221" y="14"/>
                  </a:lnTo>
                  <a:lnTo>
                    <a:pt x="192" y="24"/>
                  </a:lnTo>
                  <a:lnTo>
                    <a:pt x="164" y="38"/>
                  </a:lnTo>
                  <a:lnTo>
                    <a:pt x="138" y="54"/>
                  </a:lnTo>
                  <a:lnTo>
                    <a:pt x="114" y="72"/>
                  </a:lnTo>
                  <a:lnTo>
                    <a:pt x="92" y="92"/>
                  </a:lnTo>
                  <a:lnTo>
                    <a:pt x="71" y="114"/>
                  </a:lnTo>
                  <a:lnTo>
                    <a:pt x="54" y="138"/>
                  </a:lnTo>
                  <a:lnTo>
                    <a:pt x="38" y="165"/>
                  </a:lnTo>
                  <a:lnTo>
                    <a:pt x="24" y="193"/>
                  </a:lnTo>
                  <a:lnTo>
                    <a:pt x="13" y="221"/>
                  </a:lnTo>
                  <a:lnTo>
                    <a:pt x="6" y="251"/>
                  </a:lnTo>
                  <a:lnTo>
                    <a:pt x="1" y="282"/>
                  </a:lnTo>
                  <a:lnTo>
                    <a:pt x="0" y="315"/>
                  </a:lnTo>
                  <a:lnTo>
                    <a:pt x="1" y="347"/>
                  </a:lnTo>
                  <a:lnTo>
                    <a:pt x="6" y="378"/>
                  </a:lnTo>
                  <a:lnTo>
                    <a:pt x="13" y="408"/>
                  </a:lnTo>
                  <a:lnTo>
                    <a:pt x="24" y="437"/>
                  </a:lnTo>
                  <a:lnTo>
                    <a:pt x="38" y="464"/>
                  </a:lnTo>
                  <a:lnTo>
                    <a:pt x="54" y="490"/>
                  </a:lnTo>
                  <a:lnTo>
                    <a:pt x="71" y="514"/>
                  </a:lnTo>
                  <a:lnTo>
                    <a:pt x="92" y="536"/>
                  </a:lnTo>
                  <a:lnTo>
                    <a:pt x="114" y="557"/>
                  </a:lnTo>
                  <a:lnTo>
                    <a:pt x="138" y="574"/>
                  </a:lnTo>
                  <a:lnTo>
                    <a:pt x="164" y="590"/>
                  </a:lnTo>
                  <a:lnTo>
                    <a:pt x="192" y="604"/>
                  </a:lnTo>
                  <a:lnTo>
                    <a:pt x="221" y="614"/>
                  </a:lnTo>
                  <a:lnTo>
                    <a:pt x="251" y="621"/>
                  </a:lnTo>
                  <a:lnTo>
                    <a:pt x="282" y="627"/>
                  </a:lnTo>
                  <a:lnTo>
                    <a:pt x="314" y="628"/>
                  </a:lnTo>
                  <a:close/>
                </a:path>
              </a:pathLst>
            </a:custGeom>
            <a:solidFill>
              <a:srgbClr val="DDE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8723313" y="3024188"/>
              <a:ext cx="174625" cy="619125"/>
            </a:xfrm>
            <a:custGeom>
              <a:avLst/>
              <a:gdLst>
                <a:gd name="T0" fmla="*/ 85 w 220"/>
                <a:gd name="T1" fmla="*/ 781 h 781"/>
                <a:gd name="T2" fmla="*/ 106 w 220"/>
                <a:gd name="T3" fmla="*/ 776 h 781"/>
                <a:gd name="T4" fmla="*/ 127 w 220"/>
                <a:gd name="T5" fmla="*/ 755 h 781"/>
                <a:gd name="T6" fmla="*/ 146 w 220"/>
                <a:gd name="T7" fmla="*/ 723 h 781"/>
                <a:gd name="T8" fmla="*/ 166 w 220"/>
                <a:gd name="T9" fmla="*/ 677 h 781"/>
                <a:gd name="T10" fmla="*/ 182 w 220"/>
                <a:gd name="T11" fmla="*/ 621 h 781"/>
                <a:gd name="T12" fmla="*/ 197 w 220"/>
                <a:gd name="T13" fmla="*/ 554 h 781"/>
                <a:gd name="T14" fmla="*/ 208 w 220"/>
                <a:gd name="T15" fmla="*/ 480 h 781"/>
                <a:gd name="T16" fmla="*/ 216 w 220"/>
                <a:gd name="T17" fmla="*/ 396 h 781"/>
                <a:gd name="T18" fmla="*/ 220 w 220"/>
                <a:gd name="T19" fmla="*/ 311 h 781"/>
                <a:gd name="T20" fmla="*/ 220 w 220"/>
                <a:gd name="T21" fmla="*/ 237 h 781"/>
                <a:gd name="T22" fmla="*/ 216 w 220"/>
                <a:gd name="T23" fmla="*/ 170 h 781"/>
                <a:gd name="T24" fmla="*/ 210 w 220"/>
                <a:gd name="T25" fmla="*/ 112 h 781"/>
                <a:gd name="T26" fmla="*/ 198 w 220"/>
                <a:gd name="T27" fmla="*/ 66 h 781"/>
                <a:gd name="T28" fmla="*/ 184 w 220"/>
                <a:gd name="T29" fmla="*/ 32 h 781"/>
                <a:gd name="T30" fmla="*/ 168 w 220"/>
                <a:gd name="T31" fmla="*/ 10 h 781"/>
                <a:gd name="T32" fmla="*/ 148 w 220"/>
                <a:gd name="T33" fmla="*/ 0 h 781"/>
                <a:gd name="T34" fmla="*/ 127 w 220"/>
                <a:gd name="T35" fmla="*/ 6 h 781"/>
                <a:gd name="T36" fmla="*/ 105 w 220"/>
                <a:gd name="T37" fmla="*/ 26 h 781"/>
                <a:gd name="T38" fmla="*/ 83 w 220"/>
                <a:gd name="T39" fmla="*/ 57 h 781"/>
                <a:gd name="T40" fmla="*/ 61 w 220"/>
                <a:gd name="T41" fmla="*/ 101 h 781"/>
                <a:gd name="T42" fmla="*/ 41 w 220"/>
                <a:gd name="T43" fmla="*/ 156 h 781"/>
                <a:gd name="T44" fmla="*/ 25 w 220"/>
                <a:gd name="T45" fmla="*/ 220 h 781"/>
                <a:gd name="T46" fmla="*/ 11 w 220"/>
                <a:gd name="T47" fmla="*/ 295 h 781"/>
                <a:gd name="T48" fmla="*/ 3 w 220"/>
                <a:gd name="T49" fmla="*/ 378 h 781"/>
                <a:gd name="T50" fmla="*/ 0 w 220"/>
                <a:gd name="T51" fmla="*/ 462 h 781"/>
                <a:gd name="T52" fmla="*/ 1 w 220"/>
                <a:gd name="T53" fmla="*/ 538 h 781"/>
                <a:gd name="T54" fmla="*/ 7 w 220"/>
                <a:gd name="T55" fmla="*/ 607 h 781"/>
                <a:gd name="T56" fmla="*/ 17 w 220"/>
                <a:gd name="T57" fmla="*/ 666 h 781"/>
                <a:gd name="T58" fmla="*/ 30 w 220"/>
                <a:gd name="T59" fmla="*/ 713 h 781"/>
                <a:gd name="T60" fmla="*/ 46 w 220"/>
                <a:gd name="T61" fmla="*/ 749 h 781"/>
                <a:gd name="T62" fmla="*/ 64 w 220"/>
                <a:gd name="T63" fmla="*/ 772 h 781"/>
                <a:gd name="T64" fmla="*/ 85 w 220"/>
                <a:gd name="T65" fmla="*/ 78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0" h="781">
                  <a:moveTo>
                    <a:pt x="85" y="781"/>
                  </a:moveTo>
                  <a:lnTo>
                    <a:pt x="106" y="776"/>
                  </a:lnTo>
                  <a:lnTo>
                    <a:pt x="127" y="755"/>
                  </a:lnTo>
                  <a:lnTo>
                    <a:pt x="146" y="723"/>
                  </a:lnTo>
                  <a:lnTo>
                    <a:pt x="166" y="677"/>
                  </a:lnTo>
                  <a:lnTo>
                    <a:pt x="182" y="621"/>
                  </a:lnTo>
                  <a:lnTo>
                    <a:pt x="197" y="554"/>
                  </a:lnTo>
                  <a:lnTo>
                    <a:pt x="208" y="480"/>
                  </a:lnTo>
                  <a:lnTo>
                    <a:pt x="216" y="396"/>
                  </a:lnTo>
                  <a:lnTo>
                    <a:pt x="220" y="311"/>
                  </a:lnTo>
                  <a:lnTo>
                    <a:pt x="220" y="237"/>
                  </a:lnTo>
                  <a:lnTo>
                    <a:pt x="216" y="170"/>
                  </a:lnTo>
                  <a:lnTo>
                    <a:pt x="210" y="112"/>
                  </a:lnTo>
                  <a:lnTo>
                    <a:pt x="198" y="66"/>
                  </a:lnTo>
                  <a:lnTo>
                    <a:pt x="184" y="32"/>
                  </a:lnTo>
                  <a:lnTo>
                    <a:pt x="168" y="10"/>
                  </a:lnTo>
                  <a:lnTo>
                    <a:pt x="148" y="0"/>
                  </a:lnTo>
                  <a:lnTo>
                    <a:pt x="127" y="6"/>
                  </a:lnTo>
                  <a:lnTo>
                    <a:pt x="105" y="26"/>
                  </a:lnTo>
                  <a:lnTo>
                    <a:pt x="83" y="57"/>
                  </a:lnTo>
                  <a:lnTo>
                    <a:pt x="61" y="101"/>
                  </a:lnTo>
                  <a:lnTo>
                    <a:pt x="41" y="156"/>
                  </a:lnTo>
                  <a:lnTo>
                    <a:pt x="25" y="220"/>
                  </a:lnTo>
                  <a:lnTo>
                    <a:pt x="11" y="295"/>
                  </a:lnTo>
                  <a:lnTo>
                    <a:pt x="3" y="378"/>
                  </a:lnTo>
                  <a:lnTo>
                    <a:pt x="0" y="462"/>
                  </a:lnTo>
                  <a:lnTo>
                    <a:pt x="1" y="538"/>
                  </a:lnTo>
                  <a:lnTo>
                    <a:pt x="7" y="607"/>
                  </a:lnTo>
                  <a:lnTo>
                    <a:pt x="17" y="666"/>
                  </a:lnTo>
                  <a:lnTo>
                    <a:pt x="30" y="713"/>
                  </a:lnTo>
                  <a:lnTo>
                    <a:pt x="46" y="749"/>
                  </a:lnTo>
                  <a:lnTo>
                    <a:pt x="64" y="772"/>
                  </a:lnTo>
                  <a:lnTo>
                    <a:pt x="85" y="781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8977313" y="3178175"/>
              <a:ext cx="382587" cy="382587"/>
            </a:xfrm>
            <a:custGeom>
              <a:avLst/>
              <a:gdLst>
                <a:gd name="T0" fmla="*/ 265 w 482"/>
                <a:gd name="T1" fmla="*/ 482 h 483"/>
                <a:gd name="T2" fmla="*/ 312 w 482"/>
                <a:gd name="T3" fmla="*/ 472 h 483"/>
                <a:gd name="T4" fmla="*/ 356 w 482"/>
                <a:gd name="T5" fmla="*/ 454 h 483"/>
                <a:gd name="T6" fmla="*/ 394 w 482"/>
                <a:gd name="T7" fmla="*/ 427 h 483"/>
                <a:gd name="T8" fmla="*/ 426 w 482"/>
                <a:gd name="T9" fmla="*/ 395 h 483"/>
                <a:gd name="T10" fmla="*/ 453 w 482"/>
                <a:gd name="T11" fmla="*/ 356 h 483"/>
                <a:gd name="T12" fmla="*/ 471 w 482"/>
                <a:gd name="T13" fmla="*/ 313 h 483"/>
                <a:gd name="T14" fmla="*/ 480 w 482"/>
                <a:gd name="T15" fmla="*/ 266 h 483"/>
                <a:gd name="T16" fmla="*/ 480 w 482"/>
                <a:gd name="T17" fmla="*/ 218 h 483"/>
                <a:gd name="T18" fmla="*/ 471 w 482"/>
                <a:gd name="T19" fmla="*/ 171 h 483"/>
                <a:gd name="T20" fmla="*/ 453 w 482"/>
                <a:gd name="T21" fmla="*/ 127 h 483"/>
                <a:gd name="T22" fmla="*/ 426 w 482"/>
                <a:gd name="T23" fmla="*/ 88 h 483"/>
                <a:gd name="T24" fmla="*/ 394 w 482"/>
                <a:gd name="T25" fmla="*/ 55 h 483"/>
                <a:gd name="T26" fmla="*/ 356 w 482"/>
                <a:gd name="T27" fmla="*/ 29 h 483"/>
                <a:gd name="T28" fmla="*/ 312 w 482"/>
                <a:gd name="T29" fmla="*/ 10 h 483"/>
                <a:gd name="T30" fmla="*/ 265 w 482"/>
                <a:gd name="T31" fmla="*/ 1 h 483"/>
                <a:gd name="T32" fmla="*/ 217 w 482"/>
                <a:gd name="T33" fmla="*/ 1 h 483"/>
                <a:gd name="T34" fmla="*/ 169 w 482"/>
                <a:gd name="T35" fmla="*/ 10 h 483"/>
                <a:gd name="T36" fmla="*/ 127 w 482"/>
                <a:gd name="T37" fmla="*/ 29 h 483"/>
                <a:gd name="T38" fmla="*/ 88 w 482"/>
                <a:gd name="T39" fmla="*/ 55 h 483"/>
                <a:gd name="T40" fmla="*/ 55 w 482"/>
                <a:gd name="T41" fmla="*/ 88 h 483"/>
                <a:gd name="T42" fmla="*/ 29 w 482"/>
                <a:gd name="T43" fmla="*/ 127 h 483"/>
                <a:gd name="T44" fmla="*/ 10 w 482"/>
                <a:gd name="T45" fmla="*/ 171 h 483"/>
                <a:gd name="T46" fmla="*/ 1 w 482"/>
                <a:gd name="T47" fmla="*/ 218 h 483"/>
                <a:gd name="T48" fmla="*/ 1 w 482"/>
                <a:gd name="T49" fmla="*/ 266 h 483"/>
                <a:gd name="T50" fmla="*/ 10 w 482"/>
                <a:gd name="T51" fmla="*/ 313 h 483"/>
                <a:gd name="T52" fmla="*/ 29 w 482"/>
                <a:gd name="T53" fmla="*/ 356 h 483"/>
                <a:gd name="T54" fmla="*/ 55 w 482"/>
                <a:gd name="T55" fmla="*/ 395 h 483"/>
                <a:gd name="T56" fmla="*/ 88 w 482"/>
                <a:gd name="T57" fmla="*/ 427 h 483"/>
                <a:gd name="T58" fmla="*/ 127 w 482"/>
                <a:gd name="T59" fmla="*/ 454 h 483"/>
                <a:gd name="T60" fmla="*/ 169 w 482"/>
                <a:gd name="T61" fmla="*/ 472 h 483"/>
                <a:gd name="T62" fmla="*/ 217 w 482"/>
                <a:gd name="T63" fmla="*/ 482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2" h="483">
                  <a:moveTo>
                    <a:pt x="241" y="483"/>
                  </a:moveTo>
                  <a:lnTo>
                    <a:pt x="265" y="482"/>
                  </a:lnTo>
                  <a:lnTo>
                    <a:pt x="289" y="478"/>
                  </a:lnTo>
                  <a:lnTo>
                    <a:pt x="312" y="472"/>
                  </a:lnTo>
                  <a:lnTo>
                    <a:pt x="335" y="464"/>
                  </a:lnTo>
                  <a:lnTo>
                    <a:pt x="356" y="454"/>
                  </a:lnTo>
                  <a:lnTo>
                    <a:pt x="376" y="441"/>
                  </a:lnTo>
                  <a:lnTo>
                    <a:pt x="394" y="427"/>
                  </a:lnTo>
                  <a:lnTo>
                    <a:pt x="411" y="412"/>
                  </a:lnTo>
                  <a:lnTo>
                    <a:pt x="426" y="395"/>
                  </a:lnTo>
                  <a:lnTo>
                    <a:pt x="440" y="377"/>
                  </a:lnTo>
                  <a:lnTo>
                    <a:pt x="453" y="356"/>
                  </a:lnTo>
                  <a:lnTo>
                    <a:pt x="463" y="335"/>
                  </a:lnTo>
                  <a:lnTo>
                    <a:pt x="471" y="313"/>
                  </a:lnTo>
                  <a:lnTo>
                    <a:pt x="477" y="290"/>
                  </a:lnTo>
                  <a:lnTo>
                    <a:pt x="480" y="266"/>
                  </a:lnTo>
                  <a:lnTo>
                    <a:pt x="482" y="242"/>
                  </a:lnTo>
                  <a:lnTo>
                    <a:pt x="480" y="218"/>
                  </a:lnTo>
                  <a:lnTo>
                    <a:pt x="477" y="194"/>
                  </a:lnTo>
                  <a:lnTo>
                    <a:pt x="471" y="171"/>
                  </a:lnTo>
                  <a:lnTo>
                    <a:pt x="463" y="148"/>
                  </a:lnTo>
                  <a:lnTo>
                    <a:pt x="453" y="127"/>
                  </a:lnTo>
                  <a:lnTo>
                    <a:pt x="440" y="107"/>
                  </a:lnTo>
                  <a:lnTo>
                    <a:pt x="426" y="88"/>
                  </a:lnTo>
                  <a:lnTo>
                    <a:pt x="411" y="70"/>
                  </a:lnTo>
                  <a:lnTo>
                    <a:pt x="394" y="55"/>
                  </a:lnTo>
                  <a:lnTo>
                    <a:pt x="376" y="42"/>
                  </a:lnTo>
                  <a:lnTo>
                    <a:pt x="356" y="29"/>
                  </a:lnTo>
                  <a:lnTo>
                    <a:pt x="335" y="19"/>
                  </a:lnTo>
                  <a:lnTo>
                    <a:pt x="312" y="10"/>
                  </a:lnTo>
                  <a:lnTo>
                    <a:pt x="289" y="5"/>
                  </a:lnTo>
                  <a:lnTo>
                    <a:pt x="265" y="1"/>
                  </a:lnTo>
                  <a:lnTo>
                    <a:pt x="241" y="0"/>
                  </a:lnTo>
                  <a:lnTo>
                    <a:pt x="217" y="1"/>
                  </a:lnTo>
                  <a:lnTo>
                    <a:pt x="192" y="5"/>
                  </a:lnTo>
                  <a:lnTo>
                    <a:pt x="169" y="10"/>
                  </a:lnTo>
                  <a:lnTo>
                    <a:pt x="148" y="19"/>
                  </a:lnTo>
                  <a:lnTo>
                    <a:pt x="127" y="29"/>
                  </a:lnTo>
                  <a:lnTo>
                    <a:pt x="106" y="42"/>
                  </a:lnTo>
                  <a:lnTo>
                    <a:pt x="88" y="55"/>
                  </a:lnTo>
                  <a:lnTo>
                    <a:pt x="70" y="70"/>
                  </a:lnTo>
                  <a:lnTo>
                    <a:pt x="55" y="88"/>
                  </a:lnTo>
                  <a:lnTo>
                    <a:pt x="42" y="107"/>
                  </a:lnTo>
                  <a:lnTo>
                    <a:pt x="29" y="127"/>
                  </a:lnTo>
                  <a:lnTo>
                    <a:pt x="19" y="148"/>
                  </a:lnTo>
                  <a:lnTo>
                    <a:pt x="10" y="171"/>
                  </a:lnTo>
                  <a:lnTo>
                    <a:pt x="5" y="194"/>
                  </a:lnTo>
                  <a:lnTo>
                    <a:pt x="1" y="218"/>
                  </a:lnTo>
                  <a:lnTo>
                    <a:pt x="0" y="242"/>
                  </a:lnTo>
                  <a:lnTo>
                    <a:pt x="1" y="266"/>
                  </a:lnTo>
                  <a:lnTo>
                    <a:pt x="5" y="290"/>
                  </a:lnTo>
                  <a:lnTo>
                    <a:pt x="10" y="313"/>
                  </a:lnTo>
                  <a:lnTo>
                    <a:pt x="19" y="335"/>
                  </a:lnTo>
                  <a:lnTo>
                    <a:pt x="29" y="356"/>
                  </a:lnTo>
                  <a:lnTo>
                    <a:pt x="42" y="377"/>
                  </a:lnTo>
                  <a:lnTo>
                    <a:pt x="55" y="395"/>
                  </a:lnTo>
                  <a:lnTo>
                    <a:pt x="70" y="412"/>
                  </a:lnTo>
                  <a:lnTo>
                    <a:pt x="88" y="427"/>
                  </a:lnTo>
                  <a:lnTo>
                    <a:pt x="106" y="441"/>
                  </a:lnTo>
                  <a:lnTo>
                    <a:pt x="127" y="454"/>
                  </a:lnTo>
                  <a:lnTo>
                    <a:pt x="148" y="464"/>
                  </a:lnTo>
                  <a:lnTo>
                    <a:pt x="169" y="472"/>
                  </a:lnTo>
                  <a:lnTo>
                    <a:pt x="192" y="478"/>
                  </a:lnTo>
                  <a:lnTo>
                    <a:pt x="217" y="482"/>
                  </a:lnTo>
                  <a:lnTo>
                    <a:pt x="241" y="4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8932863" y="3135313"/>
              <a:ext cx="466725" cy="465137"/>
            </a:xfrm>
            <a:custGeom>
              <a:avLst/>
              <a:gdLst>
                <a:gd name="T0" fmla="*/ 234 w 586"/>
                <a:gd name="T1" fmla="*/ 6 h 586"/>
                <a:gd name="T2" fmla="*/ 153 w 586"/>
                <a:gd name="T3" fmla="*/ 36 h 586"/>
                <a:gd name="T4" fmla="*/ 86 w 586"/>
                <a:gd name="T5" fmla="*/ 85 h 586"/>
                <a:gd name="T6" fmla="*/ 36 w 586"/>
                <a:gd name="T7" fmla="*/ 153 h 586"/>
                <a:gd name="T8" fmla="*/ 6 w 586"/>
                <a:gd name="T9" fmla="*/ 234 h 586"/>
                <a:gd name="T10" fmla="*/ 1 w 586"/>
                <a:gd name="T11" fmla="*/ 322 h 586"/>
                <a:gd name="T12" fmla="*/ 23 w 586"/>
                <a:gd name="T13" fmla="*/ 407 h 586"/>
                <a:gd name="T14" fmla="*/ 67 w 586"/>
                <a:gd name="T15" fmla="*/ 479 h 586"/>
                <a:gd name="T16" fmla="*/ 129 w 586"/>
                <a:gd name="T17" fmla="*/ 536 h 586"/>
                <a:gd name="T18" fmla="*/ 206 w 586"/>
                <a:gd name="T19" fmla="*/ 574 h 586"/>
                <a:gd name="T20" fmla="*/ 292 w 586"/>
                <a:gd name="T21" fmla="*/ 586 h 586"/>
                <a:gd name="T22" fmla="*/ 314 w 586"/>
                <a:gd name="T23" fmla="*/ 585 h 586"/>
                <a:gd name="T24" fmla="*/ 336 w 586"/>
                <a:gd name="T25" fmla="*/ 583 h 586"/>
                <a:gd name="T26" fmla="*/ 350 w 586"/>
                <a:gd name="T27" fmla="*/ 566 h 586"/>
                <a:gd name="T28" fmla="*/ 329 w 586"/>
                <a:gd name="T29" fmla="*/ 569 h 586"/>
                <a:gd name="T30" fmla="*/ 307 w 586"/>
                <a:gd name="T31" fmla="*/ 571 h 586"/>
                <a:gd name="T32" fmla="*/ 264 w 586"/>
                <a:gd name="T33" fmla="*/ 570 h 586"/>
                <a:gd name="T34" fmla="*/ 184 w 586"/>
                <a:gd name="T35" fmla="*/ 549 h 586"/>
                <a:gd name="T36" fmla="*/ 115 w 586"/>
                <a:gd name="T37" fmla="*/ 508 h 586"/>
                <a:gd name="T38" fmla="*/ 62 w 586"/>
                <a:gd name="T39" fmla="*/ 448 h 586"/>
                <a:gd name="T40" fmla="*/ 26 w 586"/>
                <a:gd name="T41" fmla="*/ 375 h 586"/>
                <a:gd name="T42" fmla="*/ 14 w 586"/>
                <a:gd name="T43" fmla="*/ 293 h 586"/>
                <a:gd name="T44" fmla="*/ 26 w 586"/>
                <a:gd name="T45" fmla="*/ 210 h 586"/>
                <a:gd name="T46" fmla="*/ 62 w 586"/>
                <a:gd name="T47" fmla="*/ 137 h 586"/>
                <a:gd name="T48" fmla="*/ 115 w 586"/>
                <a:gd name="T49" fmla="*/ 77 h 586"/>
                <a:gd name="T50" fmla="*/ 184 w 586"/>
                <a:gd name="T51" fmla="*/ 36 h 586"/>
                <a:gd name="T52" fmla="*/ 264 w 586"/>
                <a:gd name="T53" fmla="*/ 15 h 586"/>
                <a:gd name="T54" fmla="*/ 349 w 586"/>
                <a:gd name="T55" fmla="*/ 20 h 586"/>
                <a:gd name="T56" fmla="*/ 426 w 586"/>
                <a:gd name="T57" fmla="*/ 47 h 586"/>
                <a:gd name="T58" fmla="*/ 489 w 586"/>
                <a:gd name="T59" fmla="*/ 96 h 586"/>
                <a:gd name="T60" fmla="*/ 538 w 586"/>
                <a:gd name="T61" fmla="*/ 160 h 586"/>
                <a:gd name="T62" fmla="*/ 565 w 586"/>
                <a:gd name="T63" fmla="*/ 236 h 586"/>
                <a:gd name="T64" fmla="*/ 570 w 586"/>
                <a:gd name="T65" fmla="*/ 316 h 586"/>
                <a:gd name="T66" fmla="*/ 556 w 586"/>
                <a:gd name="T67" fmla="*/ 382 h 586"/>
                <a:gd name="T68" fmla="*/ 527 w 586"/>
                <a:gd name="T69" fmla="*/ 442 h 586"/>
                <a:gd name="T70" fmla="*/ 487 w 586"/>
                <a:gd name="T71" fmla="*/ 493 h 586"/>
                <a:gd name="T72" fmla="*/ 435 w 586"/>
                <a:gd name="T73" fmla="*/ 532 h 586"/>
                <a:gd name="T74" fmla="*/ 374 w 586"/>
                <a:gd name="T75" fmla="*/ 560 h 586"/>
                <a:gd name="T76" fmla="*/ 418 w 586"/>
                <a:gd name="T77" fmla="*/ 557 h 586"/>
                <a:gd name="T78" fmla="*/ 478 w 586"/>
                <a:gd name="T79" fmla="*/ 521 h 586"/>
                <a:gd name="T80" fmla="*/ 526 w 586"/>
                <a:gd name="T81" fmla="*/ 470 h 586"/>
                <a:gd name="T82" fmla="*/ 562 w 586"/>
                <a:gd name="T83" fmla="*/ 410 h 586"/>
                <a:gd name="T84" fmla="*/ 582 w 586"/>
                <a:gd name="T85" fmla="*/ 342 h 586"/>
                <a:gd name="T86" fmla="*/ 585 w 586"/>
                <a:gd name="T87" fmla="*/ 263 h 586"/>
                <a:gd name="T88" fmla="*/ 563 w 586"/>
                <a:gd name="T89" fmla="*/ 179 h 586"/>
                <a:gd name="T90" fmla="*/ 519 w 586"/>
                <a:gd name="T91" fmla="*/ 107 h 586"/>
                <a:gd name="T92" fmla="*/ 457 w 586"/>
                <a:gd name="T93" fmla="*/ 50 h 586"/>
                <a:gd name="T94" fmla="*/ 380 w 586"/>
                <a:gd name="T95" fmla="*/ 13 h 586"/>
                <a:gd name="T96" fmla="*/ 292 w 586"/>
                <a:gd name="T97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6" h="586">
                  <a:moveTo>
                    <a:pt x="292" y="0"/>
                  </a:moveTo>
                  <a:lnTo>
                    <a:pt x="262" y="1"/>
                  </a:lnTo>
                  <a:lnTo>
                    <a:pt x="234" y="6"/>
                  </a:lnTo>
                  <a:lnTo>
                    <a:pt x="206" y="13"/>
                  </a:lnTo>
                  <a:lnTo>
                    <a:pt x="178" y="23"/>
                  </a:lnTo>
                  <a:lnTo>
                    <a:pt x="153" y="36"/>
                  </a:lnTo>
                  <a:lnTo>
                    <a:pt x="129" y="50"/>
                  </a:lnTo>
                  <a:lnTo>
                    <a:pt x="107" y="67"/>
                  </a:lnTo>
                  <a:lnTo>
                    <a:pt x="86" y="85"/>
                  </a:lnTo>
                  <a:lnTo>
                    <a:pt x="67" y="107"/>
                  </a:lnTo>
                  <a:lnTo>
                    <a:pt x="49" y="129"/>
                  </a:lnTo>
                  <a:lnTo>
                    <a:pt x="36" y="153"/>
                  </a:lnTo>
                  <a:lnTo>
                    <a:pt x="23" y="179"/>
                  </a:lnTo>
                  <a:lnTo>
                    <a:pt x="12" y="206"/>
                  </a:lnTo>
                  <a:lnTo>
                    <a:pt x="6" y="234"/>
                  </a:lnTo>
                  <a:lnTo>
                    <a:pt x="1" y="263"/>
                  </a:lnTo>
                  <a:lnTo>
                    <a:pt x="0" y="293"/>
                  </a:lnTo>
                  <a:lnTo>
                    <a:pt x="1" y="322"/>
                  </a:lnTo>
                  <a:lnTo>
                    <a:pt x="6" y="351"/>
                  </a:lnTo>
                  <a:lnTo>
                    <a:pt x="12" y="380"/>
                  </a:lnTo>
                  <a:lnTo>
                    <a:pt x="23" y="407"/>
                  </a:lnTo>
                  <a:lnTo>
                    <a:pt x="36" y="433"/>
                  </a:lnTo>
                  <a:lnTo>
                    <a:pt x="49" y="457"/>
                  </a:lnTo>
                  <a:lnTo>
                    <a:pt x="67" y="479"/>
                  </a:lnTo>
                  <a:lnTo>
                    <a:pt x="86" y="500"/>
                  </a:lnTo>
                  <a:lnTo>
                    <a:pt x="107" y="519"/>
                  </a:lnTo>
                  <a:lnTo>
                    <a:pt x="129" y="536"/>
                  </a:lnTo>
                  <a:lnTo>
                    <a:pt x="153" y="551"/>
                  </a:lnTo>
                  <a:lnTo>
                    <a:pt x="178" y="563"/>
                  </a:lnTo>
                  <a:lnTo>
                    <a:pt x="206" y="574"/>
                  </a:lnTo>
                  <a:lnTo>
                    <a:pt x="234" y="580"/>
                  </a:lnTo>
                  <a:lnTo>
                    <a:pt x="262" y="585"/>
                  </a:lnTo>
                  <a:lnTo>
                    <a:pt x="292" y="586"/>
                  </a:lnTo>
                  <a:lnTo>
                    <a:pt x="299" y="586"/>
                  </a:lnTo>
                  <a:lnTo>
                    <a:pt x="307" y="586"/>
                  </a:lnTo>
                  <a:lnTo>
                    <a:pt x="314" y="585"/>
                  </a:lnTo>
                  <a:lnTo>
                    <a:pt x="321" y="585"/>
                  </a:lnTo>
                  <a:lnTo>
                    <a:pt x="329" y="584"/>
                  </a:lnTo>
                  <a:lnTo>
                    <a:pt x="336" y="583"/>
                  </a:lnTo>
                  <a:lnTo>
                    <a:pt x="343" y="582"/>
                  </a:lnTo>
                  <a:lnTo>
                    <a:pt x="350" y="580"/>
                  </a:lnTo>
                  <a:lnTo>
                    <a:pt x="350" y="566"/>
                  </a:lnTo>
                  <a:lnTo>
                    <a:pt x="343" y="567"/>
                  </a:lnTo>
                  <a:lnTo>
                    <a:pt x="336" y="568"/>
                  </a:lnTo>
                  <a:lnTo>
                    <a:pt x="329" y="569"/>
                  </a:lnTo>
                  <a:lnTo>
                    <a:pt x="321" y="570"/>
                  </a:lnTo>
                  <a:lnTo>
                    <a:pt x="314" y="570"/>
                  </a:lnTo>
                  <a:lnTo>
                    <a:pt x="307" y="571"/>
                  </a:lnTo>
                  <a:lnTo>
                    <a:pt x="299" y="571"/>
                  </a:lnTo>
                  <a:lnTo>
                    <a:pt x="292" y="571"/>
                  </a:lnTo>
                  <a:lnTo>
                    <a:pt x="264" y="570"/>
                  </a:lnTo>
                  <a:lnTo>
                    <a:pt x="236" y="566"/>
                  </a:lnTo>
                  <a:lnTo>
                    <a:pt x="209" y="559"/>
                  </a:lnTo>
                  <a:lnTo>
                    <a:pt x="184" y="549"/>
                  </a:lnTo>
                  <a:lnTo>
                    <a:pt x="160" y="538"/>
                  </a:lnTo>
                  <a:lnTo>
                    <a:pt x="137" y="524"/>
                  </a:lnTo>
                  <a:lnTo>
                    <a:pt x="115" y="508"/>
                  </a:lnTo>
                  <a:lnTo>
                    <a:pt x="95" y="490"/>
                  </a:lnTo>
                  <a:lnTo>
                    <a:pt x="77" y="470"/>
                  </a:lnTo>
                  <a:lnTo>
                    <a:pt x="62" y="448"/>
                  </a:lnTo>
                  <a:lnTo>
                    <a:pt x="47" y="426"/>
                  </a:lnTo>
                  <a:lnTo>
                    <a:pt x="36" y="401"/>
                  </a:lnTo>
                  <a:lnTo>
                    <a:pt x="26" y="375"/>
                  </a:lnTo>
                  <a:lnTo>
                    <a:pt x="19" y="349"/>
                  </a:lnTo>
                  <a:lnTo>
                    <a:pt x="15" y="321"/>
                  </a:lnTo>
                  <a:lnTo>
                    <a:pt x="14" y="293"/>
                  </a:lnTo>
                  <a:lnTo>
                    <a:pt x="15" y="264"/>
                  </a:lnTo>
                  <a:lnTo>
                    <a:pt x="19" y="236"/>
                  </a:lnTo>
                  <a:lnTo>
                    <a:pt x="26" y="210"/>
                  </a:lnTo>
                  <a:lnTo>
                    <a:pt x="36" y="184"/>
                  </a:lnTo>
                  <a:lnTo>
                    <a:pt x="47" y="160"/>
                  </a:lnTo>
                  <a:lnTo>
                    <a:pt x="62" y="137"/>
                  </a:lnTo>
                  <a:lnTo>
                    <a:pt x="77" y="115"/>
                  </a:lnTo>
                  <a:lnTo>
                    <a:pt x="95" y="96"/>
                  </a:lnTo>
                  <a:lnTo>
                    <a:pt x="115" y="77"/>
                  </a:lnTo>
                  <a:lnTo>
                    <a:pt x="137" y="62"/>
                  </a:lnTo>
                  <a:lnTo>
                    <a:pt x="160" y="47"/>
                  </a:lnTo>
                  <a:lnTo>
                    <a:pt x="184" y="36"/>
                  </a:lnTo>
                  <a:lnTo>
                    <a:pt x="209" y="26"/>
                  </a:lnTo>
                  <a:lnTo>
                    <a:pt x="236" y="20"/>
                  </a:lnTo>
                  <a:lnTo>
                    <a:pt x="264" y="15"/>
                  </a:lnTo>
                  <a:lnTo>
                    <a:pt x="292" y="14"/>
                  </a:lnTo>
                  <a:lnTo>
                    <a:pt x="321" y="15"/>
                  </a:lnTo>
                  <a:lnTo>
                    <a:pt x="349" y="20"/>
                  </a:lnTo>
                  <a:lnTo>
                    <a:pt x="375" y="26"/>
                  </a:lnTo>
                  <a:lnTo>
                    <a:pt x="401" y="36"/>
                  </a:lnTo>
                  <a:lnTo>
                    <a:pt x="426" y="47"/>
                  </a:lnTo>
                  <a:lnTo>
                    <a:pt x="448" y="62"/>
                  </a:lnTo>
                  <a:lnTo>
                    <a:pt x="470" y="77"/>
                  </a:lnTo>
                  <a:lnTo>
                    <a:pt x="489" y="96"/>
                  </a:lnTo>
                  <a:lnTo>
                    <a:pt x="508" y="115"/>
                  </a:lnTo>
                  <a:lnTo>
                    <a:pt x="524" y="137"/>
                  </a:lnTo>
                  <a:lnTo>
                    <a:pt x="538" y="160"/>
                  </a:lnTo>
                  <a:lnTo>
                    <a:pt x="549" y="184"/>
                  </a:lnTo>
                  <a:lnTo>
                    <a:pt x="559" y="210"/>
                  </a:lnTo>
                  <a:lnTo>
                    <a:pt x="565" y="236"/>
                  </a:lnTo>
                  <a:lnTo>
                    <a:pt x="570" y="264"/>
                  </a:lnTo>
                  <a:lnTo>
                    <a:pt x="571" y="293"/>
                  </a:lnTo>
                  <a:lnTo>
                    <a:pt x="570" y="316"/>
                  </a:lnTo>
                  <a:lnTo>
                    <a:pt x="568" y="339"/>
                  </a:lnTo>
                  <a:lnTo>
                    <a:pt x="563" y="360"/>
                  </a:lnTo>
                  <a:lnTo>
                    <a:pt x="556" y="382"/>
                  </a:lnTo>
                  <a:lnTo>
                    <a:pt x="548" y="403"/>
                  </a:lnTo>
                  <a:lnTo>
                    <a:pt x="539" y="423"/>
                  </a:lnTo>
                  <a:lnTo>
                    <a:pt x="527" y="442"/>
                  </a:lnTo>
                  <a:lnTo>
                    <a:pt x="516" y="460"/>
                  </a:lnTo>
                  <a:lnTo>
                    <a:pt x="502" y="477"/>
                  </a:lnTo>
                  <a:lnTo>
                    <a:pt x="487" y="493"/>
                  </a:lnTo>
                  <a:lnTo>
                    <a:pt x="471" y="507"/>
                  </a:lnTo>
                  <a:lnTo>
                    <a:pt x="453" y="521"/>
                  </a:lnTo>
                  <a:lnTo>
                    <a:pt x="435" y="532"/>
                  </a:lnTo>
                  <a:lnTo>
                    <a:pt x="416" y="544"/>
                  </a:lnTo>
                  <a:lnTo>
                    <a:pt x="395" y="552"/>
                  </a:lnTo>
                  <a:lnTo>
                    <a:pt x="374" y="560"/>
                  </a:lnTo>
                  <a:lnTo>
                    <a:pt x="374" y="575"/>
                  </a:lnTo>
                  <a:lnTo>
                    <a:pt x="397" y="567"/>
                  </a:lnTo>
                  <a:lnTo>
                    <a:pt x="418" y="557"/>
                  </a:lnTo>
                  <a:lnTo>
                    <a:pt x="439" y="547"/>
                  </a:lnTo>
                  <a:lnTo>
                    <a:pt x="458" y="534"/>
                  </a:lnTo>
                  <a:lnTo>
                    <a:pt x="478" y="521"/>
                  </a:lnTo>
                  <a:lnTo>
                    <a:pt x="495" y="504"/>
                  </a:lnTo>
                  <a:lnTo>
                    <a:pt x="511" y="488"/>
                  </a:lnTo>
                  <a:lnTo>
                    <a:pt x="526" y="470"/>
                  </a:lnTo>
                  <a:lnTo>
                    <a:pt x="539" y="451"/>
                  </a:lnTo>
                  <a:lnTo>
                    <a:pt x="552" y="431"/>
                  </a:lnTo>
                  <a:lnTo>
                    <a:pt x="562" y="410"/>
                  </a:lnTo>
                  <a:lnTo>
                    <a:pt x="570" y="388"/>
                  </a:lnTo>
                  <a:lnTo>
                    <a:pt x="577" y="365"/>
                  </a:lnTo>
                  <a:lnTo>
                    <a:pt x="582" y="342"/>
                  </a:lnTo>
                  <a:lnTo>
                    <a:pt x="585" y="318"/>
                  </a:lnTo>
                  <a:lnTo>
                    <a:pt x="586" y="293"/>
                  </a:lnTo>
                  <a:lnTo>
                    <a:pt x="585" y="263"/>
                  </a:lnTo>
                  <a:lnTo>
                    <a:pt x="580" y="234"/>
                  </a:lnTo>
                  <a:lnTo>
                    <a:pt x="573" y="206"/>
                  </a:lnTo>
                  <a:lnTo>
                    <a:pt x="563" y="179"/>
                  </a:lnTo>
                  <a:lnTo>
                    <a:pt x="550" y="153"/>
                  </a:lnTo>
                  <a:lnTo>
                    <a:pt x="535" y="129"/>
                  </a:lnTo>
                  <a:lnTo>
                    <a:pt x="519" y="107"/>
                  </a:lnTo>
                  <a:lnTo>
                    <a:pt x="500" y="85"/>
                  </a:lnTo>
                  <a:lnTo>
                    <a:pt x="479" y="67"/>
                  </a:lnTo>
                  <a:lnTo>
                    <a:pt x="457" y="50"/>
                  </a:lnTo>
                  <a:lnTo>
                    <a:pt x="433" y="36"/>
                  </a:lnTo>
                  <a:lnTo>
                    <a:pt x="406" y="23"/>
                  </a:lnTo>
                  <a:lnTo>
                    <a:pt x="380" y="13"/>
                  </a:lnTo>
                  <a:lnTo>
                    <a:pt x="351" y="6"/>
                  </a:lnTo>
                  <a:lnTo>
                    <a:pt x="322" y="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9131300" y="3173413"/>
              <a:ext cx="153987" cy="230187"/>
            </a:xfrm>
            <a:custGeom>
              <a:avLst/>
              <a:gdLst>
                <a:gd name="T0" fmla="*/ 149 w 193"/>
                <a:gd name="T1" fmla="*/ 146 h 290"/>
                <a:gd name="T2" fmla="*/ 144 w 193"/>
                <a:gd name="T3" fmla="*/ 152 h 290"/>
                <a:gd name="T4" fmla="*/ 140 w 193"/>
                <a:gd name="T5" fmla="*/ 158 h 290"/>
                <a:gd name="T6" fmla="*/ 138 w 193"/>
                <a:gd name="T7" fmla="*/ 164 h 290"/>
                <a:gd name="T8" fmla="*/ 138 w 193"/>
                <a:gd name="T9" fmla="*/ 168 h 290"/>
                <a:gd name="T10" fmla="*/ 54 w 193"/>
                <a:gd name="T11" fmla="*/ 243 h 290"/>
                <a:gd name="T12" fmla="*/ 50 w 193"/>
                <a:gd name="T13" fmla="*/ 240 h 290"/>
                <a:gd name="T14" fmla="*/ 47 w 193"/>
                <a:gd name="T15" fmla="*/ 236 h 290"/>
                <a:gd name="T16" fmla="*/ 43 w 193"/>
                <a:gd name="T17" fmla="*/ 234 h 290"/>
                <a:gd name="T18" fmla="*/ 39 w 193"/>
                <a:gd name="T19" fmla="*/ 233 h 290"/>
                <a:gd name="T20" fmla="*/ 70 w 193"/>
                <a:gd name="T21" fmla="*/ 73 h 290"/>
                <a:gd name="T22" fmla="*/ 73 w 193"/>
                <a:gd name="T23" fmla="*/ 70 h 290"/>
                <a:gd name="T24" fmla="*/ 77 w 193"/>
                <a:gd name="T25" fmla="*/ 66 h 290"/>
                <a:gd name="T26" fmla="*/ 80 w 193"/>
                <a:gd name="T27" fmla="*/ 59 h 290"/>
                <a:gd name="T28" fmla="*/ 83 w 193"/>
                <a:gd name="T29" fmla="*/ 52 h 290"/>
                <a:gd name="T30" fmla="*/ 84 w 193"/>
                <a:gd name="T31" fmla="*/ 41 h 290"/>
                <a:gd name="T32" fmla="*/ 83 w 193"/>
                <a:gd name="T33" fmla="*/ 22 h 290"/>
                <a:gd name="T34" fmla="*/ 81 w 193"/>
                <a:gd name="T35" fmla="*/ 7 h 290"/>
                <a:gd name="T36" fmla="*/ 81 w 193"/>
                <a:gd name="T37" fmla="*/ 0 h 290"/>
                <a:gd name="T38" fmla="*/ 78 w 193"/>
                <a:gd name="T39" fmla="*/ 6 h 290"/>
                <a:gd name="T40" fmla="*/ 71 w 193"/>
                <a:gd name="T41" fmla="*/ 20 h 290"/>
                <a:gd name="T42" fmla="*/ 63 w 193"/>
                <a:gd name="T43" fmla="*/ 36 h 290"/>
                <a:gd name="T44" fmla="*/ 58 w 193"/>
                <a:gd name="T45" fmla="*/ 46 h 290"/>
                <a:gd name="T46" fmla="*/ 57 w 193"/>
                <a:gd name="T47" fmla="*/ 53 h 290"/>
                <a:gd name="T48" fmla="*/ 57 w 193"/>
                <a:gd name="T49" fmla="*/ 59 h 290"/>
                <a:gd name="T50" fmla="*/ 58 w 193"/>
                <a:gd name="T51" fmla="*/ 65 h 290"/>
                <a:gd name="T52" fmla="*/ 60 w 193"/>
                <a:gd name="T53" fmla="*/ 69 h 290"/>
                <a:gd name="T54" fmla="*/ 28 w 193"/>
                <a:gd name="T55" fmla="*/ 231 h 290"/>
                <a:gd name="T56" fmla="*/ 17 w 193"/>
                <a:gd name="T57" fmla="*/ 234 h 290"/>
                <a:gd name="T58" fmla="*/ 8 w 193"/>
                <a:gd name="T59" fmla="*/ 240 h 290"/>
                <a:gd name="T60" fmla="*/ 2 w 193"/>
                <a:gd name="T61" fmla="*/ 249 h 290"/>
                <a:gd name="T62" fmla="*/ 0 w 193"/>
                <a:gd name="T63" fmla="*/ 261 h 290"/>
                <a:gd name="T64" fmla="*/ 2 w 193"/>
                <a:gd name="T65" fmla="*/ 272 h 290"/>
                <a:gd name="T66" fmla="*/ 9 w 193"/>
                <a:gd name="T67" fmla="*/ 282 h 290"/>
                <a:gd name="T68" fmla="*/ 18 w 193"/>
                <a:gd name="T69" fmla="*/ 288 h 290"/>
                <a:gd name="T70" fmla="*/ 30 w 193"/>
                <a:gd name="T71" fmla="*/ 290 h 290"/>
                <a:gd name="T72" fmla="*/ 41 w 193"/>
                <a:gd name="T73" fmla="*/ 288 h 290"/>
                <a:gd name="T74" fmla="*/ 50 w 193"/>
                <a:gd name="T75" fmla="*/ 282 h 290"/>
                <a:gd name="T76" fmla="*/ 57 w 193"/>
                <a:gd name="T77" fmla="*/ 272 h 290"/>
                <a:gd name="T78" fmla="*/ 60 w 193"/>
                <a:gd name="T79" fmla="*/ 261 h 290"/>
                <a:gd name="T80" fmla="*/ 60 w 193"/>
                <a:gd name="T81" fmla="*/ 258 h 290"/>
                <a:gd name="T82" fmla="*/ 60 w 193"/>
                <a:gd name="T83" fmla="*/ 256 h 290"/>
                <a:gd name="T84" fmla="*/ 60 w 193"/>
                <a:gd name="T85" fmla="*/ 255 h 290"/>
                <a:gd name="T86" fmla="*/ 58 w 193"/>
                <a:gd name="T87" fmla="*/ 252 h 290"/>
                <a:gd name="T88" fmla="*/ 146 w 193"/>
                <a:gd name="T89" fmla="*/ 174 h 290"/>
                <a:gd name="T90" fmla="*/ 151 w 193"/>
                <a:gd name="T91" fmla="*/ 173 h 290"/>
                <a:gd name="T92" fmla="*/ 155 w 193"/>
                <a:gd name="T93" fmla="*/ 172 h 290"/>
                <a:gd name="T94" fmla="*/ 161 w 193"/>
                <a:gd name="T95" fmla="*/ 168 h 290"/>
                <a:gd name="T96" fmla="*/ 166 w 193"/>
                <a:gd name="T97" fmla="*/ 164 h 290"/>
                <a:gd name="T98" fmla="*/ 174 w 193"/>
                <a:gd name="T99" fmla="*/ 155 h 290"/>
                <a:gd name="T100" fmla="*/ 183 w 193"/>
                <a:gd name="T101" fmla="*/ 141 h 290"/>
                <a:gd name="T102" fmla="*/ 190 w 193"/>
                <a:gd name="T103" fmla="*/ 128 h 290"/>
                <a:gd name="T104" fmla="*/ 193 w 193"/>
                <a:gd name="T105" fmla="*/ 122 h 290"/>
                <a:gd name="T106" fmla="*/ 192 w 193"/>
                <a:gd name="T107" fmla="*/ 123 h 290"/>
                <a:gd name="T108" fmla="*/ 187 w 193"/>
                <a:gd name="T109" fmla="*/ 125 h 290"/>
                <a:gd name="T110" fmla="*/ 182 w 193"/>
                <a:gd name="T111" fmla="*/ 128 h 290"/>
                <a:gd name="T112" fmla="*/ 174 w 193"/>
                <a:gd name="T113" fmla="*/ 132 h 290"/>
                <a:gd name="T114" fmla="*/ 167 w 193"/>
                <a:gd name="T115" fmla="*/ 136 h 290"/>
                <a:gd name="T116" fmla="*/ 159 w 193"/>
                <a:gd name="T117" fmla="*/ 140 h 290"/>
                <a:gd name="T118" fmla="*/ 153 w 193"/>
                <a:gd name="T119" fmla="*/ 143 h 290"/>
                <a:gd name="T120" fmla="*/ 149 w 193"/>
                <a:gd name="T121" fmla="*/ 14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3" h="290">
                  <a:moveTo>
                    <a:pt x="149" y="146"/>
                  </a:moveTo>
                  <a:lnTo>
                    <a:pt x="144" y="152"/>
                  </a:lnTo>
                  <a:lnTo>
                    <a:pt x="140" y="158"/>
                  </a:lnTo>
                  <a:lnTo>
                    <a:pt x="138" y="164"/>
                  </a:lnTo>
                  <a:lnTo>
                    <a:pt x="138" y="168"/>
                  </a:lnTo>
                  <a:lnTo>
                    <a:pt x="54" y="243"/>
                  </a:lnTo>
                  <a:lnTo>
                    <a:pt x="50" y="240"/>
                  </a:lnTo>
                  <a:lnTo>
                    <a:pt x="47" y="236"/>
                  </a:lnTo>
                  <a:lnTo>
                    <a:pt x="43" y="234"/>
                  </a:lnTo>
                  <a:lnTo>
                    <a:pt x="39" y="233"/>
                  </a:lnTo>
                  <a:lnTo>
                    <a:pt x="70" y="73"/>
                  </a:lnTo>
                  <a:lnTo>
                    <a:pt x="73" y="70"/>
                  </a:lnTo>
                  <a:lnTo>
                    <a:pt x="77" y="66"/>
                  </a:lnTo>
                  <a:lnTo>
                    <a:pt x="80" y="59"/>
                  </a:lnTo>
                  <a:lnTo>
                    <a:pt x="83" y="52"/>
                  </a:lnTo>
                  <a:lnTo>
                    <a:pt x="84" y="41"/>
                  </a:lnTo>
                  <a:lnTo>
                    <a:pt x="83" y="22"/>
                  </a:lnTo>
                  <a:lnTo>
                    <a:pt x="81" y="7"/>
                  </a:lnTo>
                  <a:lnTo>
                    <a:pt x="81" y="0"/>
                  </a:lnTo>
                  <a:lnTo>
                    <a:pt x="78" y="6"/>
                  </a:lnTo>
                  <a:lnTo>
                    <a:pt x="71" y="20"/>
                  </a:lnTo>
                  <a:lnTo>
                    <a:pt x="63" y="36"/>
                  </a:lnTo>
                  <a:lnTo>
                    <a:pt x="58" y="46"/>
                  </a:lnTo>
                  <a:lnTo>
                    <a:pt x="57" y="53"/>
                  </a:lnTo>
                  <a:lnTo>
                    <a:pt x="57" y="59"/>
                  </a:lnTo>
                  <a:lnTo>
                    <a:pt x="58" y="65"/>
                  </a:lnTo>
                  <a:lnTo>
                    <a:pt x="60" y="69"/>
                  </a:lnTo>
                  <a:lnTo>
                    <a:pt x="28" y="231"/>
                  </a:lnTo>
                  <a:lnTo>
                    <a:pt x="17" y="234"/>
                  </a:lnTo>
                  <a:lnTo>
                    <a:pt x="8" y="240"/>
                  </a:lnTo>
                  <a:lnTo>
                    <a:pt x="2" y="249"/>
                  </a:lnTo>
                  <a:lnTo>
                    <a:pt x="0" y="261"/>
                  </a:lnTo>
                  <a:lnTo>
                    <a:pt x="2" y="272"/>
                  </a:lnTo>
                  <a:lnTo>
                    <a:pt x="9" y="282"/>
                  </a:lnTo>
                  <a:lnTo>
                    <a:pt x="18" y="288"/>
                  </a:lnTo>
                  <a:lnTo>
                    <a:pt x="30" y="290"/>
                  </a:lnTo>
                  <a:lnTo>
                    <a:pt x="41" y="288"/>
                  </a:lnTo>
                  <a:lnTo>
                    <a:pt x="50" y="282"/>
                  </a:lnTo>
                  <a:lnTo>
                    <a:pt x="57" y="272"/>
                  </a:lnTo>
                  <a:lnTo>
                    <a:pt x="60" y="261"/>
                  </a:lnTo>
                  <a:lnTo>
                    <a:pt x="60" y="258"/>
                  </a:lnTo>
                  <a:lnTo>
                    <a:pt x="60" y="256"/>
                  </a:lnTo>
                  <a:lnTo>
                    <a:pt x="60" y="255"/>
                  </a:lnTo>
                  <a:lnTo>
                    <a:pt x="58" y="252"/>
                  </a:lnTo>
                  <a:lnTo>
                    <a:pt x="146" y="174"/>
                  </a:lnTo>
                  <a:lnTo>
                    <a:pt x="151" y="173"/>
                  </a:lnTo>
                  <a:lnTo>
                    <a:pt x="155" y="172"/>
                  </a:lnTo>
                  <a:lnTo>
                    <a:pt x="161" y="168"/>
                  </a:lnTo>
                  <a:lnTo>
                    <a:pt x="166" y="164"/>
                  </a:lnTo>
                  <a:lnTo>
                    <a:pt x="174" y="155"/>
                  </a:lnTo>
                  <a:lnTo>
                    <a:pt x="183" y="141"/>
                  </a:lnTo>
                  <a:lnTo>
                    <a:pt x="190" y="128"/>
                  </a:lnTo>
                  <a:lnTo>
                    <a:pt x="193" y="122"/>
                  </a:lnTo>
                  <a:lnTo>
                    <a:pt x="192" y="123"/>
                  </a:lnTo>
                  <a:lnTo>
                    <a:pt x="187" y="125"/>
                  </a:lnTo>
                  <a:lnTo>
                    <a:pt x="182" y="128"/>
                  </a:lnTo>
                  <a:lnTo>
                    <a:pt x="174" y="132"/>
                  </a:lnTo>
                  <a:lnTo>
                    <a:pt x="167" y="136"/>
                  </a:lnTo>
                  <a:lnTo>
                    <a:pt x="159" y="140"/>
                  </a:lnTo>
                  <a:lnTo>
                    <a:pt x="153" y="143"/>
                  </a:lnTo>
                  <a:lnTo>
                    <a:pt x="149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8" name="Freeform 19"/>
            <p:cNvSpPr>
              <a:spLocks/>
            </p:cNvSpPr>
            <p:nvPr/>
          </p:nvSpPr>
          <p:spPr bwMode="auto">
            <a:xfrm>
              <a:off x="8737600" y="3032125"/>
              <a:ext cx="874712" cy="628650"/>
            </a:xfrm>
            <a:custGeom>
              <a:avLst/>
              <a:gdLst>
                <a:gd name="T0" fmla="*/ 928 w 1102"/>
                <a:gd name="T1" fmla="*/ 596 h 792"/>
                <a:gd name="T2" fmla="*/ 1014 w 1102"/>
                <a:gd name="T3" fmla="*/ 617 h 792"/>
                <a:gd name="T4" fmla="*/ 1061 w 1102"/>
                <a:gd name="T5" fmla="*/ 538 h 792"/>
                <a:gd name="T6" fmla="*/ 1038 w 1102"/>
                <a:gd name="T7" fmla="*/ 451 h 792"/>
                <a:gd name="T8" fmla="*/ 971 w 1102"/>
                <a:gd name="T9" fmla="*/ 442 h 792"/>
                <a:gd name="T10" fmla="*/ 1029 w 1102"/>
                <a:gd name="T11" fmla="*/ 463 h 792"/>
                <a:gd name="T12" fmla="*/ 1041 w 1102"/>
                <a:gd name="T13" fmla="*/ 560 h 792"/>
                <a:gd name="T14" fmla="*/ 981 w 1102"/>
                <a:gd name="T15" fmla="*/ 603 h 792"/>
                <a:gd name="T16" fmla="*/ 933 w 1102"/>
                <a:gd name="T17" fmla="*/ 560 h 792"/>
                <a:gd name="T18" fmla="*/ 952 w 1102"/>
                <a:gd name="T19" fmla="*/ 568 h 792"/>
                <a:gd name="T20" fmla="*/ 998 w 1102"/>
                <a:gd name="T21" fmla="*/ 515 h 792"/>
                <a:gd name="T22" fmla="*/ 991 w 1102"/>
                <a:gd name="T23" fmla="*/ 573 h 792"/>
                <a:gd name="T24" fmla="*/ 1024 w 1102"/>
                <a:gd name="T25" fmla="*/ 516 h 792"/>
                <a:gd name="T26" fmla="*/ 939 w 1102"/>
                <a:gd name="T27" fmla="*/ 466 h 792"/>
                <a:gd name="T28" fmla="*/ 907 w 1102"/>
                <a:gd name="T29" fmla="*/ 385 h 792"/>
                <a:gd name="T30" fmla="*/ 774 w 1102"/>
                <a:gd name="T31" fmla="*/ 138 h 792"/>
                <a:gd name="T32" fmla="*/ 508 w 1102"/>
                <a:gd name="T33" fmla="*/ 55 h 792"/>
                <a:gd name="T34" fmla="*/ 291 w 1102"/>
                <a:gd name="T35" fmla="*/ 151 h 792"/>
                <a:gd name="T36" fmla="*/ 173 w 1102"/>
                <a:gd name="T37" fmla="*/ 326 h 792"/>
                <a:gd name="T38" fmla="*/ 141 w 1102"/>
                <a:gd name="T39" fmla="*/ 0 h 792"/>
                <a:gd name="T40" fmla="*/ 104 w 1102"/>
                <a:gd name="T41" fmla="*/ 25 h 792"/>
                <a:gd name="T42" fmla="*/ 6 w 1102"/>
                <a:gd name="T43" fmla="*/ 368 h 792"/>
                <a:gd name="T44" fmla="*/ 39 w 1102"/>
                <a:gd name="T45" fmla="*/ 723 h 792"/>
                <a:gd name="T46" fmla="*/ 116 w 1102"/>
                <a:gd name="T47" fmla="*/ 678 h 792"/>
                <a:gd name="T48" fmla="*/ 107 w 1102"/>
                <a:gd name="T49" fmla="*/ 626 h 792"/>
                <a:gd name="T50" fmla="*/ 49 w 1102"/>
                <a:gd name="T51" fmla="*/ 698 h 792"/>
                <a:gd name="T52" fmla="*/ 57 w 1102"/>
                <a:gd name="T53" fmla="*/ 201 h 792"/>
                <a:gd name="T54" fmla="*/ 94 w 1102"/>
                <a:gd name="T55" fmla="*/ 146 h 792"/>
                <a:gd name="T56" fmla="*/ 53 w 1102"/>
                <a:gd name="T57" fmla="*/ 553 h 792"/>
                <a:gd name="T58" fmla="*/ 74 w 1102"/>
                <a:gd name="T59" fmla="*/ 557 h 792"/>
                <a:gd name="T60" fmla="*/ 128 w 1102"/>
                <a:gd name="T61" fmla="*/ 54 h 792"/>
                <a:gd name="T62" fmla="*/ 141 w 1102"/>
                <a:gd name="T63" fmla="*/ 420 h 792"/>
                <a:gd name="T64" fmla="*/ 228 w 1102"/>
                <a:gd name="T65" fmla="*/ 621 h 792"/>
                <a:gd name="T66" fmla="*/ 437 w 1102"/>
                <a:gd name="T67" fmla="*/ 777 h 792"/>
                <a:gd name="T68" fmla="*/ 687 w 1102"/>
                <a:gd name="T69" fmla="*/ 761 h 792"/>
                <a:gd name="T70" fmla="*/ 859 w 1102"/>
                <a:gd name="T71" fmla="*/ 609 h 792"/>
                <a:gd name="T72" fmla="*/ 818 w 1102"/>
                <a:gd name="T73" fmla="*/ 622 h 792"/>
                <a:gd name="T74" fmla="*/ 649 w 1102"/>
                <a:gd name="T75" fmla="*/ 747 h 792"/>
                <a:gd name="T76" fmla="*/ 406 w 1102"/>
                <a:gd name="T77" fmla="*/ 738 h 792"/>
                <a:gd name="T78" fmla="*/ 224 w 1102"/>
                <a:gd name="T79" fmla="*/ 556 h 792"/>
                <a:gd name="T80" fmla="*/ 224 w 1102"/>
                <a:gd name="T81" fmla="*/ 289 h 792"/>
                <a:gd name="T82" fmla="*/ 406 w 1102"/>
                <a:gd name="T83" fmla="*/ 107 h 792"/>
                <a:gd name="T84" fmla="*/ 673 w 1102"/>
                <a:gd name="T85" fmla="*/ 107 h 792"/>
                <a:gd name="T86" fmla="*/ 855 w 1102"/>
                <a:gd name="T87" fmla="*/ 289 h 792"/>
                <a:gd name="T88" fmla="*/ 878 w 1102"/>
                <a:gd name="T89" fmla="*/ 472 h 792"/>
                <a:gd name="T90" fmla="*/ 895 w 1102"/>
                <a:gd name="T91" fmla="*/ 556 h 792"/>
                <a:gd name="T92" fmla="*/ 910 w 1102"/>
                <a:gd name="T93" fmla="*/ 637 h 792"/>
                <a:gd name="T94" fmla="*/ 992 w 1102"/>
                <a:gd name="T95" fmla="*/ 654 h 792"/>
                <a:gd name="T96" fmla="*/ 1047 w 1102"/>
                <a:gd name="T97" fmla="*/ 636 h 792"/>
                <a:gd name="T98" fmla="*/ 1096 w 1102"/>
                <a:gd name="T99" fmla="*/ 542 h 792"/>
                <a:gd name="T100" fmla="*/ 1077 w 1102"/>
                <a:gd name="T101" fmla="*/ 427 h 792"/>
                <a:gd name="T102" fmla="*/ 973 w 1102"/>
                <a:gd name="T103" fmla="*/ 396 h 792"/>
                <a:gd name="T104" fmla="*/ 929 w 1102"/>
                <a:gd name="T105" fmla="*/ 442 h 792"/>
                <a:gd name="T106" fmla="*/ 960 w 1102"/>
                <a:gd name="T107" fmla="*/ 421 h 792"/>
                <a:gd name="T108" fmla="*/ 1059 w 1102"/>
                <a:gd name="T109" fmla="*/ 435 h 792"/>
                <a:gd name="T110" fmla="*/ 1066 w 1102"/>
                <a:gd name="T111" fmla="*/ 578 h 792"/>
                <a:gd name="T112" fmla="*/ 997 w 1102"/>
                <a:gd name="T113" fmla="*/ 638 h 792"/>
                <a:gd name="T114" fmla="*/ 915 w 1102"/>
                <a:gd name="T115" fmla="*/ 615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2" h="792">
                  <a:moveTo>
                    <a:pt x="920" y="547"/>
                  </a:moveTo>
                  <a:lnTo>
                    <a:pt x="921" y="556"/>
                  </a:lnTo>
                  <a:lnTo>
                    <a:pt x="922" y="568"/>
                  </a:lnTo>
                  <a:lnTo>
                    <a:pt x="923" y="579"/>
                  </a:lnTo>
                  <a:lnTo>
                    <a:pt x="923" y="585"/>
                  </a:lnTo>
                  <a:lnTo>
                    <a:pt x="923" y="586"/>
                  </a:lnTo>
                  <a:lnTo>
                    <a:pt x="925" y="591"/>
                  </a:lnTo>
                  <a:lnTo>
                    <a:pt x="928" y="596"/>
                  </a:lnTo>
                  <a:lnTo>
                    <a:pt x="933" y="602"/>
                  </a:lnTo>
                  <a:lnTo>
                    <a:pt x="941" y="609"/>
                  </a:lnTo>
                  <a:lnTo>
                    <a:pt x="953" y="615"/>
                  </a:lnTo>
                  <a:lnTo>
                    <a:pt x="968" y="618"/>
                  </a:lnTo>
                  <a:lnTo>
                    <a:pt x="988" y="620"/>
                  </a:lnTo>
                  <a:lnTo>
                    <a:pt x="998" y="620"/>
                  </a:lnTo>
                  <a:lnTo>
                    <a:pt x="1007" y="618"/>
                  </a:lnTo>
                  <a:lnTo>
                    <a:pt x="1014" y="617"/>
                  </a:lnTo>
                  <a:lnTo>
                    <a:pt x="1020" y="615"/>
                  </a:lnTo>
                  <a:lnTo>
                    <a:pt x="1024" y="613"/>
                  </a:lnTo>
                  <a:lnTo>
                    <a:pt x="1029" y="608"/>
                  </a:lnTo>
                  <a:lnTo>
                    <a:pt x="1034" y="603"/>
                  </a:lnTo>
                  <a:lnTo>
                    <a:pt x="1039" y="596"/>
                  </a:lnTo>
                  <a:lnTo>
                    <a:pt x="1043" y="587"/>
                  </a:lnTo>
                  <a:lnTo>
                    <a:pt x="1052" y="567"/>
                  </a:lnTo>
                  <a:lnTo>
                    <a:pt x="1061" y="538"/>
                  </a:lnTo>
                  <a:lnTo>
                    <a:pt x="1067" y="509"/>
                  </a:lnTo>
                  <a:lnTo>
                    <a:pt x="1067" y="492"/>
                  </a:lnTo>
                  <a:lnTo>
                    <a:pt x="1066" y="478"/>
                  </a:lnTo>
                  <a:lnTo>
                    <a:pt x="1060" y="466"/>
                  </a:lnTo>
                  <a:lnTo>
                    <a:pt x="1051" y="458"/>
                  </a:lnTo>
                  <a:lnTo>
                    <a:pt x="1050" y="457"/>
                  </a:lnTo>
                  <a:lnTo>
                    <a:pt x="1045" y="455"/>
                  </a:lnTo>
                  <a:lnTo>
                    <a:pt x="1038" y="451"/>
                  </a:lnTo>
                  <a:lnTo>
                    <a:pt x="1029" y="447"/>
                  </a:lnTo>
                  <a:lnTo>
                    <a:pt x="1019" y="442"/>
                  </a:lnTo>
                  <a:lnTo>
                    <a:pt x="1006" y="439"/>
                  </a:lnTo>
                  <a:lnTo>
                    <a:pt x="992" y="436"/>
                  </a:lnTo>
                  <a:lnTo>
                    <a:pt x="977" y="435"/>
                  </a:lnTo>
                  <a:lnTo>
                    <a:pt x="974" y="436"/>
                  </a:lnTo>
                  <a:lnTo>
                    <a:pt x="973" y="439"/>
                  </a:lnTo>
                  <a:lnTo>
                    <a:pt x="971" y="442"/>
                  </a:lnTo>
                  <a:lnTo>
                    <a:pt x="969" y="444"/>
                  </a:lnTo>
                  <a:lnTo>
                    <a:pt x="971" y="446"/>
                  </a:lnTo>
                  <a:lnTo>
                    <a:pt x="977" y="448"/>
                  </a:lnTo>
                  <a:lnTo>
                    <a:pt x="986" y="450"/>
                  </a:lnTo>
                  <a:lnTo>
                    <a:pt x="997" y="452"/>
                  </a:lnTo>
                  <a:lnTo>
                    <a:pt x="1008" y="455"/>
                  </a:lnTo>
                  <a:lnTo>
                    <a:pt x="1019" y="459"/>
                  </a:lnTo>
                  <a:lnTo>
                    <a:pt x="1029" y="463"/>
                  </a:lnTo>
                  <a:lnTo>
                    <a:pt x="1037" y="469"/>
                  </a:lnTo>
                  <a:lnTo>
                    <a:pt x="1047" y="482"/>
                  </a:lnTo>
                  <a:lnTo>
                    <a:pt x="1052" y="497"/>
                  </a:lnTo>
                  <a:lnTo>
                    <a:pt x="1052" y="515"/>
                  </a:lnTo>
                  <a:lnTo>
                    <a:pt x="1050" y="530"/>
                  </a:lnTo>
                  <a:lnTo>
                    <a:pt x="1047" y="540"/>
                  </a:lnTo>
                  <a:lnTo>
                    <a:pt x="1045" y="549"/>
                  </a:lnTo>
                  <a:lnTo>
                    <a:pt x="1041" y="560"/>
                  </a:lnTo>
                  <a:lnTo>
                    <a:pt x="1036" y="570"/>
                  </a:lnTo>
                  <a:lnTo>
                    <a:pt x="1030" y="579"/>
                  </a:lnTo>
                  <a:lnTo>
                    <a:pt x="1023" y="587"/>
                  </a:lnTo>
                  <a:lnTo>
                    <a:pt x="1015" y="594"/>
                  </a:lnTo>
                  <a:lnTo>
                    <a:pt x="1006" y="600"/>
                  </a:lnTo>
                  <a:lnTo>
                    <a:pt x="998" y="602"/>
                  </a:lnTo>
                  <a:lnTo>
                    <a:pt x="989" y="603"/>
                  </a:lnTo>
                  <a:lnTo>
                    <a:pt x="981" y="603"/>
                  </a:lnTo>
                  <a:lnTo>
                    <a:pt x="971" y="602"/>
                  </a:lnTo>
                  <a:lnTo>
                    <a:pt x="963" y="600"/>
                  </a:lnTo>
                  <a:lnTo>
                    <a:pt x="955" y="596"/>
                  </a:lnTo>
                  <a:lnTo>
                    <a:pt x="948" y="591"/>
                  </a:lnTo>
                  <a:lnTo>
                    <a:pt x="941" y="585"/>
                  </a:lnTo>
                  <a:lnTo>
                    <a:pt x="938" y="577"/>
                  </a:lnTo>
                  <a:lnTo>
                    <a:pt x="936" y="569"/>
                  </a:lnTo>
                  <a:lnTo>
                    <a:pt x="933" y="560"/>
                  </a:lnTo>
                  <a:lnTo>
                    <a:pt x="932" y="553"/>
                  </a:lnTo>
                  <a:lnTo>
                    <a:pt x="933" y="553"/>
                  </a:lnTo>
                  <a:lnTo>
                    <a:pt x="937" y="552"/>
                  </a:lnTo>
                  <a:lnTo>
                    <a:pt x="941" y="552"/>
                  </a:lnTo>
                  <a:lnTo>
                    <a:pt x="945" y="553"/>
                  </a:lnTo>
                  <a:lnTo>
                    <a:pt x="946" y="567"/>
                  </a:lnTo>
                  <a:lnTo>
                    <a:pt x="950" y="568"/>
                  </a:lnTo>
                  <a:lnTo>
                    <a:pt x="952" y="568"/>
                  </a:lnTo>
                  <a:lnTo>
                    <a:pt x="954" y="567"/>
                  </a:lnTo>
                  <a:lnTo>
                    <a:pt x="956" y="565"/>
                  </a:lnTo>
                  <a:lnTo>
                    <a:pt x="959" y="548"/>
                  </a:lnTo>
                  <a:lnTo>
                    <a:pt x="963" y="524"/>
                  </a:lnTo>
                  <a:lnTo>
                    <a:pt x="969" y="501"/>
                  </a:lnTo>
                  <a:lnTo>
                    <a:pt x="976" y="487"/>
                  </a:lnTo>
                  <a:lnTo>
                    <a:pt x="994" y="497"/>
                  </a:lnTo>
                  <a:lnTo>
                    <a:pt x="998" y="515"/>
                  </a:lnTo>
                  <a:lnTo>
                    <a:pt x="997" y="535"/>
                  </a:lnTo>
                  <a:lnTo>
                    <a:pt x="989" y="555"/>
                  </a:lnTo>
                  <a:lnTo>
                    <a:pt x="971" y="571"/>
                  </a:lnTo>
                  <a:lnTo>
                    <a:pt x="974" y="573"/>
                  </a:lnTo>
                  <a:lnTo>
                    <a:pt x="976" y="575"/>
                  </a:lnTo>
                  <a:lnTo>
                    <a:pt x="979" y="575"/>
                  </a:lnTo>
                  <a:lnTo>
                    <a:pt x="983" y="575"/>
                  </a:lnTo>
                  <a:lnTo>
                    <a:pt x="991" y="573"/>
                  </a:lnTo>
                  <a:lnTo>
                    <a:pt x="999" y="571"/>
                  </a:lnTo>
                  <a:lnTo>
                    <a:pt x="1005" y="568"/>
                  </a:lnTo>
                  <a:lnTo>
                    <a:pt x="1011" y="562"/>
                  </a:lnTo>
                  <a:lnTo>
                    <a:pt x="1016" y="556"/>
                  </a:lnTo>
                  <a:lnTo>
                    <a:pt x="1020" y="548"/>
                  </a:lnTo>
                  <a:lnTo>
                    <a:pt x="1022" y="539"/>
                  </a:lnTo>
                  <a:lnTo>
                    <a:pt x="1024" y="529"/>
                  </a:lnTo>
                  <a:lnTo>
                    <a:pt x="1024" y="516"/>
                  </a:lnTo>
                  <a:lnTo>
                    <a:pt x="1022" y="502"/>
                  </a:lnTo>
                  <a:lnTo>
                    <a:pt x="1016" y="489"/>
                  </a:lnTo>
                  <a:lnTo>
                    <a:pt x="1009" y="479"/>
                  </a:lnTo>
                  <a:lnTo>
                    <a:pt x="1005" y="478"/>
                  </a:lnTo>
                  <a:lnTo>
                    <a:pt x="993" y="476"/>
                  </a:lnTo>
                  <a:lnTo>
                    <a:pt x="977" y="473"/>
                  </a:lnTo>
                  <a:lnTo>
                    <a:pt x="959" y="470"/>
                  </a:lnTo>
                  <a:lnTo>
                    <a:pt x="939" y="466"/>
                  </a:lnTo>
                  <a:lnTo>
                    <a:pt x="923" y="463"/>
                  </a:lnTo>
                  <a:lnTo>
                    <a:pt x="911" y="459"/>
                  </a:lnTo>
                  <a:lnTo>
                    <a:pt x="907" y="458"/>
                  </a:lnTo>
                  <a:lnTo>
                    <a:pt x="908" y="449"/>
                  </a:lnTo>
                  <a:lnTo>
                    <a:pt x="908" y="441"/>
                  </a:lnTo>
                  <a:lnTo>
                    <a:pt x="909" y="432"/>
                  </a:lnTo>
                  <a:lnTo>
                    <a:pt x="909" y="423"/>
                  </a:lnTo>
                  <a:lnTo>
                    <a:pt x="907" y="385"/>
                  </a:lnTo>
                  <a:lnTo>
                    <a:pt x="901" y="348"/>
                  </a:lnTo>
                  <a:lnTo>
                    <a:pt x="893" y="313"/>
                  </a:lnTo>
                  <a:lnTo>
                    <a:pt x="880" y="279"/>
                  </a:lnTo>
                  <a:lnTo>
                    <a:pt x="864" y="246"/>
                  </a:lnTo>
                  <a:lnTo>
                    <a:pt x="846" y="216"/>
                  </a:lnTo>
                  <a:lnTo>
                    <a:pt x="825" y="188"/>
                  </a:lnTo>
                  <a:lnTo>
                    <a:pt x="801" y="162"/>
                  </a:lnTo>
                  <a:lnTo>
                    <a:pt x="774" y="138"/>
                  </a:lnTo>
                  <a:lnTo>
                    <a:pt x="746" y="117"/>
                  </a:lnTo>
                  <a:lnTo>
                    <a:pt x="716" y="99"/>
                  </a:lnTo>
                  <a:lnTo>
                    <a:pt x="683" y="83"/>
                  </a:lnTo>
                  <a:lnTo>
                    <a:pt x="649" y="70"/>
                  </a:lnTo>
                  <a:lnTo>
                    <a:pt x="614" y="61"/>
                  </a:lnTo>
                  <a:lnTo>
                    <a:pt x="577" y="56"/>
                  </a:lnTo>
                  <a:lnTo>
                    <a:pt x="539" y="54"/>
                  </a:lnTo>
                  <a:lnTo>
                    <a:pt x="508" y="55"/>
                  </a:lnTo>
                  <a:lnTo>
                    <a:pt x="477" y="60"/>
                  </a:lnTo>
                  <a:lnTo>
                    <a:pt x="447" y="65"/>
                  </a:lnTo>
                  <a:lnTo>
                    <a:pt x="417" y="75"/>
                  </a:lnTo>
                  <a:lnTo>
                    <a:pt x="390" y="86"/>
                  </a:lnTo>
                  <a:lnTo>
                    <a:pt x="363" y="99"/>
                  </a:lnTo>
                  <a:lnTo>
                    <a:pt x="338" y="114"/>
                  </a:lnTo>
                  <a:lnTo>
                    <a:pt x="314" y="131"/>
                  </a:lnTo>
                  <a:lnTo>
                    <a:pt x="291" y="151"/>
                  </a:lnTo>
                  <a:lnTo>
                    <a:pt x="270" y="171"/>
                  </a:lnTo>
                  <a:lnTo>
                    <a:pt x="250" y="194"/>
                  </a:lnTo>
                  <a:lnTo>
                    <a:pt x="233" y="219"/>
                  </a:lnTo>
                  <a:lnTo>
                    <a:pt x="218" y="244"/>
                  </a:lnTo>
                  <a:lnTo>
                    <a:pt x="204" y="271"/>
                  </a:lnTo>
                  <a:lnTo>
                    <a:pt x="193" y="298"/>
                  </a:lnTo>
                  <a:lnTo>
                    <a:pt x="183" y="327"/>
                  </a:lnTo>
                  <a:lnTo>
                    <a:pt x="173" y="326"/>
                  </a:lnTo>
                  <a:lnTo>
                    <a:pt x="177" y="260"/>
                  </a:lnTo>
                  <a:lnTo>
                    <a:pt x="178" y="198"/>
                  </a:lnTo>
                  <a:lnTo>
                    <a:pt x="177" y="144"/>
                  </a:lnTo>
                  <a:lnTo>
                    <a:pt x="173" y="95"/>
                  </a:lnTo>
                  <a:lnTo>
                    <a:pt x="168" y="56"/>
                  </a:lnTo>
                  <a:lnTo>
                    <a:pt x="160" y="26"/>
                  </a:lnTo>
                  <a:lnTo>
                    <a:pt x="151" y="7"/>
                  </a:lnTo>
                  <a:lnTo>
                    <a:pt x="141" y="0"/>
                  </a:lnTo>
                  <a:lnTo>
                    <a:pt x="137" y="1"/>
                  </a:lnTo>
                  <a:lnTo>
                    <a:pt x="132" y="3"/>
                  </a:lnTo>
                  <a:lnTo>
                    <a:pt x="127" y="8"/>
                  </a:lnTo>
                  <a:lnTo>
                    <a:pt x="121" y="12"/>
                  </a:lnTo>
                  <a:lnTo>
                    <a:pt x="116" y="17"/>
                  </a:lnTo>
                  <a:lnTo>
                    <a:pt x="110" y="21"/>
                  </a:lnTo>
                  <a:lnTo>
                    <a:pt x="106" y="24"/>
                  </a:lnTo>
                  <a:lnTo>
                    <a:pt x="104" y="25"/>
                  </a:lnTo>
                  <a:lnTo>
                    <a:pt x="91" y="31"/>
                  </a:lnTo>
                  <a:lnTo>
                    <a:pt x="77" y="51"/>
                  </a:lnTo>
                  <a:lnTo>
                    <a:pt x="64" y="82"/>
                  </a:lnTo>
                  <a:lnTo>
                    <a:pt x="50" y="123"/>
                  </a:lnTo>
                  <a:lnTo>
                    <a:pt x="36" y="174"/>
                  </a:lnTo>
                  <a:lnTo>
                    <a:pt x="25" y="232"/>
                  </a:lnTo>
                  <a:lnTo>
                    <a:pt x="14" y="298"/>
                  </a:lnTo>
                  <a:lnTo>
                    <a:pt x="6" y="368"/>
                  </a:lnTo>
                  <a:lnTo>
                    <a:pt x="1" y="438"/>
                  </a:lnTo>
                  <a:lnTo>
                    <a:pt x="0" y="502"/>
                  </a:lnTo>
                  <a:lnTo>
                    <a:pt x="3" y="560"/>
                  </a:lnTo>
                  <a:lnTo>
                    <a:pt x="7" y="610"/>
                  </a:lnTo>
                  <a:lnTo>
                    <a:pt x="13" y="653"/>
                  </a:lnTo>
                  <a:lnTo>
                    <a:pt x="21" y="686"/>
                  </a:lnTo>
                  <a:lnTo>
                    <a:pt x="30" y="709"/>
                  </a:lnTo>
                  <a:lnTo>
                    <a:pt x="39" y="723"/>
                  </a:lnTo>
                  <a:lnTo>
                    <a:pt x="49" y="732"/>
                  </a:lnTo>
                  <a:lnTo>
                    <a:pt x="57" y="740"/>
                  </a:lnTo>
                  <a:lnTo>
                    <a:pt x="65" y="747"/>
                  </a:lnTo>
                  <a:lnTo>
                    <a:pt x="72" y="750"/>
                  </a:lnTo>
                  <a:lnTo>
                    <a:pt x="82" y="746"/>
                  </a:lnTo>
                  <a:lnTo>
                    <a:pt x="94" y="732"/>
                  </a:lnTo>
                  <a:lnTo>
                    <a:pt x="105" y="709"/>
                  </a:lnTo>
                  <a:lnTo>
                    <a:pt x="116" y="678"/>
                  </a:lnTo>
                  <a:lnTo>
                    <a:pt x="127" y="640"/>
                  </a:lnTo>
                  <a:lnTo>
                    <a:pt x="137" y="594"/>
                  </a:lnTo>
                  <a:lnTo>
                    <a:pt x="147" y="543"/>
                  </a:lnTo>
                  <a:lnTo>
                    <a:pt x="156" y="488"/>
                  </a:lnTo>
                  <a:lnTo>
                    <a:pt x="133" y="486"/>
                  </a:lnTo>
                  <a:lnTo>
                    <a:pt x="125" y="538"/>
                  </a:lnTo>
                  <a:lnTo>
                    <a:pt x="116" y="585"/>
                  </a:lnTo>
                  <a:lnTo>
                    <a:pt x="107" y="626"/>
                  </a:lnTo>
                  <a:lnTo>
                    <a:pt x="98" y="662"/>
                  </a:lnTo>
                  <a:lnTo>
                    <a:pt x="90" y="691"/>
                  </a:lnTo>
                  <a:lnTo>
                    <a:pt x="83" y="713"/>
                  </a:lnTo>
                  <a:lnTo>
                    <a:pt x="77" y="725"/>
                  </a:lnTo>
                  <a:lnTo>
                    <a:pt x="73" y="730"/>
                  </a:lnTo>
                  <a:lnTo>
                    <a:pt x="67" y="724"/>
                  </a:lnTo>
                  <a:lnTo>
                    <a:pt x="58" y="710"/>
                  </a:lnTo>
                  <a:lnTo>
                    <a:pt x="49" y="698"/>
                  </a:lnTo>
                  <a:lnTo>
                    <a:pt x="44" y="692"/>
                  </a:lnTo>
                  <a:lnTo>
                    <a:pt x="34" y="656"/>
                  </a:lnTo>
                  <a:lnTo>
                    <a:pt x="27" y="587"/>
                  </a:lnTo>
                  <a:lnTo>
                    <a:pt x="27" y="490"/>
                  </a:lnTo>
                  <a:lnTo>
                    <a:pt x="34" y="374"/>
                  </a:lnTo>
                  <a:lnTo>
                    <a:pt x="41" y="311"/>
                  </a:lnTo>
                  <a:lnTo>
                    <a:pt x="49" y="253"/>
                  </a:lnTo>
                  <a:lnTo>
                    <a:pt x="57" y="201"/>
                  </a:lnTo>
                  <a:lnTo>
                    <a:pt x="66" y="156"/>
                  </a:lnTo>
                  <a:lnTo>
                    <a:pt x="76" y="120"/>
                  </a:lnTo>
                  <a:lnTo>
                    <a:pt x="86" y="91"/>
                  </a:lnTo>
                  <a:lnTo>
                    <a:pt x="96" y="71"/>
                  </a:lnTo>
                  <a:lnTo>
                    <a:pt x="105" y="61"/>
                  </a:lnTo>
                  <a:lnTo>
                    <a:pt x="104" y="72"/>
                  </a:lnTo>
                  <a:lnTo>
                    <a:pt x="99" y="102"/>
                  </a:lnTo>
                  <a:lnTo>
                    <a:pt x="94" y="146"/>
                  </a:lnTo>
                  <a:lnTo>
                    <a:pt x="87" y="198"/>
                  </a:lnTo>
                  <a:lnTo>
                    <a:pt x="80" y="252"/>
                  </a:lnTo>
                  <a:lnTo>
                    <a:pt x="73" y="304"/>
                  </a:lnTo>
                  <a:lnTo>
                    <a:pt x="67" y="348"/>
                  </a:lnTo>
                  <a:lnTo>
                    <a:pt x="64" y="379"/>
                  </a:lnTo>
                  <a:lnTo>
                    <a:pt x="60" y="420"/>
                  </a:lnTo>
                  <a:lnTo>
                    <a:pt x="57" y="482"/>
                  </a:lnTo>
                  <a:lnTo>
                    <a:pt x="53" y="553"/>
                  </a:lnTo>
                  <a:lnTo>
                    <a:pt x="50" y="620"/>
                  </a:lnTo>
                  <a:lnTo>
                    <a:pt x="50" y="631"/>
                  </a:lnTo>
                  <a:lnTo>
                    <a:pt x="50" y="640"/>
                  </a:lnTo>
                  <a:lnTo>
                    <a:pt x="51" y="649"/>
                  </a:lnTo>
                  <a:lnTo>
                    <a:pt x="54" y="663"/>
                  </a:lnTo>
                  <a:lnTo>
                    <a:pt x="72" y="697"/>
                  </a:lnTo>
                  <a:lnTo>
                    <a:pt x="72" y="637"/>
                  </a:lnTo>
                  <a:lnTo>
                    <a:pt x="74" y="557"/>
                  </a:lnTo>
                  <a:lnTo>
                    <a:pt x="79" y="469"/>
                  </a:lnTo>
                  <a:lnTo>
                    <a:pt x="87" y="376"/>
                  </a:lnTo>
                  <a:lnTo>
                    <a:pt x="94" y="306"/>
                  </a:lnTo>
                  <a:lnTo>
                    <a:pt x="102" y="241"/>
                  </a:lnTo>
                  <a:lnTo>
                    <a:pt x="109" y="181"/>
                  </a:lnTo>
                  <a:lnTo>
                    <a:pt x="116" y="129"/>
                  </a:lnTo>
                  <a:lnTo>
                    <a:pt x="122" y="86"/>
                  </a:lnTo>
                  <a:lnTo>
                    <a:pt x="128" y="54"/>
                  </a:lnTo>
                  <a:lnTo>
                    <a:pt x="134" y="34"/>
                  </a:lnTo>
                  <a:lnTo>
                    <a:pt x="139" y="27"/>
                  </a:lnTo>
                  <a:lnTo>
                    <a:pt x="147" y="56"/>
                  </a:lnTo>
                  <a:lnTo>
                    <a:pt x="152" y="132"/>
                  </a:lnTo>
                  <a:lnTo>
                    <a:pt x="154" y="245"/>
                  </a:lnTo>
                  <a:lnTo>
                    <a:pt x="145" y="382"/>
                  </a:lnTo>
                  <a:lnTo>
                    <a:pt x="143" y="401"/>
                  </a:lnTo>
                  <a:lnTo>
                    <a:pt x="141" y="420"/>
                  </a:lnTo>
                  <a:lnTo>
                    <a:pt x="139" y="439"/>
                  </a:lnTo>
                  <a:lnTo>
                    <a:pt x="136" y="457"/>
                  </a:lnTo>
                  <a:lnTo>
                    <a:pt x="173" y="461"/>
                  </a:lnTo>
                  <a:lnTo>
                    <a:pt x="178" y="495"/>
                  </a:lnTo>
                  <a:lnTo>
                    <a:pt x="186" y="529"/>
                  </a:lnTo>
                  <a:lnTo>
                    <a:pt x="197" y="561"/>
                  </a:lnTo>
                  <a:lnTo>
                    <a:pt x="211" y="591"/>
                  </a:lnTo>
                  <a:lnTo>
                    <a:pt x="228" y="621"/>
                  </a:lnTo>
                  <a:lnTo>
                    <a:pt x="247" y="647"/>
                  </a:lnTo>
                  <a:lnTo>
                    <a:pt x="269" y="672"/>
                  </a:lnTo>
                  <a:lnTo>
                    <a:pt x="292" y="697"/>
                  </a:lnTo>
                  <a:lnTo>
                    <a:pt x="317" y="717"/>
                  </a:lnTo>
                  <a:lnTo>
                    <a:pt x="345" y="737"/>
                  </a:lnTo>
                  <a:lnTo>
                    <a:pt x="374" y="753"/>
                  </a:lnTo>
                  <a:lnTo>
                    <a:pt x="405" y="767"/>
                  </a:lnTo>
                  <a:lnTo>
                    <a:pt x="437" y="777"/>
                  </a:lnTo>
                  <a:lnTo>
                    <a:pt x="470" y="785"/>
                  </a:lnTo>
                  <a:lnTo>
                    <a:pt x="504" y="791"/>
                  </a:lnTo>
                  <a:lnTo>
                    <a:pt x="539" y="792"/>
                  </a:lnTo>
                  <a:lnTo>
                    <a:pt x="571" y="791"/>
                  </a:lnTo>
                  <a:lnTo>
                    <a:pt x="600" y="788"/>
                  </a:lnTo>
                  <a:lnTo>
                    <a:pt x="630" y="781"/>
                  </a:lnTo>
                  <a:lnTo>
                    <a:pt x="659" y="773"/>
                  </a:lnTo>
                  <a:lnTo>
                    <a:pt x="687" y="761"/>
                  </a:lnTo>
                  <a:lnTo>
                    <a:pt x="713" y="749"/>
                  </a:lnTo>
                  <a:lnTo>
                    <a:pt x="738" y="734"/>
                  </a:lnTo>
                  <a:lnTo>
                    <a:pt x="762" y="717"/>
                  </a:lnTo>
                  <a:lnTo>
                    <a:pt x="785" y="699"/>
                  </a:lnTo>
                  <a:lnTo>
                    <a:pt x="806" y="678"/>
                  </a:lnTo>
                  <a:lnTo>
                    <a:pt x="825" y="658"/>
                  </a:lnTo>
                  <a:lnTo>
                    <a:pt x="842" y="633"/>
                  </a:lnTo>
                  <a:lnTo>
                    <a:pt x="859" y="609"/>
                  </a:lnTo>
                  <a:lnTo>
                    <a:pt x="872" y="584"/>
                  </a:lnTo>
                  <a:lnTo>
                    <a:pt x="884" y="556"/>
                  </a:lnTo>
                  <a:lnTo>
                    <a:pt x="893" y="529"/>
                  </a:lnTo>
                  <a:lnTo>
                    <a:pt x="867" y="525"/>
                  </a:lnTo>
                  <a:lnTo>
                    <a:pt x="857" y="550"/>
                  </a:lnTo>
                  <a:lnTo>
                    <a:pt x="846" y="576"/>
                  </a:lnTo>
                  <a:lnTo>
                    <a:pt x="833" y="599"/>
                  </a:lnTo>
                  <a:lnTo>
                    <a:pt x="818" y="622"/>
                  </a:lnTo>
                  <a:lnTo>
                    <a:pt x="802" y="643"/>
                  </a:lnTo>
                  <a:lnTo>
                    <a:pt x="785" y="662"/>
                  </a:lnTo>
                  <a:lnTo>
                    <a:pt x="765" y="681"/>
                  </a:lnTo>
                  <a:lnTo>
                    <a:pt x="744" y="697"/>
                  </a:lnTo>
                  <a:lnTo>
                    <a:pt x="721" y="712"/>
                  </a:lnTo>
                  <a:lnTo>
                    <a:pt x="698" y="725"/>
                  </a:lnTo>
                  <a:lnTo>
                    <a:pt x="674" y="737"/>
                  </a:lnTo>
                  <a:lnTo>
                    <a:pt x="649" y="747"/>
                  </a:lnTo>
                  <a:lnTo>
                    <a:pt x="622" y="754"/>
                  </a:lnTo>
                  <a:lnTo>
                    <a:pt x="596" y="760"/>
                  </a:lnTo>
                  <a:lnTo>
                    <a:pt x="568" y="763"/>
                  </a:lnTo>
                  <a:lnTo>
                    <a:pt x="539" y="765"/>
                  </a:lnTo>
                  <a:lnTo>
                    <a:pt x="505" y="762"/>
                  </a:lnTo>
                  <a:lnTo>
                    <a:pt x="470" y="758"/>
                  </a:lnTo>
                  <a:lnTo>
                    <a:pt x="438" y="750"/>
                  </a:lnTo>
                  <a:lnTo>
                    <a:pt x="406" y="738"/>
                  </a:lnTo>
                  <a:lnTo>
                    <a:pt x="376" y="723"/>
                  </a:lnTo>
                  <a:lnTo>
                    <a:pt x="348" y="706"/>
                  </a:lnTo>
                  <a:lnTo>
                    <a:pt x="322" y="686"/>
                  </a:lnTo>
                  <a:lnTo>
                    <a:pt x="298" y="664"/>
                  </a:lnTo>
                  <a:lnTo>
                    <a:pt x="276" y="640"/>
                  </a:lnTo>
                  <a:lnTo>
                    <a:pt x="256" y="614"/>
                  </a:lnTo>
                  <a:lnTo>
                    <a:pt x="239" y="586"/>
                  </a:lnTo>
                  <a:lnTo>
                    <a:pt x="224" y="556"/>
                  </a:lnTo>
                  <a:lnTo>
                    <a:pt x="212" y="524"/>
                  </a:lnTo>
                  <a:lnTo>
                    <a:pt x="204" y="492"/>
                  </a:lnTo>
                  <a:lnTo>
                    <a:pt x="200" y="457"/>
                  </a:lnTo>
                  <a:lnTo>
                    <a:pt x="197" y="423"/>
                  </a:lnTo>
                  <a:lnTo>
                    <a:pt x="200" y="388"/>
                  </a:lnTo>
                  <a:lnTo>
                    <a:pt x="204" y="353"/>
                  </a:lnTo>
                  <a:lnTo>
                    <a:pt x="212" y="321"/>
                  </a:lnTo>
                  <a:lnTo>
                    <a:pt x="224" y="289"/>
                  </a:lnTo>
                  <a:lnTo>
                    <a:pt x="239" y="259"/>
                  </a:lnTo>
                  <a:lnTo>
                    <a:pt x="256" y="231"/>
                  </a:lnTo>
                  <a:lnTo>
                    <a:pt x="276" y="205"/>
                  </a:lnTo>
                  <a:lnTo>
                    <a:pt x="298" y="181"/>
                  </a:lnTo>
                  <a:lnTo>
                    <a:pt x="322" y="159"/>
                  </a:lnTo>
                  <a:lnTo>
                    <a:pt x="348" y="139"/>
                  </a:lnTo>
                  <a:lnTo>
                    <a:pt x="376" y="122"/>
                  </a:lnTo>
                  <a:lnTo>
                    <a:pt x="406" y="107"/>
                  </a:lnTo>
                  <a:lnTo>
                    <a:pt x="438" y="95"/>
                  </a:lnTo>
                  <a:lnTo>
                    <a:pt x="470" y="87"/>
                  </a:lnTo>
                  <a:lnTo>
                    <a:pt x="505" y="83"/>
                  </a:lnTo>
                  <a:lnTo>
                    <a:pt x="539" y="80"/>
                  </a:lnTo>
                  <a:lnTo>
                    <a:pt x="574" y="83"/>
                  </a:lnTo>
                  <a:lnTo>
                    <a:pt x="609" y="87"/>
                  </a:lnTo>
                  <a:lnTo>
                    <a:pt x="641" y="95"/>
                  </a:lnTo>
                  <a:lnTo>
                    <a:pt x="673" y="107"/>
                  </a:lnTo>
                  <a:lnTo>
                    <a:pt x="703" y="122"/>
                  </a:lnTo>
                  <a:lnTo>
                    <a:pt x="731" y="139"/>
                  </a:lnTo>
                  <a:lnTo>
                    <a:pt x="757" y="159"/>
                  </a:lnTo>
                  <a:lnTo>
                    <a:pt x="781" y="181"/>
                  </a:lnTo>
                  <a:lnTo>
                    <a:pt x="803" y="205"/>
                  </a:lnTo>
                  <a:lnTo>
                    <a:pt x="823" y="231"/>
                  </a:lnTo>
                  <a:lnTo>
                    <a:pt x="840" y="259"/>
                  </a:lnTo>
                  <a:lnTo>
                    <a:pt x="855" y="289"/>
                  </a:lnTo>
                  <a:lnTo>
                    <a:pt x="867" y="321"/>
                  </a:lnTo>
                  <a:lnTo>
                    <a:pt x="875" y="353"/>
                  </a:lnTo>
                  <a:lnTo>
                    <a:pt x="879" y="388"/>
                  </a:lnTo>
                  <a:lnTo>
                    <a:pt x="882" y="423"/>
                  </a:lnTo>
                  <a:lnTo>
                    <a:pt x="882" y="435"/>
                  </a:lnTo>
                  <a:lnTo>
                    <a:pt x="880" y="448"/>
                  </a:lnTo>
                  <a:lnTo>
                    <a:pt x="879" y="459"/>
                  </a:lnTo>
                  <a:lnTo>
                    <a:pt x="878" y="472"/>
                  </a:lnTo>
                  <a:lnTo>
                    <a:pt x="958" y="490"/>
                  </a:lnTo>
                  <a:lnTo>
                    <a:pt x="953" y="502"/>
                  </a:lnTo>
                  <a:lnTo>
                    <a:pt x="950" y="512"/>
                  </a:lnTo>
                  <a:lnTo>
                    <a:pt x="947" y="523"/>
                  </a:lnTo>
                  <a:lnTo>
                    <a:pt x="946" y="533"/>
                  </a:lnTo>
                  <a:lnTo>
                    <a:pt x="906" y="530"/>
                  </a:lnTo>
                  <a:lnTo>
                    <a:pt x="901" y="539"/>
                  </a:lnTo>
                  <a:lnTo>
                    <a:pt x="895" y="556"/>
                  </a:lnTo>
                  <a:lnTo>
                    <a:pt x="891" y="577"/>
                  </a:lnTo>
                  <a:lnTo>
                    <a:pt x="888" y="593"/>
                  </a:lnTo>
                  <a:lnTo>
                    <a:pt x="888" y="603"/>
                  </a:lnTo>
                  <a:lnTo>
                    <a:pt x="891" y="611"/>
                  </a:lnTo>
                  <a:lnTo>
                    <a:pt x="894" y="620"/>
                  </a:lnTo>
                  <a:lnTo>
                    <a:pt x="899" y="626"/>
                  </a:lnTo>
                  <a:lnTo>
                    <a:pt x="905" y="632"/>
                  </a:lnTo>
                  <a:lnTo>
                    <a:pt x="910" y="637"/>
                  </a:lnTo>
                  <a:lnTo>
                    <a:pt x="916" y="641"/>
                  </a:lnTo>
                  <a:lnTo>
                    <a:pt x="922" y="644"/>
                  </a:lnTo>
                  <a:lnTo>
                    <a:pt x="933" y="647"/>
                  </a:lnTo>
                  <a:lnTo>
                    <a:pt x="944" y="651"/>
                  </a:lnTo>
                  <a:lnTo>
                    <a:pt x="955" y="653"/>
                  </a:lnTo>
                  <a:lnTo>
                    <a:pt x="968" y="655"/>
                  </a:lnTo>
                  <a:lnTo>
                    <a:pt x="979" y="655"/>
                  </a:lnTo>
                  <a:lnTo>
                    <a:pt x="992" y="654"/>
                  </a:lnTo>
                  <a:lnTo>
                    <a:pt x="1006" y="653"/>
                  </a:lnTo>
                  <a:lnTo>
                    <a:pt x="1020" y="649"/>
                  </a:lnTo>
                  <a:lnTo>
                    <a:pt x="1026" y="648"/>
                  </a:lnTo>
                  <a:lnTo>
                    <a:pt x="1030" y="646"/>
                  </a:lnTo>
                  <a:lnTo>
                    <a:pt x="1035" y="644"/>
                  </a:lnTo>
                  <a:lnTo>
                    <a:pt x="1039" y="641"/>
                  </a:lnTo>
                  <a:lnTo>
                    <a:pt x="1044" y="638"/>
                  </a:lnTo>
                  <a:lnTo>
                    <a:pt x="1047" y="636"/>
                  </a:lnTo>
                  <a:lnTo>
                    <a:pt x="1052" y="632"/>
                  </a:lnTo>
                  <a:lnTo>
                    <a:pt x="1055" y="629"/>
                  </a:lnTo>
                  <a:lnTo>
                    <a:pt x="1065" y="618"/>
                  </a:lnTo>
                  <a:lnTo>
                    <a:pt x="1074" y="605"/>
                  </a:lnTo>
                  <a:lnTo>
                    <a:pt x="1081" y="591"/>
                  </a:lnTo>
                  <a:lnTo>
                    <a:pt x="1087" y="575"/>
                  </a:lnTo>
                  <a:lnTo>
                    <a:pt x="1092" y="558"/>
                  </a:lnTo>
                  <a:lnTo>
                    <a:pt x="1096" y="542"/>
                  </a:lnTo>
                  <a:lnTo>
                    <a:pt x="1099" y="527"/>
                  </a:lnTo>
                  <a:lnTo>
                    <a:pt x="1100" y="515"/>
                  </a:lnTo>
                  <a:lnTo>
                    <a:pt x="1102" y="496"/>
                  </a:lnTo>
                  <a:lnTo>
                    <a:pt x="1100" y="477"/>
                  </a:lnTo>
                  <a:lnTo>
                    <a:pt x="1097" y="458"/>
                  </a:lnTo>
                  <a:lnTo>
                    <a:pt x="1090" y="442"/>
                  </a:lnTo>
                  <a:lnTo>
                    <a:pt x="1084" y="435"/>
                  </a:lnTo>
                  <a:lnTo>
                    <a:pt x="1077" y="427"/>
                  </a:lnTo>
                  <a:lnTo>
                    <a:pt x="1067" y="419"/>
                  </a:lnTo>
                  <a:lnTo>
                    <a:pt x="1057" y="411"/>
                  </a:lnTo>
                  <a:lnTo>
                    <a:pt x="1043" y="404"/>
                  </a:lnTo>
                  <a:lnTo>
                    <a:pt x="1028" y="398"/>
                  </a:lnTo>
                  <a:lnTo>
                    <a:pt x="1012" y="395"/>
                  </a:lnTo>
                  <a:lnTo>
                    <a:pt x="994" y="394"/>
                  </a:lnTo>
                  <a:lnTo>
                    <a:pt x="983" y="394"/>
                  </a:lnTo>
                  <a:lnTo>
                    <a:pt x="973" y="396"/>
                  </a:lnTo>
                  <a:lnTo>
                    <a:pt x="962" y="401"/>
                  </a:lnTo>
                  <a:lnTo>
                    <a:pt x="953" y="405"/>
                  </a:lnTo>
                  <a:lnTo>
                    <a:pt x="945" y="412"/>
                  </a:lnTo>
                  <a:lnTo>
                    <a:pt x="938" y="419"/>
                  </a:lnTo>
                  <a:lnTo>
                    <a:pt x="931" y="428"/>
                  </a:lnTo>
                  <a:lnTo>
                    <a:pt x="926" y="438"/>
                  </a:lnTo>
                  <a:lnTo>
                    <a:pt x="926" y="440"/>
                  </a:lnTo>
                  <a:lnTo>
                    <a:pt x="929" y="442"/>
                  </a:lnTo>
                  <a:lnTo>
                    <a:pt x="931" y="443"/>
                  </a:lnTo>
                  <a:lnTo>
                    <a:pt x="933" y="444"/>
                  </a:lnTo>
                  <a:lnTo>
                    <a:pt x="938" y="441"/>
                  </a:lnTo>
                  <a:lnTo>
                    <a:pt x="943" y="438"/>
                  </a:lnTo>
                  <a:lnTo>
                    <a:pt x="946" y="434"/>
                  </a:lnTo>
                  <a:lnTo>
                    <a:pt x="951" y="429"/>
                  </a:lnTo>
                  <a:lnTo>
                    <a:pt x="955" y="425"/>
                  </a:lnTo>
                  <a:lnTo>
                    <a:pt x="960" y="421"/>
                  </a:lnTo>
                  <a:lnTo>
                    <a:pt x="966" y="419"/>
                  </a:lnTo>
                  <a:lnTo>
                    <a:pt x="971" y="417"/>
                  </a:lnTo>
                  <a:lnTo>
                    <a:pt x="985" y="414"/>
                  </a:lnTo>
                  <a:lnTo>
                    <a:pt x="1000" y="413"/>
                  </a:lnTo>
                  <a:lnTo>
                    <a:pt x="1015" y="417"/>
                  </a:lnTo>
                  <a:lnTo>
                    <a:pt x="1031" y="420"/>
                  </a:lnTo>
                  <a:lnTo>
                    <a:pt x="1046" y="427"/>
                  </a:lnTo>
                  <a:lnTo>
                    <a:pt x="1059" y="435"/>
                  </a:lnTo>
                  <a:lnTo>
                    <a:pt x="1070" y="446"/>
                  </a:lnTo>
                  <a:lnTo>
                    <a:pt x="1079" y="456"/>
                  </a:lnTo>
                  <a:lnTo>
                    <a:pt x="1084" y="472"/>
                  </a:lnTo>
                  <a:lnTo>
                    <a:pt x="1087" y="492"/>
                  </a:lnTo>
                  <a:lnTo>
                    <a:pt x="1084" y="514"/>
                  </a:lnTo>
                  <a:lnTo>
                    <a:pt x="1081" y="537"/>
                  </a:lnTo>
                  <a:lnTo>
                    <a:pt x="1074" y="558"/>
                  </a:lnTo>
                  <a:lnTo>
                    <a:pt x="1066" y="578"/>
                  </a:lnTo>
                  <a:lnTo>
                    <a:pt x="1058" y="594"/>
                  </a:lnTo>
                  <a:lnTo>
                    <a:pt x="1051" y="607"/>
                  </a:lnTo>
                  <a:lnTo>
                    <a:pt x="1044" y="616"/>
                  </a:lnTo>
                  <a:lnTo>
                    <a:pt x="1036" y="624"/>
                  </a:lnTo>
                  <a:lnTo>
                    <a:pt x="1027" y="630"/>
                  </a:lnTo>
                  <a:lnTo>
                    <a:pt x="1017" y="634"/>
                  </a:lnTo>
                  <a:lnTo>
                    <a:pt x="1008" y="637"/>
                  </a:lnTo>
                  <a:lnTo>
                    <a:pt x="997" y="638"/>
                  </a:lnTo>
                  <a:lnTo>
                    <a:pt x="984" y="639"/>
                  </a:lnTo>
                  <a:lnTo>
                    <a:pt x="970" y="638"/>
                  </a:lnTo>
                  <a:lnTo>
                    <a:pt x="961" y="637"/>
                  </a:lnTo>
                  <a:lnTo>
                    <a:pt x="952" y="634"/>
                  </a:lnTo>
                  <a:lnTo>
                    <a:pt x="941" y="632"/>
                  </a:lnTo>
                  <a:lnTo>
                    <a:pt x="932" y="628"/>
                  </a:lnTo>
                  <a:lnTo>
                    <a:pt x="923" y="622"/>
                  </a:lnTo>
                  <a:lnTo>
                    <a:pt x="915" y="615"/>
                  </a:lnTo>
                  <a:lnTo>
                    <a:pt x="909" y="607"/>
                  </a:lnTo>
                  <a:lnTo>
                    <a:pt x="906" y="595"/>
                  </a:lnTo>
                  <a:lnTo>
                    <a:pt x="906" y="590"/>
                  </a:lnTo>
                  <a:lnTo>
                    <a:pt x="907" y="576"/>
                  </a:lnTo>
                  <a:lnTo>
                    <a:pt x="908" y="561"/>
                  </a:lnTo>
                  <a:lnTo>
                    <a:pt x="911" y="546"/>
                  </a:lnTo>
                  <a:lnTo>
                    <a:pt x="920" y="5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9" name="Freeform 20"/>
            <p:cNvSpPr>
              <a:spLocks/>
            </p:cNvSpPr>
            <p:nvPr/>
          </p:nvSpPr>
          <p:spPr bwMode="auto">
            <a:xfrm>
              <a:off x="9140825" y="3367088"/>
              <a:ext cx="26987" cy="25400"/>
            </a:xfrm>
            <a:custGeom>
              <a:avLst/>
              <a:gdLst>
                <a:gd name="T0" fmla="*/ 17 w 35"/>
                <a:gd name="T1" fmla="*/ 34 h 34"/>
                <a:gd name="T2" fmla="*/ 24 w 35"/>
                <a:gd name="T3" fmla="*/ 33 h 34"/>
                <a:gd name="T4" fmla="*/ 30 w 35"/>
                <a:gd name="T5" fmla="*/ 28 h 34"/>
                <a:gd name="T6" fmla="*/ 34 w 35"/>
                <a:gd name="T7" fmla="*/ 23 h 34"/>
                <a:gd name="T8" fmla="*/ 35 w 35"/>
                <a:gd name="T9" fmla="*/ 17 h 34"/>
                <a:gd name="T10" fmla="*/ 34 w 35"/>
                <a:gd name="T11" fmla="*/ 10 h 34"/>
                <a:gd name="T12" fmla="*/ 30 w 35"/>
                <a:gd name="T13" fmla="*/ 5 h 34"/>
                <a:gd name="T14" fmla="*/ 24 w 35"/>
                <a:gd name="T15" fmla="*/ 2 h 34"/>
                <a:gd name="T16" fmla="*/ 17 w 35"/>
                <a:gd name="T17" fmla="*/ 0 h 34"/>
                <a:gd name="T18" fmla="*/ 11 w 35"/>
                <a:gd name="T19" fmla="*/ 2 h 34"/>
                <a:gd name="T20" fmla="*/ 6 w 35"/>
                <a:gd name="T21" fmla="*/ 5 h 34"/>
                <a:gd name="T22" fmla="*/ 1 w 35"/>
                <a:gd name="T23" fmla="*/ 10 h 34"/>
                <a:gd name="T24" fmla="*/ 0 w 35"/>
                <a:gd name="T25" fmla="*/ 17 h 34"/>
                <a:gd name="T26" fmla="*/ 1 w 35"/>
                <a:gd name="T27" fmla="*/ 23 h 34"/>
                <a:gd name="T28" fmla="*/ 6 w 35"/>
                <a:gd name="T29" fmla="*/ 28 h 34"/>
                <a:gd name="T30" fmla="*/ 11 w 35"/>
                <a:gd name="T31" fmla="*/ 33 h 34"/>
                <a:gd name="T32" fmla="*/ 17 w 35"/>
                <a:gd name="T3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lnTo>
                    <a:pt x="24" y="33"/>
                  </a:lnTo>
                  <a:lnTo>
                    <a:pt x="30" y="28"/>
                  </a:lnTo>
                  <a:lnTo>
                    <a:pt x="34" y="23"/>
                  </a:lnTo>
                  <a:lnTo>
                    <a:pt x="35" y="17"/>
                  </a:lnTo>
                  <a:lnTo>
                    <a:pt x="34" y="10"/>
                  </a:lnTo>
                  <a:lnTo>
                    <a:pt x="30" y="5"/>
                  </a:lnTo>
                  <a:lnTo>
                    <a:pt x="24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1" y="23"/>
                  </a:lnTo>
                  <a:lnTo>
                    <a:pt x="6" y="28"/>
                  </a:lnTo>
                  <a:lnTo>
                    <a:pt x="11" y="33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2269934" y="3741534"/>
            <a:ext cx="903287" cy="649287"/>
            <a:chOff x="8723313" y="3024188"/>
            <a:chExt cx="903287" cy="649287"/>
          </a:xfrm>
        </p:grpSpPr>
        <p:sp>
          <p:nvSpPr>
            <p:cNvPr id="51" name="Freeform 12"/>
            <p:cNvSpPr>
              <a:spLocks/>
            </p:cNvSpPr>
            <p:nvPr/>
          </p:nvSpPr>
          <p:spPr bwMode="auto">
            <a:xfrm>
              <a:off x="8859838" y="3059113"/>
              <a:ext cx="682625" cy="614362"/>
            </a:xfrm>
            <a:custGeom>
              <a:avLst/>
              <a:gdLst>
                <a:gd name="T0" fmla="*/ 807 w 859"/>
                <a:gd name="T1" fmla="*/ 453 h 774"/>
                <a:gd name="T2" fmla="*/ 771 w 859"/>
                <a:gd name="T3" fmla="*/ 431 h 774"/>
                <a:gd name="T4" fmla="*/ 775 w 859"/>
                <a:gd name="T5" fmla="*/ 402 h 774"/>
                <a:gd name="T6" fmla="*/ 773 w 859"/>
                <a:gd name="T7" fmla="*/ 348 h 774"/>
                <a:gd name="T8" fmla="*/ 758 w 859"/>
                <a:gd name="T9" fmla="*/ 272 h 774"/>
                <a:gd name="T10" fmla="*/ 728 w 859"/>
                <a:gd name="T11" fmla="*/ 203 h 774"/>
                <a:gd name="T12" fmla="*/ 686 w 859"/>
                <a:gd name="T13" fmla="*/ 141 h 774"/>
                <a:gd name="T14" fmla="*/ 633 w 859"/>
                <a:gd name="T15" fmla="*/ 89 h 774"/>
                <a:gd name="T16" fmla="*/ 572 w 859"/>
                <a:gd name="T17" fmla="*/ 46 h 774"/>
                <a:gd name="T18" fmla="*/ 503 w 859"/>
                <a:gd name="T19" fmla="*/ 18 h 774"/>
                <a:gd name="T20" fmla="*/ 427 w 859"/>
                <a:gd name="T21" fmla="*/ 3 h 774"/>
                <a:gd name="T22" fmla="*/ 349 w 859"/>
                <a:gd name="T23" fmla="*/ 3 h 774"/>
                <a:gd name="T24" fmla="*/ 273 w 859"/>
                <a:gd name="T25" fmla="*/ 18 h 774"/>
                <a:gd name="T26" fmla="*/ 202 w 859"/>
                <a:gd name="T27" fmla="*/ 46 h 774"/>
                <a:gd name="T28" fmla="*/ 141 w 859"/>
                <a:gd name="T29" fmla="*/ 89 h 774"/>
                <a:gd name="T30" fmla="*/ 88 w 859"/>
                <a:gd name="T31" fmla="*/ 141 h 774"/>
                <a:gd name="T32" fmla="*/ 47 w 859"/>
                <a:gd name="T33" fmla="*/ 203 h 774"/>
                <a:gd name="T34" fmla="*/ 17 w 859"/>
                <a:gd name="T35" fmla="*/ 272 h 774"/>
                <a:gd name="T36" fmla="*/ 2 w 859"/>
                <a:gd name="T37" fmla="*/ 348 h 774"/>
                <a:gd name="T38" fmla="*/ 2 w 859"/>
                <a:gd name="T39" fmla="*/ 427 h 774"/>
                <a:gd name="T40" fmla="*/ 17 w 859"/>
                <a:gd name="T41" fmla="*/ 503 h 774"/>
                <a:gd name="T42" fmla="*/ 47 w 859"/>
                <a:gd name="T43" fmla="*/ 572 h 774"/>
                <a:gd name="T44" fmla="*/ 88 w 859"/>
                <a:gd name="T45" fmla="*/ 634 h 774"/>
                <a:gd name="T46" fmla="*/ 141 w 859"/>
                <a:gd name="T47" fmla="*/ 686 h 774"/>
                <a:gd name="T48" fmla="*/ 202 w 859"/>
                <a:gd name="T49" fmla="*/ 728 h 774"/>
                <a:gd name="T50" fmla="*/ 273 w 859"/>
                <a:gd name="T51" fmla="*/ 757 h 774"/>
                <a:gd name="T52" fmla="*/ 349 w 859"/>
                <a:gd name="T53" fmla="*/ 772 h 774"/>
                <a:gd name="T54" fmla="*/ 420 w 859"/>
                <a:gd name="T55" fmla="*/ 773 h 774"/>
                <a:gd name="T56" fmla="*/ 481 w 859"/>
                <a:gd name="T57" fmla="*/ 763 h 774"/>
                <a:gd name="T58" fmla="*/ 539 w 859"/>
                <a:gd name="T59" fmla="*/ 743 h 774"/>
                <a:gd name="T60" fmla="*/ 593 w 859"/>
                <a:gd name="T61" fmla="*/ 716 h 774"/>
                <a:gd name="T62" fmla="*/ 641 w 859"/>
                <a:gd name="T63" fmla="*/ 680 h 774"/>
                <a:gd name="T64" fmla="*/ 683 w 859"/>
                <a:gd name="T65" fmla="*/ 637 h 774"/>
                <a:gd name="T66" fmla="*/ 717 w 859"/>
                <a:gd name="T67" fmla="*/ 589 h 774"/>
                <a:gd name="T68" fmla="*/ 745 w 859"/>
                <a:gd name="T69" fmla="*/ 536 h 774"/>
                <a:gd name="T70" fmla="*/ 784 w 859"/>
                <a:gd name="T71" fmla="*/ 511 h 774"/>
                <a:gd name="T72" fmla="*/ 799 w 859"/>
                <a:gd name="T73" fmla="*/ 534 h 774"/>
                <a:gd name="T74" fmla="*/ 811 w 859"/>
                <a:gd name="T75" fmla="*/ 536 h 774"/>
                <a:gd name="T76" fmla="*/ 826 w 859"/>
                <a:gd name="T77" fmla="*/ 537 h 774"/>
                <a:gd name="T78" fmla="*/ 838 w 859"/>
                <a:gd name="T79" fmla="*/ 535 h 774"/>
                <a:gd name="T80" fmla="*/ 844 w 859"/>
                <a:gd name="T81" fmla="*/ 526 h 774"/>
                <a:gd name="T82" fmla="*/ 857 w 859"/>
                <a:gd name="T83" fmla="*/ 503 h 774"/>
                <a:gd name="T84" fmla="*/ 845 w 859"/>
                <a:gd name="T85" fmla="*/ 46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59" h="774">
                  <a:moveTo>
                    <a:pt x="845" y="460"/>
                  </a:moveTo>
                  <a:lnTo>
                    <a:pt x="807" y="453"/>
                  </a:lnTo>
                  <a:lnTo>
                    <a:pt x="770" y="445"/>
                  </a:lnTo>
                  <a:lnTo>
                    <a:pt x="771" y="431"/>
                  </a:lnTo>
                  <a:lnTo>
                    <a:pt x="774" y="416"/>
                  </a:lnTo>
                  <a:lnTo>
                    <a:pt x="775" y="402"/>
                  </a:lnTo>
                  <a:lnTo>
                    <a:pt x="775" y="387"/>
                  </a:lnTo>
                  <a:lnTo>
                    <a:pt x="773" y="348"/>
                  </a:lnTo>
                  <a:lnTo>
                    <a:pt x="767" y="309"/>
                  </a:lnTo>
                  <a:lnTo>
                    <a:pt x="758" y="272"/>
                  </a:lnTo>
                  <a:lnTo>
                    <a:pt x="745" y="237"/>
                  </a:lnTo>
                  <a:lnTo>
                    <a:pt x="728" y="203"/>
                  </a:lnTo>
                  <a:lnTo>
                    <a:pt x="708" y="171"/>
                  </a:lnTo>
                  <a:lnTo>
                    <a:pt x="686" y="141"/>
                  </a:lnTo>
                  <a:lnTo>
                    <a:pt x="661" y="113"/>
                  </a:lnTo>
                  <a:lnTo>
                    <a:pt x="633" y="89"/>
                  </a:lnTo>
                  <a:lnTo>
                    <a:pt x="604" y="66"/>
                  </a:lnTo>
                  <a:lnTo>
                    <a:pt x="572" y="46"/>
                  </a:lnTo>
                  <a:lnTo>
                    <a:pt x="539" y="30"/>
                  </a:lnTo>
                  <a:lnTo>
                    <a:pt x="503" y="18"/>
                  </a:lnTo>
                  <a:lnTo>
                    <a:pt x="466" y="8"/>
                  </a:lnTo>
                  <a:lnTo>
                    <a:pt x="427" y="3"/>
                  </a:lnTo>
                  <a:lnTo>
                    <a:pt x="388" y="0"/>
                  </a:lnTo>
                  <a:lnTo>
                    <a:pt x="349" y="3"/>
                  </a:lnTo>
                  <a:lnTo>
                    <a:pt x="310" y="8"/>
                  </a:lnTo>
                  <a:lnTo>
                    <a:pt x="273" y="18"/>
                  </a:lnTo>
                  <a:lnTo>
                    <a:pt x="237" y="30"/>
                  </a:lnTo>
                  <a:lnTo>
                    <a:pt x="202" y="46"/>
                  </a:lnTo>
                  <a:lnTo>
                    <a:pt x="171" y="66"/>
                  </a:lnTo>
                  <a:lnTo>
                    <a:pt x="141" y="89"/>
                  </a:lnTo>
                  <a:lnTo>
                    <a:pt x="114" y="113"/>
                  </a:lnTo>
                  <a:lnTo>
                    <a:pt x="88" y="141"/>
                  </a:lnTo>
                  <a:lnTo>
                    <a:pt x="66" y="171"/>
                  </a:lnTo>
                  <a:lnTo>
                    <a:pt x="47" y="203"/>
                  </a:lnTo>
                  <a:lnTo>
                    <a:pt x="31" y="237"/>
                  </a:lnTo>
                  <a:lnTo>
                    <a:pt x="17" y="272"/>
                  </a:lnTo>
                  <a:lnTo>
                    <a:pt x="8" y="309"/>
                  </a:lnTo>
                  <a:lnTo>
                    <a:pt x="2" y="348"/>
                  </a:lnTo>
                  <a:lnTo>
                    <a:pt x="0" y="387"/>
                  </a:lnTo>
                  <a:lnTo>
                    <a:pt x="2" y="427"/>
                  </a:lnTo>
                  <a:lnTo>
                    <a:pt x="8" y="466"/>
                  </a:lnTo>
                  <a:lnTo>
                    <a:pt x="17" y="503"/>
                  </a:lnTo>
                  <a:lnTo>
                    <a:pt x="31" y="538"/>
                  </a:lnTo>
                  <a:lnTo>
                    <a:pt x="47" y="572"/>
                  </a:lnTo>
                  <a:lnTo>
                    <a:pt x="66" y="604"/>
                  </a:lnTo>
                  <a:lnTo>
                    <a:pt x="88" y="634"/>
                  </a:lnTo>
                  <a:lnTo>
                    <a:pt x="114" y="662"/>
                  </a:lnTo>
                  <a:lnTo>
                    <a:pt x="141" y="686"/>
                  </a:lnTo>
                  <a:lnTo>
                    <a:pt x="171" y="709"/>
                  </a:lnTo>
                  <a:lnTo>
                    <a:pt x="202" y="728"/>
                  </a:lnTo>
                  <a:lnTo>
                    <a:pt x="237" y="744"/>
                  </a:lnTo>
                  <a:lnTo>
                    <a:pt x="273" y="757"/>
                  </a:lnTo>
                  <a:lnTo>
                    <a:pt x="310" y="766"/>
                  </a:lnTo>
                  <a:lnTo>
                    <a:pt x="349" y="772"/>
                  </a:lnTo>
                  <a:lnTo>
                    <a:pt x="388" y="774"/>
                  </a:lnTo>
                  <a:lnTo>
                    <a:pt x="420" y="773"/>
                  </a:lnTo>
                  <a:lnTo>
                    <a:pt x="451" y="770"/>
                  </a:lnTo>
                  <a:lnTo>
                    <a:pt x="481" y="763"/>
                  </a:lnTo>
                  <a:lnTo>
                    <a:pt x="511" y="755"/>
                  </a:lnTo>
                  <a:lnTo>
                    <a:pt x="539" y="743"/>
                  </a:lnTo>
                  <a:lnTo>
                    <a:pt x="566" y="731"/>
                  </a:lnTo>
                  <a:lnTo>
                    <a:pt x="593" y="716"/>
                  </a:lnTo>
                  <a:lnTo>
                    <a:pt x="617" y="698"/>
                  </a:lnTo>
                  <a:lnTo>
                    <a:pt x="641" y="680"/>
                  </a:lnTo>
                  <a:lnTo>
                    <a:pt x="662" y="659"/>
                  </a:lnTo>
                  <a:lnTo>
                    <a:pt x="683" y="637"/>
                  </a:lnTo>
                  <a:lnTo>
                    <a:pt x="701" y="614"/>
                  </a:lnTo>
                  <a:lnTo>
                    <a:pt x="717" y="589"/>
                  </a:lnTo>
                  <a:lnTo>
                    <a:pt x="732" y="562"/>
                  </a:lnTo>
                  <a:lnTo>
                    <a:pt x="745" y="536"/>
                  </a:lnTo>
                  <a:lnTo>
                    <a:pt x="755" y="507"/>
                  </a:lnTo>
                  <a:lnTo>
                    <a:pt x="784" y="511"/>
                  </a:lnTo>
                  <a:lnTo>
                    <a:pt x="798" y="534"/>
                  </a:lnTo>
                  <a:lnTo>
                    <a:pt x="799" y="534"/>
                  </a:lnTo>
                  <a:lnTo>
                    <a:pt x="804" y="535"/>
                  </a:lnTo>
                  <a:lnTo>
                    <a:pt x="811" y="536"/>
                  </a:lnTo>
                  <a:lnTo>
                    <a:pt x="818" y="536"/>
                  </a:lnTo>
                  <a:lnTo>
                    <a:pt x="826" y="537"/>
                  </a:lnTo>
                  <a:lnTo>
                    <a:pt x="833" y="537"/>
                  </a:lnTo>
                  <a:lnTo>
                    <a:pt x="838" y="535"/>
                  </a:lnTo>
                  <a:lnTo>
                    <a:pt x="841" y="533"/>
                  </a:lnTo>
                  <a:lnTo>
                    <a:pt x="844" y="526"/>
                  </a:lnTo>
                  <a:lnTo>
                    <a:pt x="850" y="514"/>
                  </a:lnTo>
                  <a:lnTo>
                    <a:pt x="857" y="503"/>
                  </a:lnTo>
                  <a:lnTo>
                    <a:pt x="859" y="498"/>
                  </a:lnTo>
                  <a:lnTo>
                    <a:pt x="845" y="460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2" name="Freeform 13"/>
            <p:cNvSpPr>
              <a:spLocks/>
            </p:cNvSpPr>
            <p:nvPr/>
          </p:nvSpPr>
          <p:spPr bwMode="auto">
            <a:xfrm>
              <a:off x="9434513" y="3336925"/>
              <a:ext cx="192087" cy="228600"/>
            </a:xfrm>
            <a:custGeom>
              <a:avLst/>
              <a:gdLst>
                <a:gd name="T0" fmla="*/ 8 w 242"/>
                <a:gd name="T1" fmla="*/ 56 h 289"/>
                <a:gd name="T2" fmla="*/ 39 w 242"/>
                <a:gd name="T3" fmla="*/ 52 h 289"/>
                <a:gd name="T4" fmla="*/ 46 w 242"/>
                <a:gd name="T5" fmla="*/ 41 h 289"/>
                <a:gd name="T6" fmla="*/ 58 w 242"/>
                <a:gd name="T7" fmla="*/ 25 h 289"/>
                <a:gd name="T8" fmla="*/ 75 w 242"/>
                <a:gd name="T9" fmla="*/ 10 h 289"/>
                <a:gd name="T10" fmla="*/ 89 w 242"/>
                <a:gd name="T11" fmla="*/ 4 h 289"/>
                <a:gd name="T12" fmla="*/ 103 w 242"/>
                <a:gd name="T13" fmla="*/ 2 h 289"/>
                <a:gd name="T14" fmla="*/ 123 w 242"/>
                <a:gd name="T15" fmla="*/ 0 h 289"/>
                <a:gd name="T16" fmla="*/ 148 w 242"/>
                <a:gd name="T17" fmla="*/ 3 h 289"/>
                <a:gd name="T18" fmla="*/ 166 w 242"/>
                <a:gd name="T19" fmla="*/ 8 h 289"/>
                <a:gd name="T20" fmla="*/ 181 w 242"/>
                <a:gd name="T21" fmla="*/ 14 h 289"/>
                <a:gd name="T22" fmla="*/ 197 w 242"/>
                <a:gd name="T23" fmla="*/ 22 h 289"/>
                <a:gd name="T24" fmla="*/ 211 w 242"/>
                <a:gd name="T25" fmla="*/ 33 h 289"/>
                <a:gd name="T26" fmla="*/ 221 w 242"/>
                <a:gd name="T27" fmla="*/ 44 h 289"/>
                <a:gd name="T28" fmla="*/ 229 w 242"/>
                <a:gd name="T29" fmla="*/ 58 h 289"/>
                <a:gd name="T30" fmla="*/ 236 w 242"/>
                <a:gd name="T31" fmla="*/ 75 h 289"/>
                <a:gd name="T32" fmla="*/ 241 w 242"/>
                <a:gd name="T33" fmla="*/ 95 h 289"/>
                <a:gd name="T34" fmla="*/ 241 w 242"/>
                <a:gd name="T35" fmla="*/ 119 h 289"/>
                <a:gd name="T36" fmla="*/ 233 w 242"/>
                <a:gd name="T37" fmla="*/ 157 h 289"/>
                <a:gd name="T38" fmla="*/ 221 w 242"/>
                <a:gd name="T39" fmla="*/ 197 h 289"/>
                <a:gd name="T40" fmla="*/ 211 w 242"/>
                <a:gd name="T41" fmla="*/ 230 h 289"/>
                <a:gd name="T42" fmla="*/ 203 w 242"/>
                <a:gd name="T43" fmla="*/ 246 h 289"/>
                <a:gd name="T44" fmla="*/ 190 w 242"/>
                <a:gd name="T45" fmla="*/ 260 h 289"/>
                <a:gd name="T46" fmla="*/ 174 w 242"/>
                <a:gd name="T47" fmla="*/ 271 h 289"/>
                <a:gd name="T48" fmla="*/ 158 w 242"/>
                <a:gd name="T49" fmla="*/ 280 h 289"/>
                <a:gd name="T50" fmla="*/ 142 w 242"/>
                <a:gd name="T51" fmla="*/ 285 h 289"/>
                <a:gd name="T52" fmla="*/ 126 w 242"/>
                <a:gd name="T53" fmla="*/ 288 h 289"/>
                <a:gd name="T54" fmla="*/ 111 w 242"/>
                <a:gd name="T55" fmla="*/ 289 h 289"/>
                <a:gd name="T56" fmla="*/ 93 w 242"/>
                <a:gd name="T57" fmla="*/ 288 h 289"/>
                <a:gd name="T58" fmla="*/ 74 w 242"/>
                <a:gd name="T59" fmla="*/ 285 h 289"/>
                <a:gd name="T60" fmla="*/ 53 w 242"/>
                <a:gd name="T61" fmla="*/ 280 h 289"/>
                <a:gd name="T62" fmla="*/ 36 w 242"/>
                <a:gd name="T63" fmla="*/ 276 h 289"/>
                <a:gd name="T64" fmla="*/ 23 w 242"/>
                <a:gd name="T65" fmla="*/ 269 h 289"/>
                <a:gd name="T66" fmla="*/ 12 w 242"/>
                <a:gd name="T67" fmla="*/ 255 h 289"/>
                <a:gd name="T68" fmla="*/ 1 w 242"/>
                <a:gd name="T69" fmla="*/ 233 h 289"/>
                <a:gd name="T70" fmla="*/ 8 w 242"/>
                <a:gd name="T71" fmla="*/ 142 h 289"/>
                <a:gd name="T72" fmla="*/ 48 w 242"/>
                <a:gd name="T73" fmla="*/ 165 h 289"/>
                <a:gd name="T74" fmla="*/ 51 w 242"/>
                <a:gd name="T75" fmla="*/ 197 h 289"/>
                <a:gd name="T76" fmla="*/ 57 w 242"/>
                <a:gd name="T77" fmla="*/ 212 h 289"/>
                <a:gd name="T78" fmla="*/ 67 w 242"/>
                <a:gd name="T79" fmla="*/ 218 h 289"/>
                <a:gd name="T80" fmla="*/ 82 w 242"/>
                <a:gd name="T81" fmla="*/ 224 h 289"/>
                <a:gd name="T82" fmla="*/ 98 w 242"/>
                <a:gd name="T83" fmla="*/ 228 h 289"/>
                <a:gd name="T84" fmla="*/ 116 w 242"/>
                <a:gd name="T85" fmla="*/ 230 h 289"/>
                <a:gd name="T86" fmla="*/ 138 w 242"/>
                <a:gd name="T87" fmla="*/ 219 h 289"/>
                <a:gd name="T88" fmla="*/ 156 w 242"/>
                <a:gd name="T89" fmla="*/ 203 h 289"/>
                <a:gd name="T90" fmla="*/ 166 w 242"/>
                <a:gd name="T91" fmla="*/ 192 h 289"/>
                <a:gd name="T92" fmla="*/ 181 w 242"/>
                <a:gd name="T93" fmla="*/ 99 h 289"/>
                <a:gd name="T94" fmla="*/ 91 w 242"/>
                <a:gd name="T95" fmla="*/ 61 h 289"/>
                <a:gd name="T96" fmla="*/ 0 w 242"/>
                <a:gd name="T97" fmla="*/ 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2" h="289">
                  <a:moveTo>
                    <a:pt x="0" y="89"/>
                  </a:moveTo>
                  <a:lnTo>
                    <a:pt x="8" y="56"/>
                  </a:lnTo>
                  <a:lnTo>
                    <a:pt x="38" y="53"/>
                  </a:lnTo>
                  <a:lnTo>
                    <a:pt x="39" y="52"/>
                  </a:lnTo>
                  <a:lnTo>
                    <a:pt x="42" y="48"/>
                  </a:lnTo>
                  <a:lnTo>
                    <a:pt x="46" y="41"/>
                  </a:lnTo>
                  <a:lnTo>
                    <a:pt x="51" y="33"/>
                  </a:lnTo>
                  <a:lnTo>
                    <a:pt x="58" y="25"/>
                  </a:lnTo>
                  <a:lnTo>
                    <a:pt x="66" y="17"/>
                  </a:lnTo>
                  <a:lnTo>
                    <a:pt x="75" y="10"/>
                  </a:lnTo>
                  <a:lnTo>
                    <a:pt x="84" y="5"/>
                  </a:lnTo>
                  <a:lnTo>
                    <a:pt x="89" y="4"/>
                  </a:lnTo>
                  <a:lnTo>
                    <a:pt x="95" y="3"/>
                  </a:lnTo>
                  <a:lnTo>
                    <a:pt x="103" y="2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35" y="2"/>
                  </a:lnTo>
                  <a:lnTo>
                    <a:pt x="148" y="3"/>
                  </a:lnTo>
                  <a:lnTo>
                    <a:pt x="160" y="6"/>
                  </a:lnTo>
                  <a:lnTo>
                    <a:pt x="166" y="8"/>
                  </a:lnTo>
                  <a:lnTo>
                    <a:pt x="173" y="11"/>
                  </a:lnTo>
                  <a:lnTo>
                    <a:pt x="181" y="14"/>
                  </a:lnTo>
                  <a:lnTo>
                    <a:pt x="189" y="18"/>
                  </a:lnTo>
                  <a:lnTo>
                    <a:pt x="197" y="22"/>
                  </a:lnTo>
                  <a:lnTo>
                    <a:pt x="205" y="28"/>
                  </a:lnTo>
                  <a:lnTo>
                    <a:pt x="211" y="33"/>
                  </a:lnTo>
                  <a:lnTo>
                    <a:pt x="217" y="38"/>
                  </a:lnTo>
                  <a:lnTo>
                    <a:pt x="221" y="44"/>
                  </a:lnTo>
                  <a:lnTo>
                    <a:pt x="225" y="50"/>
                  </a:lnTo>
                  <a:lnTo>
                    <a:pt x="229" y="58"/>
                  </a:lnTo>
                  <a:lnTo>
                    <a:pt x="233" y="66"/>
                  </a:lnTo>
                  <a:lnTo>
                    <a:pt x="236" y="75"/>
                  </a:lnTo>
                  <a:lnTo>
                    <a:pt x="239" y="84"/>
                  </a:lnTo>
                  <a:lnTo>
                    <a:pt x="241" y="95"/>
                  </a:lnTo>
                  <a:lnTo>
                    <a:pt x="242" y="104"/>
                  </a:lnTo>
                  <a:lnTo>
                    <a:pt x="241" y="119"/>
                  </a:lnTo>
                  <a:lnTo>
                    <a:pt x="237" y="136"/>
                  </a:lnTo>
                  <a:lnTo>
                    <a:pt x="233" y="157"/>
                  </a:lnTo>
                  <a:lnTo>
                    <a:pt x="227" y="178"/>
                  </a:lnTo>
                  <a:lnTo>
                    <a:pt x="221" y="197"/>
                  </a:lnTo>
                  <a:lnTo>
                    <a:pt x="216" y="216"/>
                  </a:lnTo>
                  <a:lnTo>
                    <a:pt x="211" y="230"/>
                  </a:lnTo>
                  <a:lnTo>
                    <a:pt x="207" y="238"/>
                  </a:lnTo>
                  <a:lnTo>
                    <a:pt x="203" y="246"/>
                  </a:lnTo>
                  <a:lnTo>
                    <a:pt x="197" y="253"/>
                  </a:lnTo>
                  <a:lnTo>
                    <a:pt x="190" y="260"/>
                  </a:lnTo>
                  <a:lnTo>
                    <a:pt x="182" y="265"/>
                  </a:lnTo>
                  <a:lnTo>
                    <a:pt x="174" y="271"/>
                  </a:lnTo>
                  <a:lnTo>
                    <a:pt x="166" y="276"/>
                  </a:lnTo>
                  <a:lnTo>
                    <a:pt x="158" y="280"/>
                  </a:lnTo>
                  <a:lnTo>
                    <a:pt x="150" y="283"/>
                  </a:lnTo>
                  <a:lnTo>
                    <a:pt x="142" y="285"/>
                  </a:lnTo>
                  <a:lnTo>
                    <a:pt x="134" y="286"/>
                  </a:lnTo>
                  <a:lnTo>
                    <a:pt x="126" y="288"/>
                  </a:lnTo>
                  <a:lnTo>
                    <a:pt x="119" y="288"/>
                  </a:lnTo>
                  <a:lnTo>
                    <a:pt x="111" y="289"/>
                  </a:lnTo>
                  <a:lnTo>
                    <a:pt x="103" y="289"/>
                  </a:lnTo>
                  <a:lnTo>
                    <a:pt x="93" y="288"/>
                  </a:lnTo>
                  <a:lnTo>
                    <a:pt x="84" y="287"/>
                  </a:lnTo>
                  <a:lnTo>
                    <a:pt x="74" y="285"/>
                  </a:lnTo>
                  <a:lnTo>
                    <a:pt x="63" y="283"/>
                  </a:lnTo>
                  <a:lnTo>
                    <a:pt x="53" y="280"/>
                  </a:lnTo>
                  <a:lnTo>
                    <a:pt x="44" y="278"/>
                  </a:lnTo>
                  <a:lnTo>
                    <a:pt x="36" y="276"/>
                  </a:lnTo>
                  <a:lnTo>
                    <a:pt x="29" y="272"/>
                  </a:lnTo>
                  <a:lnTo>
                    <a:pt x="23" y="269"/>
                  </a:lnTo>
                  <a:lnTo>
                    <a:pt x="19" y="265"/>
                  </a:lnTo>
                  <a:lnTo>
                    <a:pt x="12" y="255"/>
                  </a:lnTo>
                  <a:lnTo>
                    <a:pt x="6" y="242"/>
                  </a:lnTo>
                  <a:lnTo>
                    <a:pt x="1" y="233"/>
                  </a:lnTo>
                  <a:lnTo>
                    <a:pt x="0" y="230"/>
                  </a:lnTo>
                  <a:lnTo>
                    <a:pt x="8" y="142"/>
                  </a:lnTo>
                  <a:lnTo>
                    <a:pt x="48" y="158"/>
                  </a:lnTo>
                  <a:lnTo>
                    <a:pt x="48" y="165"/>
                  </a:lnTo>
                  <a:lnTo>
                    <a:pt x="50" y="180"/>
                  </a:lnTo>
                  <a:lnTo>
                    <a:pt x="51" y="197"/>
                  </a:lnTo>
                  <a:lnTo>
                    <a:pt x="54" y="209"/>
                  </a:lnTo>
                  <a:lnTo>
                    <a:pt x="57" y="212"/>
                  </a:lnTo>
                  <a:lnTo>
                    <a:pt x="61" y="216"/>
                  </a:lnTo>
                  <a:lnTo>
                    <a:pt x="67" y="218"/>
                  </a:lnTo>
                  <a:lnTo>
                    <a:pt x="75" y="222"/>
                  </a:lnTo>
                  <a:lnTo>
                    <a:pt x="82" y="224"/>
                  </a:lnTo>
                  <a:lnTo>
                    <a:pt x="90" y="226"/>
                  </a:lnTo>
                  <a:lnTo>
                    <a:pt x="98" y="228"/>
                  </a:lnTo>
                  <a:lnTo>
                    <a:pt x="105" y="230"/>
                  </a:lnTo>
                  <a:lnTo>
                    <a:pt x="116" y="230"/>
                  </a:lnTo>
                  <a:lnTo>
                    <a:pt x="128" y="225"/>
                  </a:lnTo>
                  <a:lnTo>
                    <a:pt x="138" y="219"/>
                  </a:lnTo>
                  <a:lnTo>
                    <a:pt x="148" y="211"/>
                  </a:lnTo>
                  <a:lnTo>
                    <a:pt x="156" y="203"/>
                  </a:lnTo>
                  <a:lnTo>
                    <a:pt x="161" y="196"/>
                  </a:lnTo>
                  <a:lnTo>
                    <a:pt x="166" y="192"/>
                  </a:lnTo>
                  <a:lnTo>
                    <a:pt x="167" y="189"/>
                  </a:lnTo>
                  <a:lnTo>
                    <a:pt x="181" y="99"/>
                  </a:lnTo>
                  <a:lnTo>
                    <a:pt x="157" y="73"/>
                  </a:lnTo>
                  <a:lnTo>
                    <a:pt x="91" y="61"/>
                  </a:lnTo>
                  <a:lnTo>
                    <a:pt x="42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3" name="Freeform 14"/>
            <p:cNvSpPr>
              <a:spLocks/>
            </p:cNvSpPr>
            <p:nvPr/>
          </p:nvSpPr>
          <p:spPr bwMode="auto">
            <a:xfrm>
              <a:off x="8920163" y="3119438"/>
              <a:ext cx="498475" cy="496887"/>
            </a:xfrm>
            <a:custGeom>
              <a:avLst/>
              <a:gdLst>
                <a:gd name="T0" fmla="*/ 346 w 627"/>
                <a:gd name="T1" fmla="*/ 627 h 628"/>
                <a:gd name="T2" fmla="*/ 407 w 627"/>
                <a:gd name="T3" fmla="*/ 614 h 628"/>
                <a:gd name="T4" fmla="*/ 464 w 627"/>
                <a:gd name="T5" fmla="*/ 590 h 628"/>
                <a:gd name="T6" fmla="*/ 513 w 627"/>
                <a:gd name="T7" fmla="*/ 557 h 628"/>
                <a:gd name="T8" fmla="*/ 556 w 627"/>
                <a:gd name="T9" fmla="*/ 514 h 628"/>
                <a:gd name="T10" fmla="*/ 589 w 627"/>
                <a:gd name="T11" fmla="*/ 464 h 628"/>
                <a:gd name="T12" fmla="*/ 614 w 627"/>
                <a:gd name="T13" fmla="*/ 408 h 628"/>
                <a:gd name="T14" fmla="*/ 626 w 627"/>
                <a:gd name="T15" fmla="*/ 347 h 628"/>
                <a:gd name="T16" fmla="*/ 626 w 627"/>
                <a:gd name="T17" fmla="*/ 282 h 628"/>
                <a:gd name="T18" fmla="*/ 614 w 627"/>
                <a:gd name="T19" fmla="*/ 221 h 628"/>
                <a:gd name="T20" fmla="*/ 589 w 627"/>
                <a:gd name="T21" fmla="*/ 165 h 628"/>
                <a:gd name="T22" fmla="*/ 556 w 627"/>
                <a:gd name="T23" fmla="*/ 114 h 628"/>
                <a:gd name="T24" fmla="*/ 513 w 627"/>
                <a:gd name="T25" fmla="*/ 72 h 628"/>
                <a:gd name="T26" fmla="*/ 464 w 627"/>
                <a:gd name="T27" fmla="*/ 38 h 628"/>
                <a:gd name="T28" fmla="*/ 407 w 627"/>
                <a:gd name="T29" fmla="*/ 14 h 628"/>
                <a:gd name="T30" fmla="*/ 346 w 627"/>
                <a:gd name="T31" fmla="*/ 1 h 628"/>
                <a:gd name="T32" fmla="*/ 282 w 627"/>
                <a:gd name="T33" fmla="*/ 1 h 628"/>
                <a:gd name="T34" fmla="*/ 221 w 627"/>
                <a:gd name="T35" fmla="*/ 14 h 628"/>
                <a:gd name="T36" fmla="*/ 164 w 627"/>
                <a:gd name="T37" fmla="*/ 38 h 628"/>
                <a:gd name="T38" fmla="*/ 114 w 627"/>
                <a:gd name="T39" fmla="*/ 72 h 628"/>
                <a:gd name="T40" fmla="*/ 71 w 627"/>
                <a:gd name="T41" fmla="*/ 114 h 628"/>
                <a:gd name="T42" fmla="*/ 38 w 627"/>
                <a:gd name="T43" fmla="*/ 165 h 628"/>
                <a:gd name="T44" fmla="*/ 13 w 627"/>
                <a:gd name="T45" fmla="*/ 221 h 628"/>
                <a:gd name="T46" fmla="*/ 1 w 627"/>
                <a:gd name="T47" fmla="*/ 282 h 628"/>
                <a:gd name="T48" fmla="*/ 1 w 627"/>
                <a:gd name="T49" fmla="*/ 347 h 628"/>
                <a:gd name="T50" fmla="*/ 13 w 627"/>
                <a:gd name="T51" fmla="*/ 408 h 628"/>
                <a:gd name="T52" fmla="*/ 38 w 627"/>
                <a:gd name="T53" fmla="*/ 464 h 628"/>
                <a:gd name="T54" fmla="*/ 71 w 627"/>
                <a:gd name="T55" fmla="*/ 514 h 628"/>
                <a:gd name="T56" fmla="*/ 114 w 627"/>
                <a:gd name="T57" fmla="*/ 557 h 628"/>
                <a:gd name="T58" fmla="*/ 164 w 627"/>
                <a:gd name="T59" fmla="*/ 590 h 628"/>
                <a:gd name="T60" fmla="*/ 221 w 627"/>
                <a:gd name="T61" fmla="*/ 614 h 628"/>
                <a:gd name="T62" fmla="*/ 282 w 627"/>
                <a:gd name="T63" fmla="*/ 627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27" h="628">
                  <a:moveTo>
                    <a:pt x="314" y="628"/>
                  </a:moveTo>
                  <a:lnTo>
                    <a:pt x="346" y="627"/>
                  </a:lnTo>
                  <a:lnTo>
                    <a:pt x="377" y="621"/>
                  </a:lnTo>
                  <a:lnTo>
                    <a:pt x="407" y="614"/>
                  </a:lnTo>
                  <a:lnTo>
                    <a:pt x="436" y="604"/>
                  </a:lnTo>
                  <a:lnTo>
                    <a:pt x="464" y="590"/>
                  </a:lnTo>
                  <a:lnTo>
                    <a:pt x="489" y="574"/>
                  </a:lnTo>
                  <a:lnTo>
                    <a:pt x="513" y="557"/>
                  </a:lnTo>
                  <a:lnTo>
                    <a:pt x="535" y="536"/>
                  </a:lnTo>
                  <a:lnTo>
                    <a:pt x="556" y="514"/>
                  </a:lnTo>
                  <a:lnTo>
                    <a:pt x="573" y="490"/>
                  </a:lnTo>
                  <a:lnTo>
                    <a:pt x="589" y="464"/>
                  </a:lnTo>
                  <a:lnTo>
                    <a:pt x="603" y="437"/>
                  </a:lnTo>
                  <a:lnTo>
                    <a:pt x="614" y="408"/>
                  </a:lnTo>
                  <a:lnTo>
                    <a:pt x="620" y="378"/>
                  </a:lnTo>
                  <a:lnTo>
                    <a:pt x="626" y="347"/>
                  </a:lnTo>
                  <a:lnTo>
                    <a:pt x="627" y="315"/>
                  </a:lnTo>
                  <a:lnTo>
                    <a:pt x="626" y="282"/>
                  </a:lnTo>
                  <a:lnTo>
                    <a:pt x="620" y="251"/>
                  </a:lnTo>
                  <a:lnTo>
                    <a:pt x="614" y="221"/>
                  </a:lnTo>
                  <a:lnTo>
                    <a:pt x="603" y="193"/>
                  </a:lnTo>
                  <a:lnTo>
                    <a:pt x="589" y="165"/>
                  </a:lnTo>
                  <a:lnTo>
                    <a:pt x="573" y="138"/>
                  </a:lnTo>
                  <a:lnTo>
                    <a:pt x="556" y="114"/>
                  </a:lnTo>
                  <a:lnTo>
                    <a:pt x="535" y="92"/>
                  </a:lnTo>
                  <a:lnTo>
                    <a:pt x="513" y="72"/>
                  </a:lnTo>
                  <a:lnTo>
                    <a:pt x="489" y="54"/>
                  </a:lnTo>
                  <a:lnTo>
                    <a:pt x="464" y="38"/>
                  </a:lnTo>
                  <a:lnTo>
                    <a:pt x="436" y="24"/>
                  </a:lnTo>
                  <a:lnTo>
                    <a:pt x="407" y="14"/>
                  </a:lnTo>
                  <a:lnTo>
                    <a:pt x="377" y="7"/>
                  </a:lnTo>
                  <a:lnTo>
                    <a:pt x="346" y="1"/>
                  </a:lnTo>
                  <a:lnTo>
                    <a:pt x="314" y="0"/>
                  </a:lnTo>
                  <a:lnTo>
                    <a:pt x="282" y="1"/>
                  </a:lnTo>
                  <a:lnTo>
                    <a:pt x="251" y="7"/>
                  </a:lnTo>
                  <a:lnTo>
                    <a:pt x="221" y="14"/>
                  </a:lnTo>
                  <a:lnTo>
                    <a:pt x="192" y="24"/>
                  </a:lnTo>
                  <a:lnTo>
                    <a:pt x="164" y="38"/>
                  </a:lnTo>
                  <a:lnTo>
                    <a:pt x="138" y="54"/>
                  </a:lnTo>
                  <a:lnTo>
                    <a:pt x="114" y="72"/>
                  </a:lnTo>
                  <a:lnTo>
                    <a:pt x="92" y="92"/>
                  </a:lnTo>
                  <a:lnTo>
                    <a:pt x="71" y="114"/>
                  </a:lnTo>
                  <a:lnTo>
                    <a:pt x="54" y="138"/>
                  </a:lnTo>
                  <a:lnTo>
                    <a:pt x="38" y="165"/>
                  </a:lnTo>
                  <a:lnTo>
                    <a:pt x="24" y="193"/>
                  </a:lnTo>
                  <a:lnTo>
                    <a:pt x="13" y="221"/>
                  </a:lnTo>
                  <a:lnTo>
                    <a:pt x="6" y="251"/>
                  </a:lnTo>
                  <a:lnTo>
                    <a:pt x="1" y="282"/>
                  </a:lnTo>
                  <a:lnTo>
                    <a:pt x="0" y="315"/>
                  </a:lnTo>
                  <a:lnTo>
                    <a:pt x="1" y="347"/>
                  </a:lnTo>
                  <a:lnTo>
                    <a:pt x="6" y="378"/>
                  </a:lnTo>
                  <a:lnTo>
                    <a:pt x="13" y="408"/>
                  </a:lnTo>
                  <a:lnTo>
                    <a:pt x="24" y="437"/>
                  </a:lnTo>
                  <a:lnTo>
                    <a:pt x="38" y="464"/>
                  </a:lnTo>
                  <a:lnTo>
                    <a:pt x="54" y="490"/>
                  </a:lnTo>
                  <a:lnTo>
                    <a:pt x="71" y="514"/>
                  </a:lnTo>
                  <a:lnTo>
                    <a:pt x="92" y="536"/>
                  </a:lnTo>
                  <a:lnTo>
                    <a:pt x="114" y="557"/>
                  </a:lnTo>
                  <a:lnTo>
                    <a:pt x="138" y="574"/>
                  </a:lnTo>
                  <a:lnTo>
                    <a:pt x="164" y="590"/>
                  </a:lnTo>
                  <a:lnTo>
                    <a:pt x="192" y="604"/>
                  </a:lnTo>
                  <a:lnTo>
                    <a:pt x="221" y="614"/>
                  </a:lnTo>
                  <a:lnTo>
                    <a:pt x="251" y="621"/>
                  </a:lnTo>
                  <a:lnTo>
                    <a:pt x="282" y="627"/>
                  </a:lnTo>
                  <a:lnTo>
                    <a:pt x="314" y="628"/>
                  </a:lnTo>
                  <a:close/>
                </a:path>
              </a:pathLst>
            </a:custGeom>
            <a:solidFill>
              <a:srgbClr val="DDE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" name="Freeform 15"/>
            <p:cNvSpPr>
              <a:spLocks/>
            </p:cNvSpPr>
            <p:nvPr/>
          </p:nvSpPr>
          <p:spPr bwMode="auto">
            <a:xfrm>
              <a:off x="8723313" y="3024188"/>
              <a:ext cx="174625" cy="619125"/>
            </a:xfrm>
            <a:custGeom>
              <a:avLst/>
              <a:gdLst>
                <a:gd name="T0" fmla="*/ 85 w 220"/>
                <a:gd name="T1" fmla="*/ 781 h 781"/>
                <a:gd name="T2" fmla="*/ 106 w 220"/>
                <a:gd name="T3" fmla="*/ 776 h 781"/>
                <a:gd name="T4" fmla="*/ 127 w 220"/>
                <a:gd name="T5" fmla="*/ 755 h 781"/>
                <a:gd name="T6" fmla="*/ 146 w 220"/>
                <a:gd name="T7" fmla="*/ 723 h 781"/>
                <a:gd name="T8" fmla="*/ 166 w 220"/>
                <a:gd name="T9" fmla="*/ 677 h 781"/>
                <a:gd name="T10" fmla="*/ 182 w 220"/>
                <a:gd name="T11" fmla="*/ 621 h 781"/>
                <a:gd name="T12" fmla="*/ 197 w 220"/>
                <a:gd name="T13" fmla="*/ 554 h 781"/>
                <a:gd name="T14" fmla="*/ 208 w 220"/>
                <a:gd name="T15" fmla="*/ 480 h 781"/>
                <a:gd name="T16" fmla="*/ 216 w 220"/>
                <a:gd name="T17" fmla="*/ 396 h 781"/>
                <a:gd name="T18" fmla="*/ 220 w 220"/>
                <a:gd name="T19" fmla="*/ 311 h 781"/>
                <a:gd name="T20" fmla="*/ 220 w 220"/>
                <a:gd name="T21" fmla="*/ 237 h 781"/>
                <a:gd name="T22" fmla="*/ 216 w 220"/>
                <a:gd name="T23" fmla="*/ 170 h 781"/>
                <a:gd name="T24" fmla="*/ 210 w 220"/>
                <a:gd name="T25" fmla="*/ 112 h 781"/>
                <a:gd name="T26" fmla="*/ 198 w 220"/>
                <a:gd name="T27" fmla="*/ 66 h 781"/>
                <a:gd name="T28" fmla="*/ 184 w 220"/>
                <a:gd name="T29" fmla="*/ 32 h 781"/>
                <a:gd name="T30" fmla="*/ 168 w 220"/>
                <a:gd name="T31" fmla="*/ 10 h 781"/>
                <a:gd name="T32" fmla="*/ 148 w 220"/>
                <a:gd name="T33" fmla="*/ 0 h 781"/>
                <a:gd name="T34" fmla="*/ 127 w 220"/>
                <a:gd name="T35" fmla="*/ 6 h 781"/>
                <a:gd name="T36" fmla="*/ 105 w 220"/>
                <a:gd name="T37" fmla="*/ 26 h 781"/>
                <a:gd name="T38" fmla="*/ 83 w 220"/>
                <a:gd name="T39" fmla="*/ 57 h 781"/>
                <a:gd name="T40" fmla="*/ 61 w 220"/>
                <a:gd name="T41" fmla="*/ 101 h 781"/>
                <a:gd name="T42" fmla="*/ 41 w 220"/>
                <a:gd name="T43" fmla="*/ 156 h 781"/>
                <a:gd name="T44" fmla="*/ 25 w 220"/>
                <a:gd name="T45" fmla="*/ 220 h 781"/>
                <a:gd name="T46" fmla="*/ 11 w 220"/>
                <a:gd name="T47" fmla="*/ 295 h 781"/>
                <a:gd name="T48" fmla="*/ 3 w 220"/>
                <a:gd name="T49" fmla="*/ 378 h 781"/>
                <a:gd name="T50" fmla="*/ 0 w 220"/>
                <a:gd name="T51" fmla="*/ 462 h 781"/>
                <a:gd name="T52" fmla="*/ 1 w 220"/>
                <a:gd name="T53" fmla="*/ 538 h 781"/>
                <a:gd name="T54" fmla="*/ 7 w 220"/>
                <a:gd name="T55" fmla="*/ 607 h 781"/>
                <a:gd name="T56" fmla="*/ 17 w 220"/>
                <a:gd name="T57" fmla="*/ 666 h 781"/>
                <a:gd name="T58" fmla="*/ 30 w 220"/>
                <a:gd name="T59" fmla="*/ 713 h 781"/>
                <a:gd name="T60" fmla="*/ 46 w 220"/>
                <a:gd name="T61" fmla="*/ 749 h 781"/>
                <a:gd name="T62" fmla="*/ 64 w 220"/>
                <a:gd name="T63" fmla="*/ 772 h 781"/>
                <a:gd name="T64" fmla="*/ 85 w 220"/>
                <a:gd name="T65" fmla="*/ 78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0" h="781">
                  <a:moveTo>
                    <a:pt x="85" y="781"/>
                  </a:moveTo>
                  <a:lnTo>
                    <a:pt x="106" y="776"/>
                  </a:lnTo>
                  <a:lnTo>
                    <a:pt x="127" y="755"/>
                  </a:lnTo>
                  <a:lnTo>
                    <a:pt x="146" y="723"/>
                  </a:lnTo>
                  <a:lnTo>
                    <a:pt x="166" y="677"/>
                  </a:lnTo>
                  <a:lnTo>
                    <a:pt x="182" y="621"/>
                  </a:lnTo>
                  <a:lnTo>
                    <a:pt x="197" y="554"/>
                  </a:lnTo>
                  <a:lnTo>
                    <a:pt x="208" y="480"/>
                  </a:lnTo>
                  <a:lnTo>
                    <a:pt x="216" y="396"/>
                  </a:lnTo>
                  <a:lnTo>
                    <a:pt x="220" y="311"/>
                  </a:lnTo>
                  <a:lnTo>
                    <a:pt x="220" y="237"/>
                  </a:lnTo>
                  <a:lnTo>
                    <a:pt x="216" y="170"/>
                  </a:lnTo>
                  <a:lnTo>
                    <a:pt x="210" y="112"/>
                  </a:lnTo>
                  <a:lnTo>
                    <a:pt x="198" y="66"/>
                  </a:lnTo>
                  <a:lnTo>
                    <a:pt x="184" y="32"/>
                  </a:lnTo>
                  <a:lnTo>
                    <a:pt x="168" y="10"/>
                  </a:lnTo>
                  <a:lnTo>
                    <a:pt x="148" y="0"/>
                  </a:lnTo>
                  <a:lnTo>
                    <a:pt x="127" y="6"/>
                  </a:lnTo>
                  <a:lnTo>
                    <a:pt x="105" y="26"/>
                  </a:lnTo>
                  <a:lnTo>
                    <a:pt x="83" y="57"/>
                  </a:lnTo>
                  <a:lnTo>
                    <a:pt x="61" y="101"/>
                  </a:lnTo>
                  <a:lnTo>
                    <a:pt x="41" y="156"/>
                  </a:lnTo>
                  <a:lnTo>
                    <a:pt x="25" y="220"/>
                  </a:lnTo>
                  <a:lnTo>
                    <a:pt x="11" y="295"/>
                  </a:lnTo>
                  <a:lnTo>
                    <a:pt x="3" y="378"/>
                  </a:lnTo>
                  <a:lnTo>
                    <a:pt x="0" y="462"/>
                  </a:lnTo>
                  <a:lnTo>
                    <a:pt x="1" y="538"/>
                  </a:lnTo>
                  <a:lnTo>
                    <a:pt x="7" y="607"/>
                  </a:lnTo>
                  <a:lnTo>
                    <a:pt x="17" y="666"/>
                  </a:lnTo>
                  <a:lnTo>
                    <a:pt x="30" y="713"/>
                  </a:lnTo>
                  <a:lnTo>
                    <a:pt x="46" y="749"/>
                  </a:lnTo>
                  <a:lnTo>
                    <a:pt x="64" y="772"/>
                  </a:lnTo>
                  <a:lnTo>
                    <a:pt x="85" y="781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" name="Freeform 16"/>
            <p:cNvSpPr>
              <a:spLocks/>
            </p:cNvSpPr>
            <p:nvPr/>
          </p:nvSpPr>
          <p:spPr bwMode="auto">
            <a:xfrm>
              <a:off x="8977313" y="3178175"/>
              <a:ext cx="382587" cy="382587"/>
            </a:xfrm>
            <a:custGeom>
              <a:avLst/>
              <a:gdLst>
                <a:gd name="T0" fmla="*/ 265 w 482"/>
                <a:gd name="T1" fmla="*/ 482 h 483"/>
                <a:gd name="T2" fmla="*/ 312 w 482"/>
                <a:gd name="T3" fmla="*/ 472 h 483"/>
                <a:gd name="T4" fmla="*/ 356 w 482"/>
                <a:gd name="T5" fmla="*/ 454 h 483"/>
                <a:gd name="T6" fmla="*/ 394 w 482"/>
                <a:gd name="T7" fmla="*/ 427 h 483"/>
                <a:gd name="T8" fmla="*/ 426 w 482"/>
                <a:gd name="T9" fmla="*/ 395 h 483"/>
                <a:gd name="T10" fmla="*/ 453 w 482"/>
                <a:gd name="T11" fmla="*/ 356 h 483"/>
                <a:gd name="T12" fmla="*/ 471 w 482"/>
                <a:gd name="T13" fmla="*/ 313 h 483"/>
                <a:gd name="T14" fmla="*/ 480 w 482"/>
                <a:gd name="T15" fmla="*/ 266 h 483"/>
                <a:gd name="T16" fmla="*/ 480 w 482"/>
                <a:gd name="T17" fmla="*/ 218 h 483"/>
                <a:gd name="T18" fmla="*/ 471 w 482"/>
                <a:gd name="T19" fmla="*/ 171 h 483"/>
                <a:gd name="T20" fmla="*/ 453 w 482"/>
                <a:gd name="T21" fmla="*/ 127 h 483"/>
                <a:gd name="T22" fmla="*/ 426 w 482"/>
                <a:gd name="T23" fmla="*/ 88 h 483"/>
                <a:gd name="T24" fmla="*/ 394 w 482"/>
                <a:gd name="T25" fmla="*/ 55 h 483"/>
                <a:gd name="T26" fmla="*/ 356 w 482"/>
                <a:gd name="T27" fmla="*/ 29 h 483"/>
                <a:gd name="T28" fmla="*/ 312 w 482"/>
                <a:gd name="T29" fmla="*/ 10 h 483"/>
                <a:gd name="T30" fmla="*/ 265 w 482"/>
                <a:gd name="T31" fmla="*/ 1 h 483"/>
                <a:gd name="T32" fmla="*/ 217 w 482"/>
                <a:gd name="T33" fmla="*/ 1 h 483"/>
                <a:gd name="T34" fmla="*/ 169 w 482"/>
                <a:gd name="T35" fmla="*/ 10 h 483"/>
                <a:gd name="T36" fmla="*/ 127 w 482"/>
                <a:gd name="T37" fmla="*/ 29 h 483"/>
                <a:gd name="T38" fmla="*/ 88 w 482"/>
                <a:gd name="T39" fmla="*/ 55 h 483"/>
                <a:gd name="T40" fmla="*/ 55 w 482"/>
                <a:gd name="T41" fmla="*/ 88 h 483"/>
                <a:gd name="T42" fmla="*/ 29 w 482"/>
                <a:gd name="T43" fmla="*/ 127 h 483"/>
                <a:gd name="T44" fmla="*/ 10 w 482"/>
                <a:gd name="T45" fmla="*/ 171 h 483"/>
                <a:gd name="T46" fmla="*/ 1 w 482"/>
                <a:gd name="T47" fmla="*/ 218 h 483"/>
                <a:gd name="T48" fmla="*/ 1 w 482"/>
                <a:gd name="T49" fmla="*/ 266 h 483"/>
                <a:gd name="T50" fmla="*/ 10 w 482"/>
                <a:gd name="T51" fmla="*/ 313 h 483"/>
                <a:gd name="T52" fmla="*/ 29 w 482"/>
                <a:gd name="T53" fmla="*/ 356 h 483"/>
                <a:gd name="T54" fmla="*/ 55 w 482"/>
                <a:gd name="T55" fmla="*/ 395 h 483"/>
                <a:gd name="T56" fmla="*/ 88 w 482"/>
                <a:gd name="T57" fmla="*/ 427 h 483"/>
                <a:gd name="T58" fmla="*/ 127 w 482"/>
                <a:gd name="T59" fmla="*/ 454 h 483"/>
                <a:gd name="T60" fmla="*/ 169 w 482"/>
                <a:gd name="T61" fmla="*/ 472 h 483"/>
                <a:gd name="T62" fmla="*/ 217 w 482"/>
                <a:gd name="T63" fmla="*/ 482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2" h="483">
                  <a:moveTo>
                    <a:pt x="241" y="483"/>
                  </a:moveTo>
                  <a:lnTo>
                    <a:pt x="265" y="482"/>
                  </a:lnTo>
                  <a:lnTo>
                    <a:pt x="289" y="478"/>
                  </a:lnTo>
                  <a:lnTo>
                    <a:pt x="312" y="472"/>
                  </a:lnTo>
                  <a:lnTo>
                    <a:pt x="335" y="464"/>
                  </a:lnTo>
                  <a:lnTo>
                    <a:pt x="356" y="454"/>
                  </a:lnTo>
                  <a:lnTo>
                    <a:pt x="376" y="441"/>
                  </a:lnTo>
                  <a:lnTo>
                    <a:pt x="394" y="427"/>
                  </a:lnTo>
                  <a:lnTo>
                    <a:pt x="411" y="412"/>
                  </a:lnTo>
                  <a:lnTo>
                    <a:pt x="426" y="395"/>
                  </a:lnTo>
                  <a:lnTo>
                    <a:pt x="440" y="377"/>
                  </a:lnTo>
                  <a:lnTo>
                    <a:pt x="453" y="356"/>
                  </a:lnTo>
                  <a:lnTo>
                    <a:pt x="463" y="335"/>
                  </a:lnTo>
                  <a:lnTo>
                    <a:pt x="471" y="313"/>
                  </a:lnTo>
                  <a:lnTo>
                    <a:pt x="477" y="290"/>
                  </a:lnTo>
                  <a:lnTo>
                    <a:pt x="480" y="266"/>
                  </a:lnTo>
                  <a:lnTo>
                    <a:pt x="482" y="242"/>
                  </a:lnTo>
                  <a:lnTo>
                    <a:pt x="480" y="218"/>
                  </a:lnTo>
                  <a:lnTo>
                    <a:pt x="477" y="194"/>
                  </a:lnTo>
                  <a:lnTo>
                    <a:pt x="471" y="171"/>
                  </a:lnTo>
                  <a:lnTo>
                    <a:pt x="463" y="148"/>
                  </a:lnTo>
                  <a:lnTo>
                    <a:pt x="453" y="127"/>
                  </a:lnTo>
                  <a:lnTo>
                    <a:pt x="440" y="107"/>
                  </a:lnTo>
                  <a:lnTo>
                    <a:pt x="426" y="88"/>
                  </a:lnTo>
                  <a:lnTo>
                    <a:pt x="411" y="70"/>
                  </a:lnTo>
                  <a:lnTo>
                    <a:pt x="394" y="55"/>
                  </a:lnTo>
                  <a:lnTo>
                    <a:pt x="376" y="42"/>
                  </a:lnTo>
                  <a:lnTo>
                    <a:pt x="356" y="29"/>
                  </a:lnTo>
                  <a:lnTo>
                    <a:pt x="335" y="19"/>
                  </a:lnTo>
                  <a:lnTo>
                    <a:pt x="312" y="10"/>
                  </a:lnTo>
                  <a:lnTo>
                    <a:pt x="289" y="5"/>
                  </a:lnTo>
                  <a:lnTo>
                    <a:pt x="265" y="1"/>
                  </a:lnTo>
                  <a:lnTo>
                    <a:pt x="241" y="0"/>
                  </a:lnTo>
                  <a:lnTo>
                    <a:pt x="217" y="1"/>
                  </a:lnTo>
                  <a:lnTo>
                    <a:pt x="192" y="5"/>
                  </a:lnTo>
                  <a:lnTo>
                    <a:pt x="169" y="10"/>
                  </a:lnTo>
                  <a:lnTo>
                    <a:pt x="148" y="19"/>
                  </a:lnTo>
                  <a:lnTo>
                    <a:pt x="127" y="29"/>
                  </a:lnTo>
                  <a:lnTo>
                    <a:pt x="106" y="42"/>
                  </a:lnTo>
                  <a:lnTo>
                    <a:pt x="88" y="55"/>
                  </a:lnTo>
                  <a:lnTo>
                    <a:pt x="70" y="70"/>
                  </a:lnTo>
                  <a:lnTo>
                    <a:pt x="55" y="88"/>
                  </a:lnTo>
                  <a:lnTo>
                    <a:pt x="42" y="107"/>
                  </a:lnTo>
                  <a:lnTo>
                    <a:pt x="29" y="127"/>
                  </a:lnTo>
                  <a:lnTo>
                    <a:pt x="19" y="148"/>
                  </a:lnTo>
                  <a:lnTo>
                    <a:pt x="10" y="171"/>
                  </a:lnTo>
                  <a:lnTo>
                    <a:pt x="5" y="194"/>
                  </a:lnTo>
                  <a:lnTo>
                    <a:pt x="1" y="218"/>
                  </a:lnTo>
                  <a:lnTo>
                    <a:pt x="0" y="242"/>
                  </a:lnTo>
                  <a:lnTo>
                    <a:pt x="1" y="266"/>
                  </a:lnTo>
                  <a:lnTo>
                    <a:pt x="5" y="290"/>
                  </a:lnTo>
                  <a:lnTo>
                    <a:pt x="10" y="313"/>
                  </a:lnTo>
                  <a:lnTo>
                    <a:pt x="19" y="335"/>
                  </a:lnTo>
                  <a:lnTo>
                    <a:pt x="29" y="356"/>
                  </a:lnTo>
                  <a:lnTo>
                    <a:pt x="42" y="377"/>
                  </a:lnTo>
                  <a:lnTo>
                    <a:pt x="55" y="395"/>
                  </a:lnTo>
                  <a:lnTo>
                    <a:pt x="70" y="412"/>
                  </a:lnTo>
                  <a:lnTo>
                    <a:pt x="88" y="427"/>
                  </a:lnTo>
                  <a:lnTo>
                    <a:pt x="106" y="441"/>
                  </a:lnTo>
                  <a:lnTo>
                    <a:pt x="127" y="454"/>
                  </a:lnTo>
                  <a:lnTo>
                    <a:pt x="148" y="464"/>
                  </a:lnTo>
                  <a:lnTo>
                    <a:pt x="169" y="472"/>
                  </a:lnTo>
                  <a:lnTo>
                    <a:pt x="192" y="478"/>
                  </a:lnTo>
                  <a:lnTo>
                    <a:pt x="217" y="482"/>
                  </a:lnTo>
                  <a:lnTo>
                    <a:pt x="241" y="4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" name="Freeform 17"/>
            <p:cNvSpPr>
              <a:spLocks/>
            </p:cNvSpPr>
            <p:nvPr/>
          </p:nvSpPr>
          <p:spPr bwMode="auto">
            <a:xfrm>
              <a:off x="8932863" y="3135313"/>
              <a:ext cx="466725" cy="465137"/>
            </a:xfrm>
            <a:custGeom>
              <a:avLst/>
              <a:gdLst>
                <a:gd name="T0" fmla="*/ 234 w 586"/>
                <a:gd name="T1" fmla="*/ 6 h 586"/>
                <a:gd name="T2" fmla="*/ 153 w 586"/>
                <a:gd name="T3" fmla="*/ 36 h 586"/>
                <a:gd name="T4" fmla="*/ 86 w 586"/>
                <a:gd name="T5" fmla="*/ 85 h 586"/>
                <a:gd name="T6" fmla="*/ 36 w 586"/>
                <a:gd name="T7" fmla="*/ 153 h 586"/>
                <a:gd name="T8" fmla="*/ 6 w 586"/>
                <a:gd name="T9" fmla="*/ 234 h 586"/>
                <a:gd name="T10" fmla="*/ 1 w 586"/>
                <a:gd name="T11" fmla="*/ 322 h 586"/>
                <a:gd name="T12" fmla="*/ 23 w 586"/>
                <a:gd name="T13" fmla="*/ 407 h 586"/>
                <a:gd name="T14" fmla="*/ 67 w 586"/>
                <a:gd name="T15" fmla="*/ 479 h 586"/>
                <a:gd name="T16" fmla="*/ 129 w 586"/>
                <a:gd name="T17" fmla="*/ 536 h 586"/>
                <a:gd name="T18" fmla="*/ 206 w 586"/>
                <a:gd name="T19" fmla="*/ 574 h 586"/>
                <a:gd name="T20" fmla="*/ 292 w 586"/>
                <a:gd name="T21" fmla="*/ 586 h 586"/>
                <a:gd name="T22" fmla="*/ 314 w 586"/>
                <a:gd name="T23" fmla="*/ 585 h 586"/>
                <a:gd name="T24" fmla="*/ 336 w 586"/>
                <a:gd name="T25" fmla="*/ 583 h 586"/>
                <a:gd name="T26" fmla="*/ 350 w 586"/>
                <a:gd name="T27" fmla="*/ 566 h 586"/>
                <a:gd name="T28" fmla="*/ 329 w 586"/>
                <a:gd name="T29" fmla="*/ 569 h 586"/>
                <a:gd name="T30" fmla="*/ 307 w 586"/>
                <a:gd name="T31" fmla="*/ 571 h 586"/>
                <a:gd name="T32" fmla="*/ 264 w 586"/>
                <a:gd name="T33" fmla="*/ 570 h 586"/>
                <a:gd name="T34" fmla="*/ 184 w 586"/>
                <a:gd name="T35" fmla="*/ 549 h 586"/>
                <a:gd name="T36" fmla="*/ 115 w 586"/>
                <a:gd name="T37" fmla="*/ 508 h 586"/>
                <a:gd name="T38" fmla="*/ 62 w 586"/>
                <a:gd name="T39" fmla="*/ 448 h 586"/>
                <a:gd name="T40" fmla="*/ 26 w 586"/>
                <a:gd name="T41" fmla="*/ 375 h 586"/>
                <a:gd name="T42" fmla="*/ 14 w 586"/>
                <a:gd name="T43" fmla="*/ 293 h 586"/>
                <a:gd name="T44" fmla="*/ 26 w 586"/>
                <a:gd name="T45" fmla="*/ 210 h 586"/>
                <a:gd name="T46" fmla="*/ 62 w 586"/>
                <a:gd name="T47" fmla="*/ 137 h 586"/>
                <a:gd name="T48" fmla="*/ 115 w 586"/>
                <a:gd name="T49" fmla="*/ 77 h 586"/>
                <a:gd name="T50" fmla="*/ 184 w 586"/>
                <a:gd name="T51" fmla="*/ 36 h 586"/>
                <a:gd name="T52" fmla="*/ 264 w 586"/>
                <a:gd name="T53" fmla="*/ 15 h 586"/>
                <a:gd name="T54" fmla="*/ 349 w 586"/>
                <a:gd name="T55" fmla="*/ 20 h 586"/>
                <a:gd name="T56" fmla="*/ 426 w 586"/>
                <a:gd name="T57" fmla="*/ 47 h 586"/>
                <a:gd name="T58" fmla="*/ 489 w 586"/>
                <a:gd name="T59" fmla="*/ 96 h 586"/>
                <a:gd name="T60" fmla="*/ 538 w 586"/>
                <a:gd name="T61" fmla="*/ 160 h 586"/>
                <a:gd name="T62" fmla="*/ 565 w 586"/>
                <a:gd name="T63" fmla="*/ 236 h 586"/>
                <a:gd name="T64" fmla="*/ 570 w 586"/>
                <a:gd name="T65" fmla="*/ 316 h 586"/>
                <a:gd name="T66" fmla="*/ 556 w 586"/>
                <a:gd name="T67" fmla="*/ 382 h 586"/>
                <a:gd name="T68" fmla="*/ 527 w 586"/>
                <a:gd name="T69" fmla="*/ 442 h 586"/>
                <a:gd name="T70" fmla="*/ 487 w 586"/>
                <a:gd name="T71" fmla="*/ 493 h 586"/>
                <a:gd name="T72" fmla="*/ 435 w 586"/>
                <a:gd name="T73" fmla="*/ 532 h 586"/>
                <a:gd name="T74" fmla="*/ 374 w 586"/>
                <a:gd name="T75" fmla="*/ 560 h 586"/>
                <a:gd name="T76" fmla="*/ 418 w 586"/>
                <a:gd name="T77" fmla="*/ 557 h 586"/>
                <a:gd name="T78" fmla="*/ 478 w 586"/>
                <a:gd name="T79" fmla="*/ 521 h 586"/>
                <a:gd name="T80" fmla="*/ 526 w 586"/>
                <a:gd name="T81" fmla="*/ 470 h 586"/>
                <a:gd name="T82" fmla="*/ 562 w 586"/>
                <a:gd name="T83" fmla="*/ 410 h 586"/>
                <a:gd name="T84" fmla="*/ 582 w 586"/>
                <a:gd name="T85" fmla="*/ 342 h 586"/>
                <a:gd name="T86" fmla="*/ 585 w 586"/>
                <a:gd name="T87" fmla="*/ 263 h 586"/>
                <a:gd name="T88" fmla="*/ 563 w 586"/>
                <a:gd name="T89" fmla="*/ 179 h 586"/>
                <a:gd name="T90" fmla="*/ 519 w 586"/>
                <a:gd name="T91" fmla="*/ 107 h 586"/>
                <a:gd name="T92" fmla="*/ 457 w 586"/>
                <a:gd name="T93" fmla="*/ 50 h 586"/>
                <a:gd name="T94" fmla="*/ 380 w 586"/>
                <a:gd name="T95" fmla="*/ 13 h 586"/>
                <a:gd name="T96" fmla="*/ 292 w 586"/>
                <a:gd name="T97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6" h="586">
                  <a:moveTo>
                    <a:pt x="292" y="0"/>
                  </a:moveTo>
                  <a:lnTo>
                    <a:pt x="262" y="1"/>
                  </a:lnTo>
                  <a:lnTo>
                    <a:pt x="234" y="6"/>
                  </a:lnTo>
                  <a:lnTo>
                    <a:pt x="206" y="13"/>
                  </a:lnTo>
                  <a:lnTo>
                    <a:pt x="178" y="23"/>
                  </a:lnTo>
                  <a:lnTo>
                    <a:pt x="153" y="36"/>
                  </a:lnTo>
                  <a:lnTo>
                    <a:pt x="129" y="50"/>
                  </a:lnTo>
                  <a:lnTo>
                    <a:pt x="107" y="67"/>
                  </a:lnTo>
                  <a:lnTo>
                    <a:pt x="86" y="85"/>
                  </a:lnTo>
                  <a:lnTo>
                    <a:pt x="67" y="107"/>
                  </a:lnTo>
                  <a:lnTo>
                    <a:pt x="49" y="129"/>
                  </a:lnTo>
                  <a:lnTo>
                    <a:pt x="36" y="153"/>
                  </a:lnTo>
                  <a:lnTo>
                    <a:pt x="23" y="179"/>
                  </a:lnTo>
                  <a:lnTo>
                    <a:pt x="12" y="206"/>
                  </a:lnTo>
                  <a:lnTo>
                    <a:pt x="6" y="234"/>
                  </a:lnTo>
                  <a:lnTo>
                    <a:pt x="1" y="263"/>
                  </a:lnTo>
                  <a:lnTo>
                    <a:pt x="0" y="293"/>
                  </a:lnTo>
                  <a:lnTo>
                    <a:pt x="1" y="322"/>
                  </a:lnTo>
                  <a:lnTo>
                    <a:pt x="6" y="351"/>
                  </a:lnTo>
                  <a:lnTo>
                    <a:pt x="12" y="380"/>
                  </a:lnTo>
                  <a:lnTo>
                    <a:pt x="23" y="407"/>
                  </a:lnTo>
                  <a:lnTo>
                    <a:pt x="36" y="433"/>
                  </a:lnTo>
                  <a:lnTo>
                    <a:pt x="49" y="457"/>
                  </a:lnTo>
                  <a:lnTo>
                    <a:pt x="67" y="479"/>
                  </a:lnTo>
                  <a:lnTo>
                    <a:pt x="86" y="500"/>
                  </a:lnTo>
                  <a:lnTo>
                    <a:pt x="107" y="519"/>
                  </a:lnTo>
                  <a:lnTo>
                    <a:pt x="129" y="536"/>
                  </a:lnTo>
                  <a:lnTo>
                    <a:pt x="153" y="551"/>
                  </a:lnTo>
                  <a:lnTo>
                    <a:pt x="178" y="563"/>
                  </a:lnTo>
                  <a:lnTo>
                    <a:pt x="206" y="574"/>
                  </a:lnTo>
                  <a:lnTo>
                    <a:pt x="234" y="580"/>
                  </a:lnTo>
                  <a:lnTo>
                    <a:pt x="262" y="585"/>
                  </a:lnTo>
                  <a:lnTo>
                    <a:pt x="292" y="586"/>
                  </a:lnTo>
                  <a:lnTo>
                    <a:pt x="299" y="586"/>
                  </a:lnTo>
                  <a:lnTo>
                    <a:pt x="307" y="586"/>
                  </a:lnTo>
                  <a:lnTo>
                    <a:pt x="314" y="585"/>
                  </a:lnTo>
                  <a:lnTo>
                    <a:pt x="321" y="585"/>
                  </a:lnTo>
                  <a:lnTo>
                    <a:pt x="329" y="584"/>
                  </a:lnTo>
                  <a:lnTo>
                    <a:pt x="336" y="583"/>
                  </a:lnTo>
                  <a:lnTo>
                    <a:pt x="343" y="582"/>
                  </a:lnTo>
                  <a:lnTo>
                    <a:pt x="350" y="580"/>
                  </a:lnTo>
                  <a:lnTo>
                    <a:pt x="350" y="566"/>
                  </a:lnTo>
                  <a:lnTo>
                    <a:pt x="343" y="567"/>
                  </a:lnTo>
                  <a:lnTo>
                    <a:pt x="336" y="568"/>
                  </a:lnTo>
                  <a:lnTo>
                    <a:pt x="329" y="569"/>
                  </a:lnTo>
                  <a:lnTo>
                    <a:pt x="321" y="570"/>
                  </a:lnTo>
                  <a:lnTo>
                    <a:pt x="314" y="570"/>
                  </a:lnTo>
                  <a:lnTo>
                    <a:pt x="307" y="571"/>
                  </a:lnTo>
                  <a:lnTo>
                    <a:pt x="299" y="571"/>
                  </a:lnTo>
                  <a:lnTo>
                    <a:pt x="292" y="571"/>
                  </a:lnTo>
                  <a:lnTo>
                    <a:pt x="264" y="570"/>
                  </a:lnTo>
                  <a:lnTo>
                    <a:pt x="236" y="566"/>
                  </a:lnTo>
                  <a:lnTo>
                    <a:pt x="209" y="559"/>
                  </a:lnTo>
                  <a:lnTo>
                    <a:pt x="184" y="549"/>
                  </a:lnTo>
                  <a:lnTo>
                    <a:pt x="160" y="538"/>
                  </a:lnTo>
                  <a:lnTo>
                    <a:pt x="137" y="524"/>
                  </a:lnTo>
                  <a:lnTo>
                    <a:pt x="115" y="508"/>
                  </a:lnTo>
                  <a:lnTo>
                    <a:pt x="95" y="490"/>
                  </a:lnTo>
                  <a:lnTo>
                    <a:pt x="77" y="470"/>
                  </a:lnTo>
                  <a:lnTo>
                    <a:pt x="62" y="448"/>
                  </a:lnTo>
                  <a:lnTo>
                    <a:pt x="47" y="426"/>
                  </a:lnTo>
                  <a:lnTo>
                    <a:pt x="36" y="401"/>
                  </a:lnTo>
                  <a:lnTo>
                    <a:pt x="26" y="375"/>
                  </a:lnTo>
                  <a:lnTo>
                    <a:pt x="19" y="349"/>
                  </a:lnTo>
                  <a:lnTo>
                    <a:pt x="15" y="321"/>
                  </a:lnTo>
                  <a:lnTo>
                    <a:pt x="14" y="293"/>
                  </a:lnTo>
                  <a:lnTo>
                    <a:pt x="15" y="264"/>
                  </a:lnTo>
                  <a:lnTo>
                    <a:pt x="19" y="236"/>
                  </a:lnTo>
                  <a:lnTo>
                    <a:pt x="26" y="210"/>
                  </a:lnTo>
                  <a:lnTo>
                    <a:pt x="36" y="184"/>
                  </a:lnTo>
                  <a:lnTo>
                    <a:pt x="47" y="160"/>
                  </a:lnTo>
                  <a:lnTo>
                    <a:pt x="62" y="137"/>
                  </a:lnTo>
                  <a:lnTo>
                    <a:pt x="77" y="115"/>
                  </a:lnTo>
                  <a:lnTo>
                    <a:pt x="95" y="96"/>
                  </a:lnTo>
                  <a:lnTo>
                    <a:pt x="115" y="77"/>
                  </a:lnTo>
                  <a:lnTo>
                    <a:pt x="137" y="62"/>
                  </a:lnTo>
                  <a:lnTo>
                    <a:pt x="160" y="47"/>
                  </a:lnTo>
                  <a:lnTo>
                    <a:pt x="184" y="36"/>
                  </a:lnTo>
                  <a:lnTo>
                    <a:pt x="209" y="26"/>
                  </a:lnTo>
                  <a:lnTo>
                    <a:pt x="236" y="20"/>
                  </a:lnTo>
                  <a:lnTo>
                    <a:pt x="264" y="15"/>
                  </a:lnTo>
                  <a:lnTo>
                    <a:pt x="292" y="14"/>
                  </a:lnTo>
                  <a:lnTo>
                    <a:pt x="321" y="15"/>
                  </a:lnTo>
                  <a:lnTo>
                    <a:pt x="349" y="20"/>
                  </a:lnTo>
                  <a:lnTo>
                    <a:pt x="375" y="26"/>
                  </a:lnTo>
                  <a:lnTo>
                    <a:pt x="401" y="36"/>
                  </a:lnTo>
                  <a:lnTo>
                    <a:pt x="426" y="47"/>
                  </a:lnTo>
                  <a:lnTo>
                    <a:pt x="448" y="62"/>
                  </a:lnTo>
                  <a:lnTo>
                    <a:pt x="470" y="77"/>
                  </a:lnTo>
                  <a:lnTo>
                    <a:pt x="489" y="96"/>
                  </a:lnTo>
                  <a:lnTo>
                    <a:pt x="508" y="115"/>
                  </a:lnTo>
                  <a:lnTo>
                    <a:pt x="524" y="137"/>
                  </a:lnTo>
                  <a:lnTo>
                    <a:pt x="538" y="160"/>
                  </a:lnTo>
                  <a:lnTo>
                    <a:pt x="549" y="184"/>
                  </a:lnTo>
                  <a:lnTo>
                    <a:pt x="559" y="210"/>
                  </a:lnTo>
                  <a:lnTo>
                    <a:pt x="565" y="236"/>
                  </a:lnTo>
                  <a:lnTo>
                    <a:pt x="570" y="264"/>
                  </a:lnTo>
                  <a:lnTo>
                    <a:pt x="571" y="293"/>
                  </a:lnTo>
                  <a:lnTo>
                    <a:pt x="570" y="316"/>
                  </a:lnTo>
                  <a:lnTo>
                    <a:pt x="568" y="339"/>
                  </a:lnTo>
                  <a:lnTo>
                    <a:pt x="563" y="360"/>
                  </a:lnTo>
                  <a:lnTo>
                    <a:pt x="556" y="382"/>
                  </a:lnTo>
                  <a:lnTo>
                    <a:pt x="548" y="403"/>
                  </a:lnTo>
                  <a:lnTo>
                    <a:pt x="539" y="423"/>
                  </a:lnTo>
                  <a:lnTo>
                    <a:pt x="527" y="442"/>
                  </a:lnTo>
                  <a:lnTo>
                    <a:pt x="516" y="460"/>
                  </a:lnTo>
                  <a:lnTo>
                    <a:pt x="502" y="477"/>
                  </a:lnTo>
                  <a:lnTo>
                    <a:pt x="487" y="493"/>
                  </a:lnTo>
                  <a:lnTo>
                    <a:pt x="471" y="507"/>
                  </a:lnTo>
                  <a:lnTo>
                    <a:pt x="453" y="521"/>
                  </a:lnTo>
                  <a:lnTo>
                    <a:pt x="435" y="532"/>
                  </a:lnTo>
                  <a:lnTo>
                    <a:pt x="416" y="544"/>
                  </a:lnTo>
                  <a:lnTo>
                    <a:pt x="395" y="552"/>
                  </a:lnTo>
                  <a:lnTo>
                    <a:pt x="374" y="560"/>
                  </a:lnTo>
                  <a:lnTo>
                    <a:pt x="374" y="575"/>
                  </a:lnTo>
                  <a:lnTo>
                    <a:pt x="397" y="567"/>
                  </a:lnTo>
                  <a:lnTo>
                    <a:pt x="418" y="557"/>
                  </a:lnTo>
                  <a:lnTo>
                    <a:pt x="439" y="547"/>
                  </a:lnTo>
                  <a:lnTo>
                    <a:pt x="458" y="534"/>
                  </a:lnTo>
                  <a:lnTo>
                    <a:pt x="478" y="521"/>
                  </a:lnTo>
                  <a:lnTo>
                    <a:pt x="495" y="504"/>
                  </a:lnTo>
                  <a:lnTo>
                    <a:pt x="511" y="488"/>
                  </a:lnTo>
                  <a:lnTo>
                    <a:pt x="526" y="470"/>
                  </a:lnTo>
                  <a:lnTo>
                    <a:pt x="539" y="451"/>
                  </a:lnTo>
                  <a:lnTo>
                    <a:pt x="552" y="431"/>
                  </a:lnTo>
                  <a:lnTo>
                    <a:pt x="562" y="410"/>
                  </a:lnTo>
                  <a:lnTo>
                    <a:pt x="570" y="388"/>
                  </a:lnTo>
                  <a:lnTo>
                    <a:pt x="577" y="365"/>
                  </a:lnTo>
                  <a:lnTo>
                    <a:pt x="582" y="342"/>
                  </a:lnTo>
                  <a:lnTo>
                    <a:pt x="585" y="318"/>
                  </a:lnTo>
                  <a:lnTo>
                    <a:pt x="586" y="293"/>
                  </a:lnTo>
                  <a:lnTo>
                    <a:pt x="585" y="263"/>
                  </a:lnTo>
                  <a:lnTo>
                    <a:pt x="580" y="234"/>
                  </a:lnTo>
                  <a:lnTo>
                    <a:pt x="573" y="206"/>
                  </a:lnTo>
                  <a:lnTo>
                    <a:pt x="563" y="179"/>
                  </a:lnTo>
                  <a:lnTo>
                    <a:pt x="550" y="153"/>
                  </a:lnTo>
                  <a:lnTo>
                    <a:pt x="535" y="129"/>
                  </a:lnTo>
                  <a:lnTo>
                    <a:pt x="519" y="107"/>
                  </a:lnTo>
                  <a:lnTo>
                    <a:pt x="500" y="85"/>
                  </a:lnTo>
                  <a:lnTo>
                    <a:pt x="479" y="67"/>
                  </a:lnTo>
                  <a:lnTo>
                    <a:pt x="457" y="50"/>
                  </a:lnTo>
                  <a:lnTo>
                    <a:pt x="433" y="36"/>
                  </a:lnTo>
                  <a:lnTo>
                    <a:pt x="406" y="23"/>
                  </a:lnTo>
                  <a:lnTo>
                    <a:pt x="380" y="13"/>
                  </a:lnTo>
                  <a:lnTo>
                    <a:pt x="351" y="6"/>
                  </a:lnTo>
                  <a:lnTo>
                    <a:pt x="322" y="1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" name="Freeform 18"/>
            <p:cNvSpPr>
              <a:spLocks/>
            </p:cNvSpPr>
            <p:nvPr/>
          </p:nvSpPr>
          <p:spPr bwMode="auto">
            <a:xfrm>
              <a:off x="9131300" y="3173413"/>
              <a:ext cx="153987" cy="230187"/>
            </a:xfrm>
            <a:custGeom>
              <a:avLst/>
              <a:gdLst>
                <a:gd name="T0" fmla="*/ 149 w 193"/>
                <a:gd name="T1" fmla="*/ 146 h 290"/>
                <a:gd name="T2" fmla="*/ 144 w 193"/>
                <a:gd name="T3" fmla="*/ 152 h 290"/>
                <a:gd name="T4" fmla="*/ 140 w 193"/>
                <a:gd name="T5" fmla="*/ 158 h 290"/>
                <a:gd name="T6" fmla="*/ 138 w 193"/>
                <a:gd name="T7" fmla="*/ 164 h 290"/>
                <a:gd name="T8" fmla="*/ 138 w 193"/>
                <a:gd name="T9" fmla="*/ 168 h 290"/>
                <a:gd name="T10" fmla="*/ 54 w 193"/>
                <a:gd name="T11" fmla="*/ 243 h 290"/>
                <a:gd name="T12" fmla="*/ 50 w 193"/>
                <a:gd name="T13" fmla="*/ 240 h 290"/>
                <a:gd name="T14" fmla="*/ 47 w 193"/>
                <a:gd name="T15" fmla="*/ 236 h 290"/>
                <a:gd name="T16" fmla="*/ 43 w 193"/>
                <a:gd name="T17" fmla="*/ 234 h 290"/>
                <a:gd name="T18" fmla="*/ 39 w 193"/>
                <a:gd name="T19" fmla="*/ 233 h 290"/>
                <a:gd name="T20" fmla="*/ 70 w 193"/>
                <a:gd name="T21" fmla="*/ 73 h 290"/>
                <a:gd name="T22" fmla="*/ 73 w 193"/>
                <a:gd name="T23" fmla="*/ 70 h 290"/>
                <a:gd name="T24" fmla="*/ 77 w 193"/>
                <a:gd name="T25" fmla="*/ 66 h 290"/>
                <a:gd name="T26" fmla="*/ 80 w 193"/>
                <a:gd name="T27" fmla="*/ 59 h 290"/>
                <a:gd name="T28" fmla="*/ 83 w 193"/>
                <a:gd name="T29" fmla="*/ 52 h 290"/>
                <a:gd name="T30" fmla="*/ 84 w 193"/>
                <a:gd name="T31" fmla="*/ 41 h 290"/>
                <a:gd name="T32" fmla="*/ 83 w 193"/>
                <a:gd name="T33" fmla="*/ 22 h 290"/>
                <a:gd name="T34" fmla="*/ 81 w 193"/>
                <a:gd name="T35" fmla="*/ 7 h 290"/>
                <a:gd name="T36" fmla="*/ 81 w 193"/>
                <a:gd name="T37" fmla="*/ 0 h 290"/>
                <a:gd name="T38" fmla="*/ 78 w 193"/>
                <a:gd name="T39" fmla="*/ 6 h 290"/>
                <a:gd name="T40" fmla="*/ 71 w 193"/>
                <a:gd name="T41" fmla="*/ 20 h 290"/>
                <a:gd name="T42" fmla="*/ 63 w 193"/>
                <a:gd name="T43" fmla="*/ 36 h 290"/>
                <a:gd name="T44" fmla="*/ 58 w 193"/>
                <a:gd name="T45" fmla="*/ 46 h 290"/>
                <a:gd name="T46" fmla="*/ 57 w 193"/>
                <a:gd name="T47" fmla="*/ 53 h 290"/>
                <a:gd name="T48" fmla="*/ 57 w 193"/>
                <a:gd name="T49" fmla="*/ 59 h 290"/>
                <a:gd name="T50" fmla="*/ 58 w 193"/>
                <a:gd name="T51" fmla="*/ 65 h 290"/>
                <a:gd name="T52" fmla="*/ 60 w 193"/>
                <a:gd name="T53" fmla="*/ 69 h 290"/>
                <a:gd name="T54" fmla="*/ 28 w 193"/>
                <a:gd name="T55" fmla="*/ 231 h 290"/>
                <a:gd name="T56" fmla="*/ 17 w 193"/>
                <a:gd name="T57" fmla="*/ 234 h 290"/>
                <a:gd name="T58" fmla="*/ 8 w 193"/>
                <a:gd name="T59" fmla="*/ 240 h 290"/>
                <a:gd name="T60" fmla="*/ 2 w 193"/>
                <a:gd name="T61" fmla="*/ 249 h 290"/>
                <a:gd name="T62" fmla="*/ 0 w 193"/>
                <a:gd name="T63" fmla="*/ 261 h 290"/>
                <a:gd name="T64" fmla="*/ 2 w 193"/>
                <a:gd name="T65" fmla="*/ 272 h 290"/>
                <a:gd name="T66" fmla="*/ 9 w 193"/>
                <a:gd name="T67" fmla="*/ 282 h 290"/>
                <a:gd name="T68" fmla="*/ 18 w 193"/>
                <a:gd name="T69" fmla="*/ 288 h 290"/>
                <a:gd name="T70" fmla="*/ 30 w 193"/>
                <a:gd name="T71" fmla="*/ 290 h 290"/>
                <a:gd name="T72" fmla="*/ 41 w 193"/>
                <a:gd name="T73" fmla="*/ 288 h 290"/>
                <a:gd name="T74" fmla="*/ 50 w 193"/>
                <a:gd name="T75" fmla="*/ 282 h 290"/>
                <a:gd name="T76" fmla="*/ 57 w 193"/>
                <a:gd name="T77" fmla="*/ 272 h 290"/>
                <a:gd name="T78" fmla="*/ 60 w 193"/>
                <a:gd name="T79" fmla="*/ 261 h 290"/>
                <a:gd name="T80" fmla="*/ 60 w 193"/>
                <a:gd name="T81" fmla="*/ 258 h 290"/>
                <a:gd name="T82" fmla="*/ 60 w 193"/>
                <a:gd name="T83" fmla="*/ 256 h 290"/>
                <a:gd name="T84" fmla="*/ 60 w 193"/>
                <a:gd name="T85" fmla="*/ 255 h 290"/>
                <a:gd name="T86" fmla="*/ 58 w 193"/>
                <a:gd name="T87" fmla="*/ 252 h 290"/>
                <a:gd name="T88" fmla="*/ 146 w 193"/>
                <a:gd name="T89" fmla="*/ 174 h 290"/>
                <a:gd name="T90" fmla="*/ 151 w 193"/>
                <a:gd name="T91" fmla="*/ 173 h 290"/>
                <a:gd name="T92" fmla="*/ 155 w 193"/>
                <a:gd name="T93" fmla="*/ 172 h 290"/>
                <a:gd name="T94" fmla="*/ 161 w 193"/>
                <a:gd name="T95" fmla="*/ 168 h 290"/>
                <a:gd name="T96" fmla="*/ 166 w 193"/>
                <a:gd name="T97" fmla="*/ 164 h 290"/>
                <a:gd name="T98" fmla="*/ 174 w 193"/>
                <a:gd name="T99" fmla="*/ 155 h 290"/>
                <a:gd name="T100" fmla="*/ 183 w 193"/>
                <a:gd name="T101" fmla="*/ 141 h 290"/>
                <a:gd name="T102" fmla="*/ 190 w 193"/>
                <a:gd name="T103" fmla="*/ 128 h 290"/>
                <a:gd name="T104" fmla="*/ 193 w 193"/>
                <a:gd name="T105" fmla="*/ 122 h 290"/>
                <a:gd name="T106" fmla="*/ 192 w 193"/>
                <a:gd name="T107" fmla="*/ 123 h 290"/>
                <a:gd name="T108" fmla="*/ 187 w 193"/>
                <a:gd name="T109" fmla="*/ 125 h 290"/>
                <a:gd name="T110" fmla="*/ 182 w 193"/>
                <a:gd name="T111" fmla="*/ 128 h 290"/>
                <a:gd name="T112" fmla="*/ 174 w 193"/>
                <a:gd name="T113" fmla="*/ 132 h 290"/>
                <a:gd name="T114" fmla="*/ 167 w 193"/>
                <a:gd name="T115" fmla="*/ 136 h 290"/>
                <a:gd name="T116" fmla="*/ 159 w 193"/>
                <a:gd name="T117" fmla="*/ 140 h 290"/>
                <a:gd name="T118" fmla="*/ 153 w 193"/>
                <a:gd name="T119" fmla="*/ 143 h 290"/>
                <a:gd name="T120" fmla="*/ 149 w 193"/>
                <a:gd name="T121" fmla="*/ 14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3" h="290">
                  <a:moveTo>
                    <a:pt x="149" y="146"/>
                  </a:moveTo>
                  <a:lnTo>
                    <a:pt x="144" y="152"/>
                  </a:lnTo>
                  <a:lnTo>
                    <a:pt x="140" y="158"/>
                  </a:lnTo>
                  <a:lnTo>
                    <a:pt x="138" y="164"/>
                  </a:lnTo>
                  <a:lnTo>
                    <a:pt x="138" y="168"/>
                  </a:lnTo>
                  <a:lnTo>
                    <a:pt x="54" y="243"/>
                  </a:lnTo>
                  <a:lnTo>
                    <a:pt x="50" y="240"/>
                  </a:lnTo>
                  <a:lnTo>
                    <a:pt x="47" y="236"/>
                  </a:lnTo>
                  <a:lnTo>
                    <a:pt x="43" y="234"/>
                  </a:lnTo>
                  <a:lnTo>
                    <a:pt x="39" y="233"/>
                  </a:lnTo>
                  <a:lnTo>
                    <a:pt x="70" y="73"/>
                  </a:lnTo>
                  <a:lnTo>
                    <a:pt x="73" y="70"/>
                  </a:lnTo>
                  <a:lnTo>
                    <a:pt x="77" y="66"/>
                  </a:lnTo>
                  <a:lnTo>
                    <a:pt x="80" y="59"/>
                  </a:lnTo>
                  <a:lnTo>
                    <a:pt x="83" y="52"/>
                  </a:lnTo>
                  <a:lnTo>
                    <a:pt x="84" y="41"/>
                  </a:lnTo>
                  <a:lnTo>
                    <a:pt x="83" y="22"/>
                  </a:lnTo>
                  <a:lnTo>
                    <a:pt x="81" y="7"/>
                  </a:lnTo>
                  <a:lnTo>
                    <a:pt x="81" y="0"/>
                  </a:lnTo>
                  <a:lnTo>
                    <a:pt x="78" y="6"/>
                  </a:lnTo>
                  <a:lnTo>
                    <a:pt x="71" y="20"/>
                  </a:lnTo>
                  <a:lnTo>
                    <a:pt x="63" y="36"/>
                  </a:lnTo>
                  <a:lnTo>
                    <a:pt x="58" y="46"/>
                  </a:lnTo>
                  <a:lnTo>
                    <a:pt x="57" y="53"/>
                  </a:lnTo>
                  <a:lnTo>
                    <a:pt x="57" y="59"/>
                  </a:lnTo>
                  <a:lnTo>
                    <a:pt x="58" y="65"/>
                  </a:lnTo>
                  <a:lnTo>
                    <a:pt x="60" y="69"/>
                  </a:lnTo>
                  <a:lnTo>
                    <a:pt x="28" y="231"/>
                  </a:lnTo>
                  <a:lnTo>
                    <a:pt x="17" y="234"/>
                  </a:lnTo>
                  <a:lnTo>
                    <a:pt x="8" y="240"/>
                  </a:lnTo>
                  <a:lnTo>
                    <a:pt x="2" y="249"/>
                  </a:lnTo>
                  <a:lnTo>
                    <a:pt x="0" y="261"/>
                  </a:lnTo>
                  <a:lnTo>
                    <a:pt x="2" y="272"/>
                  </a:lnTo>
                  <a:lnTo>
                    <a:pt x="9" y="282"/>
                  </a:lnTo>
                  <a:lnTo>
                    <a:pt x="18" y="288"/>
                  </a:lnTo>
                  <a:lnTo>
                    <a:pt x="30" y="290"/>
                  </a:lnTo>
                  <a:lnTo>
                    <a:pt x="41" y="288"/>
                  </a:lnTo>
                  <a:lnTo>
                    <a:pt x="50" y="282"/>
                  </a:lnTo>
                  <a:lnTo>
                    <a:pt x="57" y="272"/>
                  </a:lnTo>
                  <a:lnTo>
                    <a:pt x="60" y="261"/>
                  </a:lnTo>
                  <a:lnTo>
                    <a:pt x="60" y="258"/>
                  </a:lnTo>
                  <a:lnTo>
                    <a:pt x="60" y="256"/>
                  </a:lnTo>
                  <a:lnTo>
                    <a:pt x="60" y="255"/>
                  </a:lnTo>
                  <a:lnTo>
                    <a:pt x="58" y="252"/>
                  </a:lnTo>
                  <a:lnTo>
                    <a:pt x="146" y="174"/>
                  </a:lnTo>
                  <a:lnTo>
                    <a:pt x="151" y="173"/>
                  </a:lnTo>
                  <a:lnTo>
                    <a:pt x="155" y="172"/>
                  </a:lnTo>
                  <a:lnTo>
                    <a:pt x="161" y="168"/>
                  </a:lnTo>
                  <a:lnTo>
                    <a:pt x="166" y="164"/>
                  </a:lnTo>
                  <a:lnTo>
                    <a:pt x="174" y="155"/>
                  </a:lnTo>
                  <a:lnTo>
                    <a:pt x="183" y="141"/>
                  </a:lnTo>
                  <a:lnTo>
                    <a:pt x="190" y="128"/>
                  </a:lnTo>
                  <a:lnTo>
                    <a:pt x="193" y="122"/>
                  </a:lnTo>
                  <a:lnTo>
                    <a:pt x="192" y="123"/>
                  </a:lnTo>
                  <a:lnTo>
                    <a:pt x="187" y="125"/>
                  </a:lnTo>
                  <a:lnTo>
                    <a:pt x="182" y="128"/>
                  </a:lnTo>
                  <a:lnTo>
                    <a:pt x="174" y="132"/>
                  </a:lnTo>
                  <a:lnTo>
                    <a:pt x="167" y="136"/>
                  </a:lnTo>
                  <a:lnTo>
                    <a:pt x="159" y="140"/>
                  </a:lnTo>
                  <a:lnTo>
                    <a:pt x="153" y="143"/>
                  </a:lnTo>
                  <a:lnTo>
                    <a:pt x="149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" name="Freeform 19"/>
            <p:cNvSpPr>
              <a:spLocks/>
            </p:cNvSpPr>
            <p:nvPr/>
          </p:nvSpPr>
          <p:spPr bwMode="auto">
            <a:xfrm>
              <a:off x="8737600" y="3032125"/>
              <a:ext cx="874712" cy="628650"/>
            </a:xfrm>
            <a:custGeom>
              <a:avLst/>
              <a:gdLst>
                <a:gd name="T0" fmla="*/ 928 w 1102"/>
                <a:gd name="T1" fmla="*/ 596 h 792"/>
                <a:gd name="T2" fmla="*/ 1014 w 1102"/>
                <a:gd name="T3" fmla="*/ 617 h 792"/>
                <a:gd name="T4" fmla="*/ 1061 w 1102"/>
                <a:gd name="T5" fmla="*/ 538 h 792"/>
                <a:gd name="T6" fmla="*/ 1038 w 1102"/>
                <a:gd name="T7" fmla="*/ 451 h 792"/>
                <a:gd name="T8" fmla="*/ 971 w 1102"/>
                <a:gd name="T9" fmla="*/ 442 h 792"/>
                <a:gd name="T10" fmla="*/ 1029 w 1102"/>
                <a:gd name="T11" fmla="*/ 463 h 792"/>
                <a:gd name="T12" fmla="*/ 1041 w 1102"/>
                <a:gd name="T13" fmla="*/ 560 h 792"/>
                <a:gd name="T14" fmla="*/ 981 w 1102"/>
                <a:gd name="T15" fmla="*/ 603 h 792"/>
                <a:gd name="T16" fmla="*/ 933 w 1102"/>
                <a:gd name="T17" fmla="*/ 560 h 792"/>
                <a:gd name="T18" fmla="*/ 952 w 1102"/>
                <a:gd name="T19" fmla="*/ 568 h 792"/>
                <a:gd name="T20" fmla="*/ 998 w 1102"/>
                <a:gd name="T21" fmla="*/ 515 h 792"/>
                <a:gd name="T22" fmla="*/ 991 w 1102"/>
                <a:gd name="T23" fmla="*/ 573 h 792"/>
                <a:gd name="T24" fmla="*/ 1024 w 1102"/>
                <a:gd name="T25" fmla="*/ 516 h 792"/>
                <a:gd name="T26" fmla="*/ 939 w 1102"/>
                <a:gd name="T27" fmla="*/ 466 h 792"/>
                <a:gd name="T28" fmla="*/ 907 w 1102"/>
                <a:gd name="T29" fmla="*/ 385 h 792"/>
                <a:gd name="T30" fmla="*/ 774 w 1102"/>
                <a:gd name="T31" fmla="*/ 138 h 792"/>
                <a:gd name="T32" fmla="*/ 508 w 1102"/>
                <a:gd name="T33" fmla="*/ 55 h 792"/>
                <a:gd name="T34" fmla="*/ 291 w 1102"/>
                <a:gd name="T35" fmla="*/ 151 h 792"/>
                <a:gd name="T36" fmla="*/ 173 w 1102"/>
                <a:gd name="T37" fmla="*/ 326 h 792"/>
                <a:gd name="T38" fmla="*/ 141 w 1102"/>
                <a:gd name="T39" fmla="*/ 0 h 792"/>
                <a:gd name="T40" fmla="*/ 104 w 1102"/>
                <a:gd name="T41" fmla="*/ 25 h 792"/>
                <a:gd name="T42" fmla="*/ 6 w 1102"/>
                <a:gd name="T43" fmla="*/ 368 h 792"/>
                <a:gd name="T44" fmla="*/ 39 w 1102"/>
                <a:gd name="T45" fmla="*/ 723 h 792"/>
                <a:gd name="T46" fmla="*/ 116 w 1102"/>
                <a:gd name="T47" fmla="*/ 678 h 792"/>
                <a:gd name="T48" fmla="*/ 107 w 1102"/>
                <a:gd name="T49" fmla="*/ 626 h 792"/>
                <a:gd name="T50" fmla="*/ 49 w 1102"/>
                <a:gd name="T51" fmla="*/ 698 h 792"/>
                <a:gd name="T52" fmla="*/ 57 w 1102"/>
                <a:gd name="T53" fmla="*/ 201 h 792"/>
                <a:gd name="T54" fmla="*/ 94 w 1102"/>
                <a:gd name="T55" fmla="*/ 146 h 792"/>
                <a:gd name="T56" fmla="*/ 53 w 1102"/>
                <a:gd name="T57" fmla="*/ 553 h 792"/>
                <a:gd name="T58" fmla="*/ 74 w 1102"/>
                <a:gd name="T59" fmla="*/ 557 h 792"/>
                <a:gd name="T60" fmla="*/ 128 w 1102"/>
                <a:gd name="T61" fmla="*/ 54 h 792"/>
                <a:gd name="T62" fmla="*/ 141 w 1102"/>
                <a:gd name="T63" fmla="*/ 420 h 792"/>
                <a:gd name="T64" fmla="*/ 228 w 1102"/>
                <a:gd name="T65" fmla="*/ 621 h 792"/>
                <a:gd name="T66" fmla="*/ 437 w 1102"/>
                <a:gd name="T67" fmla="*/ 777 h 792"/>
                <a:gd name="T68" fmla="*/ 687 w 1102"/>
                <a:gd name="T69" fmla="*/ 761 h 792"/>
                <a:gd name="T70" fmla="*/ 859 w 1102"/>
                <a:gd name="T71" fmla="*/ 609 h 792"/>
                <a:gd name="T72" fmla="*/ 818 w 1102"/>
                <a:gd name="T73" fmla="*/ 622 h 792"/>
                <a:gd name="T74" fmla="*/ 649 w 1102"/>
                <a:gd name="T75" fmla="*/ 747 h 792"/>
                <a:gd name="T76" fmla="*/ 406 w 1102"/>
                <a:gd name="T77" fmla="*/ 738 h 792"/>
                <a:gd name="T78" fmla="*/ 224 w 1102"/>
                <a:gd name="T79" fmla="*/ 556 h 792"/>
                <a:gd name="T80" fmla="*/ 224 w 1102"/>
                <a:gd name="T81" fmla="*/ 289 h 792"/>
                <a:gd name="T82" fmla="*/ 406 w 1102"/>
                <a:gd name="T83" fmla="*/ 107 h 792"/>
                <a:gd name="T84" fmla="*/ 673 w 1102"/>
                <a:gd name="T85" fmla="*/ 107 h 792"/>
                <a:gd name="T86" fmla="*/ 855 w 1102"/>
                <a:gd name="T87" fmla="*/ 289 h 792"/>
                <a:gd name="T88" fmla="*/ 878 w 1102"/>
                <a:gd name="T89" fmla="*/ 472 h 792"/>
                <a:gd name="T90" fmla="*/ 895 w 1102"/>
                <a:gd name="T91" fmla="*/ 556 h 792"/>
                <a:gd name="T92" fmla="*/ 910 w 1102"/>
                <a:gd name="T93" fmla="*/ 637 h 792"/>
                <a:gd name="T94" fmla="*/ 992 w 1102"/>
                <a:gd name="T95" fmla="*/ 654 h 792"/>
                <a:gd name="T96" fmla="*/ 1047 w 1102"/>
                <a:gd name="T97" fmla="*/ 636 h 792"/>
                <a:gd name="T98" fmla="*/ 1096 w 1102"/>
                <a:gd name="T99" fmla="*/ 542 h 792"/>
                <a:gd name="T100" fmla="*/ 1077 w 1102"/>
                <a:gd name="T101" fmla="*/ 427 h 792"/>
                <a:gd name="T102" fmla="*/ 973 w 1102"/>
                <a:gd name="T103" fmla="*/ 396 h 792"/>
                <a:gd name="T104" fmla="*/ 929 w 1102"/>
                <a:gd name="T105" fmla="*/ 442 h 792"/>
                <a:gd name="T106" fmla="*/ 960 w 1102"/>
                <a:gd name="T107" fmla="*/ 421 h 792"/>
                <a:gd name="T108" fmla="*/ 1059 w 1102"/>
                <a:gd name="T109" fmla="*/ 435 h 792"/>
                <a:gd name="T110" fmla="*/ 1066 w 1102"/>
                <a:gd name="T111" fmla="*/ 578 h 792"/>
                <a:gd name="T112" fmla="*/ 997 w 1102"/>
                <a:gd name="T113" fmla="*/ 638 h 792"/>
                <a:gd name="T114" fmla="*/ 915 w 1102"/>
                <a:gd name="T115" fmla="*/ 615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2" h="792">
                  <a:moveTo>
                    <a:pt x="920" y="547"/>
                  </a:moveTo>
                  <a:lnTo>
                    <a:pt x="921" y="556"/>
                  </a:lnTo>
                  <a:lnTo>
                    <a:pt x="922" y="568"/>
                  </a:lnTo>
                  <a:lnTo>
                    <a:pt x="923" y="579"/>
                  </a:lnTo>
                  <a:lnTo>
                    <a:pt x="923" y="585"/>
                  </a:lnTo>
                  <a:lnTo>
                    <a:pt x="923" y="586"/>
                  </a:lnTo>
                  <a:lnTo>
                    <a:pt x="925" y="591"/>
                  </a:lnTo>
                  <a:lnTo>
                    <a:pt x="928" y="596"/>
                  </a:lnTo>
                  <a:lnTo>
                    <a:pt x="933" y="602"/>
                  </a:lnTo>
                  <a:lnTo>
                    <a:pt x="941" y="609"/>
                  </a:lnTo>
                  <a:lnTo>
                    <a:pt x="953" y="615"/>
                  </a:lnTo>
                  <a:lnTo>
                    <a:pt x="968" y="618"/>
                  </a:lnTo>
                  <a:lnTo>
                    <a:pt x="988" y="620"/>
                  </a:lnTo>
                  <a:lnTo>
                    <a:pt x="998" y="620"/>
                  </a:lnTo>
                  <a:lnTo>
                    <a:pt x="1007" y="618"/>
                  </a:lnTo>
                  <a:lnTo>
                    <a:pt x="1014" y="617"/>
                  </a:lnTo>
                  <a:lnTo>
                    <a:pt x="1020" y="615"/>
                  </a:lnTo>
                  <a:lnTo>
                    <a:pt x="1024" y="613"/>
                  </a:lnTo>
                  <a:lnTo>
                    <a:pt x="1029" y="608"/>
                  </a:lnTo>
                  <a:lnTo>
                    <a:pt x="1034" y="603"/>
                  </a:lnTo>
                  <a:lnTo>
                    <a:pt x="1039" y="596"/>
                  </a:lnTo>
                  <a:lnTo>
                    <a:pt x="1043" y="587"/>
                  </a:lnTo>
                  <a:lnTo>
                    <a:pt x="1052" y="567"/>
                  </a:lnTo>
                  <a:lnTo>
                    <a:pt x="1061" y="538"/>
                  </a:lnTo>
                  <a:lnTo>
                    <a:pt x="1067" y="509"/>
                  </a:lnTo>
                  <a:lnTo>
                    <a:pt x="1067" y="492"/>
                  </a:lnTo>
                  <a:lnTo>
                    <a:pt x="1066" y="478"/>
                  </a:lnTo>
                  <a:lnTo>
                    <a:pt x="1060" y="466"/>
                  </a:lnTo>
                  <a:lnTo>
                    <a:pt x="1051" y="458"/>
                  </a:lnTo>
                  <a:lnTo>
                    <a:pt x="1050" y="457"/>
                  </a:lnTo>
                  <a:lnTo>
                    <a:pt x="1045" y="455"/>
                  </a:lnTo>
                  <a:lnTo>
                    <a:pt x="1038" y="451"/>
                  </a:lnTo>
                  <a:lnTo>
                    <a:pt x="1029" y="447"/>
                  </a:lnTo>
                  <a:lnTo>
                    <a:pt x="1019" y="442"/>
                  </a:lnTo>
                  <a:lnTo>
                    <a:pt x="1006" y="439"/>
                  </a:lnTo>
                  <a:lnTo>
                    <a:pt x="992" y="436"/>
                  </a:lnTo>
                  <a:lnTo>
                    <a:pt x="977" y="435"/>
                  </a:lnTo>
                  <a:lnTo>
                    <a:pt x="974" y="436"/>
                  </a:lnTo>
                  <a:lnTo>
                    <a:pt x="973" y="439"/>
                  </a:lnTo>
                  <a:lnTo>
                    <a:pt x="971" y="442"/>
                  </a:lnTo>
                  <a:lnTo>
                    <a:pt x="969" y="444"/>
                  </a:lnTo>
                  <a:lnTo>
                    <a:pt x="971" y="446"/>
                  </a:lnTo>
                  <a:lnTo>
                    <a:pt x="977" y="448"/>
                  </a:lnTo>
                  <a:lnTo>
                    <a:pt x="986" y="450"/>
                  </a:lnTo>
                  <a:lnTo>
                    <a:pt x="997" y="452"/>
                  </a:lnTo>
                  <a:lnTo>
                    <a:pt x="1008" y="455"/>
                  </a:lnTo>
                  <a:lnTo>
                    <a:pt x="1019" y="459"/>
                  </a:lnTo>
                  <a:lnTo>
                    <a:pt x="1029" y="463"/>
                  </a:lnTo>
                  <a:lnTo>
                    <a:pt x="1037" y="469"/>
                  </a:lnTo>
                  <a:lnTo>
                    <a:pt x="1047" y="482"/>
                  </a:lnTo>
                  <a:lnTo>
                    <a:pt x="1052" y="497"/>
                  </a:lnTo>
                  <a:lnTo>
                    <a:pt x="1052" y="515"/>
                  </a:lnTo>
                  <a:lnTo>
                    <a:pt x="1050" y="530"/>
                  </a:lnTo>
                  <a:lnTo>
                    <a:pt x="1047" y="540"/>
                  </a:lnTo>
                  <a:lnTo>
                    <a:pt x="1045" y="549"/>
                  </a:lnTo>
                  <a:lnTo>
                    <a:pt x="1041" y="560"/>
                  </a:lnTo>
                  <a:lnTo>
                    <a:pt x="1036" y="570"/>
                  </a:lnTo>
                  <a:lnTo>
                    <a:pt x="1030" y="579"/>
                  </a:lnTo>
                  <a:lnTo>
                    <a:pt x="1023" y="587"/>
                  </a:lnTo>
                  <a:lnTo>
                    <a:pt x="1015" y="594"/>
                  </a:lnTo>
                  <a:lnTo>
                    <a:pt x="1006" y="600"/>
                  </a:lnTo>
                  <a:lnTo>
                    <a:pt x="998" y="602"/>
                  </a:lnTo>
                  <a:lnTo>
                    <a:pt x="989" y="603"/>
                  </a:lnTo>
                  <a:lnTo>
                    <a:pt x="981" y="603"/>
                  </a:lnTo>
                  <a:lnTo>
                    <a:pt x="971" y="602"/>
                  </a:lnTo>
                  <a:lnTo>
                    <a:pt x="963" y="600"/>
                  </a:lnTo>
                  <a:lnTo>
                    <a:pt x="955" y="596"/>
                  </a:lnTo>
                  <a:lnTo>
                    <a:pt x="948" y="591"/>
                  </a:lnTo>
                  <a:lnTo>
                    <a:pt x="941" y="585"/>
                  </a:lnTo>
                  <a:lnTo>
                    <a:pt x="938" y="577"/>
                  </a:lnTo>
                  <a:lnTo>
                    <a:pt x="936" y="569"/>
                  </a:lnTo>
                  <a:lnTo>
                    <a:pt x="933" y="560"/>
                  </a:lnTo>
                  <a:lnTo>
                    <a:pt x="932" y="553"/>
                  </a:lnTo>
                  <a:lnTo>
                    <a:pt x="933" y="553"/>
                  </a:lnTo>
                  <a:lnTo>
                    <a:pt x="937" y="552"/>
                  </a:lnTo>
                  <a:lnTo>
                    <a:pt x="941" y="552"/>
                  </a:lnTo>
                  <a:lnTo>
                    <a:pt x="945" y="553"/>
                  </a:lnTo>
                  <a:lnTo>
                    <a:pt x="946" y="567"/>
                  </a:lnTo>
                  <a:lnTo>
                    <a:pt x="950" y="568"/>
                  </a:lnTo>
                  <a:lnTo>
                    <a:pt x="952" y="568"/>
                  </a:lnTo>
                  <a:lnTo>
                    <a:pt x="954" y="567"/>
                  </a:lnTo>
                  <a:lnTo>
                    <a:pt x="956" y="565"/>
                  </a:lnTo>
                  <a:lnTo>
                    <a:pt x="959" y="548"/>
                  </a:lnTo>
                  <a:lnTo>
                    <a:pt x="963" y="524"/>
                  </a:lnTo>
                  <a:lnTo>
                    <a:pt x="969" y="501"/>
                  </a:lnTo>
                  <a:lnTo>
                    <a:pt x="976" y="487"/>
                  </a:lnTo>
                  <a:lnTo>
                    <a:pt x="994" y="497"/>
                  </a:lnTo>
                  <a:lnTo>
                    <a:pt x="998" y="515"/>
                  </a:lnTo>
                  <a:lnTo>
                    <a:pt x="997" y="535"/>
                  </a:lnTo>
                  <a:lnTo>
                    <a:pt x="989" y="555"/>
                  </a:lnTo>
                  <a:lnTo>
                    <a:pt x="971" y="571"/>
                  </a:lnTo>
                  <a:lnTo>
                    <a:pt x="974" y="573"/>
                  </a:lnTo>
                  <a:lnTo>
                    <a:pt x="976" y="575"/>
                  </a:lnTo>
                  <a:lnTo>
                    <a:pt x="979" y="575"/>
                  </a:lnTo>
                  <a:lnTo>
                    <a:pt x="983" y="575"/>
                  </a:lnTo>
                  <a:lnTo>
                    <a:pt x="991" y="573"/>
                  </a:lnTo>
                  <a:lnTo>
                    <a:pt x="999" y="571"/>
                  </a:lnTo>
                  <a:lnTo>
                    <a:pt x="1005" y="568"/>
                  </a:lnTo>
                  <a:lnTo>
                    <a:pt x="1011" y="562"/>
                  </a:lnTo>
                  <a:lnTo>
                    <a:pt x="1016" y="556"/>
                  </a:lnTo>
                  <a:lnTo>
                    <a:pt x="1020" y="548"/>
                  </a:lnTo>
                  <a:lnTo>
                    <a:pt x="1022" y="539"/>
                  </a:lnTo>
                  <a:lnTo>
                    <a:pt x="1024" y="529"/>
                  </a:lnTo>
                  <a:lnTo>
                    <a:pt x="1024" y="516"/>
                  </a:lnTo>
                  <a:lnTo>
                    <a:pt x="1022" y="502"/>
                  </a:lnTo>
                  <a:lnTo>
                    <a:pt x="1016" y="489"/>
                  </a:lnTo>
                  <a:lnTo>
                    <a:pt x="1009" y="479"/>
                  </a:lnTo>
                  <a:lnTo>
                    <a:pt x="1005" y="478"/>
                  </a:lnTo>
                  <a:lnTo>
                    <a:pt x="993" y="476"/>
                  </a:lnTo>
                  <a:lnTo>
                    <a:pt x="977" y="473"/>
                  </a:lnTo>
                  <a:lnTo>
                    <a:pt x="959" y="470"/>
                  </a:lnTo>
                  <a:lnTo>
                    <a:pt x="939" y="466"/>
                  </a:lnTo>
                  <a:lnTo>
                    <a:pt x="923" y="463"/>
                  </a:lnTo>
                  <a:lnTo>
                    <a:pt x="911" y="459"/>
                  </a:lnTo>
                  <a:lnTo>
                    <a:pt x="907" y="458"/>
                  </a:lnTo>
                  <a:lnTo>
                    <a:pt x="908" y="449"/>
                  </a:lnTo>
                  <a:lnTo>
                    <a:pt x="908" y="441"/>
                  </a:lnTo>
                  <a:lnTo>
                    <a:pt x="909" y="432"/>
                  </a:lnTo>
                  <a:lnTo>
                    <a:pt x="909" y="423"/>
                  </a:lnTo>
                  <a:lnTo>
                    <a:pt x="907" y="385"/>
                  </a:lnTo>
                  <a:lnTo>
                    <a:pt x="901" y="348"/>
                  </a:lnTo>
                  <a:lnTo>
                    <a:pt x="893" y="313"/>
                  </a:lnTo>
                  <a:lnTo>
                    <a:pt x="880" y="279"/>
                  </a:lnTo>
                  <a:lnTo>
                    <a:pt x="864" y="246"/>
                  </a:lnTo>
                  <a:lnTo>
                    <a:pt x="846" y="216"/>
                  </a:lnTo>
                  <a:lnTo>
                    <a:pt x="825" y="188"/>
                  </a:lnTo>
                  <a:lnTo>
                    <a:pt x="801" y="162"/>
                  </a:lnTo>
                  <a:lnTo>
                    <a:pt x="774" y="138"/>
                  </a:lnTo>
                  <a:lnTo>
                    <a:pt x="746" y="117"/>
                  </a:lnTo>
                  <a:lnTo>
                    <a:pt x="716" y="99"/>
                  </a:lnTo>
                  <a:lnTo>
                    <a:pt x="683" y="83"/>
                  </a:lnTo>
                  <a:lnTo>
                    <a:pt x="649" y="70"/>
                  </a:lnTo>
                  <a:lnTo>
                    <a:pt x="614" y="61"/>
                  </a:lnTo>
                  <a:lnTo>
                    <a:pt x="577" y="56"/>
                  </a:lnTo>
                  <a:lnTo>
                    <a:pt x="539" y="54"/>
                  </a:lnTo>
                  <a:lnTo>
                    <a:pt x="508" y="55"/>
                  </a:lnTo>
                  <a:lnTo>
                    <a:pt x="477" y="60"/>
                  </a:lnTo>
                  <a:lnTo>
                    <a:pt x="447" y="65"/>
                  </a:lnTo>
                  <a:lnTo>
                    <a:pt x="417" y="75"/>
                  </a:lnTo>
                  <a:lnTo>
                    <a:pt x="390" y="86"/>
                  </a:lnTo>
                  <a:lnTo>
                    <a:pt x="363" y="99"/>
                  </a:lnTo>
                  <a:lnTo>
                    <a:pt x="338" y="114"/>
                  </a:lnTo>
                  <a:lnTo>
                    <a:pt x="314" y="131"/>
                  </a:lnTo>
                  <a:lnTo>
                    <a:pt x="291" y="151"/>
                  </a:lnTo>
                  <a:lnTo>
                    <a:pt x="270" y="171"/>
                  </a:lnTo>
                  <a:lnTo>
                    <a:pt x="250" y="194"/>
                  </a:lnTo>
                  <a:lnTo>
                    <a:pt x="233" y="219"/>
                  </a:lnTo>
                  <a:lnTo>
                    <a:pt x="218" y="244"/>
                  </a:lnTo>
                  <a:lnTo>
                    <a:pt x="204" y="271"/>
                  </a:lnTo>
                  <a:lnTo>
                    <a:pt x="193" y="298"/>
                  </a:lnTo>
                  <a:lnTo>
                    <a:pt x="183" y="327"/>
                  </a:lnTo>
                  <a:lnTo>
                    <a:pt x="173" y="326"/>
                  </a:lnTo>
                  <a:lnTo>
                    <a:pt x="177" y="260"/>
                  </a:lnTo>
                  <a:lnTo>
                    <a:pt x="178" y="198"/>
                  </a:lnTo>
                  <a:lnTo>
                    <a:pt x="177" y="144"/>
                  </a:lnTo>
                  <a:lnTo>
                    <a:pt x="173" y="95"/>
                  </a:lnTo>
                  <a:lnTo>
                    <a:pt x="168" y="56"/>
                  </a:lnTo>
                  <a:lnTo>
                    <a:pt x="160" y="26"/>
                  </a:lnTo>
                  <a:lnTo>
                    <a:pt x="151" y="7"/>
                  </a:lnTo>
                  <a:lnTo>
                    <a:pt x="141" y="0"/>
                  </a:lnTo>
                  <a:lnTo>
                    <a:pt x="137" y="1"/>
                  </a:lnTo>
                  <a:lnTo>
                    <a:pt x="132" y="3"/>
                  </a:lnTo>
                  <a:lnTo>
                    <a:pt x="127" y="8"/>
                  </a:lnTo>
                  <a:lnTo>
                    <a:pt x="121" y="12"/>
                  </a:lnTo>
                  <a:lnTo>
                    <a:pt x="116" y="17"/>
                  </a:lnTo>
                  <a:lnTo>
                    <a:pt x="110" y="21"/>
                  </a:lnTo>
                  <a:lnTo>
                    <a:pt x="106" y="24"/>
                  </a:lnTo>
                  <a:lnTo>
                    <a:pt x="104" y="25"/>
                  </a:lnTo>
                  <a:lnTo>
                    <a:pt x="91" y="31"/>
                  </a:lnTo>
                  <a:lnTo>
                    <a:pt x="77" y="51"/>
                  </a:lnTo>
                  <a:lnTo>
                    <a:pt x="64" y="82"/>
                  </a:lnTo>
                  <a:lnTo>
                    <a:pt x="50" y="123"/>
                  </a:lnTo>
                  <a:lnTo>
                    <a:pt x="36" y="174"/>
                  </a:lnTo>
                  <a:lnTo>
                    <a:pt x="25" y="232"/>
                  </a:lnTo>
                  <a:lnTo>
                    <a:pt x="14" y="298"/>
                  </a:lnTo>
                  <a:lnTo>
                    <a:pt x="6" y="368"/>
                  </a:lnTo>
                  <a:lnTo>
                    <a:pt x="1" y="438"/>
                  </a:lnTo>
                  <a:lnTo>
                    <a:pt x="0" y="502"/>
                  </a:lnTo>
                  <a:lnTo>
                    <a:pt x="3" y="560"/>
                  </a:lnTo>
                  <a:lnTo>
                    <a:pt x="7" y="610"/>
                  </a:lnTo>
                  <a:lnTo>
                    <a:pt x="13" y="653"/>
                  </a:lnTo>
                  <a:lnTo>
                    <a:pt x="21" y="686"/>
                  </a:lnTo>
                  <a:lnTo>
                    <a:pt x="30" y="709"/>
                  </a:lnTo>
                  <a:lnTo>
                    <a:pt x="39" y="723"/>
                  </a:lnTo>
                  <a:lnTo>
                    <a:pt x="49" y="732"/>
                  </a:lnTo>
                  <a:lnTo>
                    <a:pt x="57" y="740"/>
                  </a:lnTo>
                  <a:lnTo>
                    <a:pt x="65" y="747"/>
                  </a:lnTo>
                  <a:lnTo>
                    <a:pt x="72" y="750"/>
                  </a:lnTo>
                  <a:lnTo>
                    <a:pt x="82" y="746"/>
                  </a:lnTo>
                  <a:lnTo>
                    <a:pt x="94" y="732"/>
                  </a:lnTo>
                  <a:lnTo>
                    <a:pt x="105" y="709"/>
                  </a:lnTo>
                  <a:lnTo>
                    <a:pt x="116" y="678"/>
                  </a:lnTo>
                  <a:lnTo>
                    <a:pt x="127" y="640"/>
                  </a:lnTo>
                  <a:lnTo>
                    <a:pt x="137" y="594"/>
                  </a:lnTo>
                  <a:lnTo>
                    <a:pt x="147" y="543"/>
                  </a:lnTo>
                  <a:lnTo>
                    <a:pt x="156" y="488"/>
                  </a:lnTo>
                  <a:lnTo>
                    <a:pt x="133" y="486"/>
                  </a:lnTo>
                  <a:lnTo>
                    <a:pt x="125" y="538"/>
                  </a:lnTo>
                  <a:lnTo>
                    <a:pt x="116" y="585"/>
                  </a:lnTo>
                  <a:lnTo>
                    <a:pt x="107" y="626"/>
                  </a:lnTo>
                  <a:lnTo>
                    <a:pt x="98" y="662"/>
                  </a:lnTo>
                  <a:lnTo>
                    <a:pt x="90" y="691"/>
                  </a:lnTo>
                  <a:lnTo>
                    <a:pt x="83" y="713"/>
                  </a:lnTo>
                  <a:lnTo>
                    <a:pt x="77" y="725"/>
                  </a:lnTo>
                  <a:lnTo>
                    <a:pt x="73" y="730"/>
                  </a:lnTo>
                  <a:lnTo>
                    <a:pt x="67" y="724"/>
                  </a:lnTo>
                  <a:lnTo>
                    <a:pt x="58" y="710"/>
                  </a:lnTo>
                  <a:lnTo>
                    <a:pt x="49" y="698"/>
                  </a:lnTo>
                  <a:lnTo>
                    <a:pt x="44" y="692"/>
                  </a:lnTo>
                  <a:lnTo>
                    <a:pt x="34" y="656"/>
                  </a:lnTo>
                  <a:lnTo>
                    <a:pt x="27" y="587"/>
                  </a:lnTo>
                  <a:lnTo>
                    <a:pt x="27" y="490"/>
                  </a:lnTo>
                  <a:lnTo>
                    <a:pt x="34" y="374"/>
                  </a:lnTo>
                  <a:lnTo>
                    <a:pt x="41" y="311"/>
                  </a:lnTo>
                  <a:lnTo>
                    <a:pt x="49" y="253"/>
                  </a:lnTo>
                  <a:lnTo>
                    <a:pt x="57" y="201"/>
                  </a:lnTo>
                  <a:lnTo>
                    <a:pt x="66" y="156"/>
                  </a:lnTo>
                  <a:lnTo>
                    <a:pt x="76" y="120"/>
                  </a:lnTo>
                  <a:lnTo>
                    <a:pt x="86" y="91"/>
                  </a:lnTo>
                  <a:lnTo>
                    <a:pt x="96" y="71"/>
                  </a:lnTo>
                  <a:lnTo>
                    <a:pt x="105" y="61"/>
                  </a:lnTo>
                  <a:lnTo>
                    <a:pt x="104" y="72"/>
                  </a:lnTo>
                  <a:lnTo>
                    <a:pt x="99" y="102"/>
                  </a:lnTo>
                  <a:lnTo>
                    <a:pt x="94" y="146"/>
                  </a:lnTo>
                  <a:lnTo>
                    <a:pt x="87" y="198"/>
                  </a:lnTo>
                  <a:lnTo>
                    <a:pt x="80" y="252"/>
                  </a:lnTo>
                  <a:lnTo>
                    <a:pt x="73" y="304"/>
                  </a:lnTo>
                  <a:lnTo>
                    <a:pt x="67" y="348"/>
                  </a:lnTo>
                  <a:lnTo>
                    <a:pt x="64" y="379"/>
                  </a:lnTo>
                  <a:lnTo>
                    <a:pt x="60" y="420"/>
                  </a:lnTo>
                  <a:lnTo>
                    <a:pt x="57" y="482"/>
                  </a:lnTo>
                  <a:lnTo>
                    <a:pt x="53" y="553"/>
                  </a:lnTo>
                  <a:lnTo>
                    <a:pt x="50" y="620"/>
                  </a:lnTo>
                  <a:lnTo>
                    <a:pt x="50" y="631"/>
                  </a:lnTo>
                  <a:lnTo>
                    <a:pt x="50" y="640"/>
                  </a:lnTo>
                  <a:lnTo>
                    <a:pt x="51" y="649"/>
                  </a:lnTo>
                  <a:lnTo>
                    <a:pt x="54" y="663"/>
                  </a:lnTo>
                  <a:lnTo>
                    <a:pt x="72" y="697"/>
                  </a:lnTo>
                  <a:lnTo>
                    <a:pt x="72" y="637"/>
                  </a:lnTo>
                  <a:lnTo>
                    <a:pt x="74" y="557"/>
                  </a:lnTo>
                  <a:lnTo>
                    <a:pt x="79" y="469"/>
                  </a:lnTo>
                  <a:lnTo>
                    <a:pt x="87" y="376"/>
                  </a:lnTo>
                  <a:lnTo>
                    <a:pt x="94" y="306"/>
                  </a:lnTo>
                  <a:lnTo>
                    <a:pt x="102" y="241"/>
                  </a:lnTo>
                  <a:lnTo>
                    <a:pt x="109" y="181"/>
                  </a:lnTo>
                  <a:lnTo>
                    <a:pt x="116" y="129"/>
                  </a:lnTo>
                  <a:lnTo>
                    <a:pt x="122" y="86"/>
                  </a:lnTo>
                  <a:lnTo>
                    <a:pt x="128" y="54"/>
                  </a:lnTo>
                  <a:lnTo>
                    <a:pt x="134" y="34"/>
                  </a:lnTo>
                  <a:lnTo>
                    <a:pt x="139" y="27"/>
                  </a:lnTo>
                  <a:lnTo>
                    <a:pt x="147" y="56"/>
                  </a:lnTo>
                  <a:lnTo>
                    <a:pt x="152" y="132"/>
                  </a:lnTo>
                  <a:lnTo>
                    <a:pt x="154" y="245"/>
                  </a:lnTo>
                  <a:lnTo>
                    <a:pt x="145" y="382"/>
                  </a:lnTo>
                  <a:lnTo>
                    <a:pt x="143" y="401"/>
                  </a:lnTo>
                  <a:lnTo>
                    <a:pt x="141" y="420"/>
                  </a:lnTo>
                  <a:lnTo>
                    <a:pt x="139" y="439"/>
                  </a:lnTo>
                  <a:lnTo>
                    <a:pt x="136" y="457"/>
                  </a:lnTo>
                  <a:lnTo>
                    <a:pt x="173" y="461"/>
                  </a:lnTo>
                  <a:lnTo>
                    <a:pt x="178" y="495"/>
                  </a:lnTo>
                  <a:lnTo>
                    <a:pt x="186" y="529"/>
                  </a:lnTo>
                  <a:lnTo>
                    <a:pt x="197" y="561"/>
                  </a:lnTo>
                  <a:lnTo>
                    <a:pt x="211" y="591"/>
                  </a:lnTo>
                  <a:lnTo>
                    <a:pt x="228" y="621"/>
                  </a:lnTo>
                  <a:lnTo>
                    <a:pt x="247" y="647"/>
                  </a:lnTo>
                  <a:lnTo>
                    <a:pt x="269" y="672"/>
                  </a:lnTo>
                  <a:lnTo>
                    <a:pt x="292" y="697"/>
                  </a:lnTo>
                  <a:lnTo>
                    <a:pt x="317" y="717"/>
                  </a:lnTo>
                  <a:lnTo>
                    <a:pt x="345" y="737"/>
                  </a:lnTo>
                  <a:lnTo>
                    <a:pt x="374" y="753"/>
                  </a:lnTo>
                  <a:lnTo>
                    <a:pt x="405" y="767"/>
                  </a:lnTo>
                  <a:lnTo>
                    <a:pt x="437" y="777"/>
                  </a:lnTo>
                  <a:lnTo>
                    <a:pt x="470" y="785"/>
                  </a:lnTo>
                  <a:lnTo>
                    <a:pt x="504" y="791"/>
                  </a:lnTo>
                  <a:lnTo>
                    <a:pt x="539" y="792"/>
                  </a:lnTo>
                  <a:lnTo>
                    <a:pt x="571" y="791"/>
                  </a:lnTo>
                  <a:lnTo>
                    <a:pt x="600" y="788"/>
                  </a:lnTo>
                  <a:lnTo>
                    <a:pt x="630" y="781"/>
                  </a:lnTo>
                  <a:lnTo>
                    <a:pt x="659" y="773"/>
                  </a:lnTo>
                  <a:lnTo>
                    <a:pt x="687" y="761"/>
                  </a:lnTo>
                  <a:lnTo>
                    <a:pt x="713" y="749"/>
                  </a:lnTo>
                  <a:lnTo>
                    <a:pt x="738" y="734"/>
                  </a:lnTo>
                  <a:lnTo>
                    <a:pt x="762" y="717"/>
                  </a:lnTo>
                  <a:lnTo>
                    <a:pt x="785" y="699"/>
                  </a:lnTo>
                  <a:lnTo>
                    <a:pt x="806" y="678"/>
                  </a:lnTo>
                  <a:lnTo>
                    <a:pt x="825" y="658"/>
                  </a:lnTo>
                  <a:lnTo>
                    <a:pt x="842" y="633"/>
                  </a:lnTo>
                  <a:lnTo>
                    <a:pt x="859" y="609"/>
                  </a:lnTo>
                  <a:lnTo>
                    <a:pt x="872" y="584"/>
                  </a:lnTo>
                  <a:lnTo>
                    <a:pt x="884" y="556"/>
                  </a:lnTo>
                  <a:lnTo>
                    <a:pt x="893" y="529"/>
                  </a:lnTo>
                  <a:lnTo>
                    <a:pt x="867" y="525"/>
                  </a:lnTo>
                  <a:lnTo>
                    <a:pt x="857" y="550"/>
                  </a:lnTo>
                  <a:lnTo>
                    <a:pt x="846" y="576"/>
                  </a:lnTo>
                  <a:lnTo>
                    <a:pt x="833" y="599"/>
                  </a:lnTo>
                  <a:lnTo>
                    <a:pt x="818" y="622"/>
                  </a:lnTo>
                  <a:lnTo>
                    <a:pt x="802" y="643"/>
                  </a:lnTo>
                  <a:lnTo>
                    <a:pt x="785" y="662"/>
                  </a:lnTo>
                  <a:lnTo>
                    <a:pt x="765" y="681"/>
                  </a:lnTo>
                  <a:lnTo>
                    <a:pt x="744" y="697"/>
                  </a:lnTo>
                  <a:lnTo>
                    <a:pt x="721" y="712"/>
                  </a:lnTo>
                  <a:lnTo>
                    <a:pt x="698" y="725"/>
                  </a:lnTo>
                  <a:lnTo>
                    <a:pt x="674" y="737"/>
                  </a:lnTo>
                  <a:lnTo>
                    <a:pt x="649" y="747"/>
                  </a:lnTo>
                  <a:lnTo>
                    <a:pt x="622" y="754"/>
                  </a:lnTo>
                  <a:lnTo>
                    <a:pt x="596" y="760"/>
                  </a:lnTo>
                  <a:lnTo>
                    <a:pt x="568" y="763"/>
                  </a:lnTo>
                  <a:lnTo>
                    <a:pt x="539" y="765"/>
                  </a:lnTo>
                  <a:lnTo>
                    <a:pt x="505" y="762"/>
                  </a:lnTo>
                  <a:lnTo>
                    <a:pt x="470" y="758"/>
                  </a:lnTo>
                  <a:lnTo>
                    <a:pt x="438" y="750"/>
                  </a:lnTo>
                  <a:lnTo>
                    <a:pt x="406" y="738"/>
                  </a:lnTo>
                  <a:lnTo>
                    <a:pt x="376" y="723"/>
                  </a:lnTo>
                  <a:lnTo>
                    <a:pt x="348" y="706"/>
                  </a:lnTo>
                  <a:lnTo>
                    <a:pt x="322" y="686"/>
                  </a:lnTo>
                  <a:lnTo>
                    <a:pt x="298" y="664"/>
                  </a:lnTo>
                  <a:lnTo>
                    <a:pt x="276" y="640"/>
                  </a:lnTo>
                  <a:lnTo>
                    <a:pt x="256" y="614"/>
                  </a:lnTo>
                  <a:lnTo>
                    <a:pt x="239" y="586"/>
                  </a:lnTo>
                  <a:lnTo>
                    <a:pt x="224" y="556"/>
                  </a:lnTo>
                  <a:lnTo>
                    <a:pt x="212" y="524"/>
                  </a:lnTo>
                  <a:lnTo>
                    <a:pt x="204" y="492"/>
                  </a:lnTo>
                  <a:lnTo>
                    <a:pt x="200" y="457"/>
                  </a:lnTo>
                  <a:lnTo>
                    <a:pt x="197" y="423"/>
                  </a:lnTo>
                  <a:lnTo>
                    <a:pt x="200" y="388"/>
                  </a:lnTo>
                  <a:lnTo>
                    <a:pt x="204" y="353"/>
                  </a:lnTo>
                  <a:lnTo>
                    <a:pt x="212" y="321"/>
                  </a:lnTo>
                  <a:lnTo>
                    <a:pt x="224" y="289"/>
                  </a:lnTo>
                  <a:lnTo>
                    <a:pt x="239" y="259"/>
                  </a:lnTo>
                  <a:lnTo>
                    <a:pt x="256" y="231"/>
                  </a:lnTo>
                  <a:lnTo>
                    <a:pt x="276" y="205"/>
                  </a:lnTo>
                  <a:lnTo>
                    <a:pt x="298" y="181"/>
                  </a:lnTo>
                  <a:lnTo>
                    <a:pt x="322" y="159"/>
                  </a:lnTo>
                  <a:lnTo>
                    <a:pt x="348" y="139"/>
                  </a:lnTo>
                  <a:lnTo>
                    <a:pt x="376" y="122"/>
                  </a:lnTo>
                  <a:lnTo>
                    <a:pt x="406" y="107"/>
                  </a:lnTo>
                  <a:lnTo>
                    <a:pt x="438" y="95"/>
                  </a:lnTo>
                  <a:lnTo>
                    <a:pt x="470" y="87"/>
                  </a:lnTo>
                  <a:lnTo>
                    <a:pt x="505" y="83"/>
                  </a:lnTo>
                  <a:lnTo>
                    <a:pt x="539" y="80"/>
                  </a:lnTo>
                  <a:lnTo>
                    <a:pt x="574" y="83"/>
                  </a:lnTo>
                  <a:lnTo>
                    <a:pt x="609" y="87"/>
                  </a:lnTo>
                  <a:lnTo>
                    <a:pt x="641" y="95"/>
                  </a:lnTo>
                  <a:lnTo>
                    <a:pt x="673" y="107"/>
                  </a:lnTo>
                  <a:lnTo>
                    <a:pt x="703" y="122"/>
                  </a:lnTo>
                  <a:lnTo>
                    <a:pt x="731" y="139"/>
                  </a:lnTo>
                  <a:lnTo>
                    <a:pt x="757" y="159"/>
                  </a:lnTo>
                  <a:lnTo>
                    <a:pt x="781" y="181"/>
                  </a:lnTo>
                  <a:lnTo>
                    <a:pt x="803" y="205"/>
                  </a:lnTo>
                  <a:lnTo>
                    <a:pt x="823" y="231"/>
                  </a:lnTo>
                  <a:lnTo>
                    <a:pt x="840" y="259"/>
                  </a:lnTo>
                  <a:lnTo>
                    <a:pt x="855" y="289"/>
                  </a:lnTo>
                  <a:lnTo>
                    <a:pt x="867" y="321"/>
                  </a:lnTo>
                  <a:lnTo>
                    <a:pt x="875" y="353"/>
                  </a:lnTo>
                  <a:lnTo>
                    <a:pt x="879" y="388"/>
                  </a:lnTo>
                  <a:lnTo>
                    <a:pt x="882" y="423"/>
                  </a:lnTo>
                  <a:lnTo>
                    <a:pt x="882" y="435"/>
                  </a:lnTo>
                  <a:lnTo>
                    <a:pt x="880" y="448"/>
                  </a:lnTo>
                  <a:lnTo>
                    <a:pt x="879" y="459"/>
                  </a:lnTo>
                  <a:lnTo>
                    <a:pt x="878" y="472"/>
                  </a:lnTo>
                  <a:lnTo>
                    <a:pt x="958" y="490"/>
                  </a:lnTo>
                  <a:lnTo>
                    <a:pt x="953" y="502"/>
                  </a:lnTo>
                  <a:lnTo>
                    <a:pt x="950" y="512"/>
                  </a:lnTo>
                  <a:lnTo>
                    <a:pt x="947" y="523"/>
                  </a:lnTo>
                  <a:lnTo>
                    <a:pt x="946" y="533"/>
                  </a:lnTo>
                  <a:lnTo>
                    <a:pt x="906" y="530"/>
                  </a:lnTo>
                  <a:lnTo>
                    <a:pt x="901" y="539"/>
                  </a:lnTo>
                  <a:lnTo>
                    <a:pt x="895" y="556"/>
                  </a:lnTo>
                  <a:lnTo>
                    <a:pt x="891" y="577"/>
                  </a:lnTo>
                  <a:lnTo>
                    <a:pt x="888" y="593"/>
                  </a:lnTo>
                  <a:lnTo>
                    <a:pt x="888" y="603"/>
                  </a:lnTo>
                  <a:lnTo>
                    <a:pt x="891" y="611"/>
                  </a:lnTo>
                  <a:lnTo>
                    <a:pt x="894" y="620"/>
                  </a:lnTo>
                  <a:lnTo>
                    <a:pt x="899" y="626"/>
                  </a:lnTo>
                  <a:lnTo>
                    <a:pt x="905" y="632"/>
                  </a:lnTo>
                  <a:lnTo>
                    <a:pt x="910" y="637"/>
                  </a:lnTo>
                  <a:lnTo>
                    <a:pt x="916" y="641"/>
                  </a:lnTo>
                  <a:lnTo>
                    <a:pt x="922" y="644"/>
                  </a:lnTo>
                  <a:lnTo>
                    <a:pt x="933" y="647"/>
                  </a:lnTo>
                  <a:lnTo>
                    <a:pt x="944" y="651"/>
                  </a:lnTo>
                  <a:lnTo>
                    <a:pt x="955" y="653"/>
                  </a:lnTo>
                  <a:lnTo>
                    <a:pt x="968" y="655"/>
                  </a:lnTo>
                  <a:lnTo>
                    <a:pt x="979" y="655"/>
                  </a:lnTo>
                  <a:lnTo>
                    <a:pt x="992" y="654"/>
                  </a:lnTo>
                  <a:lnTo>
                    <a:pt x="1006" y="653"/>
                  </a:lnTo>
                  <a:lnTo>
                    <a:pt x="1020" y="649"/>
                  </a:lnTo>
                  <a:lnTo>
                    <a:pt x="1026" y="648"/>
                  </a:lnTo>
                  <a:lnTo>
                    <a:pt x="1030" y="646"/>
                  </a:lnTo>
                  <a:lnTo>
                    <a:pt x="1035" y="644"/>
                  </a:lnTo>
                  <a:lnTo>
                    <a:pt x="1039" y="641"/>
                  </a:lnTo>
                  <a:lnTo>
                    <a:pt x="1044" y="638"/>
                  </a:lnTo>
                  <a:lnTo>
                    <a:pt x="1047" y="636"/>
                  </a:lnTo>
                  <a:lnTo>
                    <a:pt x="1052" y="632"/>
                  </a:lnTo>
                  <a:lnTo>
                    <a:pt x="1055" y="629"/>
                  </a:lnTo>
                  <a:lnTo>
                    <a:pt x="1065" y="618"/>
                  </a:lnTo>
                  <a:lnTo>
                    <a:pt x="1074" y="605"/>
                  </a:lnTo>
                  <a:lnTo>
                    <a:pt x="1081" y="591"/>
                  </a:lnTo>
                  <a:lnTo>
                    <a:pt x="1087" y="575"/>
                  </a:lnTo>
                  <a:lnTo>
                    <a:pt x="1092" y="558"/>
                  </a:lnTo>
                  <a:lnTo>
                    <a:pt x="1096" y="542"/>
                  </a:lnTo>
                  <a:lnTo>
                    <a:pt x="1099" y="527"/>
                  </a:lnTo>
                  <a:lnTo>
                    <a:pt x="1100" y="515"/>
                  </a:lnTo>
                  <a:lnTo>
                    <a:pt x="1102" y="496"/>
                  </a:lnTo>
                  <a:lnTo>
                    <a:pt x="1100" y="477"/>
                  </a:lnTo>
                  <a:lnTo>
                    <a:pt x="1097" y="458"/>
                  </a:lnTo>
                  <a:lnTo>
                    <a:pt x="1090" y="442"/>
                  </a:lnTo>
                  <a:lnTo>
                    <a:pt x="1084" y="435"/>
                  </a:lnTo>
                  <a:lnTo>
                    <a:pt x="1077" y="427"/>
                  </a:lnTo>
                  <a:lnTo>
                    <a:pt x="1067" y="419"/>
                  </a:lnTo>
                  <a:lnTo>
                    <a:pt x="1057" y="411"/>
                  </a:lnTo>
                  <a:lnTo>
                    <a:pt x="1043" y="404"/>
                  </a:lnTo>
                  <a:lnTo>
                    <a:pt x="1028" y="398"/>
                  </a:lnTo>
                  <a:lnTo>
                    <a:pt x="1012" y="395"/>
                  </a:lnTo>
                  <a:lnTo>
                    <a:pt x="994" y="394"/>
                  </a:lnTo>
                  <a:lnTo>
                    <a:pt x="983" y="394"/>
                  </a:lnTo>
                  <a:lnTo>
                    <a:pt x="973" y="396"/>
                  </a:lnTo>
                  <a:lnTo>
                    <a:pt x="962" y="401"/>
                  </a:lnTo>
                  <a:lnTo>
                    <a:pt x="953" y="405"/>
                  </a:lnTo>
                  <a:lnTo>
                    <a:pt x="945" y="412"/>
                  </a:lnTo>
                  <a:lnTo>
                    <a:pt x="938" y="419"/>
                  </a:lnTo>
                  <a:lnTo>
                    <a:pt x="931" y="428"/>
                  </a:lnTo>
                  <a:lnTo>
                    <a:pt x="926" y="438"/>
                  </a:lnTo>
                  <a:lnTo>
                    <a:pt x="926" y="440"/>
                  </a:lnTo>
                  <a:lnTo>
                    <a:pt x="929" y="442"/>
                  </a:lnTo>
                  <a:lnTo>
                    <a:pt x="931" y="443"/>
                  </a:lnTo>
                  <a:lnTo>
                    <a:pt x="933" y="444"/>
                  </a:lnTo>
                  <a:lnTo>
                    <a:pt x="938" y="441"/>
                  </a:lnTo>
                  <a:lnTo>
                    <a:pt x="943" y="438"/>
                  </a:lnTo>
                  <a:lnTo>
                    <a:pt x="946" y="434"/>
                  </a:lnTo>
                  <a:lnTo>
                    <a:pt x="951" y="429"/>
                  </a:lnTo>
                  <a:lnTo>
                    <a:pt x="955" y="425"/>
                  </a:lnTo>
                  <a:lnTo>
                    <a:pt x="960" y="421"/>
                  </a:lnTo>
                  <a:lnTo>
                    <a:pt x="966" y="419"/>
                  </a:lnTo>
                  <a:lnTo>
                    <a:pt x="971" y="417"/>
                  </a:lnTo>
                  <a:lnTo>
                    <a:pt x="985" y="414"/>
                  </a:lnTo>
                  <a:lnTo>
                    <a:pt x="1000" y="413"/>
                  </a:lnTo>
                  <a:lnTo>
                    <a:pt x="1015" y="417"/>
                  </a:lnTo>
                  <a:lnTo>
                    <a:pt x="1031" y="420"/>
                  </a:lnTo>
                  <a:lnTo>
                    <a:pt x="1046" y="427"/>
                  </a:lnTo>
                  <a:lnTo>
                    <a:pt x="1059" y="435"/>
                  </a:lnTo>
                  <a:lnTo>
                    <a:pt x="1070" y="446"/>
                  </a:lnTo>
                  <a:lnTo>
                    <a:pt x="1079" y="456"/>
                  </a:lnTo>
                  <a:lnTo>
                    <a:pt x="1084" y="472"/>
                  </a:lnTo>
                  <a:lnTo>
                    <a:pt x="1087" y="492"/>
                  </a:lnTo>
                  <a:lnTo>
                    <a:pt x="1084" y="514"/>
                  </a:lnTo>
                  <a:lnTo>
                    <a:pt x="1081" y="537"/>
                  </a:lnTo>
                  <a:lnTo>
                    <a:pt x="1074" y="558"/>
                  </a:lnTo>
                  <a:lnTo>
                    <a:pt x="1066" y="578"/>
                  </a:lnTo>
                  <a:lnTo>
                    <a:pt x="1058" y="594"/>
                  </a:lnTo>
                  <a:lnTo>
                    <a:pt x="1051" y="607"/>
                  </a:lnTo>
                  <a:lnTo>
                    <a:pt x="1044" y="616"/>
                  </a:lnTo>
                  <a:lnTo>
                    <a:pt x="1036" y="624"/>
                  </a:lnTo>
                  <a:lnTo>
                    <a:pt x="1027" y="630"/>
                  </a:lnTo>
                  <a:lnTo>
                    <a:pt x="1017" y="634"/>
                  </a:lnTo>
                  <a:lnTo>
                    <a:pt x="1008" y="637"/>
                  </a:lnTo>
                  <a:lnTo>
                    <a:pt x="997" y="638"/>
                  </a:lnTo>
                  <a:lnTo>
                    <a:pt x="984" y="639"/>
                  </a:lnTo>
                  <a:lnTo>
                    <a:pt x="970" y="638"/>
                  </a:lnTo>
                  <a:lnTo>
                    <a:pt x="961" y="637"/>
                  </a:lnTo>
                  <a:lnTo>
                    <a:pt x="952" y="634"/>
                  </a:lnTo>
                  <a:lnTo>
                    <a:pt x="941" y="632"/>
                  </a:lnTo>
                  <a:lnTo>
                    <a:pt x="932" y="628"/>
                  </a:lnTo>
                  <a:lnTo>
                    <a:pt x="923" y="622"/>
                  </a:lnTo>
                  <a:lnTo>
                    <a:pt x="915" y="615"/>
                  </a:lnTo>
                  <a:lnTo>
                    <a:pt x="909" y="607"/>
                  </a:lnTo>
                  <a:lnTo>
                    <a:pt x="906" y="595"/>
                  </a:lnTo>
                  <a:lnTo>
                    <a:pt x="906" y="590"/>
                  </a:lnTo>
                  <a:lnTo>
                    <a:pt x="907" y="576"/>
                  </a:lnTo>
                  <a:lnTo>
                    <a:pt x="908" y="561"/>
                  </a:lnTo>
                  <a:lnTo>
                    <a:pt x="911" y="546"/>
                  </a:lnTo>
                  <a:lnTo>
                    <a:pt x="920" y="5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" name="Freeform 20"/>
            <p:cNvSpPr>
              <a:spLocks/>
            </p:cNvSpPr>
            <p:nvPr/>
          </p:nvSpPr>
          <p:spPr bwMode="auto">
            <a:xfrm>
              <a:off x="9140825" y="3367088"/>
              <a:ext cx="26987" cy="25400"/>
            </a:xfrm>
            <a:custGeom>
              <a:avLst/>
              <a:gdLst>
                <a:gd name="T0" fmla="*/ 17 w 35"/>
                <a:gd name="T1" fmla="*/ 34 h 34"/>
                <a:gd name="T2" fmla="*/ 24 w 35"/>
                <a:gd name="T3" fmla="*/ 33 h 34"/>
                <a:gd name="T4" fmla="*/ 30 w 35"/>
                <a:gd name="T5" fmla="*/ 28 h 34"/>
                <a:gd name="T6" fmla="*/ 34 w 35"/>
                <a:gd name="T7" fmla="*/ 23 h 34"/>
                <a:gd name="T8" fmla="*/ 35 w 35"/>
                <a:gd name="T9" fmla="*/ 17 h 34"/>
                <a:gd name="T10" fmla="*/ 34 w 35"/>
                <a:gd name="T11" fmla="*/ 10 h 34"/>
                <a:gd name="T12" fmla="*/ 30 w 35"/>
                <a:gd name="T13" fmla="*/ 5 h 34"/>
                <a:gd name="T14" fmla="*/ 24 w 35"/>
                <a:gd name="T15" fmla="*/ 2 h 34"/>
                <a:gd name="T16" fmla="*/ 17 w 35"/>
                <a:gd name="T17" fmla="*/ 0 h 34"/>
                <a:gd name="T18" fmla="*/ 11 w 35"/>
                <a:gd name="T19" fmla="*/ 2 h 34"/>
                <a:gd name="T20" fmla="*/ 6 w 35"/>
                <a:gd name="T21" fmla="*/ 5 h 34"/>
                <a:gd name="T22" fmla="*/ 1 w 35"/>
                <a:gd name="T23" fmla="*/ 10 h 34"/>
                <a:gd name="T24" fmla="*/ 0 w 35"/>
                <a:gd name="T25" fmla="*/ 17 h 34"/>
                <a:gd name="T26" fmla="*/ 1 w 35"/>
                <a:gd name="T27" fmla="*/ 23 h 34"/>
                <a:gd name="T28" fmla="*/ 6 w 35"/>
                <a:gd name="T29" fmla="*/ 28 h 34"/>
                <a:gd name="T30" fmla="*/ 11 w 35"/>
                <a:gd name="T31" fmla="*/ 33 h 34"/>
                <a:gd name="T32" fmla="*/ 17 w 35"/>
                <a:gd name="T3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lnTo>
                    <a:pt x="24" y="33"/>
                  </a:lnTo>
                  <a:lnTo>
                    <a:pt x="30" y="28"/>
                  </a:lnTo>
                  <a:lnTo>
                    <a:pt x="34" y="23"/>
                  </a:lnTo>
                  <a:lnTo>
                    <a:pt x="35" y="17"/>
                  </a:lnTo>
                  <a:lnTo>
                    <a:pt x="34" y="10"/>
                  </a:lnTo>
                  <a:lnTo>
                    <a:pt x="30" y="5"/>
                  </a:lnTo>
                  <a:lnTo>
                    <a:pt x="24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6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1" y="23"/>
                  </a:lnTo>
                  <a:lnTo>
                    <a:pt x="6" y="28"/>
                  </a:lnTo>
                  <a:lnTo>
                    <a:pt x="11" y="33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E2C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032" name="Čárový popisek 1 1031"/>
          <p:cNvSpPr/>
          <p:nvPr/>
        </p:nvSpPr>
        <p:spPr>
          <a:xfrm>
            <a:off x="3347864" y="1916832"/>
            <a:ext cx="2088232" cy="324036"/>
          </a:xfrm>
          <a:prstGeom prst="borderCallout1">
            <a:avLst>
              <a:gd name="adj1" fmla="val 111134"/>
              <a:gd name="adj2" fmla="val 34500"/>
              <a:gd name="adj3" fmla="val 293908"/>
              <a:gd name="adj4" fmla="val 46435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Komunikační kanál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3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Posílání zpráv mezi procesy</a:t>
            </a: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1043608" y="2015957"/>
            <a:ext cx="59766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51520" y="187194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P1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1043608" y="3086785"/>
            <a:ext cx="59766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51520" y="2942769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P1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1043608" y="3950881"/>
            <a:ext cx="59766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51520" y="3806865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P2</a:t>
            </a:r>
            <a:endParaRPr lang="cs-CZ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1269028" y="1484784"/>
            <a:ext cx="453906" cy="603181"/>
            <a:chOff x="1269028" y="2177747"/>
            <a:chExt cx="453906" cy="603181"/>
          </a:xfrm>
        </p:grpSpPr>
        <p:sp>
          <p:nvSpPr>
            <p:cNvPr id="10" name="Ovál 9"/>
            <p:cNvSpPr/>
            <p:nvPr/>
          </p:nvSpPr>
          <p:spPr>
            <a:xfrm>
              <a:off x="1403648" y="2596262"/>
              <a:ext cx="184666" cy="18466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bdélník 10"/>
                <p:cNvSpPr/>
                <p:nvPr/>
              </p:nvSpPr>
              <p:spPr>
                <a:xfrm>
                  <a:off x="1269028" y="2177747"/>
                  <a:ext cx="453906" cy="3871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11" name="Obdélník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9028" y="2177747"/>
                  <a:ext cx="453906" cy="38715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317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Skupina 12"/>
          <p:cNvGrpSpPr/>
          <p:nvPr/>
        </p:nvGrpSpPr>
        <p:grpSpPr>
          <a:xfrm>
            <a:off x="2123728" y="1484784"/>
            <a:ext cx="458715" cy="603181"/>
            <a:chOff x="1269028" y="2177747"/>
            <a:chExt cx="458715" cy="603181"/>
          </a:xfrm>
        </p:grpSpPr>
        <p:sp>
          <p:nvSpPr>
            <p:cNvPr id="14" name="Ovál 13"/>
            <p:cNvSpPr/>
            <p:nvPr/>
          </p:nvSpPr>
          <p:spPr>
            <a:xfrm>
              <a:off x="1403648" y="2596262"/>
              <a:ext cx="184666" cy="18466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Obdélník 14"/>
                <p:cNvSpPr/>
                <p:nvPr/>
              </p:nvSpPr>
              <p:spPr>
                <a:xfrm>
                  <a:off x="1269028" y="2177747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15" name="Obdélník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9028" y="2177747"/>
                  <a:ext cx="458715" cy="38010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Skupina 15"/>
          <p:cNvGrpSpPr/>
          <p:nvPr/>
        </p:nvGrpSpPr>
        <p:grpSpPr>
          <a:xfrm>
            <a:off x="4031940" y="1484784"/>
            <a:ext cx="458715" cy="603181"/>
            <a:chOff x="1269028" y="2177747"/>
            <a:chExt cx="458715" cy="603181"/>
          </a:xfrm>
        </p:grpSpPr>
        <p:sp>
          <p:nvSpPr>
            <p:cNvPr id="17" name="Ovál 16"/>
            <p:cNvSpPr/>
            <p:nvPr/>
          </p:nvSpPr>
          <p:spPr>
            <a:xfrm>
              <a:off x="1403648" y="2596262"/>
              <a:ext cx="184666" cy="18466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Obdélník 17"/>
                <p:cNvSpPr/>
                <p:nvPr/>
              </p:nvSpPr>
              <p:spPr>
                <a:xfrm>
                  <a:off x="1269028" y="2177747"/>
                  <a:ext cx="458715" cy="3815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18" name="Obdélník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9028" y="2177747"/>
                  <a:ext cx="458715" cy="38151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Skupina 18"/>
          <p:cNvGrpSpPr/>
          <p:nvPr/>
        </p:nvGrpSpPr>
        <p:grpSpPr>
          <a:xfrm>
            <a:off x="5868144" y="1484784"/>
            <a:ext cx="458715" cy="603181"/>
            <a:chOff x="1269028" y="2177747"/>
            <a:chExt cx="458715" cy="603181"/>
          </a:xfrm>
        </p:grpSpPr>
        <p:sp>
          <p:nvSpPr>
            <p:cNvPr id="20" name="Ovál 19"/>
            <p:cNvSpPr/>
            <p:nvPr/>
          </p:nvSpPr>
          <p:spPr>
            <a:xfrm>
              <a:off x="1403648" y="2596262"/>
              <a:ext cx="184666" cy="18466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Obdélník 20"/>
                <p:cNvSpPr/>
                <p:nvPr/>
              </p:nvSpPr>
              <p:spPr>
                <a:xfrm>
                  <a:off x="1269028" y="2177747"/>
                  <a:ext cx="458715" cy="3789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21" name="Obdélník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9028" y="2177747"/>
                  <a:ext cx="458715" cy="37895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Skupina 27"/>
          <p:cNvGrpSpPr/>
          <p:nvPr/>
        </p:nvGrpSpPr>
        <p:grpSpPr>
          <a:xfrm>
            <a:off x="1403648" y="2564904"/>
            <a:ext cx="453906" cy="603181"/>
            <a:chOff x="1403648" y="3833931"/>
            <a:chExt cx="453906" cy="603181"/>
          </a:xfrm>
        </p:grpSpPr>
        <p:cxnSp>
          <p:nvCxnSpPr>
            <p:cNvPr id="25" name="Přímá spojnice 24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Obdélník 26"/>
                <p:cNvSpPr/>
                <p:nvPr/>
              </p:nvSpPr>
              <p:spPr>
                <a:xfrm>
                  <a:off x="1403648" y="3833931"/>
                  <a:ext cx="453906" cy="3871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27" name="Obdélník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3906" cy="38715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317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Skupina 28"/>
          <p:cNvGrpSpPr/>
          <p:nvPr/>
        </p:nvGrpSpPr>
        <p:grpSpPr>
          <a:xfrm>
            <a:off x="2051720" y="2564904"/>
            <a:ext cx="458715" cy="603181"/>
            <a:chOff x="1403648" y="3833931"/>
            <a:chExt cx="458715" cy="603181"/>
          </a:xfrm>
        </p:grpSpPr>
        <p:cxnSp>
          <p:nvCxnSpPr>
            <p:cNvPr id="30" name="Přímá spojnice 29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bdélník 30"/>
                <p:cNvSpPr/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31" name="Obdélník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Skupina 31"/>
          <p:cNvGrpSpPr/>
          <p:nvPr/>
        </p:nvGrpSpPr>
        <p:grpSpPr>
          <a:xfrm>
            <a:off x="3678139" y="2564904"/>
            <a:ext cx="458715" cy="603181"/>
            <a:chOff x="1403648" y="3833931"/>
            <a:chExt cx="458715" cy="603181"/>
          </a:xfrm>
        </p:grpSpPr>
        <p:cxnSp>
          <p:nvCxnSpPr>
            <p:cNvPr id="33" name="Přímá spojnice 32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bdélník 33"/>
                <p:cNvSpPr/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34" name="Obdélník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Skupina 34"/>
          <p:cNvGrpSpPr/>
          <p:nvPr/>
        </p:nvGrpSpPr>
        <p:grpSpPr>
          <a:xfrm>
            <a:off x="5004048" y="2564904"/>
            <a:ext cx="458715" cy="603181"/>
            <a:chOff x="1403648" y="3833931"/>
            <a:chExt cx="458715" cy="603181"/>
          </a:xfrm>
        </p:grpSpPr>
        <p:cxnSp>
          <p:nvCxnSpPr>
            <p:cNvPr id="36" name="Přímá spojnice 35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Obdélník 36"/>
                <p:cNvSpPr/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37" name="Obdélník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8" name="Přímá spojnice 37"/>
          <p:cNvCxnSpPr/>
          <p:nvPr/>
        </p:nvCxnSpPr>
        <p:spPr>
          <a:xfrm>
            <a:off x="1043608" y="4824269"/>
            <a:ext cx="597666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251520" y="4680253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P3</a:t>
            </a:r>
            <a:endParaRPr lang="cs-CZ" dirty="0"/>
          </a:p>
        </p:txBody>
      </p:sp>
      <p:grpSp>
        <p:nvGrpSpPr>
          <p:cNvPr id="41" name="Skupina 40"/>
          <p:cNvGrpSpPr/>
          <p:nvPr/>
        </p:nvGrpSpPr>
        <p:grpSpPr>
          <a:xfrm>
            <a:off x="1809029" y="3431550"/>
            <a:ext cx="458715" cy="603181"/>
            <a:chOff x="1403648" y="3833931"/>
            <a:chExt cx="458715" cy="603181"/>
          </a:xfrm>
        </p:grpSpPr>
        <p:cxnSp>
          <p:nvCxnSpPr>
            <p:cNvPr id="42" name="Přímá spojnice 41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bdélník 42"/>
                <p:cNvSpPr/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43" name="Obdélník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Skupina 43"/>
          <p:cNvGrpSpPr/>
          <p:nvPr/>
        </p:nvGrpSpPr>
        <p:grpSpPr>
          <a:xfrm>
            <a:off x="2745133" y="3431550"/>
            <a:ext cx="458715" cy="603181"/>
            <a:chOff x="1403648" y="3833931"/>
            <a:chExt cx="458715" cy="603181"/>
          </a:xfrm>
        </p:grpSpPr>
        <p:cxnSp>
          <p:nvCxnSpPr>
            <p:cNvPr id="45" name="Přímá spojnice 44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Obdélník 45"/>
                <p:cNvSpPr/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46" name="Obdélník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Skupina 46"/>
          <p:cNvGrpSpPr/>
          <p:nvPr/>
        </p:nvGrpSpPr>
        <p:grpSpPr>
          <a:xfrm>
            <a:off x="3275856" y="3431550"/>
            <a:ext cx="458715" cy="603181"/>
            <a:chOff x="1403648" y="3833931"/>
            <a:chExt cx="458715" cy="603181"/>
          </a:xfrm>
        </p:grpSpPr>
        <p:cxnSp>
          <p:nvCxnSpPr>
            <p:cNvPr id="48" name="Přímá spojnice 47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Obdélník 48"/>
                <p:cNvSpPr/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49" name="Obdélník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Skupina 49"/>
          <p:cNvGrpSpPr/>
          <p:nvPr/>
        </p:nvGrpSpPr>
        <p:grpSpPr>
          <a:xfrm>
            <a:off x="6201517" y="3431550"/>
            <a:ext cx="458715" cy="603181"/>
            <a:chOff x="1403648" y="3833931"/>
            <a:chExt cx="458715" cy="603181"/>
          </a:xfrm>
        </p:grpSpPr>
        <p:cxnSp>
          <p:nvCxnSpPr>
            <p:cNvPr id="51" name="Přímá spojnice 50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Obdélník 51"/>
                <p:cNvSpPr/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52" name="Obdélník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Skupina 52"/>
          <p:cNvGrpSpPr/>
          <p:nvPr/>
        </p:nvGrpSpPr>
        <p:grpSpPr>
          <a:xfrm>
            <a:off x="2411760" y="4310082"/>
            <a:ext cx="458715" cy="603181"/>
            <a:chOff x="1403648" y="3833931"/>
            <a:chExt cx="458715" cy="603181"/>
          </a:xfrm>
        </p:grpSpPr>
        <p:cxnSp>
          <p:nvCxnSpPr>
            <p:cNvPr id="54" name="Přímá spojnice 53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Obdélník 54"/>
                <p:cNvSpPr/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55" name="Obdélník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Skupina 55"/>
          <p:cNvGrpSpPr/>
          <p:nvPr/>
        </p:nvGrpSpPr>
        <p:grpSpPr>
          <a:xfrm>
            <a:off x="3059832" y="4310082"/>
            <a:ext cx="458715" cy="603181"/>
            <a:chOff x="1403648" y="3833931"/>
            <a:chExt cx="458715" cy="603181"/>
          </a:xfrm>
        </p:grpSpPr>
        <p:cxnSp>
          <p:nvCxnSpPr>
            <p:cNvPr id="57" name="Přímá spojnice 56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Obdélník 57"/>
                <p:cNvSpPr/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58" name="Obdélník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0104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Skupina 58"/>
          <p:cNvGrpSpPr/>
          <p:nvPr/>
        </p:nvGrpSpPr>
        <p:grpSpPr>
          <a:xfrm>
            <a:off x="4329309" y="4310082"/>
            <a:ext cx="458715" cy="603181"/>
            <a:chOff x="1403648" y="3833931"/>
            <a:chExt cx="458715" cy="603181"/>
          </a:xfrm>
        </p:grpSpPr>
        <p:cxnSp>
          <p:nvCxnSpPr>
            <p:cNvPr id="60" name="Přímá spojnice 59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Obdélník 60"/>
                <p:cNvSpPr/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61" name="Obdélník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8151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Skupina 61"/>
          <p:cNvGrpSpPr/>
          <p:nvPr/>
        </p:nvGrpSpPr>
        <p:grpSpPr>
          <a:xfrm>
            <a:off x="5508104" y="4310082"/>
            <a:ext cx="458715" cy="603181"/>
            <a:chOff x="1403648" y="3833931"/>
            <a:chExt cx="458715" cy="603181"/>
          </a:xfrm>
        </p:grpSpPr>
        <p:cxnSp>
          <p:nvCxnSpPr>
            <p:cNvPr id="63" name="Přímá spojnice 62"/>
            <p:cNvCxnSpPr/>
            <p:nvPr/>
          </p:nvCxnSpPr>
          <p:spPr>
            <a:xfrm>
              <a:off x="1619672" y="4221088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Obdélník 63"/>
                <p:cNvSpPr/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sup>
                        </m:sSubSup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64" name="Obdélník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8" y="3833931"/>
                  <a:ext cx="458715" cy="37895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b="-161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6" name="Přímá spojnice se šipkou 65"/>
          <p:cNvCxnSpPr/>
          <p:nvPr/>
        </p:nvCxnSpPr>
        <p:spPr>
          <a:xfrm>
            <a:off x="1630601" y="3086785"/>
            <a:ext cx="394452" cy="839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>
            <a:off x="2281077" y="3086785"/>
            <a:ext cx="346707" cy="1737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>
            <a:off x="2961157" y="3950881"/>
            <a:ext cx="314699" cy="854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3491881" y="3086785"/>
            <a:ext cx="40228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V="1">
            <a:off x="4545333" y="3086785"/>
            <a:ext cx="674739" cy="1737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se šipkou 82"/>
          <p:cNvCxnSpPr/>
          <p:nvPr/>
        </p:nvCxnSpPr>
        <p:spPr>
          <a:xfrm flipV="1">
            <a:off x="5724129" y="3950881"/>
            <a:ext cx="693412" cy="873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ovéPole 85"/>
          <p:cNvSpPr txBox="1"/>
          <p:nvPr/>
        </p:nvSpPr>
        <p:spPr>
          <a:xfrm>
            <a:off x="971600" y="5734997"/>
            <a:ext cx="942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Lok</a:t>
            </a:r>
            <a:r>
              <a:rPr lang="cs-CZ" dirty="0" err="1" smtClean="0"/>
              <a:t>ální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operace</a:t>
            </a:r>
            <a:endParaRPr lang="cs-CZ" dirty="0"/>
          </a:p>
        </p:txBody>
      </p:sp>
      <p:sp>
        <p:nvSpPr>
          <p:cNvPr id="87" name="Ovál 86"/>
          <p:cNvSpPr/>
          <p:nvPr/>
        </p:nvSpPr>
        <p:spPr>
          <a:xfrm>
            <a:off x="2158597" y="5965829"/>
            <a:ext cx="184666" cy="18466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8" name="TextovéPole 87"/>
          <p:cNvSpPr txBox="1"/>
          <p:nvPr/>
        </p:nvSpPr>
        <p:spPr>
          <a:xfrm>
            <a:off x="3203848" y="587727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Send</a:t>
            </a:r>
            <a:endParaRPr lang="cs-CZ" dirty="0"/>
          </a:p>
        </p:txBody>
      </p:sp>
      <p:cxnSp>
        <p:nvCxnSpPr>
          <p:cNvPr id="89" name="Přímá spojnice 88"/>
          <p:cNvCxnSpPr/>
          <p:nvPr/>
        </p:nvCxnSpPr>
        <p:spPr>
          <a:xfrm>
            <a:off x="4211960" y="594928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nice se šipkou 89"/>
          <p:cNvCxnSpPr/>
          <p:nvPr/>
        </p:nvCxnSpPr>
        <p:spPr>
          <a:xfrm flipV="1">
            <a:off x="4211961" y="5661248"/>
            <a:ext cx="278694" cy="396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>
            <a:off x="5317282" y="5877272"/>
            <a:ext cx="904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Receive</a:t>
            </a:r>
            <a:endParaRPr lang="cs-CZ" dirty="0"/>
          </a:p>
        </p:txBody>
      </p:sp>
      <p:cxnSp>
        <p:nvCxnSpPr>
          <p:cNvPr id="94" name="Přímá spojnice 93"/>
          <p:cNvCxnSpPr/>
          <p:nvPr/>
        </p:nvCxnSpPr>
        <p:spPr>
          <a:xfrm>
            <a:off x="6660232" y="5949280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se šipkou 94"/>
          <p:cNvCxnSpPr/>
          <p:nvPr/>
        </p:nvCxnSpPr>
        <p:spPr>
          <a:xfrm>
            <a:off x="6325395" y="5734997"/>
            <a:ext cx="334837" cy="326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52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Lamportův</a:t>
            </a:r>
            <a:r>
              <a:rPr lang="cs-CZ" dirty="0" smtClean="0"/>
              <a:t> 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dva procesy spolu nijak nekomunikují, pak není nutné, </a:t>
            </a:r>
            <a:r>
              <a:rPr lang="cs-CZ" dirty="0" smtClean="0"/>
              <a:t>aby jejich </a:t>
            </a:r>
            <a:r>
              <a:rPr lang="cs-CZ" dirty="0"/>
              <a:t>hodiny byly synchronizovány, protože případné rozdíly </a:t>
            </a:r>
            <a:r>
              <a:rPr lang="cs-CZ" dirty="0" smtClean="0"/>
              <a:t>stejně nejsou </a:t>
            </a:r>
            <a:r>
              <a:rPr lang="cs-CZ" dirty="0"/>
              <a:t>pozorovatelné a nezpůsobují žádné problémy.</a:t>
            </a:r>
          </a:p>
          <a:p>
            <a:r>
              <a:rPr lang="cs-CZ" dirty="0" smtClean="0"/>
              <a:t>Není </a:t>
            </a:r>
            <a:r>
              <a:rPr lang="cs-CZ" dirty="0"/>
              <a:t>důležité, aby se procesy shodly na přesném čase, ale aby se </a:t>
            </a:r>
            <a:r>
              <a:rPr lang="cs-CZ" dirty="0" smtClean="0"/>
              <a:t>shodly na </a:t>
            </a:r>
            <a:r>
              <a:rPr lang="cs-CZ" dirty="0"/>
              <a:t>pořadí, v jakém se staly jednotlivé události.</a:t>
            </a:r>
          </a:p>
        </p:txBody>
      </p:sp>
    </p:spTree>
    <p:extLst>
      <p:ext uri="{BB962C8B-B14F-4D97-AF65-F5344CB8AC3E}">
        <p14:creationId xmlns:p14="http://schemas.microsoft.com/office/powerpoint/2010/main" val="275220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Rozlišujeme pojmy </a:t>
            </a:r>
            <a:r>
              <a:rPr lang="cs-CZ" i="1" dirty="0" err="1" smtClean="0"/>
              <a:t>send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err="1" smtClean="0"/>
              <a:t>receiv</a:t>
            </a:r>
            <a:r>
              <a:rPr lang="cs-CZ" i="1" dirty="0" err="1"/>
              <a:t>e</a:t>
            </a:r>
            <a:endParaRPr lang="cs-CZ" i="1" dirty="0" smtClean="0"/>
          </a:p>
          <a:p>
            <a:r>
              <a:rPr lang="cs-CZ" i="1" dirty="0" smtClean="0"/>
              <a:t>Pro danou zprávu víme, že </a:t>
            </a:r>
            <a:r>
              <a:rPr lang="cs-CZ" i="1" dirty="0" err="1" smtClean="0"/>
              <a:t>send</a:t>
            </a:r>
            <a:r>
              <a:rPr lang="en-US" dirty="0"/>
              <a:t> </a:t>
            </a:r>
            <a:r>
              <a:rPr lang="en-US" dirty="0" smtClean="0"/>
              <a:t>-&gt; </a:t>
            </a:r>
            <a:r>
              <a:rPr lang="cs-CZ" i="1" dirty="0" err="1" smtClean="0"/>
              <a:t>receive</a:t>
            </a:r>
            <a:endParaRPr lang="en-US" i="1" dirty="0" smtClean="0"/>
          </a:p>
          <a:p>
            <a:r>
              <a:rPr lang="en-US" dirty="0" err="1"/>
              <a:t>Probl</a:t>
            </a:r>
            <a:r>
              <a:rPr lang="cs-CZ" dirty="0" err="1" smtClean="0"/>
              <a:t>ém</a:t>
            </a:r>
            <a:r>
              <a:rPr lang="cs-CZ" dirty="0" smtClean="0"/>
              <a:t> dělá komunikační kanál, který může prohodit pořadí doručení</a:t>
            </a:r>
            <a:endParaRPr lang="en-US" i="1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22" y="2996952"/>
            <a:ext cx="8207926" cy="300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Čárový popisek 1 3"/>
          <p:cNvSpPr/>
          <p:nvPr/>
        </p:nvSpPr>
        <p:spPr bwMode="auto">
          <a:xfrm>
            <a:off x="7596336" y="2564904"/>
            <a:ext cx="1440160" cy="648072"/>
          </a:xfrm>
          <a:prstGeom prst="borderCallout1">
            <a:avLst>
              <a:gd name="adj1" fmla="val 18750"/>
              <a:gd name="adj2" fmla="val -8333"/>
              <a:gd name="adj3" fmla="val 283494"/>
              <a:gd name="adj4" fmla="val -118867"/>
            </a:avLst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Porušení kauzality</a:t>
            </a:r>
          </a:p>
        </p:txBody>
      </p:sp>
    </p:spTree>
    <p:extLst>
      <p:ext uri="{BB962C8B-B14F-4D97-AF65-F5344CB8AC3E}">
        <p14:creationId xmlns:p14="http://schemas.microsoft.com/office/powerpoint/2010/main" val="1444634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hodiny – </a:t>
            </a:r>
            <a:r>
              <a:rPr lang="cs-CZ" dirty="0" err="1" smtClean="0"/>
              <a:t>Lamportovy</a:t>
            </a:r>
            <a:r>
              <a:rPr lang="cs-CZ" dirty="0" smtClean="0"/>
              <a:t> hodiny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864096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000" dirty="0" smtClean="0"/>
                  <a:t>Logické hodiny (</a:t>
                </a:r>
                <a:r>
                  <a:rPr lang="cs-CZ" sz="2000" dirty="0" err="1" smtClean="0"/>
                  <a:t>Logical</a:t>
                </a:r>
                <a:r>
                  <a:rPr lang="cs-CZ" sz="2000" dirty="0" smtClean="0"/>
                  <a:t> </a:t>
                </a:r>
                <a:r>
                  <a:rPr lang="cs-CZ" sz="2000" dirty="0" err="1" smtClean="0"/>
                  <a:t>Clock</a:t>
                </a:r>
                <a:r>
                  <a:rPr lang="cs-CZ" sz="2000" dirty="0" smtClean="0"/>
                  <a:t>) LC se používají jako abstrakce při nepřítomnosti globálních hodin</a:t>
                </a:r>
              </a:p>
              <a:p>
                <a:pPr marL="0" indent="0">
                  <a:buNone/>
                </a:pPr>
                <a:r>
                  <a:rPr lang="cs-CZ" sz="2000" dirty="0" smtClean="0"/>
                  <a:t>Každý proces si pamatuje číslo (</a:t>
                </a:r>
                <a:r>
                  <a:rPr lang="cs-CZ" sz="2000" dirty="0" err="1" smtClean="0"/>
                  <a:t>integer</a:t>
                </a:r>
                <a:r>
                  <a:rPr lang="cs-CZ" sz="2000" dirty="0" smtClean="0"/>
                  <a:t>), které představuje jeho lokální čas</a:t>
                </a:r>
              </a:p>
              <a:p>
                <a:pPr marL="0" indent="0">
                  <a:buNone/>
                </a:pPr>
                <a:r>
                  <a:rPr lang="cs-CZ" sz="2000" dirty="0" smtClean="0"/>
                  <a:t>Aktualizuje si ho podle tohoto algoritmu: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𝐿𝐶</m:t>
                      </m:r>
                      <m:d>
                        <m:dPr>
                          <m:ctrlPr>
                            <a:rPr lang="cs-CZ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cs-CZ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𝐿𝐶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+1                                 	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if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cs-CZ" sz="2000" i="1">
                                    <a:latin typeface="Cambria Math"/>
                                  </a:rPr>
                                  <m:t>𝑒</m:t>
                                </m:r>
                                <m:r>
                                  <a:rPr lang="cs-CZ" sz="2000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is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a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local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event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or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a</m:t>
                                </m:r>
                                <m:r>
                                  <a:rPr lang="cs-CZ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cs-CZ" sz="2000" i="1">
                                    <a:latin typeface="Cambria Math"/>
                                  </a:rPr>
                                  <m:t>𝑠𝑒𝑛𝑑</m:t>
                                </m:r>
                                <m:d>
                                  <m:dPr>
                                    <m:ctrlPr>
                                      <a:rPr lang="cs-CZ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000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m:rPr>
                                    <m:sty m:val="p"/>
                                  </m:rPr>
                                  <a:rPr lang="cs-CZ" sz="2000">
                                    <a:latin typeface="Cambria Math"/>
                                  </a:rPr>
                                  <m:t>event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max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𝐿𝐶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𝑇𝑆</m:t>
                                </m:r>
                                <m:d>
                                  <m:dPr>
                                    <m:ctrlPr>
                                      <a:rPr lang="cs-CZ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/>
                                  </a:rPr>
                                  <m:t>+1         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if</m:t>
                                </m:r>
                                <m:r>
                                  <a:rPr lang="en-US" sz="200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𝑟𝑒𝑐𝑒𝑖𝑣𝑒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cs-CZ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/>
                                  </a:rPr>
                                  <m:t>                                      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sz="2000" dirty="0"/>
              </a:p>
              <a:p>
                <a:pPr marL="0" indent="0">
                  <a:buNone/>
                </a:pPr>
                <a:r>
                  <a:rPr lang="en-US" sz="2400" i="1" dirty="0"/>
                  <a:t> </a:t>
                </a:r>
                <a:endParaRPr lang="cs-CZ" sz="2400" dirty="0"/>
              </a:p>
              <a:p>
                <a:pPr marL="0" indent="271463">
                  <a:buNone/>
                </a:pPr>
                <a:r>
                  <a:rPr lang="en-US" sz="2000" i="1" dirty="0">
                    <a:latin typeface="Cambria" panose="02040503050406030204" pitchFamily="18" charset="0"/>
                  </a:rPr>
                  <a:t>TS(m) = LC(send(m)</a:t>
                </a:r>
                <a:endParaRPr lang="cs-CZ" sz="2000" dirty="0"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8640960" cy="4525963"/>
              </a:xfrm>
              <a:blipFill rotWithShape="1">
                <a:blip r:embed="rId2"/>
                <a:stretch>
                  <a:fillRect l="-776" t="-809" r="-4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831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Logick</a:t>
            </a:r>
            <a:r>
              <a:rPr lang="cs-CZ" dirty="0" smtClean="0"/>
              <a:t>é hodiny – </a:t>
            </a:r>
            <a:r>
              <a:rPr lang="cs-CZ" dirty="0" err="1" smtClean="0"/>
              <a:t>Lamportovy</a:t>
            </a:r>
            <a:r>
              <a:rPr lang="cs-CZ" dirty="0" smtClean="0"/>
              <a:t> hodiny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7" y="1556792"/>
            <a:ext cx="8770193" cy="396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297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Události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1. Kauzalitu lokálních událostí je</a:t>
                </a:r>
                <a:r>
                  <a:rPr lang="en-US" dirty="0" smtClean="0"/>
                  <a:t> </a:t>
                </a:r>
                <a:r>
                  <a:rPr lang="cs-CZ" dirty="0" smtClean="0"/>
                  <a:t>možné vyčíst z historie procesů: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</a:rPr>
                        <m:t>𝑖𝑓</m:t>
                      </m:r>
                      <m:r>
                        <a:rPr lang="cs-CZ" i="1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, </m:t>
                      </m:r>
                      <m:sSubSup>
                        <m:sSubSupPr>
                          <m:ctrlPr>
                            <a:rPr lang="cs-CZ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𝑙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∈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and</m:t>
                      </m:r>
                      <m:r>
                        <a:rPr lang="cs-CZ">
                          <a:latin typeface="Cambria Math"/>
                        </a:rPr>
                        <m:t> </m:t>
                      </m:r>
                      <m:r>
                        <a:rPr lang="cs-CZ" i="1">
                          <a:latin typeface="Cambria Math"/>
                        </a:rPr>
                        <m:t>𝑘</m:t>
                      </m:r>
                      <m:r>
                        <a:rPr lang="cs-CZ" i="1">
                          <a:latin typeface="Cambria Math"/>
                        </a:rPr>
                        <m:t>&lt;</m:t>
                      </m:r>
                      <m:r>
                        <a:rPr lang="cs-CZ" i="1">
                          <a:latin typeface="Cambria Math"/>
                        </a:rPr>
                        <m:t>𝑙</m:t>
                      </m:r>
                      <m:r>
                        <a:rPr lang="cs-CZ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then</m:t>
                      </m:r>
                      <m:r>
                        <a:rPr lang="cs-CZ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i="1">
                          <a:latin typeface="Cambria Math"/>
                        </a:rPr>
                        <m:t>→</m:t>
                      </m:r>
                      <m:sSubSup>
                        <m:sSubSupPr>
                          <m:ctrlPr>
                            <a:rPr lang="cs-CZ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i="1">
                              <a:latin typeface="Cambria Math"/>
                            </a:rPr>
                            <m:t>𝑙</m:t>
                          </m:r>
                        </m:sup>
                      </m:sSubSup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cs-CZ" dirty="0" smtClean="0"/>
                  <a:t>2. Kauzalita komunikačních událostí: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/>
                        </a:rPr>
                        <m:t>𝑖𝑓</m:t>
                      </m:r>
                      <m:r>
                        <a:rPr lang="cs-CZ" sz="2800" i="1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𝑠𝑒𝑛𝑑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</a:rPr>
                        <m:t>and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𝑙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=</m:t>
                      </m:r>
                      <m:r>
                        <a:rPr lang="cs-CZ" sz="2800" i="1">
                          <a:latin typeface="Cambria Math"/>
                        </a:rPr>
                        <m:t>𝑟𝑒𝑐𝑒𝑖𝑣𝑒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800" i="1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cs-CZ" sz="2800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800">
                          <a:latin typeface="Cambria Math"/>
                        </a:rPr>
                        <m:t>then</m:t>
                      </m:r>
                      <m:r>
                        <a:rPr lang="cs-CZ" sz="2800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→</m:t>
                      </m:r>
                      <m:sSubSup>
                        <m:sSub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𝑙</m:t>
                          </m:r>
                        </m:sup>
                      </m:sSubSup>
                      <m:r>
                        <a:rPr lang="cs-CZ" sz="280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dirty="0" smtClean="0"/>
              </a:p>
              <a:p>
                <a:pPr marL="0" indent="0">
                  <a:buNone/>
                </a:pPr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 smtClean="0"/>
                  <a:t> 3. Tranzitivita kauzálních vztahů: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/>
                        </a:rPr>
                        <m:t>𝑖𝑓</m:t>
                      </m:r>
                      <m:r>
                        <a:rPr lang="cs-CZ" sz="2800" i="1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→</m:t>
                      </m:r>
                      <m:sSubSup>
                        <m:sSub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𝑙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800">
                          <a:latin typeface="Cambria Math"/>
                        </a:rPr>
                        <m:t>and</m:t>
                      </m:r>
                      <m:r>
                        <a:rPr lang="cs-CZ" sz="2800" i="1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𝑙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→</m:t>
                      </m:r>
                      <m:sSubSup>
                        <m:sSub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𝑚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𝑛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800">
                          <a:latin typeface="Cambria Math"/>
                        </a:rPr>
                        <m:t>then</m:t>
                      </m:r>
                      <m:r>
                        <a:rPr lang="cs-CZ" sz="2800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cs-CZ" sz="2800" i="1">
                          <a:latin typeface="Cambria Math"/>
                        </a:rPr>
                        <m:t>→</m:t>
                      </m:r>
                      <m:sSubSup>
                        <m:sSubSupPr>
                          <m:ctrlPr>
                            <a:rPr lang="cs-CZ" sz="2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cs-CZ" sz="2800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cs-CZ" sz="2800" i="1">
                              <a:latin typeface="Cambria Math"/>
                            </a:rPr>
                            <m:t>𝑚</m:t>
                          </m:r>
                        </m:sub>
                        <m:sup>
                          <m:r>
                            <a:rPr lang="cs-CZ" sz="2800" i="1">
                              <a:latin typeface="Cambria Math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cs-CZ" sz="2800" dirty="0"/>
              </a:p>
              <a:p>
                <a:pPr marL="0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94" t="-1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1621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logických hodin </a:t>
            </a:r>
            <a:r>
              <a:rPr lang="cs-CZ" dirty="0" err="1" smtClean="0"/>
              <a:t>NEmůžeme</a:t>
            </a:r>
            <a:r>
              <a:rPr lang="cs-CZ" dirty="0" smtClean="0"/>
              <a:t> vyřešit globální pořadí zpráv</a:t>
            </a:r>
          </a:p>
          <a:p>
            <a:r>
              <a:rPr lang="cs-CZ" dirty="0" smtClean="0"/>
              <a:t>Můžeme ale zajistit jejich správné pořadí na úrovni procesů</a:t>
            </a:r>
          </a:p>
          <a:p>
            <a:pPr lvl="1"/>
            <a:r>
              <a:rPr lang="cs-CZ" dirty="0"/>
              <a:t>Relace → </a:t>
            </a:r>
            <a:r>
              <a:rPr lang="cs-CZ" dirty="0" smtClean="0"/>
              <a:t>je </a:t>
            </a:r>
            <a:r>
              <a:rPr lang="cs-CZ" dirty="0"/>
              <a:t>ostré částečné uspořádání. Jestliže se události x a </a:t>
            </a:r>
            <a:r>
              <a:rPr lang="cs-CZ" dirty="0" smtClean="0"/>
              <a:t>y staly </a:t>
            </a:r>
            <a:r>
              <a:rPr lang="cs-CZ" dirty="0"/>
              <a:t>ve dvou procesech, které spolu nekomunikují, pak neplatí ani x → </a:t>
            </a:r>
            <a:r>
              <a:rPr lang="cs-CZ" dirty="0" smtClean="0"/>
              <a:t>y ani </a:t>
            </a:r>
            <a:r>
              <a:rPr lang="cs-CZ" dirty="0"/>
              <a:t>y → x; říkáme, že události jsou </a:t>
            </a:r>
            <a:r>
              <a:rPr lang="cs-CZ" dirty="0" err="1"/>
              <a:t>konkurentní</a:t>
            </a:r>
            <a:r>
              <a:rPr lang="cs-CZ" dirty="0"/>
              <a:t>, tj. </a:t>
            </a:r>
            <a:r>
              <a:rPr lang="cs-CZ" dirty="0" smtClean="0"/>
              <a:t>nedá se </a:t>
            </a:r>
            <a:r>
              <a:rPr lang="cs-CZ" dirty="0"/>
              <a:t>nic říci o </a:t>
            </a:r>
            <a:r>
              <a:rPr lang="cs-CZ" dirty="0" smtClean="0"/>
              <a:t>tom, </a:t>
            </a:r>
            <a:r>
              <a:rPr lang="pt-BR" dirty="0" smtClean="0"/>
              <a:t>která </a:t>
            </a:r>
            <a:r>
              <a:rPr lang="pt-BR" dirty="0"/>
              <a:t>se událost se stala první</a:t>
            </a:r>
            <a:endParaRPr lang="cs-CZ" dirty="0"/>
          </a:p>
          <a:p>
            <a:r>
              <a:rPr lang="cs-CZ" dirty="0" smtClean="0"/>
              <a:t>Globální uspořádání událostí lze udělat poměrně </a:t>
            </a:r>
            <a:r>
              <a:rPr lang="cs-CZ" dirty="0" err="1" smtClean="0"/>
              <a:t>jednoduš</a:t>
            </a:r>
            <a:endParaRPr lang="cs-CZ" dirty="0" smtClean="0"/>
          </a:p>
          <a:p>
            <a:pPr lvl="1"/>
            <a:r>
              <a:rPr lang="cs-CZ" dirty="0" smtClean="0"/>
              <a:t>Pokud C(x)</a:t>
            </a:r>
            <a:r>
              <a:rPr lang="en-US" dirty="0" smtClean="0"/>
              <a:t>&lt;C(y) =&gt; x</a:t>
            </a:r>
            <a:r>
              <a:rPr lang="cs-CZ" dirty="0"/>
              <a:t> </a:t>
            </a:r>
            <a:r>
              <a:rPr lang="cs-CZ" dirty="0" smtClean="0"/>
              <a:t>→</a:t>
            </a:r>
            <a:r>
              <a:rPr lang="en-US" dirty="0" smtClean="0"/>
              <a:t>y</a:t>
            </a:r>
          </a:p>
          <a:p>
            <a:pPr lvl="1"/>
            <a:r>
              <a:rPr lang="en-US" dirty="0" err="1" smtClean="0"/>
              <a:t>Pokud</a:t>
            </a:r>
            <a:r>
              <a:rPr lang="en-US" dirty="0" smtClean="0"/>
              <a:t> C(x) = C(y),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cs-CZ" dirty="0" err="1" smtClean="0"/>
              <a:t>žujeme</a:t>
            </a:r>
            <a:r>
              <a:rPr lang="cs-CZ" dirty="0" smtClean="0"/>
              <a:t> druhotné globální uspořádání P, pokud P(x)</a:t>
            </a:r>
            <a:r>
              <a:rPr lang="en-US" dirty="0" smtClean="0"/>
              <a:t> &lt; P(y) =&gt; x</a:t>
            </a:r>
            <a:r>
              <a:rPr lang="cs-CZ" dirty="0"/>
              <a:t> </a:t>
            </a:r>
            <a:r>
              <a:rPr lang="cs-CZ" dirty="0" smtClean="0"/>
              <a:t>→</a:t>
            </a:r>
            <a:r>
              <a:rPr lang="en-US" smtClean="0"/>
              <a:t>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29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Vylepšení (paralelizace) části systému</a:t>
            </a:r>
          </a:p>
          <a:p>
            <a:pPr lvl="1"/>
            <a:r>
              <a:rPr lang="cs-CZ" i="1" dirty="0" smtClean="0"/>
              <a:t>Předpokládáme, že program má část, která se nedá paralelizovat  (sekvenční) a část, kterou můžeme rozložit na více strojů.</a:t>
            </a:r>
          </a:p>
          <a:p>
            <a:pPr lvl="1"/>
            <a:r>
              <a:rPr lang="cs-CZ" i="1" dirty="0" smtClean="0"/>
              <a:t>Zrychlení výpočtu je potom dané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3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Amdalhl’s</a:t>
            </a:r>
            <a:r>
              <a:rPr lang="en-US" dirty="0" smtClean="0"/>
              <a:t> law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(1)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b="0" i="1" dirty="0" smtClean="0"/>
              </a:p>
              <a:p>
                <a:pPr marL="0" lvl="2" indent="0">
                  <a:buNone/>
                </a:pPr>
                <a:r>
                  <a:rPr lang="cs-CZ" i="1" dirty="0" smtClean="0"/>
                  <a:t>B – část algoritmu, který je sekvenční</a:t>
                </a:r>
              </a:p>
              <a:p>
                <a:pPr marL="0" lvl="2" indent="0">
                  <a:buNone/>
                </a:pPr>
                <a:r>
                  <a:rPr lang="cs-CZ" i="1" dirty="0" smtClean="0"/>
                  <a:t>n – počet paralelních strojů</a:t>
                </a:r>
                <a:endParaRPr lang="en-US" b="0" i="1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(1)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(1)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(1)(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  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4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Máme 5 </a:t>
                </a:r>
                <a:r>
                  <a:rPr lang="cs-CZ" dirty="0" err="1" smtClean="0"/>
                  <a:t>parale</a:t>
                </a:r>
                <a:r>
                  <a:rPr lang="en-US" dirty="0" smtClean="0"/>
                  <a:t>l</a:t>
                </a:r>
                <a:r>
                  <a:rPr lang="cs-CZ" dirty="0" err="1" smtClean="0"/>
                  <a:t>ních</a:t>
                </a:r>
                <a:r>
                  <a:rPr lang="cs-CZ" dirty="0" smtClean="0"/>
                  <a:t> strojů, </a:t>
                </a:r>
              </a:p>
              <a:p>
                <a:r>
                  <a:rPr lang="cs-CZ" dirty="0" smtClean="0"/>
                  <a:t>30% algoritmu je striktně sekvenční</a:t>
                </a:r>
              </a:p>
              <a:p>
                <a:r>
                  <a:rPr lang="cs-CZ" dirty="0" smtClean="0"/>
                  <a:t>70% lze paralelizovat</a:t>
                </a:r>
              </a:p>
              <a:p>
                <a:r>
                  <a:rPr lang="cs-CZ" dirty="0" smtClean="0"/>
                  <a:t>Jaký bude výkonový zisk (zrychlení)?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0,3+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(1−0,3)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=2,27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3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</a:t>
            </a:r>
            <a:r>
              <a:rPr lang="cs-CZ" dirty="0" err="1" smtClean="0"/>
              <a:t>šechny</a:t>
            </a:r>
            <a:r>
              <a:rPr lang="cs-CZ" dirty="0" smtClean="0"/>
              <a:t> paralelní části zpracovávají stejně velkou část úlohy.</a:t>
            </a:r>
          </a:p>
          <a:p>
            <a:pPr marL="0" indent="0">
              <a:buNone/>
            </a:pPr>
            <a:r>
              <a:rPr lang="cs-CZ" dirty="0" smtClean="0"/>
              <a:t>Úloha je tedy na takto velké části dělitelná</a:t>
            </a: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Nepočítá se </a:t>
            </a:r>
            <a:r>
              <a:rPr lang="cs-CZ" dirty="0" err="1" smtClean="0"/>
              <a:t>overhead</a:t>
            </a:r>
            <a:r>
              <a:rPr lang="cs-CZ" dirty="0" smtClean="0"/>
              <a:t>, který je potřeba pro přípravu paralelizace.</a:t>
            </a:r>
          </a:p>
          <a:p>
            <a:pPr marL="0" indent="0">
              <a:buNone/>
            </a:pPr>
            <a:r>
              <a:rPr lang="cs-CZ" dirty="0" smtClean="0"/>
              <a:t>Nepočítá se se synchronizací procesů.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často je třeba dokončit všechny úlohy a 	teprve pak začít řešit další kroky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1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Při paralelizaci dále řešíme problémy</a:t>
            </a:r>
          </a:p>
          <a:p>
            <a:pPr marL="457200" lvl="1" indent="0">
              <a:buNone/>
            </a:pPr>
            <a:r>
              <a:rPr lang="cs-CZ" dirty="0" err="1" smtClean="0"/>
              <a:t>Race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r>
              <a:rPr lang="cs-CZ" dirty="0" smtClean="0"/>
              <a:t> (pořadí událostí)</a:t>
            </a:r>
          </a:p>
          <a:p>
            <a:pPr marL="457200" lvl="1" indent="0">
              <a:buNone/>
            </a:pPr>
            <a:r>
              <a:rPr lang="cs-CZ" dirty="0" smtClean="0"/>
              <a:t>Sdílené zdroje -&gt; zámky</a:t>
            </a:r>
          </a:p>
          <a:p>
            <a:pPr marL="457200" lvl="1" indent="0">
              <a:buNone/>
            </a:pPr>
            <a:r>
              <a:rPr lang="cs-CZ" dirty="0" err="1" smtClean="0"/>
              <a:t>Deadlock</a:t>
            </a:r>
            <a:r>
              <a:rPr lang="cs-CZ" dirty="0" smtClean="0"/>
              <a:t>(s)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Co už máte znát: </a:t>
            </a:r>
            <a:r>
              <a:rPr lang="cs-CZ" i="1" dirty="0" err="1" smtClean="0"/>
              <a:t>Coffman</a:t>
            </a:r>
            <a:r>
              <a:rPr lang="cs-CZ" i="1" dirty="0" smtClean="0"/>
              <a:t> </a:t>
            </a:r>
            <a:r>
              <a:rPr lang="cs-CZ" i="1" dirty="0" err="1" smtClean="0"/>
              <a:t>conditions</a:t>
            </a:r>
            <a:endParaRPr lang="cs-CZ" dirty="0" smtClean="0"/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i="1" dirty="0"/>
              <a:t>Mutual exclusion. </a:t>
            </a:r>
            <a:r>
              <a:rPr lang="en-US" dirty="0"/>
              <a:t>At least one resource must be </a:t>
            </a:r>
            <a:r>
              <a:rPr lang="en-US" dirty="0" err="1"/>
              <a:t>nonsharable</a:t>
            </a:r>
            <a:r>
              <a:rPr lang="en-US" dirty="0"/>
              <a:t>, and only one process/thread may use</a:t>
            </a:r>
          </a:p>
          <a:p>
            <a:pPr marL="0" indent="0">
              <a:buNone/>
            </a:pPr>
            <a:r>
              <a:rPr lang="en-US" dirty="0"/>
              <a:t>the resource at any given time.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i="1" dirty="0"/>
              <a:t>Hold and wait. </a:t>
            </a:r>
            <a:r>
              <a:rPr lang="en-US" dirty="0"/>
              <a:t>At least one process/thread must hold one or more resources and wait for others.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i="1" dirty="0"/>
              <a:t>No preemption. </a:t>
            </a:r>
            <a:r>
              <a:rPr lang="en-US" dirty="0"/>
              <a:t>The scheduler or a monitor should not be able to force a process/thread holding a</a:t>
            </a:r>
          </a:p>
          <a:p>
            <a:pPr marL="0" indent="0">
              <a:buNone/>
            </a:pPr>
            <a:r>
              <a:rPr lang="cs-CZ" dirty="0" err="1"/>
              <a:t>resource</a:t>
            </a:r>
            <a:r>
              <a:rPr lang="cs-CZ" dirty="0"/>
              <a:t> to </a:t>
            </a:r>
            <a:r>
              <a:rPr lang="cs-CZ" dirty="0" err="1"/>
              <a:t>relinquish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i="1" dirty="0"/>
              <a:t>Circular wait. </a:t>
            </a:r>
            <a:r>
              <a:rPr lang="en-US" dirty="0"/>
              <a:t>Given the set of </a:t>
            </a:r>
            <a:r>
              <a:rPr lang="en-US" i="1" dirty="0"/>
              <a:t>n </a:t>
            </a:r>
            <a:r>
              <a:rPr lang="en-US" dirty="0"/>
              <a:t>processes/threads {</a:t>
            </a:r>
            <a:r>
              <a:rPr lang="en-US" i="1" dirty="0"/>
              <a:t>P</a:t>
            </a:r>
            <a:r>
              <a:rPr lang="en-US" dirty="0"/>
              <a:t>1</a:t>
            </a:r>
            <a:r>
              <a:rPr lang="en-US" i="1" dirty="0"/>
              <a:t>, P</a:t>
            </a:r>
            <a:r>
              <a:rPr lang="en-US" dirty="0"/>
              <a:t>2</a:t>
            </a:r>
            <a:r>
              <a:rPr lang="en-US" i="1" dirty="0"/>
              <a:t>, P</a:t>
            </a:r>
            <a:r>
              <a:rPr lang="en-US" dirty="0"/>
              <a:t>3</a:t>
            </a:r>
            <a:r>
              <a:rPr lang="en-US" i="1" dirty="0"/>
              <a:t>, . . . , </a:t>
            </a:r>
            <a:r>
              <a:rPr lang="en-US" i="1" dirty="0" err="1"/>
              <a:t>Pn</a:t>
            </a:r>
            <a:r>
              <a:rPr lang="en-US" dirty="0"/>
              <a:t>}</a:t>
            </a:r>
            <a:r>
              <a:rPr lang="en-US" i="1" dirty="0"/>
              <a:t>, P</a:t>
            </a:r>
            <a:r>
              <a:rPr lang="en-US" dirty="0"/>
              <a:t>1 should wait for a</a:t>
            </a:r>
          </a:p>
          <a:p>
            <a:pPr marL="0" indent="0">
              <a:buNone/>
            </a:pPr>
            <a:r>
              <a:rPr lang="en-US" dirty="0"/>
              <a:t>resource held by </a:t>
            </a:r>
            <a:r>
              <a:rPr lang="en-US" i="1" dirty="0"/>
              <a:t>P</a:t>
            </a:r>
            <a:r>
              <a:rPr lang="en-US" dirty="0"/>
              <a:t>2</a:t>
            </a:r>
            <a:r>
              <a:rPr lang="en-US" i="1" dirty="0"/>
              <a:t>, P</a:t>
            </a:r>
            <a:r>
              <a:rPr lang="en-US" dirty="0"/>
              <a:t>2 should wait for a resource held by </a:t>
            </a:r>
            <a:r>
              <a:rPr lang="en-US" i="1" dirty="0"/>
              <a:t>P</a:t>
            </a:r>
            <a:r>
              <a:rPr lang="en-US" dirty="0"/>
              <a:t>3, and so on and </a:t>
            </a:r>
            <a:r>
              <a:rPr lang="en-US" i="1" dirty="0" err="1"/>
              <a:t>Pn</a:t>
            </a:r>
            <a:r>
              <a:rPr lang="en-US" i="1" dirty="0"/>
              <a:t> </a:t>
            </a:r>
            <a:r>
              <a:rPr lang="en-US" dirty="0"/>
              <a:t>should wait</a:t>
            </a:r>
          </a:p>
          <a:p>
            <a:pPr marL="0" indent="0">
              <a:buNone/>
            </a:pPr>
            <a:r>
              <a:rPr lang="en-US" dirty="0"/>
              <a:t>for a resource held by </a:t>
            </a:r>
            <a:r>
              <a:rPr lang="en-US" i="1" dirty="0"/>
              <a:t>P</a:t>
            </a:r>
            <a:r>
              <a:rPr lang="en-US" dirty="0"/>
              <a:t>1.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087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ještě další potíže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Livelock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Nejméně dva procesy stále mění svůj stav na základě událostí. Nikdy se nikam nedopracují, přestože pořád běží.</a:t>
            </a:r>
          </a:p>
          <a:p>
            <a:pPr marL="0" indent="0">
              <a:buNone/>
            </a:pPr>
            <a:r>
              <a:rPr lang="cs-CZ" dirty="0" smtClean="0"/>
              <a:t>Modelová situace: Hodující filozofové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Paralelní architektury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Paralelizace na různých úrovních</a:t>
            </a:r>
          </a:p>
          <a:p>
            <a:pPr lvl="1"/>
            <a:r>
              <a:rPr lang="cs-CZ" dirty="0" smtClean="0"/>
              <a:t>Bitová (délka slova)</a:t>
            </a:r>
          </a:p>
          <a:p>
            <a:pPr lvl="1"/>
            <a:r>
              <a:rPr lang="cs-CZ" dirty="0" smtClean="0"/>
              <a:t>Instrukční (</a:t>
            </a:r>
            <a:r>
              <a:rPr lang="cs-CZ" dirty="0" err="1" smtClean="0"/>
              <a:t>pipeline</a:t>
            </a:r>
            <a:r>
              <a:rPr lang="cs-CZ" dirty="0" smtClean="0"/>
              <a:t>, RISC/CISC)</a:t>
            </a:r>
          </a:p>
          <a:p>
            <a:pPr lvl="1"/>
            <a:r>
              <a:rPr lang="cs-CZ" dirty="0" smtClean="0"/>
              <a:t>Data/</a:t>
            </a:r>
            <a:r>
              <a:rPr lang="cs-CZ" dirty="0" err="1" smtClean="0"/>
              <a:t>Loop</a:t>
            </a:r>
            <a:r>
              <a:rPr lang="cs-CZ" dirty="0" smtClean="0"/>
              <a:t> (provádění několika cyklů paralelně)</a:t>
            </a:r>
          </a:p>
          <a:p>
            <a:pPr lvl="1"/>
            <a:r>
              <a:rPr lang="cs-CZ" dirty="0" err="1" smtClean="0"/>
              <a:t>Task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379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Architektury podle Michaela </a:t>
            </a:r>
            <a:r>
              <a:rPr lang="cs-CZ" dirty="0" err="1" smtClean="0"/>
              <a:t>Flynna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SISD</a:t>
            </a:r>
          </a:p>
          <a:p>
            <a:pPr lvl="1"/>
            <a:r>
              <a:rPr lang="cs-CZ" dirty="0" smtClean="0"/>
              <a:t>Single </a:t>
            </a:r>
            <a:r>
              <a:rPr lang="cs-CZ" dirty="0" err="1" smtClean="0"/>
              <a:t>Instuction</a:t>
            </a:r>
            <a:r>
              <a:rPr lang="cs-CZ" dirty="0" smtClean="0"/>
              <a:t>, Single Data</a:t>
            </a:r>
          </a:p>
          <a:p>
            <a:r>
              <a:rPr lang="cs-CZ" dirty="0" smtClean="0"/>
              <a:t>SIMD</a:t>
            </a:r>
          </a:p>
          <a:p>
            <a:pPr lvl="1"/>
            <a:r>
              <a:rPr lang="cs-CZ" dirty="0" smtClean="0"/>
              <a:t>Single </a:t>
            </a:r>
            <a:r>
              <a:rPr lang="cs-CZ" dirty="0" err="1" smtClean="0"/>
              <a:t>Instruction</a:t>
            </a:r>
            <a:r>
              <a:rPr lang="cs-CZ" dirty="0" smtClean="0"/>
              <a:t>, </a:t>
            </a:r>
            <a:r>
              <a:rPr lang="cs-CZ" dirty="0" err="1" smtClean="0"/>
              <a:t>Multiple</a:t>
            </a:r>
            <a:r>
              <a:rPr lang="cs-CZ" dirty="0" smtClean="0"/>
              <a:t> Data</a:t>
            </a:r>
          </a:p>
          <a:p>
            <a:pPr lvl="2"/>
            <a:r>
              <a:rPr lang="cs-CZ" dirty="0" smtClean="0"/>
              <a:t>Intel MMX instrukce, GPU</a:t>
            </a:r>
          </a:p>
          <a:p>
            <a:r>
              <a:rPr lang="cs-CZ" dirty="0" smtClean="0"/>
              <a:t>MIMD</a:t>
            </a:r>
          </a:p>
          <a:p>
            <a:pPr lvl="1"/>
            <a:r>
              <a:rPr lang="cs-CZ" dirty="0" err="1" smtClean="0"/>
              <a:t>Multiple</a:t>
            </a:r>
            <a:r>
              <a:rPr lang="cs-CZ" dirty="0" smtClean="0"/>
              <a:t> </a:t>
            </a:r>
            <a:r>
              <a:rPr lang="cs-CZ" dirty="0" err="1" smtClean="0"/>
              <a:t>Instruction</a:t>
            </a:r>
            <a:r>
              <a:rPr lang="cs-CZ" dirty="0" smtClean="0"/>
              <a:t>, </a:t>
            </a:r>
            <a:r>
              <a:rPr lang="cs-CZ" dirty="0" err="1" smtClean="0"/>
              <a:t>Multiple</a:t>
            </a:r>
            <a:r>
              <a:rPr lang="cs-CZ" dirty="0" smtClean="0"/>
              <a:t> Data</a:t>
            </a:r>
          </a:p>
          <a:p>
            <a:pPr lvl="2"/>
            <a:r>
              <a:rPr lang="cs-CZ" dirty="0" smtClean="0"/>
              <a:t>Otázka sdílení paměti: </a:t>
            </a:r>
            <a:r>
              <a:rPr lang="cs-CZ" dirty="0" err="1" smtClean="0"/>
              <a:t>Uniform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Access (UMA), </a:t>
            </a:r>
            <a:r>
              <a:rPr lang="cs-CZ" dirty="0" err="1" smtClean="0"/>
              <a:t>Cache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Access (COMA), Non-</a:t>
            </a:r>
            <a:r>
              <a:rPr lang="cs-CZ" dirty="0" err="1" smtClean="0"/>
              <a:t>Uniform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Access (NUMA)</a:t>
            </a:r>
          </a:p>
          <a:p>
            <a:pPr lvl="2"/>
            <a:r>
              <a:rPr lang="cs-CZ" dirty="0" smtClean="0"/>
              <a:t>http://www.top500.org/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5148064" y="3140968"/>
            <a:ext cx="3712189" cy="504056"/>
            <a:chOff x="2627785" y="4005064"/>
            <a:chExt cx="3712189" cy="504056"/>
          </a:xfrm>
        </p:grpSpPr>
        <p:sp>
          <p:nvSpPr>
            <p:cNvPr id="4" name="Šipka doprava 3"/>
            <p:cNvSpPr/>
            <p:nvPr/>
          </p:nvSpPr>
          <p:spPr>
            <a:xfrm rot="10800000">
              <a:off x="2627785" y="4005064"/>
              <a:ext cx="936104" cy="5040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3923928" y="4077072"/>
              <a:ext cx="2416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Cloudové</a:t>
              </a:r>
              <a:r>
                <a:rPr lang="cs-CZ" dirty="0" smtClean="0"/>
                <a:t> architektury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17023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uvodni slovo Klima</Template>
  <TotalTime>17114</TotalTime>
  <Words>1023</Words>
  <Application>Microsoft Office PowerPoint</Application>
  <PresentationFormat>Předvádění na obrazovce (4:3)</PresentationFormat>
  <Paragraphs>130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dcgi</vt:lpstr>
      <vt:lpstr>WA2</vt:lpstr>
      <vt:lpstr>Paralelizace</vt:lpstr>
      <vt:lpstr>Amdalhl’s law</vt:lpstr>
      <vt:lpstr>Příklad</vt:lpstr>
      <vt:lpstr>Diskuse</vt:lpstr>
      <vt:lpstr>Diskuse pokračování</vt:lpstr>
      <vt:lpstr>A ještě další potíže</vt:lpstr>
      <vt:lpstr>Paralelní architektury</vt:lpstr>
      <vt:lpstr>Architektury podle Michaela Flynna</vt:lpstr>
      <vt:lpstr>Distribuované systémy</vt:lpstr>
      <vt:lpstr>Cloud je paralelní distribuovaný systém</vt:lpstr>
      <vt:lpstr>Posílání zpráv mezi procesy</vt:lpstr>
      <vt:lpstr>Lamportův princip</vt:lpstr>
      <vt:lpstr>Kauzalita</vt:lpstr>
      <vt:lpstr>Logické hodiny – Lamportovy hodiny</vt:lpstr>
      <vt:lpstr>Logické hodiny – Lamportovy hodiny</vt:lpstr>
      <vt:lpstr>Události</vt:lpstr>
      <vt:lpstr>Logické hodiny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WA2</dc:title>
  <dc:creator>Martin Klima</dc:creator>
  <cp:lastModifiedBy>Martin Klima</cp:lastModifiedBy>
  <cp:revision>27</cp:revision>
  <dcterms:created xsi:type="dcterms:W3CDTF">2014-02-16T16:28:09Z</dcterms:created>
  <dcterms:modified xsi:type="dcterms:W3CDTF">2014-03-09T11:29:22Z</dcterms:modified>
</cp:coreProperties>
</file>