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61" r:id="rId5"/>
    <p:sldId id="260" r:id="rId6"/>
    <p:sldId id="264" r:id="rId7"/>
    <p:sldId id="262" r:id="rId8"/>
    <p:sldId id="265" r:id="rId9"/>
    <p:sldId id="267" r:id="rId10"/>
    <p:sldId id="273" r:id="rId11"/>
    <p:sldId id="270" r:id="rId12"/>
    <p:sldId id="274" r:id="rId13"/>
    <p:sldId id="271" r:id="rId14"/>
    <p:sldId id="263" r:id="rId15"/>
    <p:sldId id="272" r:id="rId16"/>
    <p:sldId id="269" r:id="rId17"/>
    <p:sldId id="25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4660"/>
  </p:normalViewPr>
  <p:slideViewPr>
    <p:cSldViewPr>
      <p:cViewPr varScale="1">
        <p:scale>
          <a:sx n="92" d="100"/>
          <a:sy n="92" d="100"/>
        </p:scale>
        <p:origin x="-1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12/22/14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Bezpečnostní systém na </a:t>
            </a:r>
            <a:r>
              <a:rPr lang="cs-CZ" dirty="0" err="1" smtClean="0"/>
              <a:t>trackování</a:t>
            </a:r>
            <a:r>
              <a:rPr lang="cs-CZ" dirty="0" smtClean="0"/>
              <a:t> osob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 </a:t>
            </a:r>
            <a:r>
              <a:rPr lang="cs-CZ" dirty="0" err="1" smtClean="0"/>
              <a:t>Šrogl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Hana </a:t>
            </a:r>
            <a:r>
              <a:rPr lang="cs-CZ" dirty="0" err="1" smtClean="0"/>
              <a:t>Šarbortová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867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6" y="836712"/>
            <a:ext cx="9027088" cy="525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897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akcí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65727"/>
            <a:ext cx="5102225" cy="5072647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248" y="3789040"/>
            <a:ext cx="3479347" cy="281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587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6" y="836712"/>
            <a:ext cx="9027088" cy="525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897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</a:t>
            </a:r>
            <a:r>
              <a:rPr lang="cs-CZ" dirty="0" err="1" smtClean="0"/>
              <a:t>eventů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810790"/>
            <a:ext cx="5102225" cy="5782521"/>
          </a:xfr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600" y="3861048"/>
            <a:ext cx="3488682" cy="2775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627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Rozložení systému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32856"/>
            <a:ext cx="8501923" cy="3528392"/>
          </a:xfrm>
        </p:spPr>
      </p:pic>
    </p:spTree>
    <p:extLst>
      <p:ext uri="{BB962C8B-B14F-4D97-AF65-F5344CB8AC3E}">
        <p14:creationId xmlns:p14="http://schemas.microsoft.com/office/powerpoint/2010/main" val="2631567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Rozložení systému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0848"/>
            <a:ext cx="8352928" cy="4572906"/>
          </a:xfrm>
        </p:spPr>
      </p:pic>
    </p:spTree>
    <p:extLst>
      <p:ext uri="{BB962C8B-B14F-4D97-AF65-F5344CB8AC3E}">
        <p14:creationId xmlns:p14="http://schemas.microsoft.com/office/powerpoint/2010/main" val="374161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SWOT analýza řešení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811083"/>
              </p:ext>
            </p:extLst>
          </p:nvPr>
        </p:nvGraphicFramePr>
        <p:xfrm>
          <a:off x="457200" y="2249488"/>
          <a:ext cx="8291264" cy="4059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5632"/>
                <a:gridCol w="4145632"/>
              </a:tblGrid>
              <a:tr h="2029916">
                <a:tc>
                  <a:txBody>
                    <a:bodyPr/>
                    <a:lstStyle/>
                    <a:p>
                      <a:r>
                        <a:rPr lang="cs-CZ" b="1" u="sng" dirty="0" err="1" smtClean="0"/>
                        <a:t>Strengths</a:t>
                      </a:r>
                      <a:endParaRPr lang="cs-CZ" b="1" u="sng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Nižší náklady </a:t>
                      </a:r>
                      <a:r>
                        <a:rPr lang="cs-CZ" baseline="0" dirty="0" smtClean="0"/>
                        <a:t>na ostrahu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Částečná eliminace lidského selhání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u="sng" dirty="0" err="1" smtClean="0"/>
                        <a:t>Weaknesses</a:t>
                      </a:r>
                      <a:endParaRPr lang="cs-CZ" b="1" u="sng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i="0" u="none" dirty="0" smtClean="0"/>
                        <a:t>Potencionální</a:t>
                      </a:r>
                      <a:r>
                        <a:rPr lang="cs-CZ" b="0" i="0" u="none" baseline="0" dirty="0" smtClean="0"/>
                        <a:t> n</a:t>
                      </a:r>
                      <a:r>
                        <a:rPr lang="cs-CZ" b="0" i="0" u="none" dirty="0" smtClean="0"/>
                        <a:t>edokonalost</a:t>
                      </a:r>
                      <a:r>
                        <a:rPr lang="cs-CZ" b="0" i="0" u="none" baseline="0" dirty="0" smtClean="0"/>
                        <a:t> detekce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b="0" i="0" u="none" dirty="0"/>
                    </a:p>
                  </a:txBody>
                  <a:tcPr/>
                </a:tc>
              </a:tr>
              <a:tr h="2029916">
                <a:tc>
                  <a:txBody>
                    <a:bodyPr/>
                    <a:lstStyle/>
                    <a:p>
                      <a:r>
                        <a:rPr lang="cs-CZ" b="1" u="sng" dirty="0" err="1" smtClean="0"/>
                        <a:t>Opportunities</a:t>
                      </a:r>
                      <a:endParaRPr lang="cs-CZ" b="1" u="sng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u="none" dirty="0" smtClean="0"/>
                        <a:t>Zvýšení</a:t>
                      </a:r>
                      <a:r>
                        <a:rPr lang="cs-CZ" b="0" u="none" baseline="0" dirty="0" smtClean="0"/>
                        <a:t> efektivity na pracovišti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u="none" baseline="0" dirty="0" smtClean="0"/>
                        <a:t>Lepší rozdělení úkolů ostraze v prostoru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u="none" baseline="0" dirty="0" smtClean="0"/>
                        <a:t>Zvýšení bezpečnosti v prostoru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u="sng" dirty="0" err="1" smtClean="0"/>
                        <a:t>Threats</a:t>
                      </a:r>
                      <a:endParaRPr lang="cs-CZ" b="1" u="sng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u="none" dirty="0" smtClean="0"/>
                        <a:t>Nedokonalé</a:t>
                      </a:r>
                      <a:r>
                        <a:rPr lang="cs-CZ" b="0" u="none" baseline="0" dirty="0" smtClean="0"/>
                        <a:t> z</a:t>
                      </a:r>
                      <a:r>
                        <a:rPr lang="cs-CZ" b="0" u="none" dirty="0" smtClean="0"/>
                        <a:t>aškolení</a:t>
                      </a:r>
                      <a:r>
                        <a:rPr lang="cs-CZ" b="0" u="none" baseline="0" dirty="0" smtClean="0"/>
                        <a:t> personálu</a:t>
                      </a:r>
                      <a:endParaRPr lang="cs-CZ" b="0" u="non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820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067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Obohacení kamerového systému o detekci podezřelých událostí</a:t>
            </a:r>
          </a:p>
          <a:p>
            <a:pPr marL="109728" indent="0">
              <a:buNone/>
            </a:pPr>
            <a:endParaRPr lang="cs-CZ" dirty="0"/>
          </a:p>
        </p:txBody>
      </p:sp>
      <p:pic>
        <p:nvPicPr>
          <p:cNvPr id="4" name="Picture 3" descr="bounding box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429000"/>
            <a:ext cx="4224470" cy="3168352"/>
          </a:xfrm>
          <a:prstGeom prst="rect">
            <a:avLst/>
          </a:prstGeom>
        </p:spPr>
      </p:pic>
      <p:pic>
        <p:nvPicPr>
          <p:cNvPr id="5" name="Picture 4" descr="trackin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789040"/>
            <a:ext cx="434604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560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Funk</a:t>
            </a:r>
            <a:r>
              <a:rPr lang="cs-CZ" dirty="0" smtClean="0"/>
              <a:t>ční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Zpracování obrazů z několika kamer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cs-CZ" dirty="0"/>
              <a:t>Detekce </a:t>
            </a:r>
            <a:r>
              <a:rPr lang="cs-CZ" dirty="0" err="1"/>
              <a:t>Bounding</a:t>
            </a:r>
            <a:r>
              <a:rPr lang="cs-CZ" dirty="0"/>
              <a:t> boxů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cs-CZ" dirty="0"/>
              <a:t>Detekce </a:t>
            </a:r>
            <a:r>
              <a:rPr lang="cs-CZ" dirty="0" smtClean="0"/>
              <a:t>Aktivit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endParaRPr lang="cs-CZ" dirty="0"/>
          </a:p>
          <a:p>
            <a:r>
              <a:rPr lang="cs-CZ" dirty="0" smtClean="0"/>
              <a:t>Detekce podezřelého chování osob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cs-CZ" dirty="0"/>
              <a:t>Detekce </a:t>
            </a:r>
            <a:r>
              <a:rPr lang="cs-CZ" dirty="0" err="1"/>
              <a:t>Eventů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Notifikace ostrahy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cs-CZ" dirty="0" smtClean="0"/>
              <a:t>Odeslání příslušného záznamu na žádost ostrahy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2172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r>
              <a:rPr lang="cs-CZ" dirty="0" smtClean="0"/>
              <a:t>Popis systému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760"/>
            <a:ext cx="9213650" cy="5089054"/>
          </a:xfrm>
        </p:spPr>
      </p:pic>
    </p:spTree>
    <p:extLst>
      <p:ext uri="{BB962C8B-B14F-4D97-AF65-F5344CB8AC3E}">
        <p14:creationId xmlns:p14="http://schemas.microsoft.com/office/powerpoint/2010/main" val="1858411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Nefunkční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Kamerový systém podporující standard </a:t>
            </a:r>
            <a:r>
              <a:rPr lang="cs-CZ" dirty="0" err="1" smtClean="0"/>
              <a:t>Onvif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Dokonale monitorované </a:t>
            </a:r>
            <a:r>
              <a:rPr lang="cs-CZ" dirty="0" smtClean="0"/>
              <a:t>prostředí</a:t>
            </a:r>
          </a:p>
          <a:p>
            <a:endParaRPr lang="cs-CZ" dirty="0" smtClean="0"/>
          </a:p>
          <a:p>
            <a:r>
              <a:rPr lang="cs-CZ" dirty="0" smtClean="0"/>
              <a:t>Spolehlivé detekční algoritmy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823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Onvif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Open Network Video Interface </a:t>
            </a:r>
            <a:r>
              <a:rPr lang="cs-CZ" dirty="0" err="1" smtClean="0"/>
              <a:t>Forum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Standard pro vzájemnou komunikaci komponent bezpečnostních systémů</a:t>
            </a:r>
          </a:p>
          <a:p>
            <a:endParaRPr lang="cs-CZ" dirty="0" smtClean="0"/>
          </a:p>
          <a:p>
            <a:r>
              <a:rPr lang="cs-CZ" dirty="0" smtClean="0"/>
              <a:t>Podporováno většinou výrobců kamer a jiných bezpečnostních zařízení s IP adresou</a:t>
            </a:r>
            <a:endParaRPr lang="cs-CZ" dirty="0"/>
          </a:p>
        </p:txBody>
      </p:sp>
      <p:pic>
        <p:nvPicPr>
          <p:cNvPr id="1026" name="Picture 2" descr="http://www.onvif.org/Portals/_default/Skins/onvif/images/logo-n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827787"/>
            <a:ext cx="5353050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872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Rozhraní </a:t>
            </a:r>
            <a:r>
              <a:rPr lang="en-US" dirty="0" err="1" smtClean="0"/>
              <a:t>Onvif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508" y="2348880"/>
            <a:ext cx="6508985" cy="3512140"/>
          </a:xfrm>
        </p:spPr>
      </p:pic>
    </p:spTree>
    <p:extLst>
      <p:ext uri="{BB962C8B-B14F-4D97-AF65-F5344CB8AC3E}">
        <p14:creationId xmlns:p14="http://schemas.microsoft.com/office/powerpoint/2010/main" val="2819887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6" y="836712"/>
            <a:ext cx="9027088" cy="525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363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komponent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38345"/>
            <a:ext cx="5102225" cy="5527410"/>
          </a:xfr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573016"/>
            <a:ext cx="334427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653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391</TotalTime>
  <Words>130</Words>
  <Application>Microsoft Macintosh PowerPoint</Application>
  <PresentationFormat>On-screen Show (4:3)</PresentationFormat>
  <Paragraphs>46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Urbanistický</vt:lpstr>
      <vt:lpstr>Bezpečnostní systém na trackování osob</vt:lpstr>
      <vt:lpstr>Úvod</vt:lpstr>
      <vt:lpstr>Funkční požadavky</vt:lpstr>
      <vt:lpstr>Popis systému</vt:lpstr>
      <vt:lpstr>Nefunkční požadavky</vt:lpstr>
      <vt:lpstr>Onvif</vt:lpstr>
      <vt:lpstr>Rozhraní Onvif</vt:lpstr>
      <vt:lpstr>PowerPoint Presentation</vt:lpstr>
      <vt:lpstr>Detekce komponent</vt:lpstr>
      <vt:lpstr>PowerPoint Presentation</vt:lpstr>
      <vt:lpstr>Detekce akcí</vt:lpstr>
      <vt:lpstr>PowerPoint Presentation</vt:lpstr>
      <vt:lpstr>Detekce eventů</vt:lpstr>
      <vt:lpstr>Rozložení systému</vt:lpstr>
      <vt:lpstr>Rozložení systému</vt:lpstr>
      <vt:lpstr>SWOT analýza řešení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Šrogl; Hana Šarbortová</dc:creator>
  <cp:lastModifiedBy>John</cp:lastModifiedBy>
  <cp:revision>42</cp:revision>
  <dcterms:created xsi:type="dcterms:W3CDTF">2014-12-11T12:16:28Z</dcterms:created>
  <dcterms:modified xsi:type="dcterms:W3CDTF">2014-12-22T21:17:20Z</dcterms:modified>
</cp:coreProperties>
</file>