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8" r:id="rId6"/>
    <p:sldId id="257" r:id="rId7"/>
    <p:sldId id="268" r:id="rId8"/>
    <p:sldId id="266" r:id="rId9"/>
    <p:sldId id="267" r:id="rId10"/>
    <p:sldId id="269" r:id="rId11"/>
    <p:sldId id="270" r:id="rId12"/>
    <p:sldId id="271" r:id="rId13"/>
    <p:sldId id="262" r:id="rId14"/>
    <p:sldId id="272" r:id="rId15"/>
    <p:sldId id="263" r:id="rId16"/>
    <p:sldId id="2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60" d="100"/>
          <a:sy n="60" d="100"/>
        </p:scale>
        <p:origin x="171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69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59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4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95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8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2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38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8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60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354FA-34B8-45F1-808B-32EB1839D092}" type="datetimeFigureOut">
              <a:rPr lang="cs-CZ" smtClean="0"/>
              <a:t>9. 12. 2013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0631C-3D87-4E95-BD70-4D27AC291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72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IS školení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Václav Jirovský, Tereza </a:t>
            </a:r>
            <a:r>
              <a:rPr lang="cs-CZ" dirty="0" err="1" smtClean="0"/>
              <a:t>Pytelová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A4M33NMS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5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smtClean="0"/>
              <a:t>model</a:t>
            </a:r>
            <a:r>
              <a:rPr lang="en-US" dirty="0" smtClean="0"/>
              <a:t> – detail #2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1377156"/>
            <a:ext cx="7720013" cy="559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smtClean="0"/>
              <a:t>model</a:t>
            </a:r>
            <a:r>
              <a:rPr lang="en-US" dirty="0" smtClean="0"/>
              <a:t> – detail #3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2057400"/>
            <a:ext cx="792099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 status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388" y="1494852"/>
            <a:ext cx="6929262" cy="486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239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Deployment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1564" y="1385741"/>
            <a:ext cx="6540871" cy="495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Order</a:t>
            </a:r>
            <a:r>
              <a:rPr lang="cs-CZ" dirty="0" smtClean="0"/>
              <a:t> API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9410700" cy="5153025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3477126" y="7047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Proxima Nova"/>
              </a:rPr>
              <a:t>Order (invoice) [/order]</a:t>
            </a:r>
          </a:p>
          <a:p>
            <a:r>
              <a:rPr lang="en-US" dirty="0">
                <a:solidFill>
                  <a:srgbClr val="333333"/>
                </a:solidFill>
                <a:latin typeface="Proxima Nova"/>
              </a:rPr>
              <a:t>Create an order [POST]</a:t>
            </a:r>
            <a:endParaRPr lang="en-US" b="0" i="0" dirty="0">
              <a:solidFill>
                <a:srgbClr val="333333"/>
              </a:solidFill>
              <a:effectLst/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7343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</a:t>
            </a:r>
            <a:endParaRPr lang="cs-CZ" dirty="0"/>
          </a:p>
        </p:txBody>
      </p:sp>
      <p:pic>
        <p:nvPicPr>
          <p:cNvPr id="4" name="Picture 2" descr="http://espei.com/wp-content/uploads/2013/05/equipmentprotection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5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Václav Jirovský</a:t>
            </a:r>
          </a:p>
          <a:p>
            <a:pPr marL="0" indent="0" algn="ctr">
              <a:buNone/>
            </a:pPr>
            <a:r>
              <a:rPr lang="cs-CZ" dirty="0" smtClean="0"/>
              <a:t>Tereza </a:t>
            </a:r>
            <a:r>
              <a:rPr lang="cs-CZ" dirty="0" err="1"/>
              <a:t>Pytelová</a:t>
            </a:r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6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Overview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společnosti, které poskytují komerční </a:t>
            </a:r>
            <a:r>
              <a:rPr lang="cs-CZ" dirty="0" smtClean="0"/>
              <a:t>školení</a:t>
            </a:r>
          </a:p>
          <a:p>
            <a:endParaRPr lang="cs-CZ" dirty="0" smtClean="0"/>
          </a:p>
          <a:p>
            <a:r>
              <a:rPr lang="cs-CZ" dirty="0" smtClean="0"/>
              <a:t>Reálný projekt </a:t>
            </a:r>
            <a:endParaRPr lang="en-US" dirty="0" smtClean="0"/>
          </a:p>
          <a:p>
            <a:endParaRPr lang="cs-CZ" dirty="0" smtClean="0"/>
          </a:p>
          <a:p>
            <a:pPr lvl="1"/>
            <a:r>
              <a:rPr lang="cs-CZ" dirty="0" smtClean="0"/>
              <a:t>Hodně nápadů se v praxi neosvědčilo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Snadné spočítání příjmů ze školení</a:t>
            </a:r>
          </a:p>
          <a:p>
            <a:endParaRPr lang="cs-CZ" dirty="0" smtClean="0"/>
          </a:p>
          <a:p>
            <a:r>
              <a:rPr lang="cs-CZ" dirty="0" smtClean="0"/>
              <a:t>Hlídá zaplacení faktur</a:t>
            </a:r>
          </a:p>
          <a:p>
            <a:pPr lvl="1"/>
            <a:r>
              <a:rPr lang="cs-CZ" dirty="0" smtClean="0"/>
              <a:t>Možnost napojení na bankovní účet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Automaticky</a:t>
            </a:r>
            <a:r>
              <a:rPr lang="en-US" dirty="0" smtClean="0"/>
              <a:t> </a:t>
            </a:r>
            <a:r>
              <a:rPr lang="cs-CZ" dirty="0" smtClean="0"/>
              <a:t>odesílá související emaily</a:t>
            </a:r>
          </a:p>
          <a:p>
            <a:endParaRPr lang="cs-CZ" dirty="0" smtClean="0"/>
          </a:p>
          <a:p>
            <a:r>
              <a:rPr lang="cs-CZ" dirty="0" smtClean="0"/>
              <a:t>Umožňuje snadný sběr zpětné vazby na školení</a:t>
            </a:r>
          </a:p>
        </p:txBody>
      </p:sp>
    </p:spTree>
    <p:extLst>
      <p:ext uri="{BB962C8B-B14F-4D97-AF65-F5344CB8AC3E}">
        <p14:creationId xmlns:p14="http://schemas.microsoft.com/office/powerpoint/2010/main" val="7107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Þ"/>
            </a:pPr>
            <a:r>
              <a:rPr lang="cs-CZ" dirty="0" smtClean="0"/>
              <a:t> </a:t>
            </a:r>
            <a:r>
              <a:rPr lang="cs-CZ" b="1" dirty="0" smtClean="0"/>
              <a:t>Snížení </a:t>
            </a:r>
            <a:r>
              <a:rPr lang="cs-CZ" b="1" dirty="0"/>
              <a:t>administrativy </a:t>
            </a:r>
            <a:r>
              <a:rPr lang="cs-CZ" b="1" dirty="0" smtClean="0"/>
              <a:t>a času stráveného okolo školení</a:t>
            </a:r>
          </a:p>
          <a:p>
            <a:pPr>
              <a:buFont typeface="Symbol" panose="05050102010706020507" pitchFamily="18" charset="2"/>
              <a:buChar char="Þ"/>
            </a:pPr>
            <a:endParaRPr lang="cs-CZ" dirty="0"/>
          </a:p>
          <a:p>
            <a:pPr>
              <a:buFont typeface="Symbol" panose="05050102010706020507" pitchFamily="18" charset="2"/>
              <a:buChar char="Þ"/>
            </a:pPr>
            <a:r>
              <a:rPr lang="cs-CZ" dirty="0" smtClean="0"/>
              <a:t> Zpětná </a:t>
            </a:r>
            <a:r>
              <a:rPr lang="cs-CZ" dirty="0"/>
              <a:t>vazba k vylepšení</a:t>
            </a:r>
            <a:r>
              <a:rPr lang="en-US" dirty="0"/>
              <a:t> </a:t>
            </a:r>
            <a:r>
              <a:rPr lang="cs-CZ" dirty="0" smtClean="0"/>
              <a:t>školení</a:t>
            </a:r>
            <a:endParaRPr lang="en-US" dirty="0" smtClean="0"/>
          </a:p>
          <a:p>
            <a:pPr lvl="1">
              <a:buFont typeface="Symbol" panose="05050102010706020507" pitchFamily="18" charset="2"/>
              <a:buChar char="Þ"/>
            </a:pPr>
            <a:r>
              <a:rPr lang="cs-CZ" dirty="0" smtClean="0"/>
              <a:t>Zlepšení kvality školení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cs-CZ" dirty="0" smtClean="0"/>
              <a:t> Vylepšení jména společnosti</a:t>
            </a:r>
            <a:endParaRPr lang="cs-CZ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cs-CZ" dirty="0" smtClean="0"/>
              <a:t> Více zájemců</a:t>
            </a:r>
          </a:p>
          <a:p>
            <a:pPr lvl="1">
              <a:buFont typeface="Symbol" panose="05050102010706020507" pitchFamily="18" charset="2"/>
              <a:buChar char="Þ"/>
            </a:pPr>
            <a:endParaRPr lang="cs-CZ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cs-CZ" dirty="0" smtClean="0"/>
              <a:t>Více peněz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843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52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UC – účastník, objednávající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411" y="1087745"/>
            <a:ext cx="6725178" cy="550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23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UC – správce školení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986" y="1889206"/>
            <a:ext cx="8164020" cy="433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– automat, </a:t>
            </a:r>
            <a:r>
              <a:rPr lang="cs-CZ" dirty="0" smtClean="0"/>
              <a:t>čas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631" y="1536033"/>
            <a:ext cx="5900738" cy="52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3820"/>
          </a:xfrm>
        </p:spPr>
        <p:txBody>
          <a:bodyPr/>
          <a:lstStyle/>
          <a:p>
            <a:r>
              <a:rPr lang="cs-CZ" dirty="0" err="1" smtClean="0"/>
              <a:t>Class</a:t>
            </a:r>
            <a:r>
              <a:rPr lang="cs-CZ" dirty="0" smtClean="0"/>
              <a:t> model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748" y="1068947"/>
            <a:ext cx="8548503" cy="544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6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smtClean="0"/>
              <a:t>model</a:t>
            </a:r>
            <a:r>
              <a:rPr lang="en-US" dirty="0" smtClean="0"/>
              <a:t> – detail #1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80105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137</Words>
  <Application>Microsoft Office PowerPoint</Application>
  <PresentationFormat>Předvádění na obrazovce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Proxima Nova</vt:lpstr>
      <vt:lpstr>Symbol</vt:lpstr>
      <vt:lpstr>Wingdings</vt:lpstr>
      <vt:lpstr>Motiv Office</vt:lpstr>
      <vt:lpstr>IS školení</vt:lpstr>
      <vt:lpstr>Overview</vt:lpstr>
      <vt:lpstr>Výhody IS</vt:lpstr>
      <vt:lpstr>Výsledky IS</vt:lpstr>
      <vt:lpstr>UC – účastník, objednávající</vt:lpstr>
      <vt:lpstr>UC – správce školení</vt:lpstr>
      <vt:lpstr>UC – automat, čas</vt:lpstr>
      <vt:lpstr>Class model</vt:lpstr>
      <vt:lpstr>Class model – detail #1</vt:lpstr>
      <vt:lpstr>Class model – detail #2</vt:lpstr>
      <vt:lpstr>Class model – detail #3</vt:lpstr>
      <vt:lpstr>Invoice status</vt:lpstr>
      <vt:lpstr>Deployment</vt:lpstr>
      <vt:lpstr>Order API</vt:lpstr>
      <vt:lpstr>Dotazy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školení</dc:title>
  <dc:creator>Václav Jirovský</dc:creator>
  <cp:lastModifiedBy>Václav Jirovský</cp:lastModifiedBy>
  <cp:revision>30</cp:revision>
  <dcterms:created xsi:type="dcterms:W3CDTF">2013-12-02T18:45:46Z</dcterms:created>
  <dcterms:modified xsi:type="dcterms:W3CDTF">2013-12-09T22:43:48Z</dcterms:modified>
</cp:coreProperties>
</file>