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9" r:id="rId4"/>
    <p:sldId id="264" r:id="rId5"/>
    <p:sldId id="271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63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12571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186450" y="3094900"/>
            <a:ext cx="2419350" cy="2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" name="Shape 24"/>
          <p:cNvSpPr/>
          <p:nvPr/>
        </p:nvSpPr>
        <p:spPr>
          <a:xfrm>
            <a:off x="14287" y="0"/>
            <a:ext cx="9115425" cy="21145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585000" y="1939175"/>
            <a:ext cx="7973999" cy="19809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 rtl="0">
              <a:buNone/>
            </a:pPr>
            <a:r>
              <a:rPr lang="cs" sz="60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Taskalicious</a:t>
            </a:r>
          </a:p>
          <a:p>
            <a:pPr marL="457200" lvl="0" indent="0" algn="r" rtl="0">
              <a:lnSpc>
                <a:spcPct val="115000"/>
              </a:lnSpc>
              <a:buNone/>
            </a:pPr>
            <a:r>
              <a:rPr lang="cs" sz="36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rPr>
              <a:t>the project manager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4581600" y="4113363"/>
            <a:ext cx="3977399" cy="199282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algn="r" rtl="0">
              <a:lnSpc>
                <a:spcPct val="115000"/>
              </a:lnSpc>
              <a:buNone/>
            </a:pPr>
            <a:r>
              <a:rPr lang="en-US" sz="3000" dirty="0" smtClean="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Tom</a:t>
            </a:r>
            <a:r>
              <a:rPr lang="cs-CZ" sz="3000" dirty="0" err="1" smtClean="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áš</a:t>
            </a:r>
            <a:r>
              <a:rPr lang="cs-CZ" sz="3000" dirty="0" smtClean="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 Frček</a:t>
            </a:r>
            <a:endParaRPr lang="en-US" sz="3000" dirty="0" smtClean="0">
              <a:solidFill>
                <a:srgbClr val="99999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r" rtl="0">
              <a:lnSpc>
                <a:spcPct val="115000"/>
              </a:lnSpc>
              <a:buNone/>
            </a:pPr>
            <a:r>
              <a:rPr lang="cs" sz="3000" dirty="0" smtClean="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Petr </a:t>
            </a:r>
            <a:r>
              <a:rPr lang="cs" sz="3000" dirty="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Stuchlík</a:t>
            </a:r>
          </a:p>
          <a:p>
            <a:pPr lvl="0" algn="r" rtl="0">
              <a:lnSpc>
                <a:spcPct val="115000"/>
              </a:lnSpc>
              <a:buNone/>
            </a:pPr>
            <a:endParaRPr lang="cs" sz="3000" dirty="0">
              <a:solidFill>
                <a:srgbClr val="99999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endParaRPr dirty="0"/>
          </a:p>
        </p:txBody>
      </p:sp>
      <p:sp>
        <p:nvSpPr>
          <p:cNvPr id="27" name="Shape 27"/>
          <p:cNvSpPr/>
          <p:nvPr/>
        </p:nvSpPr>
        <p:spPr>
          <a:xfrm>
            <a:off x="0" y="6304125"/>
            <a:ext cx="9143985" cy="5971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738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10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Class view (service)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12776"/>
            <a:ext cx="863057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738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Class view (data)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520" y="1268760"/>
            <a:ext cx="8356622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6" name="Shape 66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12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NMS -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Taskalicious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543200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cs" dirty="0">
                <a:latin typeface="Trebuchet MS"/>
                <a:ea typeface="Trebuchet MS"/>
                <a:cs typeface="Trebuchet MS"/>
                <a:sym typeface="Trebuchet MS"/>
              </a:rPr>
              <a:t>Taskalicious </a:t>
            </a:r>
            <a:r>
              <a:rPr lang="cs" dirty="0" smtClean="0">
                <a:latin typeface="Trebuchet MS"/>
                <a:ea typeface="Trebuchet MS"/>
                <a:cs typeface="Trebuchet MS"/>
                <a:sym typeface="Trebuchet MS"/>
              </a:rPr>
              <a:t>– Current status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292080" y="4725144"/>
            <a:ext cx="1512168" cy="160234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1" name="Shape 71"/>
          <p:cNvSpPr/>
          <p:nvPr/>
        </p:nvSpPr>
        <p:spPr>
          <a:xfrm>
            <a:off x="7164288" y="3284984"/>
            <a:ext cx="1387760" cy="16405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91264" cy="4938974"/>
          </a:xfrm>
        </p:spPr>
        <p:txBody>
          <a:bodyPr/>
          <a:lstStyle/>
          <a:p>
            <a:r>
              <a:rPr lang="en-US" dirty="0" smtClean="0"/>
              <a:t>85 % of server code complete and running 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 err="1" smtClean="0"/>
              <a:t>Redhat</a:t>
            </a:r>
            <a:r>
              <a:rPr lang="en-US" dirty="0" smtClean="0"/>
              <a:t> </a:t>
            </a:r>
            <a:r>
              <a:rPr lang="en-US" dirty="0" err="1" smtClean="0"/>
              <a:t>OpenShift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Android client connected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Google calendar sync’</a:t>
            </a:r>
            <a:endParaRPr lang="cs-CZ" dirty="0"/>
          </a:p>
        </p:txBody>
      </p:sp>
      <p:pic>
        <p:nvPicPr>
          <p:cNvPr id="1026" name="Picture 2" descr="D:\Downloads\OpenShift-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8104" y="2348880"/>
            <a:ext cx="1440160" cy="15418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9" name="Shape 89"/>
          <p:cNvSpPr/>
          <p:nvPr/>
        </p:nvSpPr>
        <p:spPr>
          <a:xfrm>
            <a:off x="3830765" y="3205337"/>
            <a:ext cx="1482454" cy="17519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000192" y="1900687"/>
            <a:ext cx="7143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Thank you for your attention</a:t>
            </a:r>
          </a:p>
        </p:txBody>
      </p:sp>
      <p:sp>
        <p:nvSpPr>
          <p:cNvPr id="91" name="Shape 91"/>
          <p:cNvSpPr/>
          <p:nvPr/>
        </p:nvSpPr>
        <p:spPr>
          <a:xfrm rot="10800000">
            <a:off x="0" y="0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542212" y="199822"/>
            <a:ext cx="7143600" cy="129263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cs" dirty="0">
                <a:latin typeface="Trebuchet MS"/>
                <a:ea typeface="Trebuchet MS"/>
                <a:cs typeface="Trebuchet MS"/>
                <a:sym typeface="Trebuchet MS"/>
              </a:rPr>
              <a:t>Taskalicious - Aims </a:t>
            </a:r>
            <a:r>
              <a:rPr lang="cs" dirty="0" smtClean="0">
                <a:latin typeface="Trebuchet MS"/>
                <a:ea typeface="Trebuchet MS"/>
                <a:cs typeface="Trebuchet MS"/>
                <a:sym typeface="Trebuchet MS"/>
              </a:rPr>
              <a:t>&amp;  						Objectives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465534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Decentralized p</a:t>
            </a:r>
            <a:r>
              <a:rPr lang="cs" sz="2400" dirty="0" smtClean="0">
                <a:latin typeface="Trebuchet MS"/>
                <a:ea typeface="Trebuchet MS"/>
                <a:cs typeface="Trebuchet MS"/>
                <a:sym typeface="Trebuchet MS"/>
              </a:rPr>
              <a:t>roject 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task manager for Android</a:t>
            </a: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Useful for </a:t>
            </a:r>
            <a:r>
              <a:rPr lang="cs" sz="2400" dirty="0" smtClean="0">
                <a:latin typeface="Trebuchet MS"/>
                <a:ea typeface="Trebuchet MS"/>
                <a:cs typeface="Trebuchet MS"/>
                <a:sym typeface="Trebuchet MS"/>
              </a:rPr>
              <a:t>team </a:t>
            </a: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projects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Takes </a:t>
            </a:r>
            <a:r>
              <a:rPr lang="cs" sz="2400" dirty="0" smtClean="0">
                <a:latin typeface="Trebuchet MS"/>
                <a:ea typeface="Trebuchet MS"/>
                <a:cs typeface="Trebuchet MS"/>
                <a:sym typeface="Trebuchet MS"/>
              </a:rPr>
              <a:t>advantages </a:t>
            </a: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of Google </a:t>
            </a:r>
            <a:r>
              <a:rPr lang="cs" sz="2400" dirty="0" smtClean="0">
                <a:latin typeface="Trebuchet MS"/>
                <a:ea typeface="Trebuchet MS"/>
                <a:cs typeface="Trebuchet MS"/>
                <a:sym typeface="Trebuchet MS"/>
              </a:rPr>
              <a:t>Calendar</a:t>
            </a: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Divide the work, assign the tasks, enter the deadlines</a:t>
            </a:r>
          </a:p>
          <a:p>
            <a:pPr marL="457200" lvl="0" indent="-41910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Easily control the work of your team, check the progress of team members, successfully finish your project</a:t>
            </a:r>
          </a:p>
        </p:txBody>
      </p:sp>
      <p:sp>
        <p:nvSpPr>
          <p:cNvPr id="34" name="Shape 34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5" name="Shape 35"/>
          <p:cNvSpPr txBox="1"/>
          <p:nvPr/>
        </p:nvSpPr>
        <p:spPr>
          <a:xfrm>
            <a:off x="8352652" y="6389380"/>
            <a:ext cx="791399" cy="5117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cs" sz="1800">
                <a:latin typeface="Trebuchet MS"/>
                <a:ea typeface="Trebuchet MS"/>
                <a:cs typeface="Trebuchet MS"/>
                <a:sym typeface="Trebuchet MS"/>
              </a:rPr>
              <a:t>2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You can log in using your Google Account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You can create and manage the project and its tasks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You can plan the meetings of the team</a:t>
            </a:r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The events are synchronized with Google Calendar</a:t>
            </a:r>
          </a:p>
          <a:p>
            <a:endParaRPr dirty="0"/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Everything shared with your team members</a:t>
            </a:r>
          </a:p>
          <a:p>
            <a:endParaRPr dirty="0"/>
          </a:p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cs" sz="2400" dirty="0">
                <a:latin typeface="Trebuchet MS"/>
                <a:ea typeface="Trebuchet MS"/>
                <a:cs typeface="Trebuchet MS"/>
                <a:sym typeface="Trebuchet MS"/>
              </a:rPr>
              <a:t>or you can be a member of a team and see what to do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3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cs" dirty="0">
                <a:latin typeface="Trebuchet MS"/>
                <a:ea typeface="Trebuchet MS"/>
                <a:cs typeface="Trebuchet MS"/>
                <a:sym typeface="Trebuchet MS"/>
              </a:rPr>
              <a:t>Taskalicious - 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requirements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4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251520" y="1351801"/>
            <a:ext cx="3384376" cy="1292631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lvl="0"/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Use </a:t>
            </a:r>
            <a:r>
              <a:rPr lang="cs-CZ" dirty="0" smtClean="0"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cases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430538"/>
            <a:ext cx="5031989" cy="594928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252000" y="1353600"/>
            <a:ext cx="3283769" cy="1292631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lvl="0"/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Use </a:t>
            </a:r>
            <a:r>
              <a:rPr lang="cs-CZ" dirty="0" smtClean="0"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cases (2)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5" y="249158"/>
            <a:ext cx="4264527" cy="616530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6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Use cases (3)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9462" y="1293081"/>
            <a:ext cx="6253320" cy="512138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738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Deployment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1248346"/>
            <a:ext cx="8287395" cy="560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738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8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Class view (entity)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196752"/>
            <a:ext cx="7991703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164471"/>
            <a:ext cx="9143985" cy="7368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738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1"/>
              </a:buClr>
              <a:buSzPct val="125000"/>
              <a:buFont typeface="Courier New"/>
              <a:buChar char="o"/>
            </a:pPr>
            <a:endParaRPr lang="cs" sz="2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8352652" y="6414462"/>
            <a:ext cx="791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9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468800" y="6414462"/>
            <a:ext cx="6206399" cy="46163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cs-CZ" sz="1800" dirty="0" smtClean="0">
                <a:latin typeface="Trebuchet MS"/>
                <a:ea typeface="Trebuchet MS"/>
                <a:cs typeface="Trebuchet MS"/>
                <a:sym typeface="Trebuchet MS"/>
              </a:rPr>
              <a:t>NMS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" sz="1800" dirty="0">
                <a:latin typeface="Trebuchet MS"/>
                <a:ea typeface="Trebuchet MS"/>
                <a:cs typeface="Trebuchet MS"/>
                <a:sym typeface="Trebuchet MS"/>
              </a:rPr>
              <a:t>- Taskalicious, 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2012/1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cs" sz="1800" dirty="0" smtClean="0">
                <a:latin typeface="Trebuchet MS"/>
                <a:ea typeface="Trebuchet MS"/>
                <a:cs typeface="Trebuchet MS"/>
                <a:sym typeface="Trebuchet MS"/>
              </a:rPr>
              <a:t>/</a:t>
            </a:r>
            <a:r>
              <a:rPr lang="en-US" sz="1800" dirty="0" smtClean="0"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endParaRPr lang="cs" sz="1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42536"/>
            <a:ext cx="852262" cy="10072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42212" y="476820"/>
            <a:ext cx="7143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>
                <a:latin typeface="Trebuchet MS"/>
                <a:ea typeface="Trebuchet MS"/>
                <a:cs typeface="Trebuchet MS"/>
                <a:sym typeface="Trebuchet MS"/>
              </a:rPr>
              <a:t>Design – Class view (control)</a:t>
            </a:r>
            <a:endParaRPr lang="cs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1196752"/>
            <a:ext cx="8237558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275</Words>
  <Application>Microsoft Office PowerPoint</Application>
  <PresentationFormat>Předvádění na obrazovce (4:3)</PresentationFormat>
  <Paragraphs>58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/>
      <vt:lpstr>Taskalicious the project manager</vt:lpstr>
      <vt:lpstr>Taskalicious - Aims &amp;        Objectives</vt:lpstr>
      <vt:lpstr>Taskalicious - requirements</vt:lpstr>
      <vt:lpstr>Design – Use  cases</vt:lpstr>
      <vt:lpstr>Design – Use  cases (2)</vt:lpstr>
      <vt:lpstr>Design – Use cases (3)</vt:lpstr>
      <vt:lpstr>Design – Deployment</vt:lpstr>
      <vt:lpstr>Design – Class view (entity)</vt:lpstr>
      <vt:lpstr>Design – Class view (control)</vt:lpstr>
      <vt:lpstr>Design – Class view (service)</vt:lpstr>
      <vt:lpstr>Design – Class view (data)</vt:lpstr>
      <vt:lpstr>Taskalicious – Current status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Taskalicious the project manager</dc:title>
  <dc:creator>stuchl4n3k</dc:creator>
  <cp:lastModifiedBy>stuchl4n3k</cp:lastModifiedBy>
  <cp:revision>9</cp:revision>
  <dcterms:modified xsi:type="dcterms:W3CDTF">2012-12-18T08:14:11Z</dcterms:modified>
</cp:coreProperties>
</file>