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71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1AEA"/>
    <a:srgbClr val="494397"/>
    <a:srgbClr val="4144CB"/>
    <a:srgbClr val="4B4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81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9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26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7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91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84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23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7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5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78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7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A4AF-DA80-44B0-B840-722A6D785D28}" type="datetimeFigureOut">
              <a:rPr lang="cs-CZ" smtClean="0"/>
              <a:t>16. 12. 2012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D8C7-0280-44AB-9A12-1CD938F05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84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08520" y="1328928"/>
            <a:ext cx="9361040" cy="1121664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Auto-půjčovna aut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088832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  <a:latin typeface="Segoe WP N" pitchFamily="34" charset="0"/>
              </a:rPr>
              <a:t>Semestrální práce – A4M33NMS, 12/2012</a:t>
            </a:r>
          </a:p>
          <a:p>
            <a:pPr algn="l"/>
            <a:r>
              <a:rPr lang="cs-CZ" sz="300" dirty="0">
                <a:solidFill>
                  <a:schemeClr val="tx1"/>
                </a:solidFill>
                <a:latin typeface="Segoe WP N" pitchFamily="34" charset="0"/>
              </a:rPr>
              <a:t> </a:t>
            </a:r>
            <a:endParaRPr lang="cs-CZ" sz="3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algn="l"/>
            <a:r>
              <a:rPr lang="cs-CZ" sz="2400" dirty="0" smtClean="0">
                <a:solidFill>
                  <a:srgbClr val="471AEA"/>
                </a:solidFill>
                <a:latin typeface="Segoe WP N" pitchFamily="34" charset="0"/>
              </a:rPr>
              <a:t>Tomáš Slavíček, </a:t>
            </a:r>
            <a:r>
              <a:rPr lang="cs-CZ" sz="2400" dirty="0" err="1" smtClean="0">
                <a:solidFill>
                  <a:srgbClr val="471AEA"/>
                </a:solidFill>
                <a:latin typeface="Segoe WP N" pitchFamily="34" charset="0"/>
              </a:rPr>
              <a:t>Mikhail</a:t>
            </a:r>
            <a:r>
              <a:rPr lang="cs-CZ" sz="2400" dirty="0" smtClean="0">
                <a:solidFill>
                  <a:srgbClr val="471AEA"/>
                </a:solidFill>
                <a:latin typeface="Segoe WP N" pitchFamily="34" charset="0"/>
              </a:rPr>
              <a:t> </a:t>
            </a:r>
            <a:r>
              <a:rPr lang="cs-CZ" sz="2400" dirty="0" err="1" smtClean="0">
                <a:solidFill>
                  <a:srgbClr val="471AEA"/>
                </a:solidFill>
                <a:latin typeface="Segoe WP N" pitchFamily="34" charset="0"/>
              </a:rPr>
              <a:t>Sukhotin</a:t>
            </a:r>
            <a:endParaRPr lang="cs-CZ" sz="2400" dirty="0">
              <a:solidFill>
                <a:srgbClr val="471AEA"/>
              </a:solidFill>
              <a:latin typeface="Segoe WP N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5436096" y="3861048"/>
            <a:ext cx="4951204" cy="4951204"/>
          </a:xfrm>
          <a:prstGeom prst="ellipse">
            <a:avLst/>
          </a:prstGeom>
          <a:noFill/>
          <a:ln w="381000">
            <a:solidFill>
              <a:schemeClr val="tx1"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511240" y="4927412"/>
            <a:ext cx="2861252" cy="2861252"/>
          </a:xfrm>
          <a:prstGeom prst="ellipse">
            <a:avLst/>
          </a:prstGeom>
          <a:noFill/>
          <a:ln w="381000">
            <a:solidFill>
              <a:schemeClr val="tx1"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ctrTitle"/>
          </p:nvPr>
        </p:nvSpPr>
        <p:spPr>
          <a:xfrm>
            <a:off x="683568" y="-273273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Segoe WP N" pitchFamily="34" charset="0"/>
              </a:rPr>
              <a:t>Cena půjčení auta</a:t>
            </a:r>
            <a:endParaRPr lang="cs-CZ" sz="2800" dirty="0">
              <a:latin typeface="Segoe WP N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3131" y="1484784"/>
            <a:ext cx="205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chci si půjčit auto ZDE</a:t>
            </a:r>
            <a:br>
              <a:rPr lang="cs-CZ" sz="1600" dirty="0" smtClean="0"/>
            </a:br>
            <a:r>
              <a:rPr lang="cs-CZ" sz="1600" dirty="0" smtClean="0"/>
              <a:t>(mimo odběrné místo)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54529" y="3304390"/>
            <a:ext cx="1733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takové auto je ZDE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27147" y="3954542"/>
            <a:ext cx="1112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řidič je ZDE</a:t>
            </a:r>
            <a:endParaRPr lang="cs-CZ" sz="1600" dirty="0"/>
          </a:p>
        </p:txBody>
      </p:sp>
      <p:sp>
        <p:nvSpPr>
          <p:cNvPr id="19" name="Ovál 18"/>
          <p:cNvSpPr/>
          <p:nvPr/>
        </p:nvSpPr>
        <p:spPr>
          <a:xfrm>
            <a:off x="621537" y="1715888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>
            <a:off x="1001030" y="2613546"/>
            <a:ext cx="144782" cy="721987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871376" y="3439236"/>
            <a:ext cx="279780" cy="614149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H="1" flipV="1">
            <a:off x="564302" y="3016156"/>
            <a:ext cx="279778" cy="1044053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 flipV="1">
            <a:off x="591598" y="3016156"/>
            <a:ext cx="545909" cy="38896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564302" y="2558955"/>
            <a:ext cx="429904" cy="423081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 flipV="1">
            <a:off x="857728" y="4101152"/>
            <a:ext cx="95535" cy="873457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 flipV="1">
            <a:off x="693955" y="1794681"/>
            <a:ext cx="300251" cy="743803"/>
          </a:xfrm>
          <a:prstGeom prst="line">
            <a:avLst/>
          </a:prstGeom>
          <a:ln w="31750" cmpd="dbl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927147" y="2492896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087452" y="3335533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Přímá spojnice 46"/>
          <p:cNvCxnSpPr/>
          <p:nvPr/>
        </p:nvCxnSpPr>
        <p:spPr>
          <a:xfrm flipH="1" flipV="1">
            <a:off x="315686" y="3875314"/>
            <a:ext cx="537302" cy="2053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 flipV="1">
            <a:off x="559558" y="4653887"/>
            <a:ext cx="382139" cy="361666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784612" y="4005064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883147" y="4941168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/>
          <p:nvPr/>
        </p:nvCxnSpPr>
        <p:spPr>
          <a:xfrm flipV="1">
            <a:off x="315686" y="3003550"/>
            <a:ext cx="236764" cy="218621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495099" y="2924944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-108520" y="198504"/>
            <a:ext cx="3888432" cy="56620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15" y="1"/>
            <a:ext cx="51369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3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Další vlastnosti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8328544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sledování rovnoměrného 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zaplnění parkovišť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700" dirty="0" smtClean="0">
                <a:solidFill>
                  <a:schemeClr val="tx1"/>
                </a:solidFill>
                <a:latin typeface="Segoe WP N" pitchFamily="34" charset="0"/>
              </a:rPr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sledování času překročení půjčení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rozšíření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Segoe WP N" pitchFamily="34" charset="0"/>
              </a:rPr>
              <a:t>převoz více aut náklaďákem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Segoe WP N" pitchFamily="34" charset="0"/>
              </a:rPr>
              <a:t>„taxi-služba“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latin typeface="Segoe WP N" pitchFamily="34" charset="0"/>
              </a:rPr>
              <a:t>rozšíření autentizace…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cs-CZ" sz="1600" dirty="0">
              <a:solidFill>
                <a:srgbClr val="471AEA"/>
              </a:solidFill>
              <a:latin typeface="Segoe WP 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9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Shrnutí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8328544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vlastnosti systému</a:t>
            </a:r>
          </a:p>
        </p:txBody>
      </p:sp>
      <p:sp>
        <p:nvSpPr>
          <p:cNvPr id="5" name="Ovál 4"/>
          <p:cNvSpPr/>
          <p:nvPr/>
        </p:nvSpPr>
        <p:spPr>
          <a:xfrm>
            <a:off x="5436096" y="3861048"/>
            <a:ext cx="4951204" cy="4951204"/>
          </a:xfrm>
          <a:prstGeom prst="ellipse">
            <a:avLst/>
          </a:prstGeom>
          <a:noFill/>
          <a:ln w="381000">
            <a:solidFill>
              <a:schemeClr val="tx1"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511240" y="4927412"/>
            <a:ext cx="2861252" cy="2861252"/>
          </a:xfrm>
          <a:prstGeom prst="ellipse">
            <a:avLst/>
          </a:prstGeom>
          <a:noFill/>
          <a:ln w="381000">
            <a:solidFill>
              <a:schemeClr val="tx1">
                <a:alpha val="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83568" y="5132784"/>
            <a:ext cx="7088832" cy="110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400" dirty="0" smtClean="0">
                <a:solidFill>
                  <a:srgbClr val="471AEA"/>
                </a:solidFill>
                <a:latin typeface="Segoe WP N" pitchFamily="34" charset="0"/>
              </a:rPr>
              <a:t>Tomáš Slavíček	</a:t>
            </a:r>
            <a:r>
              <a:rPr lang="cs-CZ" sz="2400" dirty="0" smtClean="0">
                <a:solidFill>
                  <a:schemeClr val="tx1"/>
                </a:solidFill>
                <a:latin typeface="Segoe WP N" pitchFamily="34" charset="0"/>
              </a:rPr>
              <a:t>mail@tomasslavicek.cz</a:t>
            </a:r>
          </a:p>
          <a:p>
            <a:pPr algn="l"/>
            <a:r>
              <a:rPr lang="cs-CZ" sz="900" dirty="0" smtClean="0">
                <a:solidFill>
                  <a:srgbClr val="471AEA"/>
                </a:solidFill>
                <a:latin typeface="Segoe WP N" pitchFamily="34" charset="0"/>
              </a:rPr>
              <a:t> </a:t>
            </a:r>
            <a:r>
              <a:rPr lang="cs-CZ" sz="2400" dirty="0" smtClean="0">
                <a:solidFill>
                  <a:srgbClr val="471AEA"/>
                </a:solidFill>
                <a:latin typeface="Segoe WP N" pitchFamily="34" charset="0"/>
              </a:rPr>
              <a:t/>
            </a:r>
            <a:br>
              <a:rPr lang="cs-CZ" sz="2400" dirty="0" smtClean="0">
                <a:solidFill>
                  <a:srgbClr val="471AEA"/>
                </a:solidFill>
                <a:latin typeface="Segoe WP N" pitchFamily="34" charset="0"/>
              </a:rPr>
            </a:br>
            <a:r>
              <a:rPr lang="cs-CZ" sz="2400" dirty="0" err="1" smtClean="0">
                <a:solidFill>
                  <a:srgbClr val="471AEA"/>
                </a:solidFill>
                <a:latin typeface="Segoe WP N" pitchFamily="34" charset="0"/>
              </a:rPr>
              <a:t>Mikhail</a:t>
            </a:r>
            <a:r>
              <a:rPr lang="cs-CZ" sz="2400" dirty="0" smtClean="0">
                <a:solidFill>
                  <a:srgbClr val="471AEA"/>
                </a:solidFill>
                <a:latin typeface="Segoe WP N" pitchFamily="34" charset="0"/>
              </a:rPr>
              <a:t> </a:t>
            </a:r>
            <a:r>
              <a:rPr lang="cs-CZ" sz="2400" dirty="0" err="1" smtClean="0">
                <a:solidFill>
                  <a:srgbClr val="471AEA"/>
                </a:solidFill>
                <a:latin typeface="Segoe WP N" pitchFamily="34" charset="0"/>
              </a:rPr>
              <a:t>Sukhotin</a:t>
            </a:r>
            <a:r>
              <a:rPr lang="cs-CZ" sz="2400" dirty="0">
                <a:solidFill>
                  <a:srgbClr val="471AEA"/>
                </a:solidFill>
                <a:latin typeface="Segoe WP N" pitchFamily="34" charset="0"/>
              </a:rPr>
              <a:t>	</a:t>
            </a:r>
            <a:r>
              <a:rPr lang="cs-CZ" sz="2400" dirty="0">
                <a:solidFill>
                  <a:schemeClr val="tx1"/>
                </a:solidFill>
                <a:latin typeface="Segoe WP N" pitchFamily="34" charset="0"/>
              </a:rPr>
              <a:t>sukhotin.mikhail@gmail.com</a:t>
            </a:r>
          </a:p>
        </p:txBody>
      </p:sp>
    </p:spTree>
    <p:extLst>
      <p:ext uri="{BB962C8B-B14F-4D97-AF65-F5344CB8AC3E}">
        <p14:creationId xmlns:p14="http://schemas.microsoft.com/office/powerpoint/2010/main" val="21315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Situace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7088832" cy="4536504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krátkodobý pronájem auta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cesta na dovolenou…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firemní použití, </a:t>
            </a:r>
            <a:r>
              <a:rPr lang="cs-CZ" sz="2800" dirty="0" err="1" smtClean="0">
                <a:solidFill>
                  <a:srgbClr val="471AEA"/>
                </a:solidFill>
                <a:latin typeface="Segoe WP N" pitchFamily="34" charset="0"/>
              </a:rPr>
              <a:t>škálování</a:t>
            </a:r>
            <a:r>
              <a:rPr lang="cs-CZ" sz="2800" dirty="0" smtClean="0">
                <a:solidFill>
                  <a:srgbClr val="471AEA"/>
                </a:solidFill>
                <a:latin typeface="Segoe WP N" pitchFamily="34" charset="0"/>
              </a:rPr>
              <a:t> poptávky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cs-CZ" sz="2800" dirty="0" smtClean="0">
              <a:solidFill>
                <a:srgbClr val="471AEA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výhody: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Segoe WP N" pitchFamily="34" charset="0"/>
              </a:rPr>
              <a:t>auta jsou pojištěná, servisovaná…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Segoe WP N" pitchFamily="34" charset="0"/>
              </a:rPr>
              <a:t>dálniční známka</a:t>
            </a:r>
            <a:endParaRPr lang="cs-CZ" sz="2400" dirty="0">
              <a:solidFill>
                <a:srgbClr val="471AEA"/>
              </a:solidFill>
              <a:latin typeface="Segoe WP 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9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Typické půjčovny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7088832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velká administrativa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musím vrátit auto na stejné místo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1600" dirty="0" smtClean="0">
                <a:solidFill>
                  <a:schemeClr val="tx1"/>
                </a:solidFill>
                <a:latin typeface="Segoe WP N" pitchFamily="34" charset="0"/>
              </a:rPr>
              <a:t>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chci přivézt auto domů?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471AEA"/>
                </a:solidFill>
                <a:latin typeface="Segoe WP N" pitchFamily="34" charset="0"/>
              </a:rPr>
              <a:t>nepružnost</a:t>
            </a:r>
            <a:endParaRPr lang="cs-CZ" sz="2400" dirty="0">
              <a:solidFill>
                <a:srgbClr val="471AEA"/>
              </a:solidFill>
              <a:latin typeface="Segoe WP 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Co lidé chtějí?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7088832" cy="4608512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půjčit / vrátit auto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cs-CZ" dirty="0" smtClean="0">
                <a:solidFill>
                  <a:srgbClr val="471AEA"/>
                </a:solidFill>
                <a:latin typeface="Segoe WP N" pitchFamily="34" charset="0"/>
              </a:rPr>
              <a:t>kdykoliv, kdekoliv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ujel mi autobus v cizím městě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cestuji po Evropě,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nevím kam pojedu dál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cs-CZ" sz="11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chci dovézt auto v daný čas</a:t>
            </a:r>
          </a:p>
        </p:txBody>
      </p:sp>
    </p:spTree>
    <p:extLst>
      <p:ext uri="{BB962C8B-B14F-4D97-AF65-F5344CB8AC3E}">
        <p14:creationId xmlns:p14="http://schemas.microsoft.com/office/powerpoint/2010/main" val="38864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Naše řešení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7088832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automatická parkoviště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v různých městech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600" dirty="0" smtClean="0">
                <a:solidFill>
                  <a:schemeClr val="tx1"/>
                </a:solidFill>
                <a:latin typeface="Segoe WP N" pitchFamily="34" charset="0"/>
              </a:rPr>
              <a:t> </a:t>
            </a:r>
            <a:endParaRPr lang="cs-CZ" sz="5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objednání odvozu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přes internet, nebo infolinku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800" dirty="0" smtClean="0">
                <a:solidFill>
                  <a:schemeClr val="tx1"/>
                </a:solidFill>
                <a:latin typeface="Segoe WP N" pitchFamily="34" charset="0"/>
              </a:rPr>
              <a:t> </a:t>
            </a:r>
            <a:endParaRPr lang="cs-CZ" sz="28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rezervace auta</a:t>
            </a:r>
            <a:b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dopředu</a:t>
            </a:r>
            <a:endParaRPr lang="cs-CZ" sz="2400" dirty="0">
              <a:solidFill>
                <a:srgbClr val="471AEA"/>
              </a:solidFill>
              <a:latin typeface="Segoe WP N" pitchFamily="34" charset="0"/>
            </a:endParaRPr>
          </a:p>
        </p:txBody>
      </p:sp>
      <p:pic>
        <p:nvPicPr>
          <p:cNvPr id="1030" name="Picture 6" descr="C:\Users\Tomáš\AppData\Local\Microsoft\Windows\Temporary Internet Files\Content.IE5\6EIP0QWN\MC9002401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14" y="4765129"/>
            <a:ext cx="1812925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6" descr="C:\Users\Tomáš\AppData\Local\Microsoft\Windows\Temporary Internet Files\Content.IE5\6EIP0QWN\MC9002401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80547"/>
            <a:ext cx="18129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Tomáš\AppData\Local\Microsoft\Windows\Temporary Internet Files\Content.IE5\6EIP0QWN\MC9002401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73008"/>
            <a:ext cx="18129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612835" y="4943061"/>
            <a:ext cx="636104" cy="30624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2941983" y="4943061"/>
            <a:ext cx="1934817" cy="902744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414528"/>
            <a:ext cx="9361040" cy="926592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2160"/>
            <a:ext cx="7772400" cy="1470025"/>
          </a:xfrm>
        </p:spPr>
        <p:txBody>
          <a:bodyPr/>
          <a:lstStyle/>
          <a:p>
            <a:pPr algn="l"/>
            <a:r>
              <a:rPr lang="cs-CZ" dirty="0" smtClean="0">
                <a:latin typeface="Segoe WP N" pitchFamily="34" charset="0"/>
              </a:rPr>
              <a:t>Návrh systému</a:t>
            </a:r>
            <a:endParaRPr lang="cs-CZ" dirty="0">
              <a:latin typeface="Segoe WP N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916832"/>
            <a:ext cx="7088832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Segoe WP N" pitchFamily="34" charset="0"/>
              </a:rPr>
              <a:t>globální pohled</a:t>
            </a:r>
            <a:endParaRPr lang="cs-CZ" sz="2400" dirty="0">
              <a:solidFill>
                <a:srgbClr val="471AEA"/>
              </a:solidFill>
              <a:latin typeface="Segoe WP N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03" y="2636912"/>
            <a:ext cx="811320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6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08520" y="198504"/>
            <a:ext cx="9361040" cy="56620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-273273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Segoe WP N" pitchFamily="34" charset="0"/>
              </a:rPr>
              <a:t>Průběh zapůjčení</a:t>
            </a:r>
            <a:endParaRPr lang="cs-CZ" sz="2800" dirty="0">
              <a:latin typeface="Segoe WP N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344816" cy="606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5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7952" y="1700808"/>
            <a:ext cx="3576016" cy="4032448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dotaz na dané </a:t>
            </a:r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„parkoviště“</a:t>
            </a:r>
            <a:endParaRPr lang="cs-CZ" sz="24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typ auta</a:t>
            </a:r>
            <a:endParaRPr lang="cs-CZ" sz="20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maximální cena</a:t>
            </a:r>
            <a:endParaRPr lang="cs-CZ" sz="20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kdy vyzvednout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kdy vrátit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Segoe WP N" pitchFamily="34" charset="0"/>
              </a:rPr>
              <a:t>kam dovézt</a:t>
            </a:r>
            <a:endParaRPr lang="cs-CZ" sz="2000" dirty="0" smtClean="0">
              <a:solidFill>
                <a:schemeClr val="tx1"/>
              </a:solidFill>
              <a:latin typeface="Segoe WP N" pitchFamily="34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endParaRPr lang="cs-CZ" sz="2000" dirty="0">
              <a:solidFill>
                <a:schemeClr val="tx1"/>
              </a:solidFill>
              <a:latin typeface="Segoe WP N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108520" y="198504"/>
            <a:ext cx="4824536" cy="56620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683568" y="-273273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Segoe WP N" pitchFamily="34" charset="0"/>
              </a:rPr>
              <a:t>Ověření konfigurace</a:t>
            </a:r>
            <a:endParaRPr lang="cs-CZ" sz="2800" dirty="0">
              <a:latin typeface="Segoe WP N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727"/>
            <a:ext cx="4191870" cy="683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7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08520" y="198504"/>
            <a:ext cx="9361040" cy="56620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ctrTitle"/>
          </p:nvPr>
        </p:nvSpPr>
        <p:spPr>
          <a:xfrm>
            <a:off x="683568" y="-273273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Segoe WP N" pitchFamily="34" charset="0"/>
              </a:rPr>
              <a:t>Struktura systému</a:t>
            </a:r>
            <a:endParaRPr lang="cs-CZ" sz="2800" dirty="0">
              <a:latin typeface="Segoe WP N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904" y="1268760"/>
            <a:ext cx="51816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83131" y="1484784"/>
            <a:ext cx="205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chci si půjčit auto ZDE</a:t>
            </a:r>
            <a:br>
              <a:rPr lang="cs-CZ" sz="1600" dirty="0" smtClean="0"/>
            </a:br>
            <a:r>
              <a:rPr lang="cs-CZ" sz="1600" dirty="0" smtClean="0"/>
              <a:t>(mimo odběrné místo)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54529" y="3304390"/>
            <a:ext cx="1733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takové auto je ZDE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27147" y="3954542"/>
            <a:ext cx="1112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řidič je ZDE</a:t>
            </a:r>
            <a:endParaRPr lang="cs-CZ" sz="1600" dirty="0"/>
          </a:p>
        </p:txBody>
      </p:sp>
      <p:sp>
        <p:nvSpPr>
          <p:cNvPr id="19" name="Ovál 18"/>
          <p:cNvSpPr/>
          <p:nvPr/>
        </p:nvSpPr>
        <p:spPr>
          <a:xfrm>
            <a:off x="621537" y="1715888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/>
          <p:nvPr/>
        </p:nvCxnSpPr>
        <p:spPr>
          <a:xfrm>
            <a:off x="1001030" y="2613546"/>
            <a:ext cx="144782" cy="721987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871376" y="3439236"/>
            <a:ext cx="279780" cy="614149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H="1" flipV="1">
            <a:off x="564302" y="3016156"/>
            <a:ext cx="279778" cy="1044053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 flipV="1">
            <a:off x="591598" y="3016156"/>
            <a:ext cx="545909" cy="38896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564302" y="2558955"/>
            <a:ext cx="429904" cy="423081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 flipV="1">
            <a:off x="857728" y="4101152"/>
            <a:ext cx="95535" cy="873457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 flipV="1">
            <a:off x="693955" y="1794681"/>
            <a:ext cx="300251" cy="743803"/>
          </a:xfrm>
          <a:prstGeom prst="line">
            <a:avLst/>
          </a:prstGeom>
          <a:ln w="31750" cmpd="dbl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927147" y="2492896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087452" y="3335533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Přímá spojnice 46"/>
          <p:cNvCxnSpPr/>
          <p:nvPr/>
        </p:nvCxnSpPr>
        <p:spPr>
          <a:xfrm flipH="1" flipV="1">
            <a:off x="315686" y="3875314"/>
            <a:ext cx="537302" cy="2053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 flipV="1">
            <a:off x="559558" y="4653887"/>
            <a:ext cx="382139" cy="361666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784612" y="4005064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883147" y="4941168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/>
          <p:nvPr/>
        </p:nvCxnSpPr>
        <p:spPr>
          <a:xfrm flipV="1">
            <a:off x="315686" y="3003550"/>
            <a:ext cx="236764" cy="218621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495099" y="2924944"/>
            <a:ext cx="144016" cy="14401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134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Auto-půjčovna aut</vt:lpstr>
      <vt:lpstr>Situace</vt:lpstr>
      <vt:lpstr>Typické půjčovny</vt:lpstr>
      <vt:lpstr>Co lidé chtějí?</vt:lpstr>
      <vt:lpstr>Naše řešení</vt:lpstr>
      <vt:lpstr>Návrh systému</vt:lpstr>
      <vt:lpstr>Průběh zapůjčení</vt:lpstr>
      <vt:lpstr>Ověření konfigurace</vt:lpstr>
      <vt:lpstr>Struktura systému</vt:lpstr>
      <vt:lpstr>Cena půjčení auta</vt:lpstr>
      <vt:lpstr>Další vlastnosti</vt:lpstr>
      <vt:lpstr>Shrnutí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Slavíček</dc:creator>
  <cp:lastModifiedBy>Tomáš Slavíček</cp:lastModifiedBy>
  <cp:revision>52</cp:revision>
  <cp:lastPrinted>2012-12-17T08:51:24Z</cp:lastPrinted>
  <dcterms:created xsi:type="dcterms:W3CDTF">2012-12-14T09:42:04Z</dcterms:created>
  <dcterms:modified xsi:type="dcterms:W3CDTF">2012-12-17T15:38:23Z</dcterms:modified>
</cp:coreProperties>
</file>