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2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57A-0901-4CCD-B03C-AAE4FDCEC21B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109-1495-4562-AE0E-6786FE5F2F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677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57A-0901-4CCD-B03C-AAE4FDCEC21B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109-1495-4562-AE0E-6786FE5F2F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774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57A-0901-4CCD-B03C-AAE4FDCEC21B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109-1495-4562-AE0E-6786FE5F2F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780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57A-0901-4CCD-B03C-AAE4FDCEC21B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109-1495-4562-AE0E-6786FE5F2F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17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57A-0901-4CCD-B03C-AAE4FDCEC21B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109-1495-4562-AE0E-6786FE5F2F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026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57A-0901-4CCD-B03C-AAE4FDCEC21B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109-1495-4562-AE0E-6786FE5F2F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553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57A-0901-4CCD-B03C-AAE4FDCEC21B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109-1495-4562-AE0E-6786FE5F2F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656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57A-0901-4CCD-B03C-AAE4FDCEC21B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109-1495-4562-AE0E-6786FE5F2F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268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57A-0901-4CCD-B03C-AAE4FDCEC21B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109-1495-4562-AE0E-6786FE5F2F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99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57A-0901-4CCD-B03C-AAE4FDCEC21B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109-1495-4562-AE0E-6786FE5F2F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42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57A-0901-4CCD-B03C-AAE4FDCEC21B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109-1495-4562-AE0E-6786FE5F2F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336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1457A-0901-4CCD-B03C-AAE4FDCEC21B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37109-1495-4562-AE0E-6786FE5F2F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32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Rounded Rectangle 218"/>
          <p:cNvSpPr/>
          <p:nvPr/>
        </p:nvSpPr>
        <p:spPr>
          <a:xfrm>
            <a:off x="107504" y="3645024"/>
            <a:ext cx="5616624" cy="1224136"/>
          </a:xfrm>
          <a:prstGeom prst="roundRect">
            <a:avLst>
              <a:gd name="adj" fmla="val 8505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Rounded Rectangle 8"/>
          <p:cNvSpPr/>
          <p:nvPr/>
        </p:nvSpPr>
        <p:spPr>
          <a:xfrm>
            <a:off x="179512" y="116632"/>
            <a:ext cx="5616624" cy="3384376"/>
          </a:xfrm>
          <a:prstGeom prst="roundRect">
            <a:avLst>
              <a:gd name="adj" fmla="val 8505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Rectangle 42"/>
          <p:cNvSpPr/>
          <p:nvPr/>
        </p:nvSpPr>
        <p:spPr>
          <a:xfrm rot="16200000">
            <a:off x="971600" y="1772816"/>
            <a:ext cx="43204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Rectangle 39"/>
          <p:cNvSpPr/>
          <p:nvPr/>
        </p:nvSpPr>
        <p:spPr>
          <a:xfrm rot="16200000">
            <a:off x="1331640" y="1844824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Rectangle 40"/>
          <p:cNvSpPr/>
          <p:nvPr/>
        </p:nvSpPr>
        <p:spPr>
          <a:xfrm rot="16200000">
            <a:off x="1331640" y="1988840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1187624" y="1844824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1115616" y="1700808"/>
            <a:ext cx="216024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1187624" y="1988840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1115616" y="2132856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8" name="Rectangle 47"/>
          <p:cNvSpPr/>
          <p:nvPr/>
        </p:nvSpPr>
        <p:spPr>
          <a:xfrm rot="16200000">
            <a:off x="971599" y="2708921"/>
            <a:ext cx="43204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Rectangle 48"/>
          <p:cNvSpPr/>
          <p:nvPr/>
        </p:nvSpPr>
        <p:spPr>
          <a:xfrm rot="16200000">
            <a:off x="1331639" y="2636913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Rectangle 49"/>
          <p:cNvSpPr/>
          <p:nvPr/>
        </p:nvSpPr>
        <p:spPr>
          <a:xfrm rot="16200000">
            <a:off x="1331639" y="2780929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Rectangle 50"/>
          <p:cNvSpPr/>
          <p:nvPr/>
        </p:nvSpPr>
        <p:spPr>
          <a:xfrm rot="16200000">
            <a:off x="1331639" y="2924945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2" name="Straight Connector 61"/>
          <p:cNvCxnSpPr/>
          <p:nvPr/>
        </p:nvCxnSpPr>
        <p:spPr>
          <a:xfrm flipH="1">
            <a:off x="1187623" y="2780929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1115615" y="2636913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1187623" y="2924945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1115615" y="3068961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7" name="Rectangle 66"/>
          <p:cNvSpPr/>
          <p:nvPr/>
        </p:nvSpPr>
        <p:spPr>
          <a:xfrm rot="16200000">
            <a:off x="971600" y="692696"/>
            <a:ext cx="43204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Rectangle 74"/>
          <p:cNvSpPr/>
          <p:nvPr/>
        </p:nvSpPr>
        <p:spPr>
          <a:xfrm rot="16200000">
            <a:off x="1331640" y="908720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6" name="Straight Connector 75"/>
          <p:cNvCxnSpPr/>
          <p:nvPr/>
        </p:nvCxnSpPr>
        <p:spPr>
          <a:xfrm flipH="1">
            <a:off x="1187624" y="764704"/>
            <a:ext cx="144016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1115616" y="620688"/>
            <a:ext cx="216024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1187624" y="908720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9" name="Straight Connector 78"/>
          <p:cNvCxnSpPr/>
          <p:nvPr/>
        </p:nvCxnSpPr>
        <p:spPr>
          <a:xfrm flipH="1">
            <a:off x="1115616" y="1052736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6" name="Rectangle 165"/>
          <p:cNvSpPr/>
          <p:nvPr/>
        </p:nvSpPr>
        <p:spPr>
          <a:xfrm rot="16200000">
            <a:off x="2231740" y="1808821"/>
            <a:ext cx="432048" cy="216024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7" name="Rectangle 166"/>
          <p:cNvSpPr/>
          <p:nvPr/>
        </p:nvSpPr>
        <p:spPr>
          <a:xfrm rot="16200000">
            <a:off x="2555776" y="1700809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8" name="Rectangle 167"/>
          <p:cNvSpPr/>
          <p:nvPr/>
        </p:nvSpPr>
        <p:spPr>
          <a:xfrm rot="16200000">
            <a:off x="2555776" y="1844825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9" name="Rectangle 168"/>
          <p:cNvSpPr/>
          <p:nvPr/>
        </p:nvSpPr>
        <p:spPr>
          <a:xfrm rot="16200000">
            <a:off x="2555776" y="1988841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3" name="Rectangle 172"/>
          <p:cNvSpPr/>
          <p:nvPr/>
        </p:nvSpPr>
        <p:spPr>
          <a:xfrm rot="16200000">
            <a:off x="2699792" y="1844825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4" name="Rectangle 173"/>
          <p:cNvSpPr/>
          <p:nvPr/>
        </p:nvSpPr>
        <p:spPr>
          <a:xfrm rot="16200000">
            <a:off x="2699792" y="1988841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5" name="Straight Connector 174"/>
          <p:cNvCxnSpPr/>
          <p:nvPr/>
        </p:nvCxnSpPr>
        <p:spPr>
          <a:xfrm flipH="1">
            <a:off x="2483768" y="1844825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6" name="Straight Connector 175"/>
          <p:cNvCxnSpPr/>
          <p:nvPr/>
        </p:nvCxnSpPr>
        <p:spPr>
          <a:xfrm flipH="1">
            <a:off x="2411760" y="1700809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7" name="Straight Connector 176"/>
          <p:cNvCxnSpPr/>
          <p:nvPr/>
        </p:nvCxnSpPr>
        <p:spPr>
          <a:xfrm flipH="1">
            <a:off x="2483768" y="1988841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8" name="Straight Connector 177"/>
          <p:cNvCxnSpPr/>
          <p:nvPr/>
        </p:nvCxnSpPr>
        <p:spPr>
          <a:xfrm flipH="1">
            <a:off x="2411760" y="2132857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9" name="Rectangle 178"/>
          <p:cNvSpPr/>
          <p:nvPr/>
        </p:nvSpPr>
        <p:spPr>
          <a:xfrm rot="16200000">
            <a:off x="2231740" y="2744925"/>
            <a:ext cx="432048" cy="216024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0" name="Rectangle 179"/>
          <p:cNvSpPr/>
          <p:nvPr/>
        </p:nvSpPr>
        <p:spPr>
          <a:xfrm rot="16200000">
            <a:off x="2699792" y="2636913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1" name="Rectangle 180"/>
          <p:cNvSpPr/>
          <p:nvPr/>
        </p:nvSpPr>
        <p:spPr>
          <a:xfrm rot="16200000">
            <a:off x="2699792" y="2780929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2" name="Rectangle 181"/>
          <p:cNvSpPr/>
          <p:nvPr/>
        </p:nvSpPr>
        <p:spPr>
          <a:xfrm rot="16200000">
            <a:off x="2699792" y="2924945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6" name="Straight Connector 185"/>
          <p:cNvCxnSpPr/>
          <p:nvPr/>
        </p:nvCxnSpPr>
        <p:spPr>
          <a:xfrm flipH="1">
            <a:off x="2483768" y="2780929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87" name="Straight Connector 186"/>
          <p:cNvCxnSpPr/>
          <p:nvPr/>
        </p:nvCxnSpPr>
        <p:spPr>
          <a:xfrm flipH="1">
            <a:off x="2411760" y="2636913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88" name="Straight Connector 187"/>
          <p:cNvCxnSpPr/>
          <p:nvPr/>
        </p:nvCxnSpPr>
        <p:spPr>
          <a:xfrm flipH="1">
            <a:off x="2483768" y="2924945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89" name="Straight Connector 188"/>
          <p:cNvCxnSpPr/>
          <p:nvPr/>
        </p:nvCxnSpPr>
        <p:spPr>
          <a:xfrm flipH="1">
            <a:off x="2411760" y="3068961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90" name="Rectangle 189"/>
          <p:cNvSpPr/>
          <p:nvPr/>
        </p:nvSpPr>
        <p:spPr>
          <a:xfrm rot="16200000">
            <a:off x="2231740" y="728700"/>
            <a:ext cx="432048" cy="216024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1" name="Rectangle 190"/>
          <p:cNvSpPr/>
          <p:nvPr/>
        </p:nvSpPr>
        <p:spPr>
          <a:xfrm rot="16200000">
            <a:off x="2555776" y="620688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2" name="Rectangle 191"/>
          <p:cNvSpPr/>
          <p:nvPr/>
        </p:nvSpPr>
        <p:spPr>
          <a:xfrm rot="16200000">
            <a:off x="2555776" y="764704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3" name="Rectangle 192"/>
          <p:cNvSpPr/>
          <p:nvPr/>
        </p:nvSpPr>
        <p:spPr>
          <a:xfrm rot="16200000">
            <a:off x="2555776" y="908720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7" name="Rectangle 196"/>
          <p:cNvSpPr/>
          <p:nvPr/>
        </p:nvSpPr>
        <p:spPr>
          <a:xfrm rot="16200000">
            <a:off x="2699792" y="908720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8" name="Straight Connector 197"/>
          <p:cNvCxnSpPr/>
          <p:nvPr/>
        </p:nvCxnSpPr>
        <p:spPr>
          <a:xfrm flipH="1">
            <a:off x="2411760" y="764704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9" name="Straight Connector 198"/>
          <p:cNvCxnSpPr/>
          <p:nvPr/>
        </p:nvCxnSpPr>
        <p:spPr>
          <a:xfrm flipH="1">
            <a:off x="2411760" y="620688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00" name="Straight Connector 199"/>
          <p:cNvCxnSpPr/>
          <p:nvPr/>
        </p:nvCxnSpPr>
        <p:spPr>
          <a:xfrm flipH="1">
            <a:off x="2483768" y="908720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01" name="Straight Connector 200"/>
          <p:cNvCxnSpPr/>
          <p:nvPr/>
        </p:nvCxnSpPr>
        <p:spPr>
          <a:xfrm flipH="1">
            <a:off x="2411760" y="1052736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2" name="Rectangle 201"/>
          <p:cNvSpPr/>
          <p:nvPr/>
        </p:nvSpPr>
        <p:spPr>
          <a:xfrm rot="16200000">
            <a:off x="3959932" y="1808820"/>
            <a:ext cx="432048" cy="216024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3" name="Rectangle 202"/>
          <p:cNvSpPr/>
          <p:nvPr/>
        </p:nvSpPr>
        <p:spPr>
          <a:xfrm rot="16200000">
            <a:off x="4427984" y="1700808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" name="Rectangle 203"/>
          <p:cNvSpPr/>
          <p:nvPr/>
        </p:nvSpPr>
        <p:spPr>
          <a:xfrm rot="16200000">
            <a:off x="4427984" y="1844824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5" name="Rectangle 204"/>
          <p:cNvSpPr/>
          <p:nvPr/>
        </p:nvSpPr>
        <p:spPr>
          <a:xfrm rot="16200000">
            <a:off x="4427984" y="1988840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9" name="Rectangle 208"/>
          <p:cNvSpPr/>
          <p:nvPr/>
        </p:nvSpPr>
        <p:spPr>
          <a:xfrm rot="16200000">
            <a:off x="4572000" y="1844824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0" name="Rectangle 209"/>
          <p:cNvSpPr/>
          <p:nvPr/>
        </p:nvSpPr>
        <p:spPr>
          <a:xfrm rot="16200000">
            <a:off x="4572000" y="1988840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11" name="Straight Connector 210"/>
          <p:cNvCxnSpPr/>
          <p:nvPr/>
        </p:nvCxnSpPr>
        <p:spPr>
          <a:xfrm flipH="1">
            <a:off x="4211960" y="1844824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12" name="Straight Connector 211"/>
          <p:cNvCxnSpPr/>
          <p:nvPr/>
        </p:nvCxnSpPr>
        <p:spPr>
          <a:xfrm flipH="1">
            <a:off x="4139952" y="1700808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13" name="Straight Connector 212"/>
          <p:cNvCxnSpPr/>
          <p:nvPr/>
        </p:nvCxnSpPr>
        <p:spPr>
          <a:xfrm flipH="1">
            <a:off x="4211960" y="1988840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14" name="Straight Connector 213"/>
          <p:cNvCxnSpPr/>
          <p:nvPr/>
        </p:nvCxnSpPr>
        <p:spPr>
          <a:xfrm flipH="1">
            <a:off x="4139952" y="2132856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15" name="Rectangle 214"/>
          <p:cNvSpPr/>
          <p:nvPr/>
        </p:nvSpPr>
        <p:spPr>
          <a:xfrm rot="16200000">
            <a:off x="3959932" y="2744925"/>
            <a:ext cx="432048" cy="216024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2" name="Straight Connector 221"/>
          <p:cNvCxnSpPr/>
          <p:nvPr/>
        </p:nvCxnSpPr>
        <p:spPr>
          <a:xfrm flipH="1">
            <a:off x="4211960" y="2780929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3" name="Straight Connector 222"/>
          <p:cNvCxnSpPr/>
          <p:nvPr/>
        </p:nvCxnSpPr>
        <p:spPr>
          <a:xfrm flipH="1">
            <a:off x="4139952" y="2636913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4" name="Straight Connector 223"/>
          <p:cNvCxnSpPr/>
          <p:nvPr/>
        </p:nvCxnSpPr>
        <p:spPr>
          <a:xfrm flipH="1">
            <a:off x="4211960" y="2924945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5" name="Straight Connector 224"/>
          <p:cNvCxnSpPr/>
          <p:nvPr/>
        </p:nvCxnSpPr>
        <p:spPr>
          <a:xfrm flipH="1">
            <a:off x="4139952" y="3068961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6" name="Rectangle 225"/>
          <p:cNvSpPr/>
          <p:nvPr/>
        </p:nvSpPr>
        <p:spPr>
          <a:xfrm rot="16200000">
            <a:off x="3959932" y="728700"/>
            <a:ext cx="432048" cy="216024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7" name="Rectangle 226"/>
          <p:cNvSpPr/>
          <p:nvPr/>
        </p:nvSpPr>
        <p:spPr>
          <a:xfrm rot="16200000">
            <a:off x="4427984" y="620688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8" name="Rectangle 227"/>
          <p:cNvSpPr/>
          <p:nvPr/>
        </p:nvSpPr>
        <p:spPr>
          <a:xfrm rot="16200000">
            <a:off x="4427984" y="764704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9" name="Rectangle 228"/>
          <p:cNvSpPr/>
          <p:nvPr/>
        </p:nvSpPr>
        <p:spPr>
          <a:xfrm rot="16200000">
            <a:off x="4427984" y="908720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3" name="Rectangle 232"/>
          <p:cNvSpPr/>
          <p:nvPr/>
        </p:nvSpPr>
        <p:spPr>
          <a:xfrm rot="16200000">
            <a:off x="4572000" y="908720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4" name="Straight Connector 233"/>
          <p:cNvCxnSpPr/>
          <p:nvPr/>
        </p:nvCxnSpPr>
        <p:spPr>
          <a:xfrm flipH="1">
            <a:off x="4211960" y="764704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5" name="Straight Connector 234"/>
          <p:cNvCxnSpPr/>
          <p:nvPr/>
        </p:nvCxnSpPr>
        <p:spPr>
          <a:xfrm flipH="1">
            <a:off x="4139952" y="620688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6" name="Straight Connector 235"/>
          <p:cNvCxnSpPr/>
          <p:nvPr/>
        </p:nvCxnSpPr>
        <p:spPr>
          <a:xfrm flipH="1">
            <a:off x="4211960" y="908720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7" name="Straight Connector 236"/>
          <p:cNvCxnSpPr/>
          <p:nvPr/>
        </p:nvCxnSpPr>
        <p:spPr>
          <a:xfrm flipH="1">
            <a:off x="4139952" y="1052736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41" name="Rectangle 240"/>
          <p:cNvSpPr/>
          <p:nvPr/>
        </p:nvSpPr>
        <p:spPr>
          <a:xfrm rot="16200000">
            <a:off x="2555776" y="2636913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6" name="Rectangle 245"/>
          <p:cNvSpPr/>
          <p:nvPr/>
        </p:nvSpPr>
        <p:spPr>
          <a:xfrm rot="16200000">
            <a:off x="2555776" y="2780929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7" name="Rectangle 246"/>
          <p:cNvSpPr/>
          <p:nvPr/>
        </p:nvSpPr>
        <p:spPr>
          <a:xfrm rot="16200000">
            <a:off x="2555776" y="2924945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0" name="Rectangle 259"/>
          <p:cNvSpPr/>
          <p:nvPr/>
        </p:nvSpPr>
        <p:spPr>
          <a:xfrm rot="16200000">
            <a:off x="4283968" y="1700808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1" name="Rectangle 260"/>
          <p:cNvSpPr/>
          <p:nvPr/>
        </p:nvSpPr>
        <p:spPr>
          <a:xfrm rot="16200000">
            <a:off x="4283968" y="1844824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2" name="Rectangle 261"/>
          <p:cNvSpPr/>
          <p:nvPr/>
        </p:nvSpPr>
        <p:spPr>
          <a:xfrm rot="16200000">
            <a:off x="4283968" y="1988840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3" name="Rectangle 262"/>
          <p:cNvSpPr/>
          <p:nvPr/>
        </p:nvSpPr>
        <p:spPr>
          <a:xfrm rot="16200000">
            <a:off x="4283968" y="2636913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4" name="Rectangle 263"/>
          <p:cNvSpPr/>
          <p:nvPr/>
        </p:nvSpPr>
        <p:spPr>
          <a:xfrm rot="16200000">
            <a:off x="4283968" y="2780929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5" name="Rectangle 264"/>
          <p:cNvSpPr/>
          <p:nvPr/>
        </p:nvSpPr>
        <p:spPr>
          <a:xfrm rot="16200000">
            <a:off x="4283968" y="2924945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8" name="Rectangle 277"/>
          <p:cNvSpPr/>
          <p:nvPr/>
        </p:nvSpPr>
        <p:spPr>
          <a:xfrm rot="16200000">
            <a:off x="4283968" y="620688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9" name="Rectangle 278"/>
          <p:cNvSpPr/>
          <p:nvPr/>
        </p:nvSpPr>
        <p:spPr>
          <a:xfrm rot="16200000">
            <a:off x="4283968" y="764704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0" name="Rectangle 279"/>
          <p:cNvSpPr/>
          <p:nvPr/>
        </p:nvSpPr>
        <p:spPr>
          <a:xfrm rot="16200000">
            <a:off x="4283968" y="908720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Freeform 20"/>
          <p:cNvSpPr/>
          <p:nvPr/>
        </p:nvSpPr>
        <p:spPr>
          <a:xfrm rot="16200000" flipH="1" flipV="1">
            <a:off x="4175956" y="1664804"/>
            <a:ext cx="1800200" cy="288032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85" name="Straight Connector 284"/>
          <p:cNvCxnSpPr/>
          <p:nvPr/>
        </p:nvCxnSpPr>
        <p:spPr>
          <a:xfrm flipV="1">
            <a:off x="3059832" y="1844824"/>
            <a:ext cx="864096" cy="864096"/>
          </a:xfrm>
          <a:prstGeom prst="line">
            <a:avLst/>
          </a:pr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Connector 285"/>
          <p:cNvCxnSpPr/>
          <p:nvPr/>
        </p:nvCxnSpPr>
        <p:spPr>
          <a:xfrm flipV="1">
            <a:off x="3059832" y="2060848"/>
            <a:ext cx="864096" cy="864096"/>
          </a:xfrm>
          <a:prstGeom prst="line">
            <a:avLst/>
          </a:pr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 flipV="1">
            <a:off x="3059832" y="980728"/>
            <a:ext cx="864096" cy="936104"/>
          </a:xfrm>
          <a:prstGeom prst="line">
            <a:avLst/>
          </a:pr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Rectangle 288"/>
          <p:cNvSpPr/>
          <p:nvPr/>
        </p:nvSpPr>
        <p:spPr>
          <a:xfrm rot="16200000">
            <a:off x="4572000" y="2636913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0" name="Rectangle 289"/>
          <p:cNvSpPr/>
          <p:nvPr/>
        </p:nvSpPr>
        <p:spPr>
          <a:xfrm rot="16200000">
            <a:off x="4572000" y="2780929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1" name="Rectangle 290"/>
          <p:cNvSpPr/>
          <p:nvPr/>
        </p:nvSpPr>
        <p:spPr>
          <a:xfrm rot="16200000">
            <a:off x="4572000" y="2924945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2" name="Rectangle 291"/>
          <p:cNvSpPr/>
          <p:nvPr/>
        </p:nvSpPr>
        <p:spPr>
          <a:xfrm rot="16200000">
            <a:off x="4427984" y="2636913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3" name="Rectangle 292"/>
          <p:cNvSpPr/>
          <p:nvPr/>
        </p:nvSpPr>
        <p:spPr>
          <a:xfrm rot="16200000">
            <a:off x="4427984" y="2780929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4" name="Rectangle 293"/>
          <p:cNvSpPr/>
          <p:nvPr/>
        </p:nvSpPr>
        <p:spPr>
          <a:xfrm rot="16200000">
            <a:off x="4427984" y="2924945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Freeform 27"/>
          <p:cNvSpPr/>
          <p:nvPr/>
        </p:nvSpPr>
        <p:spPr>
          <a:xfrm flipV="1">
            <a:off x="2699792" y="1124744"/>
            <a:ext cx="1656184" cy="495300"/>
          </a:xfrm>
          <a:custGeom>
            <a:avLst/>
            <a:gdLst>
              <a:gd name="connsiteX0" fmla="*/ 0 w 2911754"/>
              <a:gd name="connsiteY0" fmla="*/ 628650 h 628650"/>
              <a:gd name="connsiteX1" fmla="*/ 476250 w 2911754"/>
              <a:gd name="connsiteY1" fmla="*/ 200025 h 628650"/>
              <a:gd name="connsiteX2" fmla="*/ 2533650 w 2911754"/>
              <a:gd name="connsiteY2" fmla="*/ 133350 h 628650"/>
              <a:gd name="connsiteX3" fmla="*/ 2905125 w 2911754"/>
              <a:gd name="connsiteY3" fmla="*/ 0 h 628650"/>
              <a:gd name="connsiteX0" fmla="*/ 0 w 2974212"/>
              <a:gd name="connsiteY0" fmla="*/ 495300 h 495300"/>
              <a:gd name="connsiteX1" fmla="*/ 538708 w 2974212"/>
              <a:gd name="connsiteY1" fmla="*/ 200025 h 495300"/>
              <a:gd name="connsiteX2" fmla="*/ 2596108 w 2974212"/>
              <a:gd name="connsiteY2" fmla="*/ 133350 h 495300"/>
              <a:gd name="connsiteX3" fmla="*/ 2967583 w 2974212"/>
              <a:gd name="connsiteY3" fmla="*/ 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4212" h="495300">
                <a:moveTo>
                  <a:pt x="0" y="495300"/>
                </a:moveTo>
                <a:cubicBezTo>
                  <a:pt x="26987" y="322262"/>
                  <a:pt x="106023" y="260350"/>
                  <a:pt x="538708" y="200025"/>
                </a:cubicBezTo>
                <a:cubicBezTo>
                  <a:pt x="971393" y="139700"/>
                  <a:pt x="2191296" y="166687"/>
                  <a:pt x="2596108" y="133350"/>
                </a:cubicBezTo>
                <a:cubicBezTo>
                  <a:pt x="3000920" y="100013"/>
                  <a:pt x="2984251" y="50006"/>
                  <a:pt x="2967583" y="0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96" name="Rectangle 295"/>
          <p:cNvSpPr/>
          <p:nvPr/>
        </p:nvSpPr>
        <p:spPr>
          <a:xfrm rot="16200000">
            <a:off x="6228184" y="2708920"/>
            <a:ext cx="43204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7" name="Rectangle 296"/>
          <p:cNvSpPr/>
          <p:nvPr/>
        </p:nvSpPr>
        <p:spPr>
          <a:xfrm rot="16200000">
            <a:off x="6588224" y="2636912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8" name="Rectangle 297"/>
          <p:cNvSpPr/>
          <p:nvPr/>
        </p:nvSpPr>
        <p:spPr>
          <a:xfrm rot="16200000">
            <a:off x="6588224" y="2780928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9" name="Rectangle 298"/>
          <p:cNvSpPr/>
          <p:nvPr/>
        </p:nvSpPr>
        <p:spPr>
          <a:xfrm rot="16200000">
            <a:off x="6588224" y="2924944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3" name="Straight Connector 302"/>
          <p:cNvCxnSpPr/>
          <p:nvPr/>
        </p:nvCxnSpPr>
        <p:spPr>
          <a:xfrm flipH="1">
            <a:off x="6444208" y="2780928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4" name="Straight Connector 303"/>
          <p:cNvCxnSpPr/>
          <p:nvPr/>
        </p:nvCxnSpPr>
        <p:spPr>
          <a:xfrm flipH="1">
            <a:off x="6372200" y="2636912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5" name="Straight Connector 304"/>
          <p:cNvCxnSpPr/>
          <p:nvPr/>
        </p:nvCxnSpPr>
        <p:spPr>
          <a:xfrm flipH="1">
            <a:off x="6444208" y="2924944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6" name="Straight Connector 305"/>
          <p:cNvCxnSpPr/>
          <p:nvPr/>
        </p:nvCxnSpPr>
        <p:spPr>
          <a:xfrm flipH="1">
            <a:off x="6372200" y="3068960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7" name="Rectangle 306"/>
          <p:cNvSpPr/>
          <p:nvPr/>
        </p:nvSpPr>
        <p:spPr>
          <a:xfrm rot="16200000">
            <a:off x="7776356" y="2744924"/>
            <a:ext cx="432048" cy="216024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8" name="Straight Connector 307"/>
          <p:cNvCxnSpPr/>
          <p:nvPr/>
        </p:nvCxnSpPr>
        <p:spPr>
          <a:xfrm flipH="1">
            <a:off x="8028384" y="2780928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9" name="Straight Connector 308"/>
          <p:cNvCxnSpPr/>
          <p:nvPr/>
        </p:nvCxnSpPr>
        <p:spPr>
          <a:xfrm flipH="1">
            <a:off x="7956376" y="2636912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10" name="Straight Connector 309"/>
          <p:cNvCxnSpPr/>
          <p:nvPr/>
        </p:nvCxnSpPr>
        <p:spPr>
          <a:xfrm flipH="1">
            <a:off x="8028384" y="2924944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11" name="Straight Connector 310"/>
          <p:cNvCxnSpPr/>
          <p:nvPr/>
        </p:nvCxnSpPr>
        <p:spPr>
          <a:xfrm flipH="1">
            <a:off x="7956376" y="3068960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12" name="Rectangle 311"/>
          <p:cNvSpPr/>
          <p:nvPr/>
        </p:nvSpPr>
        <p:spPr>
          <a:xfrm rot="16200000">
            <a:off x="8100392" y="2636912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3" name="Rectangle 312"/>
          <p:cNvSpPr/>
          <p:nvPr/>
        </p:nvSpPr>
        <p:spPr>
          <a:xfrm rot="16200000">
            <a:off x="8100392" y="2780928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4" name="Rectangle 313"/>
          <p:cNvSpPr/>
          <p:nvPr/>
        </p:nvSpPr>
        <p:spPr>
          <a:xfrm rot="16200000">
            <a:off x="8100392" y="2924944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1" name="Rectangle 320"/>
          <p:cNvSpPr/>
          <p:nvPr/>
        </p:nvSpPr>
        <p:spPr>
          <a:xfrm rot="16200000">
            <a:off x="8316416" y="2564904"/>
            <a:ext cx="144016" cy="288032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2" name="Rectangle 321"/>
          <p:cNvSpPr/>
          <p:nvPr/>
        </p:nvSpPr>
        <p:spPr>
          <a:xfrm rot="16200000">
            <a:off x="8316416" y="2708920"/>
            <a:ext cx="144016" cy="288032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4" name="Freeform 323"/>
          <p:cNvSpPr/>
          <p:nvPr/>
        </p:nvSpPr>
        <p:spPr>
          <a:xfrm flipV="1">
            <a:off x="6804248" y="2852935"/>
            <a:ext cx="1008112" cy="333421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5" name="Rectangle 324"/>
          <p:cNvSpPr/>
          <p:nvPr/>
        </p:nvSpPr>
        <p:spPr>
          <a:xfrm rot="16200000">
            <a:off x="8316416" y="2852936"/>
            <a:ext cx="144016" cy="288032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9" name="Freeform 368"/>
          <p:cNvSpPr/>
          <p:nvPr/>
        </p:nvSpPr>
        <p:spPr>
          <a:xfrm flipV="1">
            <a:off x="1691680" y="2924943"/>
            <a:ext cx="2232248" cy="432048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4" name="Oval 153"/>
          <p:cNvSpPr/>
          <p:nvPr/>
        </p:nvSpPr>
        <p:spPr>
          <a:xfrm>
            <a:off x="1979712" y="3068960"/>
            <a:ext cx="288032" cy="288032"/>
          </a:xfrm>
          <a:prstGeom prst="ellipse">
            <a:avLst/>
          </a:prstGeom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Q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358" name="Freeform 357"/>
          <p:cNvSpPr/>
          <p:nvPr/>
        </p:nvSpPr>
        <p:spPr>
          <a:xfrm flipV="1">
            <a:off x="7020272" y="1196752"/>
            <a:ext cx="1080120" cy="495300"/>
          </a:xfrm>
          <a:custGeom>
            <a:avLst/>
            <a:gdLst>
              <a:gd name="connsiteX0" fmla="*/ 0 w 2911754"/>
              <a:gd name="connsiteY0" fmla="*/ 628650 h 628650"/>
              <a:gd name="connsiteX1" fmla="*/ 476250 w 2911754"/>
              <a:gd name="connsiteY1" fmla="*/ 200025 h 628650"/>
              <a:gd name="connsiteX2" fmla="*/ 2533650 w 2911754"/>
              <a:gd name="connsiteY2" fmla="*/ 133350 h 628650"/>
              <a:gd name="connsiteX3" fmla="*/ 2905125 w 2911754"/>
              <a:gd name="connsiteY3" fmla="*/ 0 h 628650"/>
              <a:gd name="connsiteX0" fmla="*/ 0 w 2974212"/>
              <a:gd name="connsiteY0" fmla="*/ 495300 h 495300"/>
              <a:gd name="connsiteX1" fmla="*/ 538708 w 2974212"/>
              <a:gd name="connsiteY1" fmla="*/ 200025 h 495300"/>
              <a:gd name="connsiteX2" fmla="*/ 2596108 w 2974212"/>
              <a:gd name="connsiteY2" fmla="*/ 133350 h 495300"/>
              <a:gd name="connsiteX3" fmla="*/ 2967583 w 2974212"/>
              <a:gd name="connsiteY3" fmla="*/ 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4212" h="495300">
                <a:moveTo>
                  <a:pt x="0" y="495300"/>
                </a:moveTo>
                <a:cubicBezTo>
                  <a:pt x="26987" y="322262"/>
                  <a:pt x="106023" y="260350"/>
                  <a:pt x="538708" y="200025"/>
                </a:cubicBezTo>
                <a:cubicBezTo>
                  <a:pt x="971393" y="139700"/>
                  <a:pt x="2191296" y="166687"/>
                  <a:pt x="2596108" y="133350"/>
                </a:cubicBezTo>
                <a:cubicBezTo>
                  <a:pt x="3000920" y="100013"/>
                  <a:pt x="2984251" y="50006"/>
                  <a:pt x="2967583" y="0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59" name="Oval 358"/>
          <p:cNvSpPr/>
          <p:nvPr/>
        </p:nvSpPr>
        <p:spPr>
          <a:xfrm>
            <a:off x="2771800" y="1268760"/>
            <a:ext cx="288032" cy="288032"/>
          </a:xfrm>
          <a:prstGeom prst="ellipse">
            <a:avLst/>
          </a:prstGeom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P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360" name="Oval 359"/>
          <p:cNvSpPr/>
          <p:nvPr/>
        </p:nvSpPr>
        <p:spPr>
          <a:xfrm>
            <a:off x="7236296" y="2996952"/>
            <a:ext cx="288032" cy="288032"/>
          </a:xfrm>
          <a:prstGeom prst="ellipse">
            <a:avLst/>
          </a:prstGeom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Q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971600" y="116632"/>
            <a:ext cx="391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d</a:t>
            </a:r>
            <a:r>
              <a:rPr lang="en-US" b="1" smtClean="0"/>
              <a:t>-2                </a:t>
            </a:r>
            <a:r>
              <a:rPr lang="cs-CZ" b="1" smtClean="0"/>
              <a:t>d</a:t>
            </a:r>
            <a:r>
              <a:rPr lang="en-US" b="1" smtClean="0"/>
              <a:t>-1                            </a:t>
            </a:r>
            <a:r>
              <a:rPr lang="cs-CZ" b="1" smtClean="0"/>
              <a:t>d</a:t>
            </a:r>
            <a:endParaRPr lang="cs-CZ" b="1"/>
          </a:p>
        </p:txBody>
      </p:sp>
      <p:sp>
        <p:nvSpPr>
          <p:cNvPr id="365" name="TextBox 364"/>
          <p:cNvSpPr txBox="1"/>
          <p:nvPr/>
        </p:nvSpPr>
        <p:spPr>
          <a:xfrm>
            <a:off x="467544" y="548680"/>
            <a:ext cx="3600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A</a:t>
            </a:r>
          </a:p>
          <a:p>
            <a:endParaRPr lang="cs-CZ" b="1" smtClean="0"/>
          </a:p>
          <a:p>
            <a:endParaRPr lang="en-US" b="1" smtClean="0"/>
          </a:p>
          <a:p>
            <a:endParaRPr lang="en-US" b="1" smtClean="0"/>
          </a:p>
          <a:p>
            <a:r>
              <a:rPr lang="en-US" b="1" smtClean="0"/>
              <a:t>B</a:t>
            </a:r>
          </a:p>
          <a:p>
            <a:endParaRPr lang="en-US" b="1" smtClean="0"/>
          </a:p>
          <a:p>
            <a:endParaRPr lang="en-US" b="1" smtClean="0"/>
          </a:p>
          <a:p>
            <a:r>
              <a:rPr lang="en-US" b="1" smtClean="0"/>
              <a:t>C</a:t>
            </a:r>
            <a:endParaRPr lang="cs-CZ" b="1"/>
          </a:p>
        </p:txBody>
      </p:sp>
      <p:sp>
        <p:nvSpPr>
          <p:cNvPr id="366" name="TextBox 365"/>
          <p:cNvSpPr txBox="1"/>
          <p:nvPr/>
        </p:nvSpPr>
        <p:spPr>
          <a:xfrm>
            <a:off x="2699792" y="3717032"/>
            <a:ext cx="2880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ts val="600"/>
              </a:spcBef>
              <a:defRPr b="1"/>
            </a:lvl1pPr>
          </a:lstStyle>
          <a:p>
            <a:r>
              <a:rPr lang="en-US" smtClean="0"/>
              <a:t>A(</a:t>
            </a:r>
            <a:r>
              <a:rPr lang="cs-CZ" smtClean="0"/>
              <a:t>d</a:t>
            </a:r>
            <a:r>
              <a:rPr lang="en-US" smtClean="0"/>
              <a:t>) </a:t>
            </a:r>
            <a:r>
              <a:rPr lang="en-US"/>
              <a:t>= </a:t>
            </a:r>
            <a:r>
              <a:rPr lang="en-US" smtClean="0"/>
              <a:t>B(</a:t>
            </a:r>
            <a:r>
              <a:rPr lang="cs-CZ" smtClean="0"/>
              <a:t>d</a:t>
            </a:r>
            <a:r>
              <a:rPr lang="en-US" smtClean="0"/>
              <a:t>-1)</a:t>
            </a:r>
            <a:endParaRPr lang="en-US"/>
          </a:p>
          <a:p>
            <a:r>
              <a:rPr lang="en-US" smtClean="0"/>
              <a:t>B(</a:t>
            </a:r>
            <a:r>
              <a:rPr lang="cs-CZ" smtClean="0"/>
              <a:t>d</a:t>
            </a:r>
            <a:r>
              <a:rPr lang="en-US" smtClean="0"/>
              <a:t>) </a:t>
            </a:r>
            <a:r>
              <a:rPr lang="en-US"/>
              <a:t>= </a:t>
            </a:r>
            <a:r>
              <a:rPr lang="en-US" smtClean="0"/>
              <a:t>A(</a:t>
            </a:r>
            <a:r>
              <a:rPr lang="cs-CZ" smtClean="0"/>
              <a:t>d</a:t>
            </a:r>
            <a:r>
              <a:rPr lang="en-US" smtClean="0"/>
              <a:t>-1)+2*C(</a:t>
            </a:r>
            <a:r>
              <a:rPr lang="cs-CZ" smtClean="0"/>
              <a:t>d</a:t>
            </a:r>
            <a:r>
              <a:rPr lang="en-US" smtClean="0"/>
              <a:t>-1)</a:t>
            </a:r>
            <a:endParaRPr lang="en-US"/>
          </a:p>
          <a:p>
            <a:r>
              <a:rPr lang="en-US" smtClean="0"/>
              <a:t>C(</a:t>
            </a:r>
            <a:r>
              <a:rPr lang="cs-CZ" smtClean="0"/>
              <a:t>d</a:t>
            </a:r>
            <a:r>
              <a:rPr lang="en-US" smtClean="0"/>
              <a:t>) </a:t>
            </a:r>
            <a:r>
              <a:rPr lang="en-US"/>
              <a:t>= </a:t>
            </a:r>
            <a:r>
              <a:rPr lang="en-US" smtClean="0"/>
              <a:t>A(</a:t>
            </a:r>
            <a:r>
              <a:rPr lang="cs-CZ" smtClean="0"/>
              <a:t>d</a:t>
            </a:r>
            <a:r>
              <a:rPr lang="en-US" smtClean="0"/>
              <a:t>)+C(</a:t>
            </a:r>
            <a:r>
              <a:rPr lang="cs-CZ" smtClean="0"/>
              <a:t>d</a:t>
            </a:r>
            <a:r>
              <a:rPr lang="en-US" smtClean="0"/>
              <a:t>-2)</a:t>
            </a:r>
            <a:endParaRPr lang="en-US"/>
          </a:p>
        </p:txBody>
      </p:sp>
      <p:sp>
        <p:nvSpPr>
          <p:cNvPr id="367" name="TextBox 366"/>
          <p:cNvSpPr txBox="1"/>
          <p:nvPr/>
        </p:nvSpPr>
        <p:spPr>
          <a:xfrm>
            <a:off x="539552" y="3717032"/>
            <a:ext cx="2160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smtClean="0"/>
              <a:t>A(1) = 0, A(2) = 2</a:t>
            </a:r>
          </a:p>
          <a:p>
            <a:pPr>
              <a:spcBef>
                <a:spcPts val="600"/>
              </a:spcBef>
            </a:pPr>
            <a:r>
              <a:rPr lang="en-US" b="1" smtClean="0"/>
              <a:t>B(1) = 2, B(2) = 0</a:t>
            </a:r>
            <a:endParaRPr lang="en-US" b="1"/>
          </a:p>
          <a:p>
            <a:pPr>
              <a:spcBef>
                <a:spcPts val="600"/>
              </a:spcBef>
            </a:pPr>
            <a:r>
              <a:rPr lang="en-US" b="1" smtClean="0"/>
              <a:t>C(1) = 0, C(2) = 3</a:t>
            </a:r>
          </a:p>
        </p:txBody>
      </p:sp>
      <p:graphicFrame>
        <p:nvGraphicFramePr>
          <p:cNvPr id="158" name="Table 1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731079"/>
              </p:ext>
            </p:extLst>
          </p:nvPr>
        </p:nvGraphicFramePr>
        <p:xfrm>
          <a:off x="179512" y="5013176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</a:t>
                      </a:r>
                      <a:endParaRPr lang="cs-CZ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2</a:t>
                      </a:r>
                      <a:endParaRPr lang="cs-CZ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3</a:t>
                      </a:r>
                      <a:endParaRPr lang="cs-CZ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4</a:t>
                      </a:r>
                      <a:endParaRPr lang="cs-CZ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5</a:t>
                      </a:r>
                      <a:endParaRPr lang="cs-CZ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6</a:t>
                      </a:r>
                      <a:endParaRPr lang="cs-CZ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7</a:t>
                      </a:r>
                      <a:endParaRPr lang="cs-CZ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A</a:t>
                      </a:r>
                      <a:endParaRPr lang="cs-CZ" b="1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8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30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B</a:t>
                      </a:r>
                      <a:endParaRPr lang="cs-CZ" b="1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8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30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122</a:t>
                      </a:r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C</a:t>
                      </a:r>
                      <a:endParaRPr lang="cs-CZ" b="1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11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41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6" name="Oval 325"/>
          <p:cNvSpPr/>
          <p:nvPr/>
        </p:nvSpPr>
        <p:spPr>
          <a:xfrm>
            <a:off x="7308304" y="1412776"/>
            <a:ext cx="288032" cy="288032"/>
          </a:xfrm>
          <a:prstGeom prst="ellipse">
            <a:avLst/>
          </a:prstGeom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P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6012160" y="3789040"/>
            <a:ext cx="288032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ts val="600"/>
              </a:spcBef>
              <a:defRPr b="1"/>
            </a:lvl1pPr>
          </a:lstStyle>
          <a:p>
            <a:r>
              <a:rPr lang="cs-CZ" smtClean="0"/>
              <a:t>d</a:t>
            </a:r>
            <a:r>
              <a:rPr lang="en-US" smtClean="0"/>
              <a:t> - index posledn</a:t>
            </a:r>
            <a:r>
              <a:rPr lang="cs-CZ" smtClean="0"/>
              <a:t>ího</a:t>
            </a:r>
          </a:p>
          <a:p>
            <a:r>
              <a:rPr lang="cs-CZ" smtClean="0"/>
              <a:t>obsazeného sloupce</a:t>
            </a:r>
            <a:endParaRPr lang="en-US"/>
          </a:p>
        </p:txBody>
      </p:sp>
      <p:cxnSp>
        <p:nvCxnSpPr>
          <p:cNvPr id="221" name="Straight Connector 220"/>
          <p:cNvCxnSpPr/>
          <p:nvPr/>
        </p:nvCxnSpPr>
        <p:spPr>
          <a:xfrm>
            <a:off x="1331640" y="1700808"/>
            <a:ext cx="0" cy="288032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2" name="Straight Connector 241"/>
          <p:cNvCxnSpPr/>
          <p:nvPr/>
        </p:nvCxnSpPr>
        <p:spPr>
          <a:xfrm>
            <a:off x="1331640" y="620688"/>
            <a:ext cx="0" cy="288032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43" name="Rectangle 242"/>
          <p:cNvSpPr/>
          <p:nvPr/>
        </p:nvSpPr>
        <p:spPr>
          <a:xfrm rot="16200000">
            <a:off x="7704348" y="1880828"/>
            <a:ext cx="432048" cy="216024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4" name="Rectangle 243"/>
          <p:cNvSpPr/>
          <p:nvPr/>
        </p:nvSpPr>
        <p:spPr>
          <a:xfrm rot="16200000">
            <a:off x="8172400" y="1772816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5" name="Rectangle 244"/>
          <p:cNvSpPr/>
          <p:nvPr/>
        </p:nvSpPr>
        <p:spPr>
          <a:xfrm rot="16200000">
            <a:off x="8244408" y="1844824"/>
            <a:ext cx="144016" cy="288032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8" name="Rectangle 247"/>
          <p:cNvSpPr/>
          <p:nvPr/>
        </p:nvSpPr>
        <p:spPr>
          <a:xfrm rot="16200000">
            <a:off x="8244408" y="1988840"/>
            <a:ext cx="144016" cy="288032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53" name="Straight Connector 252"/>
          <p:cNvCxnSpPr/>
          <p:nvPr/>
        </p:nvCxnSpPr>
        <p:spPr>
          <a:xfrm flipH="1">
            <a:off x="7956376" y="1916832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4" name="Straight Connector 253"/>
          <p:cNvCxnSpPr/>
          <p:nvPr/>
        </p:nvCxnSpPr>
        <p:spPr>
          <a:xfrm flipH="1">
            <a:off x="7884368" y="1772816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5" name="Straight Connector 254"/>
          <p:cNvCxnSpPr/>
          <p:nvPr/>
        </p:nvCxnSpPr>
        <p:spPr>
          <a:xfrm flipH="1">
            <a:off x="7956376" y="2060848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6" name="Straight Connector 265"/>
          <p:cNvCxnSpPr/>
          <p:nvPr/>
        </p:nvCxnSpPr>
        <p:spPr>
          <a:xfrm flipH="1">
            <a:off x="7884368" y="2204864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67" name="Rectangle 266"/>
          <p:cNvSpPr/>
          <p:nvPr/>
        </p:nvSpPr>
        <p:spPr>
          <a:xfrm rot="16200000">
            <a:off x="8028384" y="1772816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8" name="Rectangle 267"/>
          <p:cNvSpPr/>
          <p:nvPr/>
        </p:nvSpPr>
        <p:spPr>
          <a:xfrm rot="16200000">
            <a:off x="8028384" y="1916832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0" name="Rectangle 269"/>
          <p:cNvSpPr/>
          <p:nvPr/>
        </p:nvSpPr>
        <p:spPr>
          <a:xfrm rot="16200000">
            <a:off x="8028384" y="2060848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1" name="Rectangle 270"/>
          <p:cNvSpPr/>
          <p:nvPr/>
        </p:nvSpPr>
        <p:spPr>
          <a:xfrm rot="16200000">
            <a:off x="6696236" y="800708"/>
            <a:ext cx="432048" cy="216024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4" name="Rectangle 273"/>
          <p:cNvSpPr/>
          <p:nvPr/>
        </p:nvSpPr>
        <p:spPr>
          <a:xfrm rot="16200000">
            <a:off x="7020272" y="692696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1" name="Rectangle 280"/>
          <p:cNvSpPr/>
          <p:nvPr/>
        </p:nvSpPr>
        <p:spPr>
          <a:xfrm rot="16200000">
            <a:off x="7020272" y="836712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2" name="Rectangle 281"/>
          <p:cNvSpPr/>
          <p:nvPr/>
        </p:nvSpPr>
        <p:spPr>
          <a:xfrm rot="16200000">
            <a:off x="7020272" y="980728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3" name="Rectangle 282"/>
          <p:cNvSpPr/>
          <p:nvPr/>
        </p:nvSpPr>
        <p:spPr>
          <a:xfrm rot="16200000">
            <a:off x="7164288" y="980728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84" name="Straight Connector 283"/>
          <p:cNvCxnSpPr/>
          <p:nvPr/>
        </p:nvCxnSpPr>
        <p:spPr>
          <a:xfrm flipH="1">
            <a:off x="6876256" y="836712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88" name="Straight Connector 287"/>
          <p:cNvCxnSpPr/>
          <p:nvPr/>
        </p:nvCxnSpPr>
        <p:spPr>
          <a:xfrm flipH="1">
            <a:off x="6876256" y="692696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5" name="Straight Connector 294"/>
          <p:cNvCxnSpPr/>
          <p:nvPr/>
        </p:nvCxnSpPr>
        <p:spPr>
          <a:xfrm flipH="1">
            <a:off x="6948264" y="980728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18" name="Straight Connector 317"/>
          <p:cNvCxnSpPr/>
          <p:nvPr/>
        </p:nvCxnSpPr>
        <p:spPr>
          <a:xfrm flipH="1">
            <a:off x="6876256" y="1124744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50685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On-screen Show (4:3)</PresentationFormat>
  <Paragraphs>52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berezovs</dc:creator>
  <cp:lastModifiedBy>berezovs</cp:lastModifiedBy>
  <cp:revision>1</cp:revision>
  <dcterms:created xsi:type="dcterms:W3CDTF">2014-10-23T13:28:42Z</dcterms:created>
  <dcterms:modified xsi:type="dcterms:W3CDTF">2014-10-23T13:29:27Z</dcterms:modified>
</cp:coreProperties>
</file>