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77" r:id="rId10"/>
    <p:sldId id="269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8" r:id="rId20"/>
    <p:sldId id="260" r:id="rId21"/>
    <p:sldId id="25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14" autoAdjust="0"/>
    <p:restoredTop sz="94660"/>
  </p:normalViewPr>
  <p:slideViewPr>
    <p:cSldViewPr>
      <p:cViewPr varScale="1">
        <p:scale>
          <a:sx n="140" d="100"/>
          <a:sy n="140" d="100"/>
        </p:scale>
        <p:origin x="-6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01/11/2012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286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01/11/2012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85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01/11/2012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07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01/11/2012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12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01/11/2012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64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01/11/2012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000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01/11/2012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44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01/11/2012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576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01/11/2012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886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01/11/2012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028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01/11/2012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244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FDEDB-D13D-4D03-BEC3-50F7EB25EF09}" type="datetimeFigureOut">
              <a:rPr lang="en-GB" smtClean="0"/>
              <a:t>01/11/2012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0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179512" y="2089914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3455024" y="1052736"/>
            <a:ext cx="2905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</a:t>
            </a:r>
            <a:r>
              <a:rPr lang="cs-CZ" dirty="0" smtClean="0"/>
              <a:t>čet cest v acyklickém grafu</a:t>
            </a:r>
            <a:endParaRPr lang="en-GB" dirty="0"/>
          </a:p>
        </p:txBody>
      </p:sp>
      <p:sp>
        <p:nvSpPr>
          <p:cNvPr id="60" name="TextBox 59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2066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9225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179512" y="2089914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915865" y="1052736"/>
            <a:ext cx="32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cesta v acyklickém grafu</a:t>
            </a:r>
            <a:endParaRPr lang="en-GB" dirty="0"/>
          </a:p>
        </p:txBody>
      </p:sp>
      <p:sp>
        <p:nvSpPr>
          <p:cNvPr id="31" name="Rectangle 3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5918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786195" y="1958568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915865" y="1052736"/>
            <a:ext cx="32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cesta v acyklickém grafu</a:t>
            </a:r>
            <a:endParaRPr lang="en-GB" dirty="0"/>
          </a:p>
        </p:txBody>
      </p:sp>
      <p:sp>
        <p:nvSpPr>
          <p:cNvPr id="31" name="Rectangle 3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215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1871700" y="1962373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915865" y="1052736"/>
            <a:ext cx="32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cesta v acyklickém grafu</a:t>
            </a:r>
            <a:endParaRPr lang="en-GB" dirty="0"/>
          </a:p>
        </p:txBody>
      </p:sp>
      <p:sp>
        <p:nvSpPr>
          <p:cNvPr id="31" name="Rectangle 3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7702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2952266" y="1989669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915865" y="1052736"/>
            <a:ext cx="32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cesta v acyklickém grafu</a:t>
            </a:r>
            <a:endParaRPr lang="en-GB" dirty="0"/>
          </a:p>
        </p:txBody>
      </p:sp>
      <p:sp>
        <p:nvSpPr>
          <p:cNvPr id="31" name="Rectangle 3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3249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4020302" y="2001224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915865" y="1052736"/>
            <a:ext cx="32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cesta v acyklickém grafu</a:t>
            </a:r>
            <a:endParaRPr lang="en-GB" dirty="0"/>
          </a:p>
        </p:txBody>
      </p:sp>
      <p:sp>
        <p:nvSpPr>
          <p:cNvPr id="31" name="Rectangle 3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67024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5076056" y="2001224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915865" y="1052736"/>
            <a:ext cx="32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cesta v acyklickém grafu</a:t>
            </a:r>
            <a:endParaRPr lang="en-GB" dirty="0"/>
          </a:p>
        </p:txBody>
      </p:sp>
      <p:sp>
        <p:nvSpPr>
          <p:cNvPr id="31" name="Rectangle 3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397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6192180" y="2001224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915865" y="1052736"/>
            <a:ext cx="32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cesta v acyklickém grafu</a:t>
            </a:r>
            <a:endParaRPr lang="en-GB" dirty="0"/>
          </a:p>
        </p:txBody>
      </p:sp>
      <p:sp>
        <p:nvSpPr>
          <p:cNvPr id="31" name="Rectangle 3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97612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7252408" y="1976947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915865" y="1052736"/>
            <a:ext cx="32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cesta v acyklickém grafu</a:t>
            </a:r>
            <a:endParaRPr lang="en-GB" dirty="0"/>
          </a:p>
        </p:txBody>
      </p:sp>
      <p:sp>
        <p:nvSpPr>
          <p:cNvPr id="31" name="Rectangle 3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26580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8316416" y="1969227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915865" y="1052736"/>
            <a:ext cx="32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cesta v acyklickém grafu</a:t>
            </a:r>
            <a:endParaRPr lang="en-GB" dirty="0"/>
          </a:p>
        </p:txBody>
      </p:sp>
      <p:sp>
        <p:nvSpPr>
          <p:cNvPr id="31" name="Rectangle 3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41" name="Arc 40"/>
          <p:cNvSpPr/>
          <p:nvPr/>
        </p:nvSpPr>
        <p:spPr>
          <a:xfrm flipH="1" flipV="1">
            <a:off x="6414045" y="3288350"/>
            <a:ext cx="2016224" cy="64470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c 43"/>
          <p:cNvSpPr/>
          <p:nvPr/>
        </p:nvSpPr>
        <p:spPr>
          <a:xfrm flipH="1" flipV="1">
            <a:off x="5400091" y="3356990"/>
            <a:ext cx="953002" cy="64470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>
          <a:xfrm flipH="1" flipV="1">
            <a:off x="4262585" y="3356992"/>
            <a:ext cx="1060559" cy="64470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rc 45"/>
          <p:cNvSpPr/>
          <p:nvPr/>
        </p:nvSpPr>
        <p:spPr>
          <a:xfrm flipH="1" flipV="1">
            <a:off x="2153901" y="3356991"/>
            <a:ext cx="2038944" cy="644705"/>
          </a:xfrm>
          <a:prstGeom prst="arc">
            <a:avLst>
              <a:gd name="adj1" fmla="val 10824986"/>
              <a:gd name="adj2" fmla="val 21503834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871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795225" y="1960032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3455024" y="1052736"/>
            <a:ext cx="2905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</a:t>
            </a:r>
            <a:r>
              <a:rPr lang="cs-CZ" dirty="0" smtClean="0"/>
              <a:t>čet cest v acyklickém grafu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46403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25771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479317" y="20970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747848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1907704" y="1960032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3455024" y="1052736"/>
            <a:ext cx="2905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</a:t>
            </a:r>
            <a:r>
              <a:rPr lang="cs-CZ" dirty="0" smtClean="0"/>
              <a:t>čet cest v acyklickém grafu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393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2960145" y="1960032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3455024" y="1052736"/>
            <a:ext cx="2905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</a:t>
            </a:r>
            <a:r>
              <a:rPr lang="cs-CZ" dirty="0" smtClean="0"/>
              <a:t>čet cest v acyklickém grafu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202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4042097" y="1993255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3455024" y="1052736"/>
            <a:ext cx="2905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</a:t>
            </a:r>
            <a:r>
              <a:rPr lang="cs-CZ" dirty="0" smtClean="0"/>
              <a:t>čet cest v acyklickém grafu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7492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5112060" y="2027715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3455024" y="1052736"/>
            <a:ext cx="2905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</a:t>
            </a:r>
            <a:r>
              <a:rPr lang="cs-CZ" dirty="0" smtClean="0"/>
              <a:t>čet cest v acyklickém grafu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167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6192180" y="2027715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3455024" y="1052736"/>
            <a:ext cx="2905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</a:t>
            </a:r>
            <a:r>
              <a:rPr lang="cs-CZ" dirty="0" smtClean="0"/>
              <a:t>čet cest v acyklickém grafu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3215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7259232" y="2027715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3455024" y="1052736"/>
            <a:ext cx="2905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</a:t>
            </a:r>
            <a:r>
              <a:rPr lang="cs-CZ" dirty="0" smtClean="0"/>
              <a:t>čet cest v acyklickém grafu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8813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8388424" y="1979051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3455024" y="1052736"/>
            <a:ext cx="2905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</a:t>
            </a:r>
            <a:r>
              <a:rPr lang="cs-CZ" dirty="0" smtClean="0"/>
              <a:t>čet cest v acyklickém grafu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3" name="Right Brace 2"/>
          <p:cNvSpPr/>
          <p:nvPr/>
        </p:nvSpPr>
        <p:spPr>
          <a:xfrm rot="5400000">
            <a:off x="5616116" y="607247"/>
            <a:ext cx="504056" cy="5904656"/>
          </a:xfrm>
          <a:prstGeom prst="rightBrace">
            <a:avLst>
              <a:gd name="adj1" fmla="val 25932"/>
              <a:gd name="adj2" fmla="val 48646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4371275" y="3861048"/>
            <a:ext cx="309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Počet cest = 1+1+3+4+2+6 = 17</a:t>
            </a:r>
            <a:endParaRPr lang="en-GB" dirty="0"/>
          </a:p>
        </p:txBody>
      </p:sp>
      <p:sp>
        <p:nvSpPr>
          <p:cNvPr id="34" name="Right Brace 33"/>
          <p:cNvSpPr/>
          <p:nvPr/>
        </p:nvSpPr>
        <p:spPr>
          <a:xfrm rot="5400000">
            <a:off x="1272906" y="2825758"/>
            <a:ext cx="504056" cy="1466007"/>
          </a:xfrm>
          <a:prstGeom prst="rightBrace">
            <a:avLst>
              <a:gd name="adj1" fmla="val 25932"/>
              <a:gd name="adj2" fmla="val 48646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757686" y="3810790"/>
            <a:ext cx="200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</a:t>
            </a:r>
            <a:r>
              <a:rPr lang="cs-CZ" dirty="0" smtClean="0"/>
              <a:t>ořeny nepočítáme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500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8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558</Words>
  <Application>Microsoft Office PowerPoint</Application>
  <PresentationFormat>On-screen Show (4:3)</PresentationFormat>
  <Paragraphs>426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</dc:creator>
  <cp:lastModifiedBy>J</cp:lastModifiedBy>
  <cp:revision>4</cp:revision>
  <dcterms:created xsi:type="dcterms:W3CDTF">2012-11-01T03:29:01Z</dcterms:created>
  <dcterms:modified xsi:type="dcterms:W3CDTF">2012-11-01T04:17:37Z</dcterms:modified>
</cp:coreProperties>
</file>