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90" r:id="rId4"/>
    <p:sldId id="280" r:id="rId5"/>
    <p:sldId id="282" r:id="rId6"/>
    <p:sldId id="291" r:id="rId7"/>
    <p:sldId id="292" r:id="rId8"/>
    <p:sldId id="293" r:id="rId9"/>
    <p:sldId id="294" r:id="rId10"/>
    <p:sldId id="295" r:id="rId11"/>
    <p:sldId id="283" r:id="rId12"/>
    <p:sldId id="284" r:id="rId13"/>
    <p:sldId id="260" r:id="rId1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1597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57D3F-0911-43C3-AAF5-FC46CB1417A2}" type="datetimeFigureOut">
              <a:rPr lang="cs-CZ" smtClean="0"/>
              <a:t>28.09.2016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1B27F57-5C3E-4DA0-B010-358B38AFA7D7}" type="slidenum">
              <a:rPr lang="cs-CZ" smtClean="0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57D3F-0911-43C3-AAF5-FC46CB1417A2}" type="datetimeFigureOut">
              <a:rPr lang="cs-CZ" smtClean="0"/>
              <a:t>28.09.2016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27F57-5C3E-4DA0-B010-358B38AFA7D7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57D3F-0911-43C3-AAF5-FC46CB1417A2}" type="datetimeFigureOut">
              <a:rPr lang="cs-CZ" smtClean="0"/>
              <a:t>28.09.2016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27F57-5C3E-4DA0-B010-358B38AFA7D7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57D3F-0911-43C3-AAF5-FC46CB1417A2}" type="datetimeFigureOut">
              <a:rPr lang="cs-CZ" smtClean="0"/>
              <a:t>28.09.2016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27F57-5C3E-4DA0-B010-358B38AFA7D7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57D3F-0911-43C3-AAF5-FC46CB1417A2}" type="datetimeFigureOut">
              <a:rPr lang="cs-CZ" smtClean="0"/>
              <a:t>28.09.2016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27F57-5C3E-4DA0-B010-358B38AFA7D7}" type="slidenum">
              <a:rPr lang="cs-CZ" smtClean="0"/>
              <a:t>‹#›</a:t>
            </a:fld>
            <a:endParaRPr lang="cs-CZ" dirty="0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57D3F-0911-43C3-AAF5-FC46CB1417A2}" type="datetimeFigureOut">
              <a:rPr lang="cs-CZ" smtClean="0"/>
              <a:t>28.09.2016</a:t>
            </a:fld>
            <a:endParaRPr lang="cs-CZ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27F57-5C3E-4DA0-B010-358B38AFA7D7}" type="slidenum">
              <a:rPr lang="cs-CZ" smtClean="0"/>
              <a:t>‹#›</a:t>
            </a:fld>
            <a:endParaRPr lang="cs-CZ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57D3F-0911-43C3-AAF5-FC46CB1417A2}" type="datetimeFigureOut">
              <a:rPr lang="cs-CZ" smtClean="0"/>
              <a:t>28.09.2016</a:t>
            </a:fld>
            <a:endParaRPr lang="cs-CZ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27F57-5C3E-4DA0-B010-358B38AFA7D7}" type="slidenum">
              <a:rPr lang="cs-CZ" smtClean="0"/>
              <a:t>‹#›</a:t>
            </a:fld>
            <a:endParaRPr lang="cs-CZ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57D3F-0911-43C3-AAF5-FC46CB1417A2}" type="datetimeFigureOut">
              <a:rPr lang="cs-CZ" smtClean="0"/>
              <a:t>28.09.2016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27F57-5C3E-4DA0-B010-358B38AFA7D7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57D3F-0911-43C3-AAF5-FC46CB1417A2}" type="datetimeFigureOut">
              <a:rPr lang="cs-CZ" smtClean="0"/>
              <a:t>28.09.2016</a:t>
            </a:fld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27F57-5C3E-4DA0-B010-358B38AFA7D7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57D3F-0911-43C3-AAF5-FC46CB1417A2}" type="datetimeFigureOut">
              <a:rPr lang="cs-CZ" smtClean="0"/>
              <a:t>28.09.2016</a:t>
            </a:fld>
            <a:endParaRPr lang="cs-CZ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27F57-5C3E-4DA0-B010-358B38AFA7D7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dirty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57D3F-0911-43C3-AAF5-FC46CB1417A2}" type="datetimeFigureOut">
              <a:rPr lang="cs-CZ" smtClean="0"/>
              <a:t>28.09.2016</a:t>
            </a:fld>
            <a:endParaRPr lang="cs-CZ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27F57-5C3E-4DA0-B010-358B38AFA7D7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98F57D3F-0911-43C3-AAF5-FC46CB1417A2}" type="datetimeFigureOut">
              <a:rPr lang="cs-CZ" smtClean="0"/>
              <a:t>28.09.2016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51B27F57-5C3E-4DA0-B010-358B38AFA7D7}" type="slidenum">
              <a:rPr lang="cs-CZ" smtClean="0"/>
              <a:t>‹#›</a:t>
            </a:fld>
            <a:endParaRPr lang="cs-CZ" dirty="0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cw.fel.cvut.cz/wiki/courses/b6b36zal/zadani/7_showroo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ZAL – 7. cvičení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2016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416738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Node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Node – neboli uzel spojového seznamu by měl mít referenci na další node. V node by měla být uložená data. </a:t>
            </a:r>
          </a:p>
          <a:p>
            <a:endParaRPr lang="cs-CZ" dirty="0"/>
          </a:p>
          <a:p>
            <a:r>
              <a:rPr lang="cs-CZ" dirty="0"/>
              <a:t>Vytvořte třídu Node, která má referenci na další node a proměnou, do které lze vložit data.</a:t>
            </a:r>
          </a:p>
          <a:p>
            <a:endParaRPr lang="cs-CZ" dirty="0"/>
          </a:p>
          <a:p>
            <a:r>
              <a:rPr lang="cs-CZ" dirty="0"/>
              <a:t>Prioritní fronta je realizována za použití spojového seznamu se specifickou funkcionalitou. </a:t>
            </a:r>
          </a:p>
        </p:txBody>
      </p:sp>
    </p:spTree>
    <p:extLst>
      <p:ext uri="{BB962C8B-B14F-4D97-AF65-F5344CB8AC3E}">
        <p14:creationId xmlns:p14="http://schemas.microsoft.com/office/powerpoint/2010/main" val="38833584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Prioritní fronta - shrnutí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Rozdíl oproti fronty je takový, že prvky s větší vahou mají větší prioritu a tudíž je fronta vrátí dříve.</a:t>
            </a:r>
          </a:p>
          <a:p>
            <a:endParaRPr lang="cs-CZ" dirty="0"/>
          </a:p>
          <a:p>
            <a:r>
              <a:rPr lang="cs-CZ" dirty="0"/>
              <a:t>Napadá vás využití prioritní fronty?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Prioritní fronta je realizována za použití spojového seznamu se specifickou funkcionalitou. </a:t>
            </a:r>
          </a:p>
          <a:p>
            <a:endParaRPr lang="cs-CZ" dirty="0"/>
          </a:p>
          <a:p>
            <a:r>
              <a:rPr lang="cs-CZ" dirty="0"/>
              <a:t>Otázka „za milion“: kdy prvky řadit a jak prvky vkládat?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380166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Prioritní fronta - implementace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Vytvořte třídu </a:t>
            </a:r>
            <a:r>
              <a:rPr lang="cs-CZ" dirty="0" err="1"/>
              <a:t>PriorityQueue</a:t>
            </a:r>
            <a:r>
              <a:rPr lang="cs-CZ" dirty="0"/>
              <a:t>, která má následující operace: </a:t>
            </a:r>
            <a:r>
              <a:rPr lang="cs-CZ" dirty="0" err="1"/>
              <a:t>pushNode</a:t>
            </a:r>
            <a:r>
              <a:rPr lang="cs-CZ" dirty="0"/>
              <a:t>, </a:t>
            </a:r>
            <a:r>
              <a:rPr lang="cs-CZ" dirty="0" err="1"/>
              <a:t>popNode</a:t>
            </a:r>
            <a:r>
              <a:rPr lang="cs-CZ" dirty="0"/>
              <a:t>, </a:t>
            </a:r>
            <a:r>
              <a:rPr lang="cs-CZ" dirty="0" err="1"/>
              <a:t>printQueu</a:t>
            </a:r>
            <a:endParaRPr lang="cs-CZ" dirty="0"/>
          </a:p>
          <a:p>
            <a:endParaRPr lang="cs-CZ" dirty="0"/>
          </a:p>
          <a:p>
            <a:r>
              <a:rPr lang="cs-CZ" dirty="0" err="1"/>
              <a:t>pushNode</a:t>
            </a:r>
            <a:r>
              <a:rPr lang="cs-CZ" dirty="0"/>
              <a:t> – vloží na správné místo prvek</a:t>
            </a:r>
          </a:p>
          <a:p>
            <a:endParaRPr lang="cs-CZ" dirty="0"/>
          </a:p>
          <a:p>
            <a:r>
              <a:rPr lang="cs-CZ" dirty="0" err="1"/>
              <a:t>popNode</a:t>
            </a:r>
            <a:r>
              <a:rPr lang="cs-CZ" dirty="0"/>
              <a:t> – vrátí prvek, který by měl být vrácen a současně tento prvek ze prioritní fronty odstraní</a:t>
            </a:r>
          </a:p>
          <a:p>
            <a:endParaRPr lang="cs-CZ" dirty="0"/>
          </a:p>
          <a:p>
            <a:r>
              <a:rPr lang="cs-CZ" dirty="0" err="1"/>
              <a:t>printQueue</a:t>
            </a:r>
            <a:r>
              <a:rPr lang="cs-CZ" dirty="0"/>
              <a:t> – vytiskne prvky v prioritní frontě </a:t>
            </a:r>
          </a:p>
        </p:txBody>
      </p:sp>
    </p:spTree>
    <p:extLst>
      <p:ext uri="{BB962C8B-B14F-4D97-AF65-F5344CB8AC3E}">
        <p14:creationId xmlns:p14="http://schemas.microsoft.com/office/powerpoint/2010/main" val="33758068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Zadání sedmého domácího úkolu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Detailní zadání je zde: </a:t>
            </a:r>
            <a:r>
              <a:rPr lang="cs-CZ" dirty="0">
                <a:hlinkClick r:id="rId2"/>
              </a:rPr>
              <a:t>https://cw.fel.cvut.cz/wiki/courses/b6b36zal/zadani/7_showroom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Maximum: </a:t>
            </a:r>
            <a:r>
              <a:rPr lang="cs-CZ" dirty="0" err="1"/>
              <a:t>7B</a:t>
            </a:r>
            <a:endParaRPr lang="cs-CZ" dirty="0"/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Termín: Do dalšího cvičení.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88425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Třída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Třída je datová struktura, která nám poskytuje určitou funkcionalitu.</a:t>
            </a:r>
          </a:p>
          <a:p>
            <a:endParaRPr lang="cs-CZ" dirty="0"/>
          </a:p>
          <a:p>
            <a:r>
              <a:rPr lang="cs-CZ" dirty="0"/>
              <a:t>Uvnitř třídy mohou být definovány proměnné a operace (funkce)</a:t>
            </a:r>
          </a:p>
          <a:p>
            <a:endParaRPr lang="cs-CZ" dirty="0"/>
          </a:p>
          <a:p>
            <a:r>
              <a:rPr lang="cs-CZ" dirty="0"/>
              <a:t>Třída se v Pythonu nachází uvnitř modulu.</a:t>
            </a:r>
          </a:p>
          <a:p>
            <a:endParaRPr lang="cs-CZ" dirty="0"/>
          </a:p>
          <a:p>
            <a:r>
              <a:rPr lang="cs-CZ" dirty="0"/>
              <a:t>Pro třídu se používá klíčové slovo </a:t>
            </a:r>
            <a:r>
              <a:rPr lang="cs-CZ" dirty="0" err="1"/>
              <a:t>class</a:t>
            </a:r>
            <a:r>
              <a:rPr lang="cs-CZ" dirty="0"/>
              <a:t>. </a:t>
            </a:r>
            <a:br>
              <a:rPr lang="cs-CZ" dirty="0"/>
            </a:br>
            <a:r>
              <a:rPr lang="cs-CZ" dirty="0"/>
              <a:t>Syntaxe: </a:t>
            </a:r>
            <a:r>
              <a:rPr lang="cs-CZ" dirty="0" err="1"/>
              <a:t>class</a:t>
            </a:r>
            <a:r>
              <a:rPr lang="cs-CZ" dirty="0"/>
              <a:t> NAZEV_TRIDY:</a:t>
            </a:r>
          </a:p>
        </p:txBody>
      </p:sp>
    </p:spTree>
    <p:extLst>
      <p:ext uri="{BB962C8B-B14F-4D97-AF65-F5344CB8AC3E}">
        <p14:creationId xmlns:p14="http://schemas.microsoft.com/office/powerpoint/2010/main" val="36499756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Třída  - základy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Třída se chová obdobně jako jakýkoliv jiný datový typ.</a:t>
            </a:r>
          </a:p>
          <a:p>
            <a:endParaRPr lang="cs-CZ" dirty="0"/>
          </a:p>
          <a:p>
            <a:r>
              <a:rPr lang="cs-CZ" dirty="0"/>
              <a:t>Třída tedy prochází svým vlastním životním cyklem.</a:t>
            </a:r>
          </a:p>
          <a:p>
            <a:endParaRPr lang="cs-CZ" dirty="0"/>
          </a:p>
          <a:p>
            <a:r>
              <a:rPr lang="cs-CZ" dirty="0"/>
              <a:t>V pythonu se při konstrukci třídy vždy zavolá metoda __</a:t>
            </a:r>
            <a:r>
              <a:rPr lang="cs-CZ" dirty="0" err="1"/>
              <a:t>init</a:t>
            </a:r>
            <a:r>
              <a:rPr lang="cs-CZ" dirty="0"/>
              <a:t>__(</a:t>
            </a:r>
            <a:r>
              <a:rPr lang="cs-CZ" dirty="0" err="1"/>
              <a:t>self</a:t>
            </a:r>
            <a:r>
              <a:rPr lang="cs-CZ" dirty="0"/>
              <a:t>,….)  -  v této fázi lze specifikovat proměnné třídy a nastavit je.</a:t>
            </a:r>
          </a:p>
          <a:p>
            <a:endParaRPr lang="cs-CZ" dirty="0"/>
          </a:p>
          <a:p>
            <a:r>
              <a:rPr lang="cs-CZ" dirty="0"/>
              <a:t>Proměnná </a:t>
            </a:r>
            <a:r>
              <a:rPr lang="cs-CZ" dirty="0" err="1"/>
              <a:t>self</a:t>
            </a:r>
            <a:r>
              <a:rPr lang="cs-CZ" dirty="0"/>
              <a:t> nese referenci na třídu samotnou.</a:t>
            </a:r>
          </a:p>
        </p:txBody>
      </p:sp>
    </p:spTree>
    <p:extLst>
      <p:ext uri="{BB962C8B-B14F-4D97-AF65-F5344CB8AC3E}">
        <p14:creationId xmlns:p14="http://schemas.microsoft.com/office/powerpoint/2010/main" val="11333954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Car – první seznámení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Vytvořte třídu Car, která má dvě proměnné. Reprezentační číslo: </a:t>
            </a:r>
            <a:r>
              <a:rPr lang="cs-CZ" dirty="0" err="1"/>
              <a:t>rep</a:t>
            </a:r>
            <a:br>
              <a:rPr lang="cs-CZ" dirty="0"/>
            </a:br>
            <a:r>
              <a:rPr lang="cs-CZ" dirty="0"/>
              <a:t>Značku: </a:t>
            </a:r>
            <a:r>
              <a:rPr lang="cs-CZ" dirty="0" err="1"/>
              <a:t>mark</a:t>
            </a:r>
            <a:endParaRPr lang="cs-CZ" dirty="0"/>
          </a:p>
          <a:p>
            <a:endParaRPr lang="cs-CZ" dirty="0"/>
          </a:p>
          <a:p>
            <a:r>
              <a:rPr lang="cs-CZ" dirty="0"/>
              <a:t>Na základě této třídy vytvořte instanci třídy v </a:t>
            </a:r>
            <a:r>
              <a:rPr lang="cs-CZ" dirty="0" err="1"/>
              <a:t>root</a:t>
            </a:r>
            <a:r>
              <a:rPr lang="cs-CZ" dirty="0"/>
              <a:t> modulu, která bude mít </a:t>
            </a:r>
            <a:r>
              <a:rPr lang="cs-CZ" dirty="0" err="1"/>
              <a:t>rep</a:t>
            </a:r>
            <a:r>
              <a:rPr lang="cs-CZ" dirty="0"/>
              <a:t>=1 a </a:t>
            </a:r>
            <a:r>
              <a:rPr lang="cs-CZ" dirty="0" err="1"/>
              <a:t>mark</a:t>
            </a:r>
            <a:r>
              <a:rPr lang="cs-CZ" dirty="0"/>
              <a:t>=</a:t>
            </a:r>
            <a:r>
              <a:rPr lang="en-US" dirty="0"/>
              <a:t>‘BMW’</a:t>
            </a:r>
          </a:p>
          <a:p>
            <a:endParaRPr lang="en-US" dirty="0"/>
          </a:p>
          <a:p>
            <a:r>
              <a:rPr lang="en-US" dirty="0" err="1"/>
              <a:t>Vyt</a:t>
            </a:r>
            <a:r>
              <a:rPr lang="cs-CZ" dirty="0" err="1"/>
              <a:t>iskněte</a:t>
            </a:r>
            <a:r>
              <a:rPr lang="cs-CZ" dirty="0"/>
              <a:t> třídu pomocí </a:t>
            </a:r>
            <a:r>
              <a:rPr lang="cs-CZ" dirty="0" err="1"/>
              <a:t>print</a:t>
            </a:r>
            <a:r>
              <a:rPr lang="cs-CZ" dirty="0"/>
              <a:t>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07668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Car - vysvětlení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K jednotlivým proměnným třídy přistupujeme standardně přes tečkovou notaci.</a:t>
            </a:r>
          </a:p>
          <a:p>
            <a:endParaRPr lang="cs-CZ" dirty="0"/>
          </a:p>
          <a:p>
            <a:r>
              <a:rPr lang="cs-CZ" dirty="0"/>
              <a:t>Při vytváření instance třídy musíme použít závorky</a:t>
            </a:r>
          </a:p>
          <a:p>
            <a:endParaRPr lang="cs-CZ" dirty="0"/>
          </a:p>
          <a:p>
            <a:r>
              <a:rPr lang="cs-CZ" dirty="0"/>
              <a:t>Tisk obsahu třídy lze realizovat pomocí vlastní metody či přetížit metodu __</a:t>
            </a:r>
            <a:r>
              <a:rPr lang="cs-CZ" dirty="0" err="1"/>
              <a:t>str</a:t>
            </a:r>
            <a:r>
              <a:rPr lang="cs-CZ" dirty="0"/>
              <a:t>__(</a:t>
            </a:r>
            <a:r>
              <a:rPr lang="cs-CZ" dirty="0" err="1"/>
              <a:t>self</a:t>
            </a:r>
            <a:r>
              <a:rPr lang="cs-CZ" dirty="0"/>
              <a:t>) – obdobně jako v případě metody __</a:t>
            </a:r>
            <a:r>
              <a:rPr lang="cs-CZ" dirty="0" err="1"/>
              <a:t>init</a:t>
            </a:r>
            <a:r>
              <a:rPr lang="cs-CZ" dirty="0"/>
              <a:t>__(</a:t>
            </a:r>
            <a:r>
              <a:rPr lang="cs-CZ" dirty="0" err="1"/>
              <a:t>self</a:t>
            </a:r>
            <a:r>
              <a:rPr lang="cs-CZ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8749095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Car – práce s autem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Vytvořte opět  třídu car s libovolnými hodnotami. </a:t>
            </a:r>
          </a:p>
          <a:p>
            <a:endParaRPr lang="cs-CZ" dirty="0"/>
          </a:p>
          <a:p>
            <a:r>
              <a:rPr lang="cs-CZ" dirty="0"/>
              <a:t>Vytvořte metodu  </a:t>
            </a:r>
            <a:r>
              <a:rPr lang="cs-CZ" dirty="0" err="1"/>
              <a:t>changeMyName</a:t>
            </a:r>
            <a:r>
              <a:rPr lang="cs-CZ" dirty="0"/>
              <a:t> ve třídě car. Tato metoda na vstupu přijme novou hodnotu pro značku vozu a nahradí stávající hodnotu.</a:t>
            </a:r>
          </a:p>
          <a:p>
            <a:endParaRPr lang="cs-CZ" dirty="0"/>
          </a:p>
          <a:p>
            <a:r>
              <a:rPr lang="cs-CZ" dirty="0"/>
              <a:t>Vytiskněte změněný objekt car.</a:t>
            </a:r>
          </a:p>
        </p:txBody>
      </p:sp>
    </p:spTree>
    <p:extLst>
      <p:ext uri="{BB962C8B-B14F-4D97-AF65-F5344CB8AC3E}">
        <p14:creationId xmlns:p14="http://schemas.microsoft.com/office/powerpoint/2010/main" val="39840341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Prioritní fronta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Prioritní fronta je abstraktní datový typ, který má velmi podobné rysy jako fronta.</a:t>
            </a:r>
          </a:p>
          <a:p>
            <a:endParaRPr lang="cs-CZ" dirty="0"/>
          </a:p>
          <a:p>
            <a:r>
              <a:rPr lang="cs-CZ" dirty="0"/>
              <a:t>Otázka fronta je LIFO či FIFO?</a:t>
            </a:r>
          </a:p>
          <a:p>
            <a:endParaRPr lang="cs-CZ" dirty="0"/>
          </a:p>
          <a:p>
            <a:r>
              <a:rPr lang="cs-CZ" dirty="0"/>
              <a:t>Fronta má operace na přidání a odebrání prvku.</a:t>
            </a:r>
          </a:p>
          <a:p>
            <a:endParaRPr lang="cs-CZ" dirty="0"/>
          </a:p>
          <a:p>
            <a:r>
              <a:rPr lang="cs-CZ" dirty="0"/>
              <a:t>Jakým způsobem by jste realizovali implementaci fronty?</a:t>
            </a:r>
          </a:p>
        </p:txBody>
      </p:sp>
    </p:spTree>
    <p:extLst>
      <p:ext uri="{BB962C8B-B14F-4D97-AF65-F5344CB8AC3E}">
        <p14:creationId xmlns:p14="http://schemas.microsoft.com/office/powerpoint/2010/main" val="22574431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Spojový seznam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Spojový seznam je abstraktní datová struktura, které je vytvořena 0..N nody. Každá node má své specifické hodnoty proměnných a každá z node musí mít referenci na další node, abychom mohli spojový seznam projít.</a:t>
            </a:r>
          </a:p>
          <a:p>
            <a:endParaRPr lang="cs-CZ" dirty="0"/>
          </a:p>
          <a:p>
            <a:r>
              <a:rPr lang="cs-CZ" dirty="0"/>
              <a:t>Jakým způsobem by jste realizovali spojový seznam?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328982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Spojový seznam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Spojový seznam je za domácí úkol. </a:t>
            </a:r>
          </a:p>
          <a:p>
            <a:endParaRPr lang="cs-CZ" dirty="0"/>
          </a:p>
          <a:p>
            <a:r>
              <a:rPr lang="cs-CZ" dirty="0"/>
              <a:t>Prioritní fronta je realizována za použití spojového seznamu se specifickou funkcionalitou. </a:t>
            </a:r>
          </a:p>
        </p:txBody>
      </p:sp>
    </p:spTree>
    <p:extLst>
      <p:ext uri="{BB962C8B-B14F-4D97-AF65-F5344CB8AC3E}">
        <p14:creationId xmlns:p14="http://schemas.microsoft.com/office/powerpoint/2010/main" val="187410599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kutivní">
  <a:themeElements>
    <a:clrScheme name="Exekutivní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kutivní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kutivní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5418</TotalTime>
  <Words>496</Words>
  <Application>Microsoft Office PowerPoint</Application>
  <PresentationFormat>On-screen Show (4:3)</PresentationFormat>
  <Paragraphs>82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Century Gothic</vt:lpstr>
      <vt:lpstr>Courier New</vt:lpstr>
      <vt:lpstr>Palatino Linotype</vt:lpstr>
      <vt:lpstr>Exekutivní</vt:lpstr>
      <vt:lpstr>ZAL – 7. cvičení</vt:lpstr>
      <vt:lpstr>Třída</vt:lpstr>
      <vt:lpstr>Třída  - základy</vt:lpstr>
      <vt:lpstr>Car – první seznámení</vt:lpstr>
      <vt:lpstr>Car - vysvětlení</vt:lpstr>
      <vt:lpstr>Car – práce s autem</vt:lpstr>
      <vt:lpstr>Prioritní fronta</vt:lpstr>
      <vt:lpstr>Spojový seznam</vt:lpstr>
      <vt:lpstr>Spojový seznam</vt:lpstr>
      <vt:lpstr>Node</vt:lpstr>
      <vt:lpstr>Prioritní fronta - shrnutí</vt:lpstr>
      <vt:lpstr>Prioritní fronta - implementace</vt:lpstr>
      <vt:lpstr>Zadání sedmého domácího úkolu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ZAL – 7. cvičení</dc:title>
  <dc:creator>Tom</dc:creator>
  <cp:lastModifiedBy>Martin Tomasek</cp:lastModifiedBy>
  <cp:revision>67</cp:revision>
  <dcterms:created xsi:type="dcterms:W3CDTF">2015-09-18T21:27:11Z</dcterms:created>
  <dcterms:modified xsi:type="dcterms:W3CDTF">2016-09-28T18:07:56Z</dcterms:modified>
</cp:coreProperties>
</file>