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8" r:id="rId2"/>
    <p:sldId id="282" r:id="rId3"/>
    <p:sldId id="277" r:id="rId4"/>
    <p:sldId id="280" r:id="rId5"/>
    <p:sldId id="281" r:id="rId6"/>
    <p:sldId id="279" r:id="rId7"/>
    <p:sldId id="292" r:id="rId8"/>
    <p:sldId id="293" r:id="rId9"/>
    <p:sldId id="294" r:id="rId10"/>
    <p:sldId id="285" r:id="rId11"/>
    <p:sldId id="283" r:id="rId12"/>
    <p:sldId id="286" r:id="rId13"/>
    <p:sldId id="287" r:id="rId14"/>
    <p:sldId id="288" r:id="rId15"/>
    <p:sldId id="289" r:id="rId16"/>
    <p:sldId id="290" r:id="rId17"/>
    <p:sldId id="291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FF80"/>
    <a:srgbClr val="CCCCFF"/>
    <a:srgbClr val="FDE63D"/>
    <a:srgbClr val="E3D913"/>
    <a:srgbClr val="80ABE0"/>
    <a:srgbClr val="62CAFE"/>
    <a:srgbClr val="FD8DA0"/>
    <a:srgbClr val="B0E4FE"/>
    <a:srgbClr val="8CD8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5" autoAdjust="0"/>
    <p:restoredTop sz="94660"/>
  </p:normalViewPr>
  <p:slideViewPr>
    <p:cSldViewPr>
      <p:cViewPr>
        <p:scale>
          <a:sx n="70" d="100"/>
          <a:sy n="70" d="100"/>
        </p:scale>
        <p:origin x="-1152" y="-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C791F-143F-4FD3-BE91-6239353EC702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BC79C-849F-4633-9DB3-2B5556B002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655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496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57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73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660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843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29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19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10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09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21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77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58EEC-22F3-4B92-B070-C21867D6ADA7}" type="datetimeFigureOut">
              <a:rPr lang="cs-CZ" smtClean="0"/>
              <a:t>10.4.2019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04E7C-5586-45FE-A1B2-8C83F39680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69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83960" y="19167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al 8"/>
          <p:cNvSpPr/>
          <p:nvPr/>
        </p:nvSpPr>
        <p:spPr>
          <a:xfrm>
            <a:off x="4139940" y="134071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al 9"/>
          <p:cNvSpPr/>
          <p:nvPr/>
        </p:nvSpPr>
        <p:spPr>
          <a:xfrm>
            <a:off x="4067930" y="141272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al 10"/>
          <p:cNvSpPr/>
          <p:nvPr/>
        </p:nvSpPr>
        <p:spPr>
          <a:xfrm>
            <a:off x="5148080" y="350101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al 11"/>
          <p:cNvSpPr/>
          <p:nvPr/>
        </p:nvSpPr>
        <p:spPr>
          <a:xfrm>
            <a:off x="4860040" y="22048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4788030" y="371704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3275820" y="12687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al 14"/>
          <p:cNvSpPr/>
          <p:nvPr/>
        </p:nvSpPr>
        <p:spPr>
          <a:xfrm>
            <a:off x="2339690" y="23488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2699740" y="16287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al 16"/>
          <p:cNvSpPr/>
          <p:nvPr/>
        </p:nvSpPr>
        <p:spPr>
          <a:xfrm>
            <a:off x="2987780" y="19888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al 17"/>
          <p:cNvSpPr/>
          <p:nvPr/>
        </p:nvSpPr>
        <p:spPr>
          <a:xfrm>
            <a:off x="4211950" y="386106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al 18"/>
          <p:cNvSpPr/>
          <p:nvPr/>
        </p:nvSpPr>
        <p:spPr>
          <a:xfrm>
            <a:off x="2987780" y="43651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al 19"/>
          <p:cNvSpPr/>
          <p:nvPr/>
        </p:nvSpPr>
        <p:spPr>
          <a:xfrm flipH="1" flipV="1">
            <a:off x="2123660" y="357302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al 20"/>
          <p:cNvSpPr/>
          <p:nvPr/>
        </p:nvSpPr>
        <p:spPr>
          <a:xfrm>
            <a:off x="3059790" y="393307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al 21"/>
          <p:cNvSpPr/>
          <p:nvPr/>
        </p:nvSpPr>
        <p:spPr>
          <a:xfrm>
            <a:off x="2339690" y="34290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3" name="Group 42"/>
          <p:cNvGrpSpPr/>
          <p:nvPr/>
        </p:nvGrpSpPr>
        <p:grpSpPr>
          <a:xfrm rot="1157380">
            <a:off x="1630689" y="831392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" name="Left Arrow 1"/>
          <p:cNvSpPr/>
          <p:nvPr/>
        </p:nvSpPr>
        <p:spPr>
          <a:xfrm rot="19782757" flipH="1" flipV="1">
            <a:off x="3877514" y="2279380"/>
            <a:ext cx="432060" cy="504070"/>
          </a:xfrm>
          <a:prstGeom prst="leftArrow">
            <a:avLst>
              <a:gd name="adj1" fmla="val 50000"/>
              <a:gd name="adj2" fmla="val 44709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Left Arrow 35"/>
          <p:cNvSpPr/>
          <p:nvPr/>
        </p:nvSpPr>
        <p:spPr>
          <a:xfrm rot="19782757">
            <a:off x="5101684" y="1631290"/>
            <a:ext cx="432060" cy="504070"/>
          </a:xfrm>
          <a:prstGeom prst="leftArrow">
            <a:avLst>
              <a:gd name="adj1" fmla="val 50000"/>
              <a:gd name="adj2" fmla="val 44709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053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83960" y="19167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al 8"/>
          <p:cNvSpPr/>
          <p:nvPr/>
        </p:nvSpPr>
        <p:spPr>
          <a:xfrm>
            <a:off x="4427980" y="14847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al 9"/>
          <p:cNvSpPr/>
          <p:nvPr/>
        </p:nvSpPr>
        <p:spPr>
          <a:xfrm>
            <a:off x="3779890" y="11966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al 10"/>
          <p:cNvSpPr/>
          <p:nvPr/>
        </p:nvSpPr>
        <p:spPr>
          <a:xfrm>
            <a:off x="5148080" y="350101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al 11"/>
          <p:cNvSpPr/>
          <p:nvPr/>
        </p:nvSpPr>
        <p:spPr>
          <a:xfrm>
            <a:off x="4860040" y="22048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4788030" y="371704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3275820" y="12687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al 14"/>
          <p:cNvSpPr/>
          <p:nvPr/>
        </p:nvSpPr>
        <p:spPr>
          <a:xfrm>
            <a:off x="2339690" y="23488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2699740" y="16287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al 16"/>
          <p:cNvSpPr/>
          <p:nvPr/>
        </p:nvSpPr>
        <p:spPr>
          <a:xfrm>
            <a:off x="2987780" y="19888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al 17"/>
          <p:cNvSpPr/>
          <p:nvPr/>
        </p:nvSpPr>
        <p:spPr>
          <a:xfrm>
            <a:off x="4211950" y="386106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al 18"/>
          <p:cNvSpPr/>
          <p:nvPr/>
        </p:nvSpPr>
        <p:spPr>
          <a:xfrm>
            <a:off x="2987780" y="43651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al 19"/>
          <p:cNvSpPr/>
          <p:nvPr/>
        </p:nvSpPr>
        <p:spPr>
          <a:xfrm flipH="1" flipV="1">
            <a:off x="2123660" y="357302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al 20"/>
          <p:cNvSpPr/>
          <p:nvPr/>
        </p:nvSpPr>
        <p:spPr>
          <a:xfrm>
            <a:off x="3059790" y="393307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al 21"/>
          <p:cNvSpPr/>
          <p:nvPr/>
        </p:nvSpPr>
        <p:spPr>
          <a:xfrm>
            <a:off x="2339690" y="34290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3" name="Group 42"/>
          <p:cNvGrpSpPr/>
          <p:nvPr/>
        </p:nvGrpSpPr>
        <p:grpSpPr>
          <a:xfrm rot="1157380">
            <a:off x="1630691" y="831392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5" name="Group 34"/>
          <p:cNvGrpSpPr/>
          <p:nvPr/>
        </p:nvGrpSpPr>
        <p:grpSpPr>
          <a:xfrm rot="6560775" flipH="1">
            <a:off x="3595656" y="-262078"/>
            <a:ext cx="4552494" cy="3295612"/>
            <a:chOff x="3624202" y="15980"/>
            <a:chExt cx="3753317" cy="3009900"/>
          </a:xfrm>
        </p:grpSpPr>
        <p:sp>
          <p:nvSpPr>
            <p:cNvPr id="36" name="Freeform 35"/>
            <p:cNvSpPr/>
            <p:nvPr/>
          </p:nvSpPr>
          <p:spPr>
            <a:xfrm>
              <a:off x="3624202" y="17714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3626154" y="3005246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Arc 2"/>
          <p:cNvSpPr/>
          <p:nvPr/>
        </p:nvSpPr>
        <p:spPr>
          <a:xfrm>
            <a:off x="2843760" y="404580"/>
            <a:ext cx="4680650" cy="4176580"/>
          </a:xfrm>
          <a:prstGeom prst="arc">
            <a:avLst>
              <a:gd name="adj1" fmla="val 18376859"/>
              <a:gd name="adj2" fmla="val 0"/>
            </a:avLst>
          </a:prstGeom>
          <a:ln w="920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1187530" y="6021360"/>
            <a:ext cx="7489040" cy="432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/>
              <a:t>Live Archive:   </a:t>
            </a:r>
            <a:r>
              <a:rPr lang="cs-CZ" b="1" smtClean="0"/>
              <a:t>8258 </a:t>
            </a:r>
            <a:r>
              <a:rPr lang="cs-CZ" b="1"/>
              <a:t>- Glyph Recognition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80390" y="980660"/>
            <a:ext cx="6767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/>
              <a:t>360⁰</a:t>
            </a:r>
            <a:endParaRPr lang="cs-CZ" b="1"/>
          </a:p>
        </p:txBody>
      </p:sp>
      <p:sp>
        <p:nvSpPr>
          <p:cNvPr id="34" name="TextBox 33"/>
          <p:cNvSpPr txBox="1"/>
          <p:nvPr/>
        </p:nvSpPr>
        <p:spPr>
          <a:xfrm>
            <a:off x="7380390" y="1340710"/>
            <a:ext cx="628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/>
              <a:t>5 </a:t>
            </a:r>
            <a:r>
              <a:rPr lang="en-US" sz="2000" b="1" smtClean="0">
                <a:latin typeface="Calibri"/>
              </a:rPr>
              <a:t>∙ 2</a:t>
            </a:r>
            <a:endParaRPr lang="cs-CZ" b="1"/>
          </a:p>
        </p:txBody>
      </p:sp>
      <p:cxnSp>
        <p:nvCxnSpPr>
          <p:cNvPr id="23" name="Straight Connector 22"/>
          <p:cNvCxnSpPr/>
          <p:nvPr/>
        </p:nvCxnSpPr>
        <p:spPr>
          <a:xfrm>
            <a:off x="7380390" y="1340710"/>
            <a:ext cx="64809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322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 rot="2196595">
            <a:off x="1776644" y="997344"/>
            <a:ext cx="4104570" cy="3816530"/>
            <a:chOff x="1630691" y="831392"/>
            <a:chExt cx="4104570" cy="3816530"/>
          </a:xfrm>
        </p:grpSpPr>
        <p:sp>
          <p:nvSpPr>
            <p:cNvPr id="8" name="Oval 7"/>
            <p:cNvSpPr/>
            <p:nvPr/>
          </p:nvSpPr>
          <p:spPr>
            <a:xfrm>
              <a:off x="4283960" y="191679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Oval 8"/>
            <p:cNvSpPr/>
            <p:nvPr/>
          </p:nvSpPr>
          <p:spPr>
            <a:xfrm>
              <a:off x="4427980" y="148473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Oval 9"/>
            <p:cNvSpPr/>
            <p:nvPr/>
          </p:nvSpPr>
          <p:spPr>
            <a:xfrm>
              <a:off x="3779890" y="119669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val 10"/>
            <p:cNvSpPr/>
            <p:nvPr/>
          </p:nvSpPr>
          <p:spPr>
            <a:xfrm>
              <a:off x="5148080" y="350101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val 11"/>
            <p:cNvSpPr/>
            <p:nvPr/>
          </p:nvSpPr>
          <p:spPr>
            <a:xfrm>
              <a:off x="4860040" y="220483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al 12"/>
            <p:cNvSpPr/>
            <p:nvPr/>
          </p:nvSpPr>
          <p:spPr>
            <a:xfrm>
              <a:off x="4788030" y="371704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Oval 13"/>
            <p:cNvSpPr/>
            <p:nvPr/>
          </p:nvSpPr>
          <p:spPr>
            <a:xfrm>
              <a:off x="3275820" y="126870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/>
            <p:cNvSpPr/>
            <p:nvPr/>
          </p:nvSpPr>
          <p:spPr>
            <a:xfrm>
              <a:off x="2339690" y="234885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Oval 15"/>
            <p:cNvSpPr/>
            <p:nvPr/>
          </p:nvSpPr>
          <p:spPr>
            <a:xfrm>
              <a:off x="2699740" y="162875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Oval 16"/>
            <p:cNvSpPr/>
            <p:nvPr/>
          </p:nvSpPr>
          <p:spPr>
            <a:xfrm>
              <a:off x="2987780" y="198880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val 17"/>
            <p:cNvSpPr/>
            <p:nvPr/>
          </p:nvSpPr>
          <p:spPr>
            <a:xfrm>
              <a:off x="4211950" y="386106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al 18"/>
            <p:cNvSpPr/>
            <p:nvPr/>
          </p:nvSpPr>
          <p:spPr>
            <a:xfrm>
              <a:off x="2987780" y="436513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Oval 19"/>
            <p:cNvSpPr/>
            <p:nvPr/>
          </p:nvSpPr>
          <p:spPr>
            <a:xfrm flipH="1" flipV="1">
              <a:off x="2123660" y="357302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al 20"/>
            <p:cNvSpPr/>
            <p:nvPr/>
          </p:nvSpPr>
          <p:spPr>
            <a:xfrm>
              <a:off x="3059790" y="393307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" name="Oval 21"/>
            <p:cNvSpPr/>
            <p:nvPr/>
          </p:nvSpPr>
          <p:spPr>
            <a:xfrm>
              <a:off x="2339690" y="342900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43" name="Group 42"/>
            <p:cNvGrpSpPr/>
            <p:nvPr/>
          </p:nvGrpSpPr>
          <p:grpSpPr>
            <a:xfrm rot="1157380">
              <a:off x="1630691" y="831392"/>
              <a:ext cx="4104570" cy="3816530"/>
              <a:chOff x="5292100" y="1628750"/>
              <a:chExt cx="2880400" cy="2664370"/>
            </a:xfrm>
          </p:grpSpPr>
          <p:sp>
            <p:nvSpPr>
              <p:cNvPr id="44" name="Regular Pentagon 43"/>
              <p:cNvSpPr/>
              <p:nvPr/>
            </p:nvSpPr>
            <p:spPr>
              <a:xfrm>
                <a:off x="5292100" y="1628750"/>
                <a:ext cx="2880400" cy="2664370"/>
              </a:xfrm>
              <a:prstGeom prst="pentagon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5" name="Regular Pentagon 44"/>
              <p:cNvSpPr/>
              <p:nvPr/>
            </p:nvSpPr>
            <p:spPr>
              <a:xfrm>
                <a:off x="6012200" y="2348850"/>
                <a:ext cx="1440200" cy="1368190"/>
              </a:xfrm>
              <a:prstGeom prst="pentagon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6" name="Trapezoid 45"/>
              <p:cNvSpPr/>
              <p:nvPr/>
            </p:nvSpPr>
            <p:spPr>
              <a:xfrm>
                <a:off x="5868180" y="3717040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7" name="Trapezoid 46"/>
              <p:cNvSpPr/>
              <p:nvPr/>
            </p:nvSpPr>
            <p:spPr>
              <a:xfrm rot="4308018">
                <a:off x="4971501" y="3094225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8" name="Trapezoid 47"/>
              <p:cNvSpPr/>
              <p:nvPr/>
            </p:nvSpPr>
            <p:spPr>
              <a:xfrm rot="17291982" flipH="1">
                <a:off x="6764859" y="3115683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9" name="Trapezoid 48"/>
              <p:cNvSpPr/>
              <p:nvPr/>
            </p:nvSpPr>
            <p:spPr>
              <a:xfrm rot="12971340" flipH="1">
                <a:off x="6375612" y="2083400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0" name="Trapezoid 49"/>
              <p:cNvSpPr/>
              <p:nvPr/>
            </p:nvSpPr>
            <p:spPr>
              <a:xfrm rot="8628660">
                <a:off x="5295462" y="2083400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grpSp>
        <p:nvGrpSpPr>
          <p:cNvPr id="61" name="Group 60"/>
          <p:cNvGrpSpPr/>
          <p:nvPr/>
        </p:nvGrpSpPr>
        <p:grpSpPr>
          <a:xfrm rot="8849580" flipH="1">
            <a:off x="3959286" y="1571683"/>
            <a:ext cx="4550126" cy="2798161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Connector 53"/>
          <p:cNvCxnSpPr/>
          <p:nvPr/>
        </p:nvCxnSpPr>
        <p:spPr>
          <a:xfrm flipH="1">
            <a:off x="3563860" y="2996940"/>
            <a:ext cx="1224170" cy="0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4788030" y="620610"/>
            <a:ext cx="72010" cy="4968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4764280" y="2636890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0" name="Straight Connector 39"/>
          <p:cNvCxnSpPr/>
          <p:nvPr/>
        </p:nvCxnSpPr>
        <p:spPr>
          <a:xfrm rot="16200000">
            <a:off x="1151525" y="274490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Left-Right Arrow 40"/>
          <p:cNvSpPr/>
          <p:nvPr/>
        </p:nvSpPr>
        <p:spPr>
          <a:xfrm>
            <a:off x="3635870" y="4941210"/>
            <a:ext cx="1152160" cy="360050"/>
          </a:xfrm>
          <a:prstGeom prst="leftRightArrow">
            <a:avLst>
              <a:gd name="adj1" fmla="val 30210"/>
              <a:gd name="adj2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213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74490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 rot="2196595">
            <a:off x="1776644" y="997344"/>
            <a:ext cx="4104570" cy="3816530"/>
            <a:chOff x="1630691" y="831392"/>
            <a:chExt cx="4104570" cy="3816530"/>
          </a:xfrm>
        </p:grpSpPr>
        <p:sp>
          <p:nvSpPr>
            <p:cNvPr id="8" name="Oval 7"/>
            <p:cNvSpPr/>
            <p:nvPr/>
          </p:nvSpPr>
          <p:spPr>
            <a:xfrm>
              <a:off x="4283960" y="191679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Oval 8"/>
            <p:cNvSpPr/>
            <p:nvPr/>
          </p:nvSpPr>
          <p:spPr>
            <a:xfrm>
              <a:off x="4427980" y="148473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Oval 9"/>
            <p:cNvSpPr/>
            <p:nvPr/>
          </p:nvSpPr>
          <p:spPr>
            <a:xfrm>
              <a:off x="3779890" y="119669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val 10"/>
            <p:cNvSpPr/>
            <p:nvPr/>
          </p:nvSpPr>
          <p:spPr>
            <a:xfrm>
              <a:off x="5148080" y="350101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val 11"/>
            <p:cNvSpPr/>
            <p:nvPr/>
          </p:nvSpPr>
          <p:spPr>
            <a:xfrm>
              <a:off x="4860040" y="220483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al 12"/>
            <p:cNvSpPr/>
            <p:nvPr/>
          </p:nvSpPr>
          <p:spPr>
            <a:xfrm>
              <a:off x="4788030" y="371704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Oval 13"/>
            <p:cNvSpPr/>
            <p:nvPr/>
          </p:nvSpPr>
          <p:spPr>
            <a:xfrm>
              <a:off x="3275820" y="126870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/>
            <p:cNvSpPr/>
            <p:nvPr/>
          </p:nvSpPr>
          <p:spPr>
            <a:xfrm>
              <a:off x="2339690" y="234885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Oval 15"/>
            <p:cNvSpPr/>
            <p:nvPr/>
          </p:nvSpPr>
          <p:spPr>
            <a:xfrm>
              <a:off x="2699740" y="162875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Oval 16"/>
            <p:cNvSpPr/>
            <p:nvPr/>
          </p:nvSpPr>
          <p:spPr>
            <a:xfrm>
              <a:off x="2987780" y="198880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val 17"/>
            <p:cNvSpPr/>
            <p:nvPr/>
          </p:nvSpPr>
          <p:spPr>
            <a:xfrm>
              <a:off x="4211950" y="386106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al 18"/>
            <p:cNvSpPr/>
            <p:nvPr/>
          </p:nvSpPr>
          <p:spPr>
            <a:xfrm>
              <a:off x="2987780" y="436513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Oval 19"/>
            <p:cNvSpPr/>
            <p:nvPr/>
          </p:nvSpPr>
          <p:spPr>
            <a:xfrm flipH="1" flipV="1">
              <a:off x="2123660" y="357302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al 20"/>
            <p:cNvSpPr/>
            <p:nvPr/>
          </p:nvSpPr>
          <p:spPr>
            <a:xfrm>
              <a:off x="3059790" y="393307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" name="Oval 21"/>
            <p:cNvSpPr/>
            <p:nvPr/>
          </p:nvSpPr>
          <p:spPr>
            <a:xfrm>
              <a:off x="2339690" y="342900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43" name="Group 42"/>
            <p:cNvGrpSpPr/>
            <p:nvPr/>
          </p:nvGrpSpPr>
          <p:grpSpPr>
            <a:xfrm rot="1157380">
              <a:off x="1630691" y="831392"/>
              <a:ext cx="4104570" cy="3816530"/>
              <a:chOff x="5292100" y="1628750"/>
              <a:chExt cx="2880400" cy="2664370"/>
            </a:xfrm>
          </p:grpSpPr>
          <p:sp>
            <p:nvSpPr>
              <p:cNvPr id="44" name="Regular Pentagon 43"/>
              <p:cNvSpPr/>
              <p:nvPr/>
            </p:nvSpPr>
            <p:spPr>
              <a:xfrm>
                <a:off x="5292100" y="1628750"/>
                <a:ext cx="2880400" cy="2664370"/>
              </a:xfrm>
              <a:prstGeom prst="pentagon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5" name="Regular Pentagon 44"/>
              <p:cNvSpPr/>
              <p:nvPr/>
            </p:nvSpPr>
            <p:spPr>
              <a:xfrm>
                <a:off x="6012200" y="2348850"/>
                <a:ext cx="1440200" cy="1368190"/>
              </a:xfrm>
              <a:prstGeom prst="pentagon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6" name="Trapezoid 45"/>
              <p:cNvSpPr/>
              <p:nvPr/>
            </p:nvSpPr>
            <p:spPr>
              <a:xfrm>
                <a:off x="5868180" y="3717040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7" name="Trapezoid 46"/>
              <p:cNvSpPr/>
              <p:nvPr/>
            </p:nvSpPr>
            <p:spPr>
              <a:xfrm rot="4308018">
                <a:off x="4971501" y="3094225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8" name="Trapezoid 47"/>
              <p:cNvSpPr/>
              <p:nvPr/>
            </p:nvSpPr>
            <p:spPr>
              <a:xfrm rot="17291982" flipH="1">
                <a:off x="6764859" y="3115683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9" name="Trapezoid 48"/>
              <p:cNvSpPr/>
              <p:nvPr/>
            </p:nvSpPr>
            <p:spPr>
              <a:xfrm rot="12971340" flipH="1">
                <a:off x="6375612" y="2083400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0" name="Trapezoid 49"/>
              <p:cNvSpPr/>
              <p:nvPr/>
            </p:nvSpPr>
            <p:spPr>
              <a:xfrm rot="8628660">
                <a:off x="5295462" y="2083400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grpSp>
        <p:nvGrpSpPr>
          <p:cNvPr id="61" name="Group 60"/>
          <p:cNvGrpSpPr/>
          <p:nvPr/>
        </p:nvGrpSpPr>
        <p:grpSpPr>
          <a:xfrm rot="8849580" flipH="1">
            <a:off x="3959286" y="1571683"/>
            <a:ext cx="4550126" cy="2798161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Connector 53"/>
          <p:cNvCxnSpPr/>
          <p:nvPr/>
        </p:nvCxnSpPr>
        <p:spPr>
          <a:xfrm flipH="1">
            <a:off x="3563860" y="2996940"/>
            <a:ext cx="1584220" cy="0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5087945" y="620610"/>
            <a:ext cx="72010" cy="4968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040445" y="3212970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Left-Right Arrow 3"/>
          <p:cNvSpPr/>
          <p:nvPr/>
        </p:nvSpPr>
        <p:spPr>
          <a:xfrm>
            <a:off x="3635870" y="4941210"/>
            <a:ext cx="1440200" cy="360050"/>
          </a:xfrm>
          <a:prstGeom prst="leftRightArrow">
            <a:avLst>
              <a:gd name="adj1" fmla="val 30210"/>
              <a:gd name="adj2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294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 rot="2196595">
            <a:off x="1776644" y="997344"/>
            <a:ext cx="4104570" cy="3816530"/>
            <a:chOff x="1630691" y="831392"/>
            <a:chExt cx="4104570" cy="3816530"/>
          </a:xfrm>
        </p:grpSpPr>
        <p:sp>
          <p:nvSpPr>
            <p:cNvPr id="8" name="Oval 7"/>
            <p:cNvSpPr/>
            <p:nvPr/>
          </p:nvSpPr>
          <p:spPr>
            <a:xfrm>
              <a:off x="4283960" y="191679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Oval 8"/>
            <p:cNvSpPr/>
            <p:nvPr/>
          </p:nvSpPr>
          <p:spPr>
            <a:xfrm>
              <a:off x="4427980" y="148473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Oval 9"/>
            <p:cNvSpPr/>
            <p:nvPr/>
          </p:nvSpPr>
          <p:spPr>
            <a:xfrm>
              <a:off x="3779890" y="119669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val 10"/>
            <p:cNvSpPr/>
            <p:nvPr/>
          </p:nvSpPr>
          <p:spPr>
            <a:xfrm>
              <a:off x="5148080" y="350101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val 11"/>
            <p:cNvSpPr/>
            <p:nvPr/>
          </p:nvSpPr>
          <p:spPr>
            <a:xfrm>
              <a:off x="4860040" y="220483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al 12"/>
            <p:cNvSpPr/>
            <p:nvPr/>
          </p:nvSpPr>
          <p:spPr>
            <a:xfrm>
              <a:off x="4788030" y="371704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Oval 13"/>
            <p:cNvSpPr/>
            <p:nvPr/>
          </p:nvSpPr>
          <p:spPr>
            <a:xfrm>
              <a:off x="3275820" y="126870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/>
            <p:cNvSpPr/>
            <p:nvPr/>
          </p:nvSpPr>
          <p:spPr>
            <a:xfrm>
              <a:off x="2339690" y="234885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Oval 15"/>
            <p:cNvSpPr/>
            <p:nvPr/>
          </p:nvSpPr>
          <p:spPr>
            <a:xfrm>
              <a:off x="2699740" y="162875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Oval 16"/>
            <p:cNvSpPr/>
            <p:nvPr/>
          </p:nvSpPr>
          <p:spPr>
            <a:xfrm>
              <a:off x="2987780" y="198880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val 17"/>
            <p:cNvSpPr/>
            <p:nvPr/>
          </p:nvSpPr>
          <p:spPr>
            <a:xfrm>
              <a:off x="4211950" y="386106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al 18"/>
            <p:cNvSpPr/>
            <p:nvPr/>
          </p:nvSpPr>
          <p:spPr>
            <a:xfrm>
              <a:off x="2987780" y="436513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Oval 19"/>
            <p:cNvSpPr/>
            <p:nvPr/>
          </p:nvSpPr>
          <p:spPr>
            <a:xfrm flipH="1" flipV="1">
              <a:off x="2123660" y="357302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al 20"/>
            <p:cNvSpPr/>
            <p:nvPr/>
          </p:nvSpPr>
          <p:spPr>
            <a:xfrm>
              <a:off x="3059790" y="393307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" name="Oval 21"/>
            <p:cNvSpPr/>
            <p:nvPr/>
          </p:nvSpPr>
          <p:spPr>
            <a:xfrm>
              <a:off x="2339690" y="342900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43" name="Group 42"/>
            <p:cNvGrpSpPr/>
            <p:nvPr/>
          </p:nvGrpSpPr>
          <p:grpSpPr>
            <a:xfrm rot="1157380">
              <a:off x="1630691" y="831392"/>
              <a:ext cx="4104570" cy="3816530"/>
              <a:chOff x="5292100" y="1628750"/>
              <a:chExt cx="2880400" cy="2664370"/>
            </a:xfrm>
          </p:grpSpPr>
          <p:sp>
            <p:nvSpPr>
              <p:cNvPr id="44" name="Regular Pentagon 43"/>
              <p:cNvSpPr/>
              <p:nvPr/>
            </p:nvSpPr>
            <p:spPr>
              <a:xfrm>
                <a:off x="5292100" y="1628750"/>
                <a:ext cx="2880400" cy="2664370"/>
              </a:xfrm>
              <a:prstGeom prst="pentagon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5" name="Regular Pentagon 44"/>
              <p:cNvSpPr/>
              <p:nvPr/>
            </p:nvSpPr>
            <p:spPr>
              <a:xfrm>
                <a:off x="6012200" y="2348850"/>
                <a:ext cx="1440200" cy="1368190"/>
              </a:xfrm>
              <a:prstGeom prst="pentagon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6" name="Trapezoid 45"/>
              <p:cNvSpPr/>
              <p:nvPr/>
            </p:nvSpPr>
            <p:spPr>
              <a:xfrm>
                <a:off x="5868180" y="3717040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7" name="Trapezoid 46"/>
              <p:cNvSpPr/>
              <p:nvPr/>
            </p:nvSpPr>
            <p:spPr>
              <a:xfrm rot="4308018">
                <a:off x="4971501" y="3094225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8" name="Trapezoid 47"/>
              <p:cNvSpPr/>
              <p:nvPr/>
            </p:nvSpPr>
            <p:spPr>
              <a:xfrm rot="17291982" flipH="1">
                <a:off x="6764859" y="3115683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9" name="Trapezoid 48"/>
              <p:cNvSpPr/>
              <p:nvPr/>
            </p:nvSpPr>
            <p:spPr>
              <a:xfrm rot="12971340" flipH="1">
                <a:off x="6375612" y="2083400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0" name="Trapezoid 49"/>
              <p:cNvSpPr/>
              <p:nvPr/>
            </p:nvSpPr>
            <p:spPr>
              <a:xfrm rot="8628660">
                <a:off x="5295462" y="2083400"/>
                <a:ext cx="1728240" cy="576080"/>
              </a:xfrm>
              <a:prstGeom prst="trapezoid">
                <a:avLst>
                  <a:gd name="adj" fmla="val 69642"/>
                </a:avLst>
              </a:prstGeom>
              <a:solidFill>
                <a:schemeClr val="accent6">
                  <a:lumMod val="75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grpSp>
        <p:nvGrpSpPr>
          <p:cNvPr id="61" name="Group 60"/>
          <p:cNvGrpSpPr/>
          <p:nvPr/>
        </p:nvGrpSpPr>
        <p:grpSpPr>
          <a:xfrm rot="8849580" flipH="1">
            <a:off x="3959286" y="1571683"/>
            <a:ext cx="4550126" cy="2798161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Connector 53"/>
          <p:cNvCxnSpPr/>
          <p:nvPr/>
        </p:nvCxnSpPr>
        <p:spPr>
          <a:xfrm flipH="1">
            <a:off x="3563860" y="2996940"/>
            <a:ext cx="1656230" cy="0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5148080" y="620610"/>
            <a:ext cx="72010" cy="4968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148080" y="2348850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Straight Connector 36"/>
          <p:cNvCxnSpPr/>
          <p:nvPr/>
        </p:nvCxnSpPr>
        <p:spPr>
          <a:xfrm rot="16200000">
            <a:off x="1151525" y="274490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Left-Right Arrow 38"/>
          <p:cNvSpPr/>
          <p:nvPr/>
        </p:nvSpPr>
        <p:spPr>
          <a:xfrm>
            <a:off x="3635870" y="4941210"/>
            <a:ext cx="1512210" cy="360050"/>
          </a:xfrm>
          <a:prstGeom prst="leftRightArrow">
            <a:avLst>
              <a:gd name="adj1" fmla="val 30210"/>
              <a:gd name="adj2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3399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 rot="8849580" flipH="1">
            <a:off x="3959286" y="1571683"/>
            <a:ext cx="4550126" cy="2798161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 rot="3353975">
            <a:off x="1776644" y="997344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>
            <a:off x="1151525" y="274490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Arc 51"/>
          <p:cNvSpPr/>
          <p:nvPr/>
        </p:nvSpPr>
        <p:spPr>
          <a:xfrm rot="16200000">
            <a:off x="791475" y="800635"/>
            <a:ext cx="4680650" cy="4176580"/>
          </a:xfrm>
          <a:prstGeom prst="arc">
            <a:avLst>
              <a:gd name="adj1" fmla="val 18376859"/>
              <a:gd name="adj2" fmla="val 0"/>
            </a:avLst>
          </a:prstGeom>
          <a:ln w="920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3" name="Group 32"/>
          <p:cNvGrpSpPr/>
          <p:nvPr/>
        </p:nvGrpSpPr>
        <p:grpSpPr>
          <a:xfrm>
            <a:off x="2023106" y="1456239"/>
            <a:ext cx="3239111" cy="3107012"/>
            <a:chOff x="2023106" y="1456239"/>
            <a:chExt cx="3239111" cy="3107012"/>
          </a:xfrm>
        </p:grpSpPr>
        <p:grpSp>
          <p:nvGrpSpPr>
            <p:cNvPr id="4" name="Group 3"/>
            <p:cNvGrpSpPr/>
            <p:nvPr/>
          </p:nvGrpSpPr>
          <p:grpSpPr>
            <a:xfrm>
              <a:off x="2023106" y="1456239"/>
              <a:ext cx="3239111" cy="3107012"/>
              <a:chOff x="2023106" y="1456239"/>
              <a:chExt cx="3239111" cy="3107012"/>
            </a:xfrm>
          </p:grpSpPr>
          <p:sp>
            <p:nvSpPr>
              <p:cNvPr id="8" name="Oval 7"/>
              <p:cNvSpPr/>
              <p:nvPr/>
            </p:nvSpPr>
            <p:spPr>
              <a:xfrm rot="2196595">
                <a:off x="4744925" y="2632225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9" name="Oval 8"/>
              <p:cNvSpPr/>
              <p:nvPr/>
            </p:nvSpPr>
            <p:spPr>
              <a:xfrm rot="2196595">
                <a:off x="5118197" y="2371292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0" name="Oval 9"/>
              <p:cNvSpPr/>
              <p:nvPr/>
            </p:nvSpPr>
            <p:spPr>
              <a:xfrm rot="2196595">
                <a:off x="4769742" y="1753581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1" name="Oval 10"/>
              <p:cNvSpPr/>
              <p:nvPr/>
            </p:nvSpPr>
            <p:spPr>
              <a:xfrm rot="2196595">
                <a:off x="4493795" y="4419231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2" name="Oval 11"/>
              <p:cNvSpPr/>
              <p:nvPr/>
            </p:nvSpPr>
            <p:spPr>
              <a:xfrm rot="2196595">
                <a:off x="5035576" y="3206992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3" name="Oval 12"/>
              <p:cNvSpPr/>
              <p:nvPr/>
            </p:nvSpPr>
            <p:spPr>
              <a:xfrm rot="2196595">
                <a:off x="4075945" y="4377920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4" name="Oval 13"/>
              <p:cNvSpPr/>
              <p:nvPr/>
            </p:nvSpPr>
            <p:spPr>
              <a:xfrm rot="2196595">
                <a:off x="4322174" y="1510775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5" name="Oval 14"/>
              <p:cNvSpPr/>
              <p:nvPr/>
            </p:nvSpPr>
            <p:spPr>
              <a:xfrm rot="2196595">
                <a:off x="2926567" y="1819553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6" name="Oval 15"/>
              <p:cNvSpPr/>
              <p:nvPr/>
            </p:nvSpPr>
            <p:spPr>
              <a:xfrm rot="2196595">
                <a:off x="3645025" y="1456239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7" name="Oval 16"/>
              <p:cNvSpPr/>
              <p:nvPr/>
            </p:nvSpPr>
            <p:spPr>
              <a:xfrm rot="2196595">
                <a:off x="3661518" y="1917033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8" name="Oval 17"/>
              <p:cNvSpPr/>
              <p:nvPr/>
            </p:nvSpPr>
            <p:spPr>
              <a:xfrm rot="2196595">
                <a:off x="3527629" y="4149974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9" name="Oval 18"/>
              <p:cNvSpPr/>
              <p:nvPr/>
            </p:nvSpPr>
            <p:spPr>
              <a:xfrm rot="2196595">
                <a:off x="2244361" y="3824547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0" name="Oval 19"/>
              <p:cNvSpPr/>
              <p:nvPr/>
            </p:nvSpPr>
            <p:spPr>
              <a:xfrm rot="2196595" flipH="1" flipV="1">
                <a:off x="2023106" y="2673379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1" name="Oval 20"/>
              <p:cNvSpPr/>
              <p:nvPr/>
            </p:nvSpPr>
            <p:spPr>
              <a:xfrm rot="2196595">
                <a:off x="2559830" y="3520671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2" name="Oval 21"/>
              <p:cNvSpPr/>
              <p:nvPr/>
            </p:nvSpPr>
            <p:spPr>
              <a:xfrm rot="2196595">
                <a:off x="2282404" y="2686605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cxnSp>
          <p:nvCxnSpPr>
            <p:cNvPr id="23" name="Straight Connector 22"/>
            <p:cNvCxnSpPr>
              <a:stCxn id="53" idx="0"/>
            </p:cNvCxnSpPr>
            <p:nvPr/>
          </p:nvCxnSpPr>
          <p:spPr>
            <a:xfrm flipV="1">
              <a:off x="3571843" y="1916790"/>
              <a:ext cx="1144177" cy="1109246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53" idx="0"/>
            </p:cNvCxnSpPr>
            <p:nvPr/>
          </p:nvCxnSpPr>
          <p:spPr>
            <a:xfrm flipV="1">
              <a:off x="3571843" y="1700760"/>
              <a:ext cx="712117" cy="1325276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53" idx="0"/>
            </p:cNvCxnSpPr>
            <p:nvPr/>
          </p:nvCxnSpPr>
          <p:spPr>
            <a:xfrm flipV="1">
              <a:off x="3571843" y="2132820"/>
              <a:ext cx="128054" cy="893216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2123660" y="5445280"/>
            <a:ext cx="4658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/>
              <a:t>Rotate only points by   360</a:t>
            </a:r>
            <a:r>
              <a:rPr lang="cs-CZ" sz="2400" b="1" smtClean="0"/>
              <a:t>°</a:t>
            </a:r>
            <a:r>
              <a:rPr lang="en-US" sz="2400" b="1" smtClean="0"/>
              <a:t>  / sides</a:t>
            </a:r>
            <a:endParaRPr lang="cs-CZ" sz="2400" b="1"/>
          </a:p>
        </p:txBody>
      </p:sp>
    </p:spTree>
    <p:extLst>
      <p:ext uri="{BB962C8B-B14F-4D97-AF65-F5344CB8AC3E}">
        <p14:creationId xmlns:p14="http://schemas.microsoft.com/office/powerpoint/2010/main" val="2896162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 rot="8849580" flipH="1">
            <a:off x="3959286" y="1571683"/>
            <a:ext cx="4550126" cy="2798161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 rot="3353975">
            <a:off x="1776644" y="997344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>
            <a:off x="1151525" y="274490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Arc 51"/>
          <p:cNvSpPr/>
          <p:nvPr/>
        </p:nvSpPr>
        <p:spPr>
          <a:xfrm>
            <a:off x="1403560" y="620610"/>
            <a:ext cx="4680650" cy="4176580"/>
          </a:xfrm>
          <a:prstGeom prst="arc">
            <a:avLst>
              <a:gd name="adj1" fmla="val 18376859"/>
              <a:gd name="adj2" fmla="val 0"/>
            </a:avLst>
          </a:prstGeom>
          <a:ln w="920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3" name="Group 32"/>
          <p:cNvGrpSpPr/>
          <p:nvPr/>
        </p:nvGrpSpPr>
        <p:grpSpPr>
          <a:xfrm rot="4287897">
            <a:off x="2095761" y="1518782"/>
            <a:ext cx="3239111" cy="3107012"/>
            <a:chOff x="2023107" y="1456240"/>
            <a:chExt cx="3239111" cy="3107012"/>
          </a:xfrm>
        </p:grpSpPr>
        <p:grpSp>
          <p:nvGrpSpPr>
            <p:cNvPr id="4" name="Group 3"/>
            <p:cNvGrpSpPr/>
            <p:nvPr/>
          </p:nvGrpSpPr>
          <p:grpSpPr>
            <a:xfrm>
              <a:off x="2023107" y="1456240"/>
              <a:ext cx="3239111" cy="3107012"/>
              <a:chOff x="2023106" y="1456239"/>
              <a:chExt cx="3239111" cy="3107012"/>
            </a:xfrm>
          </p:grpSpPr>
          <p:sp>
            <p:nvSpPr>
              <p:cNvPr id="8" name="Oval 7"/>
              <p:cNvSpPr/>
              <p:nvPr/>
            </p:nvSpPr>
            <p:spPr>
              <a:xfrm rot="2196595">
                <a:off x="4744925" y="2632225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9" name="Oval 8"/>
              <p:cNvSpPr/>
              <p:nvPr/>
            </p:nvSpPr>
            <p:spPr>
              <a:xfrm rot="2196595">
                <a:off x="5118197" y="2371292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0" name="Oval 9"/>
              <p:cNvSpPr/>
              <p:nvPr/>
            </p:nvSpPr>
            <p:spPr>
              <a:xfrm rot="2196595">
                <a:off x="4769742" y="1753582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1" name="Oval 10"/>
              <p:cNvSpPr/>
              <p:nvPr/>
            </p:nvSpPr>
            <p:spPr>
              <a:xfrm rot="2196595">
                <a:off x="4493795" y="4419231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2" name="Oval 11"/>
              <p:cNvSpPr/>
              <p:nvPr/>
            </p:nvSpPr>
            <p:spPr>
              <a:xfrm rot="2196595">
                <a:off x="5035576" y="3206992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3" name="Oval 12"/>
              <p:cNvSpPr/>
              <p:nvPr/>
            </p:nvSpPr>
            <p:spPr>
              <a:xfrm rot="2196595">
                <a:off x="4075945" y="4377920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4" name="Oval 13"/>
              <p:cNvSpPr/>
              <p:nvPr/>
            </p:nvSpPr>
            <p:spPr>
              <a:xfrm rot="2196595">
                <a:off x="4322174" y="1510775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5" name="Oval 14"/>
              <p:cNvSpPr/>
              <p:nvPr/>
            </p:nvSpPr>
            <p:spPr>
              <a:xfrm rot="2196595">
                <a:off x="2926567" y="1819553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6" name="Oval 15"/>
              <p:cNvSpPr/>
              <p:nvPr/>
            </p:nvSpPr>
            <p:spPr>
              <a:xfrm rot="2196595">
                <a:off x="3645025" y="1456239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7" name="Oval 16"/>
              <p:cNvSpPr/>
              <p:nvPr/>
            </p:nvSpPr>
            <p:spPr>
              <a:xfrm rot="2196595">
                <a:off x="3661518" y="1917033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8" name="Oval 17"/>
              <p:cNvSpPr/>
              <p:nvPr/>
            </p:nvSpPr>
            <p:spPr>
              <a:xfrm rot="2196595">
                <a:off x="3527629" y="4149974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9" name="Oval 18"/>
              <p:cNvSpPr/>
              <p:nvPr/>
            </p:nvSpPr>
            <p:spPr>
              <a:xfrm rot="2196595">
                <a:off x="2244361" y="3824547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0" name="Oval 19"/>
              <p:cNvSpPr/>
              <p:nvPr/>
            </p:nvSpPr>
            <p:spPr>
              <a:xfrm rot="2196595" flipH="1" flipV="1">
                <a:off x="2023106" y="2673379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1" name="Oval 20"/>
              <p:cNvSpPr/>
              <p:nvPr/>
            </p:nvSpPr>
            <p:spPr>
              <a:xfrm rot="2196595">
                <a:off x="2559830" y="3520671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2" name="Oval 21"/>
              <p:cNvSpPr/>
              <p:nvPr/>
            </p:nvSpPr>
            <p:spPr>
              <a:xfrm rot="2196595">
                <a:off x="2282404" y="2686605"/>
                <a:ext cx="144020" cy="1440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cxnSp>
          <p:nvCxnSpPr>
            <p:cNvPr id="23" name="Straight Connector 22"/>
            <p:cNvCxnSpPr>
              <a:stCxn id="53" idx="0"/>
            </p:cNvCxnSpPr>
            <p:nvPr/>
          </p:nvCxnSpPr>
          <p:spPr>
            <a:xfrm flipV="1">
              <a:off x="3571844" y="1916791"/>
              <a:ext cx="1144177" cy="1109246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53" idx="0"/>
            </p:cNvCxnSpPr>
            <p:nvPr/>
          </p:nvCxnSpPr>
          <p:spPr>
            <a:xfrm flipV="1">
              <a:off x="3571844" y="1700761"/>
              <a:ext cx="712117" cy="1325276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53" idx="0"/>
            </p:cNvCxnSpPr>
            <p:nvPr/>
          </p:nvCxnSpPr>
          <p:spPr>
            <a:xfrm flipV="1">
              <a:off x="3571844" y="2132821"/>
              <a:ext cx="128054" cy="893216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67808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 rot="8849580" flipH="1">
            <a:off x="3959286" y="1571683"/>
            <a:ext cx="4550126" cy="2798161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 rot="3353975">
            <a:off x="1776644" y="997344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>
            <a:off x="1151525" y="274490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 rot="4287897">
            <a:off x="2095761" y="1518782"/>
            <a:ext cx="3239111" cy="3107012"/>
            <a:chOff x="2023106" y="1456239"/>
            <a:chExt cx="3239111" cy="3107012"/>
          </a:xfrm>
        </p:grpSpPr>
        <p:sp>
          <p:nvSpPr>
            <p:cNvPr id="8" name="Oval 7"/>
            <p:cNvSpPr/>
            <p:nvPr/>
          </p:nvSpPr>
          <p:spPr>
            <a:xfrm rot="2196595">
              <a:off x="4744925" y="2632225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Oval 8"/>
            <p:cNvSpPr/>
            <p:nvPr/>
          </p:nvSpPr>
          <p:spPr>
            <a:xfrm rot="2196595">
              <a:off x="5118197" y="2371292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Oval 9"/>
            <p:cNvSpPr/>
            <p:nvPr/>
          </p:nvSpPr>
          <p:spPr>
            <a:xfrm rot="2196595">
              <a:off x="4769742" y="1753582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val 10"/>
            <p:cNvSpPr/>
            <p:nvPr/>
          </p:nvSpPr>
          <p:spPr>
            <a:xfrm rot="2196595">
              <a:off x="4493795" y="4419231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val 11"/>
            <p:cNvSpPr/>
            <p:nvPr/>
          </p:nvSpPr>
          <p:spPr>
            <a:xfrm rot="2196595">
              <a:off x="5035576" y="3206992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al 12"/>
            <p:cNvSpPr/>
            <p:nvPr/>
          </p:nvSpPr>
          <p:spPr>
            <a:xfrm rot="2196595">
              <a:off x="4075945" y="437792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Oval 13"/>
            <p:cNvSpPr/>
            <p:nvPr/>
          </p:nvSpPr>
          <p:spPr>
            <a:xfrm rot="2196595">
              <a:off x="4322174" y="1510775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/>
            <p:cNvSpPr/>
            <p:nvPr/>
          </p:nvSpPr>
          <p:spPr>
            <a:xfrm rot="2196595">
              <a:off x="2926567" y="1819553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Oval 15"/>
            <p:cNvSpPr/>
            <p:nvPr/>
          </p:nvSpPr>
          <p:spPr>
            <a:xfrm rot="2196595">
              <a:off x="3645025" y="1456239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Oval 16"/>
            <p:cNvSpPr/>
            <p:nvPr/>
          </p:nvSpPr>
          <p:spPr>
            <a:xfrm rot="2196595">
              <a:off x="3661518" y="1917033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val 17"/>
            <p:cNvSpPr/>
            <p:nvPr/>
          </p:nvSpPr>
          <p:spPr>
            <a:xfrm rot="2196595">
              <a:off x="3527629" y="4149974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al 18"/>
            <p:cNvSpPr/>
            <p:nvPr/>
          </p:nvSpPr>
          <p:spPr>
            <a:xfrm rot="2196595">
              <a:off x="2244361" y="3824547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Oval 19"/>
            <p:cNvSpPr/>
            <p:nvPr/>
          </p:nvSpPr>
          <p:spPr>
            <a:xfrm rot="2196595" flipH="1" flipV="1">
              <a:off x="2023106" y="2673379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al 20"/>
            <p:cNvSpPr/>
            <p:nvPr/>
          </p:nvSpPr>
          <p:spPr>
            <a:xfrm rot="2196595">
              <a:off x="2559830" y="3520671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" name="Oval 21"/>
            <p:cNvSpPr/>
            <p:nvPr/>
          </p:nvSpPr>
          <p:spPr>
            <a:xfrm rot="2196595">
              <a:off x="2282404" y="2686605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38" name="Straight Connector 37"/>
          <p:cNvCxnSpPr/>
          <p:nvPr/>
        </p:nvCxnSpPr>
        <p:spPr>
          <a:xfrm flipH="1">
            <a:off x="3563860" y="2996940"/>
            <a:ext cx="1656230" cy="0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4667760" y="692620"/>
            <a:ext cx="72010" cy="4968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4644010" y="2780910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Left-Right Arrow 40"/>
          <p:cNvSpPr/>
          <p:nvPr/>
        </p:nvSpPr>
        <p:spPr>
          <a:xfrm>
            <a:off x="3635870" y="4941210"/>
            <a:ext cx="1008140" cy="360050"/>
          </a:xfrm>
          <a:prstGeom prst="leftRightArrow">
            <a:avLst>
              <a:gd name="adj1" fmla="val 30210"/>
              <a:gd name="adj2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205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 rot="8849580" flipH="1">
            <a:off x="3959286" y="1571683"/>
            <a:ext cx="4550126" cy="2798161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 rot="3353975">
            <a:off x="1776644" y="997344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>
            <a:off x="1151525" y="274490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 rot="4287897">
            <a:off x="2095761" y="1518782"/>
            <a:ext cx="3239111" cy="3107012"/>
            <a:chOff x="2023106" y="1456239"/>
            <a:chExt cx="3239111" cy="3107012"/>
          </a:xfrm>
        </p:grpSpPr>
        <p:sp>
          <p:nvSpPr>
            <p:cNvPr id="8" name="Oval 7"/>
            <p:cNvSpPr/>
            <p:nvPr/>
          </p:nvSpPr>
          <p:spPr>
            <a:xfrm rot="2196595">
              <a:off x="4744925" y="2632225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Oval 8"/>
            <p:cNvSpPr/>
            <p:nvPr/>
          </p:nvSpPr>
          <p:spPr>
            <a:xfrm rot="2196595">
              <a:off x="5118197" y="2371292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Oval 9"/>
            <p:cNvSpPr/>
            <p:nvPr/>
          </p:nvSpPr>
          <p:spPr>
            <a:xfrm rot="2196595">
              <a:off x="4769742" y="1753582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val 10"/>
            <p:cNvSpPr/>
            <p:nvPr/>
          </p:nvSpPr>
          <p:spPr>
            <a:xfrm rot="2196595">
              <a:off x="4493795" y="4419231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val 11"/>
            <p:cNvSpPr/>
            <p:nvPr/>
          </p:nvSpPr>
          <p:spPr>
            <a:xfrm rot="2196595">
              <a:off x="5035576" y="3206992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val 12"/>
            <p:cNvSpPr/>
            <p:nvPr/>
          </p:nvSpPr>
          <p:spPr>
            <a:xfrm rot="2196595">
              <a:off x="4075945" y="4377920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Oval 13"/>
            <p:cNvSpPr/>
            <p:nvPr/>
          </p:nvSpPr>
          <p:spPr>
            <a:xfrm rot="2196595">
              <a:off x="4322174" y="1510775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val 14"/>
            <p:cNvSpPr/>
            <p:nvPr/>
          </p:nvSpPr>
          <p:spPr>
            <a:xfrm rot="2196595">
              <a:off x="2926567" y="1819553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Oval 15"/>
            <p:cNvSpPr/>
            <p:nvPr/>
          </p:nvSpPr>
          <p:spPr>
            <a:xfrm rot="2196595">
              <a:off x="3645025" y="1456239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Oval 16"/>
            <p:cNvSpPr/>
            <p:nvPr/>
          </p:nvSpPr>
          <p:spPr>
            <a:xfrm rot="2196595">
              <a:off x="3661518" y="1917033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val 17"/>
            <p:cNvSpPr/>
            <p:nvPr/>
          </p:nvSpPr>
          <p:spPr>
            <a:xfrm rot="2196595">
              <a:off x="3527629" y="4149974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val 18"/>
            <p:cNvSpPr/>
            <p:nvPr/>
          </p:nvSpPr>
          <p:spPr>
            <a:xfrm rot="2196595">
              <a:off x="2244361" y="3824547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Oval 19"/>
            <p:cNvSpPr/>
            <p:nvPr/>
          </p:nvSpPr>
          <p:spPr>
            <a:xfrm rot="2196595" flipH="1" flipV="1">
              <a:off x="2023106" y="2673379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al 20"/>
            <p:cNvSpPr/>
            <p:nvPr/>
          </p:nvSpPr>
          <p:spPr>
            <a:xfrm rot="2196595">
              <a:off x="2559830" y="3520671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" name="Oval 21"/>
            <p:cNvSpPr/>
            <p:nvPr/>
          </p:nvSpPr>
          <p:spPr>
            <a:xfrm rot="2196595">
              <a:off x="2282404" y="2686605"/>
              <a:ext cx="144020" cy="1440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38" name="Straight Connector 37"/>
          <p:cNvCxnSpPr/>
          <p:nvPr/>
        </p:nvCxnSpPr>
        <p:spPr>
          <a:xfrm flipH="1">
            <a:off x="3563860" y="2996940"/>
            <a:ext cx="1656230" cy="0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5076070" y="692620"/>
            <a:ext cx="72010" cy="4968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5048774" y="2623242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Left-Right Arrow 40"/>
          <p:cNvSpPr/>
          <p:nvPr/>
        </p:nvSpPr>
        <p:spPr>
          <a:xfrm>
            <a:off x="3635870" y="4941210"/>
            <a:ext cx="1440200" cy="360050"/>
          </a:xfrm>
          <a:prstGeom prst="leftRightArrow">
            <a:avLst>
              <a:gd name="adj1" fmla="val 30210"/>
              <a:gd name="adj2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96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83960" y="19167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al 8"/>
          <p:cNvSpPr/>
          <p:nvPr/>
        </p:nvSpPr>
        <p:spPr>
          <a:xfrm>
            <a:off x="4427980" y="14847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al 9"/>
          <p:cNvSpPr/>
          <p:nvPr/>
        </p:nvSpPr>
        <p:spPr>
          <a:xfrm>
            <a:off x="3779890" y="11966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al 10"/>
          <p:cNvSpPr/>
          <p:nvPr/>
        </p:nvSpPr>
        <p:spPr>
          <a:xfrm>
            <a:off x="5148080" y="350101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al 11"/>
          <p:cNvSpPr/>
          <p:nvPr/>
        </p:nvSpPr>
        <p:spPr>
          <a:xfrm>
            <a:off x="4860040" y="22048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4788030" y="371704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3275820" y="12687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al 14"/>
          <p:cNvSpPr/>
          <p:nvPr/>
        </p:nvSpPr>
        <p:spPr>
          <a:xfrm>
            <a:off x="2339690" y="23488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2699740" y="16287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al 16"/>
          <p:cNvSpPr/>
          <p:nvPr/>
        </p:nvSpPr>
        <p:spPr>
          <a:xfrm>
            <a:off x="2987780" y="19888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al 17"/>
          <p:cNvSpPr/>
          <p:nvPr/>
        </p:nvSpPr>
        <p:spPr>
          <a:xfrm>
            <a:off x="4211950" y="386106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al 18"/>
          <p:cNvSpPr/>
          <p:nvPr/>
        </p:nvSpPr>
        <p:spPr>
          <a:xfrm>
            <a:off x="2987780" y="43651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al 19"/>
          <p:cNvSpPr/>
          <p:nvPr/>
        </p:nvSpPr>
        <p:spPr>
          <a:xfrm flipH="1" flipV="1">
            <a:off x="2123660" y="357302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al 20"/>
          <p:cNvSpPr/>
          <p:nvPr/>
        </p:nvSpPr>
        <p:spPr>
          <a:xfrm>
            <a:off x="3059790" y="393307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al 21"/>
          <p:cNvSpPr/>
          <p:nvPr/>
        </p:nvSpPr>
        <p:spPr>
          <a:xfrm>
            <a:off x="2339690" y="34290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3" name="Group 42"/>
          <p:cNvGrpSpPr/>
          <p:nvPr/>
        </p:nvGrpSpPr>
        <p:grpSpPr>
          <a:xfrm rot="1157380">
            <a:off x="1630691" y="831392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1" name="Group 60"/>
          <p:cNvGrpSpPr/>
          <p:nvPr/>
        </p:nvGrpSpPr>
        <p:grpSpPr>
          <a:xfrm rot="17302927">
            <a:off x="928898" y="-699809"/>
            <a:ext cx="4286718" cy="2646832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3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/>
          <p:cNvCxnSpPr/>
          <p:nvPr/>
        </p:nvCxnSpPr>
        <p:spPr>
          <a:xfrm flipH="1" flipV="1">
            <a:off x="2843760" y="260560"/>
            <a:ext cx="795136" cy="2737942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 flipV="1">
            <a:off x="3347830" y="1988800"/>
            <a:ext cx="288040" cy="1009702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1403560" y="1412720"/>
            <a:ext cx="3816530" cy="11521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2987780" y="1988800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1493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83960" y="19167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al 8"/>
          <p:cNvSpPr/>
          <p:nvPr/>
        </p:nvSpPr>
        <p:spPr>
          <a:xfrm>
            <a:off x="4427980" y="14847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al 9"/>
          <p:cNvSpPr/>
          <p:nvPr/>
        </p:nvSpPr>
        <p:spPr>
          <a:xfrm>
            <a:off x="3779890" y="11966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al 10"/>
          <p:cNvSpPr/>
          <p:nvPr/>
        </p:nvSpPr>
        <p:spPr>
          <a:xfrm>
            <a:off x="5148080" y="350101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al 11"/>
          <p:cNvSpPr/>
          <p:nvPr/>
        </p:nvSpPr>
        <p:spPr>
          <a:xfrm>
            <a:off x="4860040" y="22048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4788030" y="371704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3275820" y="12687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al 14"/>
          <p:cNvSpPr/>
          <p:nvPr/>
        </p:nvSpPr>
        <p:spPr>
          <a:xfrm>
            <a:off x="2339690" y="23488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2699740" y="16287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al 16"/>
          <p:cNvSpPr/>
          <p:nvPr/>
        </p:nvSpPr>
        <p:spPr>
          <a:xfrm>
            <a:off x="2987780" y="19888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al 17"/>
          <p:cNvSpPr/>
          <p:nvPr/>
        </p:nvSpPr>
        <p:spPr>
          <a:xfrm>
            <a:off x="4211950" y="386106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al 18"/>
          <p:cNvSpPr/>
          <p:nvPr/>
        </p:nvSpPr>
        <p:spPr>
          <a:xfrm>
            <a:off x="2987780" y="43651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al 19"/>
          <p:cNvSpPr/>
          <p:nvPr/>
        </p:nvSpPr>
        <p:spPr>
          <a:xfrm flipH="1" flipV="1">
            <a:off x="2123660" y="357302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al 20"/>
          <p:cNvSpPr/>
          <p:nvPr/>
        </p:nvSpPr>
        <p:spPr>
          <a:xfrm>
            <a:off x="3059790" y="393307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al 21"/>
          <p:cNvSpPr/>
          <p:nvPr/>
        </p:nvSpPr>
        <p:spPr>
          <a:xfrm>
            <a:off x="2339690" y="34290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3" name="Group 42"/>
          <p:cNvGrpSpPr/>
          <p:nvPr/>
        </p:nvGrpSpPr>
        <p:grpSpPr>
          <a:xfrm rot="1157380">
            <a:off x="1630691" y="831392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1" name="Group 60"/>
          <p:cNvGrpSpPr/>
          <p:nvPr/>
        </p:nvGrpSpPr>
        <p:grpSpPr>
          <a:xfrm rot="17302927">
            <a:off x="928898" y="-699809"/>
            <a:ext cx="4286718" cy="2646832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3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" name="Straight Connector 61"/>
          <p:cNvCxnSpPr/>
          <p:nvPr/>
        </p:nvCxnSpPr>
        <p:spPr>
          <a:xfrm flipV="1">
            <a:off x="1331550" y="980660"/>
            <a:ext cx="3816530" cy="11521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2699740" y="1628750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2843760" y="260560"/>
            <a:ext cx="795136" cy="2737942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 flipV="1">
            <a:off x="3200784" y="1628750"/>
            <a:ext cx="435086" cy="1369752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2299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83960" y="19167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al 8"/>
          <p:cNvSpPr/>
          <p:nvPr/>
        </p:nvSpPr>
        <p:spPr>
          <a:xfrm>
            <a:off x="4427980" y="14847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al 9"/>
          <p:cNvSpPr/>
          <p:nvPr/>
        </p:nvSpPr>
        <p:spPr>
          <a:xfrm>
            <a:off x="3779890" y="11966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al 10"/>
          <p:cNvSpPr/>
          <p:nvPr/>
        </p:nvSpPr>
        <p:spPr>
          <a:xfrm>
            <a:off x="5148080" y="350101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al 11"/>
          <p:cNvSpPr/>
          <p:nvPr/>
        </p:nvSpPr>
        <p:spPr>
          <a:xfrm>
            <a:off x="4860040" y="22048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4788030" y="371704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3275820" y="12687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al 14"/>
          <p:cNvSpPr/>
          <p:nvPr/>
        </p:nvSpPr>
        <p:spPr>
          <a:xfrm>
            <a:off x="2339690" y="23488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2699740" y="16287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al 16"/>
          <p:cNvSpPr/>
          <p:nvPr/>
        </p:nvSpPr>
        <p:spPr>
          <a:xfrm>
            <a:off x="2987780" y="19888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al 17"/>
          <p:cNvSpPr/>
          <p:nvPr/>
        </p:nvSpPr>
        <p:spPr>
          <a:xfrm>
            <a:off x="4211950" y="386106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al 18"/>
          <p:cNvSpPr/>
          <p:nvPr/>
        </p:nvSpPr>
        <p:spPr>
          <a:xfrm>
            <a:off x="2987780" y="43651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al 19"/>
          <p:cNvSpPr/>
          <p:nvPr/>
        </p:nvSpPr>
        <p:spPr>
          <a:xfrm flipH="1" flipV="1">
            <a:off x="2123660" y="357302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al 20"/>
          <p:cNvSpPr/>
          <p:nvPr/>
        </p:nvSpPr>
        <p:spPr>
          <a:xfrm>
            <a:off x="3059790" y="393307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al 21"/>
          <p:cNvSpPr/>
          <p:nvPr/>
        </p:nvSpPr>
        <p:spPr>
          <a:xfrm>
            <a:off x="2339690" y="34290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3" name="Group 42"/>
          <p:cNvGrpSpPr/>
          <p:nvPr/>
        </p:nvGrpSpPr>
        <p:grpSpPr>
          <a:xfrm rot="1157380">
            <a:off x="1630691" y="831392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1" name="Group 60"/>
          <p:cNvGrpSpPr/>
          <p:nvPr/>
        </p:nvGrpSpPr>
        <p:grpSpPr>
          <a:xfrm rot="17302927">
            <a:off x="928898" y="-699809"/>
            <a:ext cx="4286718" cy="2646832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3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" name="Straight Connector 61"/>
          <p:cNvCxnSpPr/>
          <p:nvPr/>
        </p:nvCxnSpPr>
        <p:spPr>
          <a:xfrm flipV="1">
            <a:off x="1331550" y="867706"/>
            <a:ext cx="3816530" cy="11521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3779890" y="1196690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2843760" y="260560"/>
            <a:ext cx="795136" cy="2737942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 flipV="1">
            <a:off x="3203810" y="1556740"/>
            <a:ext cx="432060" cy="1441762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33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83960" y="19167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al 8"/>
          <p:cNvSpPr/>
          <p:nvPr/>
        </p:nvSpPr>
        <p:spPr>
          <a:xfrm>
            <a:off x="4427980" y="14847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al 9"/>
          <p:cNvSpPr/>
          <p:nvPr/>
        </p:nvSpPr>
        <p:spPr>
          <a:xfrm>
            <a:off x="3779890" y="11966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al 10"/>
          <p:cNvSpPr/>
          <p:nvPr/>
        </p:nvSpPr>
        <p:spPr>
          <a:xfrm>
            <a:off x="5148080" y="350101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al 11"/>
          <p:cNvSpPr/>
          <p:nvPr/>
        </p:nvSpPr>
        <p:spPr>
          <a:xfrm>
            <a:off x="4860040" y="22048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4788030" y="371704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3275820" y="12687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al 14"/>
          <p:cNvSpPr/>
          <p:nvPr/>
        </p:nvSpPr>
        <p:spPr>
          <a:xfrm>
            <a:off x="2339690" y="23488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2699740" y="16287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al 16"/>
          <p:cNvSpPr/>
          <p:nvPr/>
        </p:nvSpPr>
        <p:spPr>
          <a:xfrm>
            <a:off x="2987780" y="19888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al 17"/>
          <p:cNvSpPr/>
          <p:nvPr/>
        </p:nvSpPr>
        <p:spPr>
          <a:xfrm>
            <a:off x="4211950" y="386106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al 18"/>
          <p:cNvSpPr/>
          <p:nvPr/>
        </p:nvSpPr>
        <p:spPr>
          <a:xfrm>
            <a:off x="2987780" y="43651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al 19"/>
          <p:cNvSpPr/>
          <p:nvPr/>
        </p:nvSpPr>
        <p:spPr>
          <a:xfrm flipH="1" flipV="1">
            <a:off x="2123660" y="357302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al 20"/>
          <p:cNvSpPr/>
          <p:nvPr/>
        </p:nvSpPr>
        <p:spPr>
          <a:xfrm>
            <a:off x="3059790" y="393307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al 21"/>
          <p:cNvSpPr/>
          <p:nvPr/>
        </p:nvSpPr>
        <p:spPr>
          <a:xfrm>
            <a:off x="2339690" y="34290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3" name="Group 42"/>
          <p:cNvGrpSpPr/>
          <p:nvPr/>
        </p:nvGrpSpPr>
        <p:grpSpPr>
          <a:xfrm rot="1157380">
            <a:off x="1630691" y="831392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1" name="Group 60"/>
          <p:cNvGrpSpPr/>
          <p:nvPr/>
        </p:nvGrpSpPr>
        <p:grpSpPr>
          <a:xfrm rot="17302927">
            <a:off x="928898" y="-699809"/>
            <a:ext cx="4286718" cy="2646832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3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" name="Straight Connector 61"/>
          <p:cNvCxnSpPr/>
          <p:nvPr/>
        </p:nvCxnSpPr>
        <p:spPr>
          <a:xfrm flipV="1">
            <a:off x="1475570" y="764630"/>
            <a:ext cx="3816530" cy="11521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3275820" y="1268700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2843760" y="260560"/>
            <a:ext cx="795136" cy="2737942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 flipV="1">
            <a:off x="3131800" y="1412720"/>
            <a:ext cx="504070" cy="1585782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394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83960" y="19167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al 8"/>
          <p:cNvSpPr/>
          <p:nvPr/>
        </p:nvSpPr>
        <p:spPr>
          <a:xfrm>
            <a:off x="4427980" y="14847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al 9"/>
          <p:cNvSpPr/>
          <p:nvPr/>
        </p:nvSpPr>
        <p:spPr>
          <a:xfrm>
            <a:off x="3779890" y="11966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al 10"/>
          <p:cNvSpPr/>
          <p:nvPr/>
        </p:nvSpPr>
        <p:spPr>
          <a:xfrm>
            <a:off x="5148080" y="350101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al 11"/>
          <p:cNvSpPr/>
          <p:nvPr/>
        </p:nvSpPr>
        <p:spPr>
          <a:xfrm>
            <a:off x="4860040" y="22048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4788030" y="371704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3275820" y="12687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al 14"/>
          <p:cNvSpPr/>
          <p:nvPr/>
        </p:nvSpPr>
        <p:spPr>
          <a:xfrm>
            <a:off x="2339690" y="23488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2699740" y="16287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al 16"/>
          <p:cNvSpPr/>
          <p:nvPr/>
        </p:nvSpPr>
        <p:spPr>
          <a:xfrm>
            <a:off x="2987780" y="19888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al 17"/>
          <p:cNvSpPr/>
          <p:nvPr/>
        </p:nvSpPr>
        <p:spPr>
          <a:xfrm>
            <a:off x="4211950" y="386106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al 18"/>
          <p:cNvSpPr/>
          <p:nvPr/>
        </p:nvSpPr>
        <p:spPr>
          <a:xfrm>
            <a:off x="2987780" y="43651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al 19"/>
          <p:cNvSpPr/>
          <p:nvPr/>
        </p:nvSpPr>
        <p:spPr>
          <a:xfrm flipH="1" flipV="1">
            <a:off x="2123660" y="357302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al 20"/>
          <p:cNvSpPr/>
          <p:nvPr/>
        </p:nvSpPr>
        <p:spPr>
          <a:xfrm>
            <a:off x="3059790" y="393307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al 21"/>
          <p:cNvSpPr/>
          <p:nvPr/>
        </p:nvSpPr>
        <p:spPr>
          <a:xfrm>
            <a:off x="2339690" y="34290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3" name="Group 42"/>
          <p:cNvGrpSpPr/>
          <p:nvPr/>
        </p:nvGrpSpPr>
        <p:grpSpPr>
          <a:xfrm rot="1157380">
            <a:off x="1630691" y="831392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1" name="Group 60"/>
          <p:cNvGrpSpPr/>
          <p:nvPr/>
        </p:nvGrpSpPr>
        <p:grpSpPr>
          <a:xfrm rot="13008237">
            <a:off x="-1308153" y="1344652"/>
            <a:ext cx="4550126" cy="2798161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Oval 50"/>
          <p:cNvSpPr/>
          <p:nvPr/>
        </p:nvSpPr>
        <p:spPr>
          <a:xfrm>
            <a:off x="2339690" y="2348850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2" name="Straight Connector 51"/>
          <p:cNvCxnSpPr/>
          <p:nvPr/>
        </p:nvCxnSpPr>
        <p:spPr>
          <a:xfrm>
            <a:off x="2411700" y="1268700"/>
            <a:ext cx="0" cy="3744520"/>
          </a:xfrm>
          <a:prstGeom prst="lin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1475570" y="2996940"/>
            <a:ext cx="2163326" cy="1562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2411700" y="2996940"/>
            <a:ext cx="1224170" cy="1562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2550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83960" y="19167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al 8"/>
          <p:cNvSpPr/>
          <p:nvPr/>
        </p:nvSpPr>
        <p:spPr>
          <a:xfrm>
            <a:off x="4427980" y="14847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al 9"/>
          <p:cNvSpPr/>
          <p:nvPr/>
        </p:nvSpPr>
        <p:spPr>
          <a:xfrm>
            <a:off x="3779890" y="11966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al 10"/>
          <p:cNvSpPr/>
          <p:nvPr/>
        </p:nvSpPr>
        <p:spPr>
          <a:xfrm>
            <a:off x="5148080" y="350101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al 11"/>
          <p:cNvSpPr/>
          <p:nvPr/>
        </p:nvSpPr>
        <p:spPr>
          <a:xfrm>
            <a:off x="4860040" y="22048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4788030" y="371704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3275820" y="12687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al 14"/>
          <p:cNvSpPr/>
          <p:nvPr/>
        </p:nvSpPr>
        <p:spPr>
          <a:xfrm>
            <a:off x="2339690" y="23488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2699740" y="16287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al 16"/>
          <p:cNvSpPr/>
          <p:nvPr/>
        </p:nvSpPr>
        <p:spPr>
          <a:xfrm>
            <a:off x="2987780" y="19888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al 17"/>
          <p:cNvSpPr/>
          <p:nvPr/>
        </p:nvSpPr>
        <p:spPr>
          <a:xfrm>
            <a:off x="4211950" y="386106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al 18"/>
          <p:cNvSpPr/>
          <p:nvPr/>
        </p:nvSpPr>
        <p:spPr>
          <a:xfrm>
            <a:off x="2987780" y="43651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al 19"/>
          <p:cNvSpPr/>
          <p:nvPr/>
        </p:nvSpPr>
        <p:spPr>
          <a:xfrm flipH="1" flipV="1">
            <a:off x="2123660" y="357302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al 20"/>
          <p:cNvSpPr/>
          <p:nvPr/>
        </p:nvSpPr>
        <p:spPr>
          <a:xfrm>
            <a:off x="3059790" y="393307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al 21"/>
          <p:cNvSpPr/>
          <p:nvPr/>
        </p:nvSpPr>
        <p:spPr>
          <a:xfrm>
            <a:off x="2339690" y="34290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3" name="Group 42"/>
          <p:cNvGrpSpPr/>
          <p:nvPr/>
        </p:nvGrpSpPr>
        <p:grpSpPr>
          <a:xfrm rot="1157380">
            <a:off x="1630691" y="831392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1" name="Group 60"/>
          <p:cNvGrpSpPr/>
          <p:nvPr/>
        </p:nvGrpSpPr>
        <p:grpSpPr>
          <a:xfrm rot="13008237">
            <a:off x="-1308153" y="1344652"/>
            <a:ext cx="4550126" cy="2798161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Oval 50"/>
          <p:cNvSpPr/>
          <p:nvPr/>
        </p:nvSpPr>
        <p:spPr>
          <a:xfrm>
            <a:off x="2326042" y="3456296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2" name="Straight Connector 51"/>
          <p:cNvCxnSpPr/>
          <p:nvPr/>
        </p:nvCxnSpPr>
        <p:spPr>
          <a:xfrm>
            <a:off x="2398052" y="1124680"/>
            <a:ext cx="0" cy="3744520"/>
          </a:xfrm>
          <a:prstGeom prst="lin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1475570" y="2996940"/>
            <a:ext cx="2163326" cy="1562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2411700" y="2996940"/>
            <a:ext cx="1224170" cy="1562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929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83960" y="19167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al 8"/>
          <p:cNvSpPr/>
          <p:nvPr/>
        </p:nvSpPr>
        <p:spPr>
          <a:xfrm>
            <a:off x="4427980" y="14847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al 9"/>
          <p:cNvSpPr/>
          <p:nvPr/>
        </p:nvSpPr>
        <p:spPr>
          <a:xfrm>
            <a:off x="3779890" y="11966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al 10"/>
          <p:cNvSpPr/>
          <p:nvPr/>
        </p:nvSpPr>
        <p:spPr>
          <a:xfrm>
            <a:off x="5148080" y="350101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al 11"/>
          <p:cNvSpPr/>
          <p:nvPr/>
        </p:nvSpPr>
        <p:spPr>
          <a:xfrm>
            <a:off x="4860040" y="22048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4788030" y="371704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3275820" y="12687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al 14"/>
          <p:cNvSpPr/>
          <p:nvPr/>
        </p:nvSpPr>
        <p:spPr>
          <a:xfrm>
            <a:off x="2339690" y="23488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2699740" y="16287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al 16"/>
          <p:cNvSpPr/>
          <p:nvPr/>
        </p:nvSpPr>
        <p:spPr>
          <a:xfrm>
            <a:off x="2987780" y="19888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al 17"/>
          <p:cNvSpPr/>
          <p:nvPr/>
        </p:nvSpPr>
        <p:spPr>
          <a:xfrm>
            <a:off x="4211950" y="386106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al 18"/>
          <p:cNvSpPr/>
          <p:nvPr/>
        </p:nvSpPr>
        <p:spPr>
          <a:xfrm>
            <a:off x="2987780" y="43651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al 19"/>
          <p:cNvSpPr/>
          <p:nvPr/>
        </p:nvSpPr>
        <p:spPr>
          <a:xfrm flipH="1" flipV="1">
            <a:off x="2123660" y="357302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al 20"/>
          <p:cNvSpPr/>
          <p:nvPr/>
        </p:nvSpPr>
        <p:spPr>
          <a:xfrm>
            <a:off x="3059790" y="393307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al 21"/>
          <p:cNvSpPr/>
          <p:nvPr/>
        </p:nvSpPr>
        <p:spPr>
          <a:xfrm>
            <a:off x="2339690" y="34290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3" name="Group 42"/>
          <p:cNvGrpSpPr/>
          <p:nvPr/>
        </p:nvGrpSpPr>
        <p:grpSpPr>
          <a:xfrm rot="1157380">
            <a:off x="1630691" y="831392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1" name="Group 60"/>
          <p:cNvGrpSpPr/>
          <p:nvPr/>
        </p:nvGrpSpPr>
        <p:grpSpPr>
          <a:xfrm rot="13008237">
            <a:off x="-1308153" y="1344652"/>
            <a:ext cx="4550126" cy="2798161"/>
            <a:chOff x="3629025" y="15980"/>
            <a:chExt cx="3751365" cy="3009900"/>
          </a:xfrm>
        </p:grpSpPr>
        <p:sp>
          <p:nvSpPr>
            <p:cNvPr id="53" name="Freeform 52"/>
            <p:cNvSpPr/>
            <p:nvPr/>
          </p:nvSpPr>
          <p:spPr>
            <a:xfrm>
              <a:off x="3629025" y="161925"/>
              <a:ext cx="3352800" cy="2847975"/>
            </a:xfrm>
            <a:custGeom>
              <a:avLst/>
              <a:gdLst>
                <a:gd name="connsiteX0" fmla="*/ 0 w 3352800"/>
                <a:gd name="connsiteY0" fmla="*/ 2847975 h 2847975"/>
                <a:gd name="connsiteX1" fmla="*/ 3352800 w 3352800"/>
                <a:gd name="connsiteY1" fmla="*/ 2828925 h 2847975"/>
                <a:gd name="connsiteX2" fmla="*/ 2886075 w 3352800"/>
                <a:gd name="connsiteY2" fmla="*/ 2514600 h 2847975"/>
                <a:gd name="connsiteX3" fmla="*/ 2838450 w 3352800"/>
                <a:gd name="connsiteY3" fmla="*/ 1724025 h 2847975"/>
                <a:gd name="connsiteX4" fmla="*/ 2505075 w 3352800"/>
                <a:gd name="connsiteY4" fmla="*/ 1704975 h 2847975"/>
                <a:gd name="connsiteX5" fmla="*/ 2381250 w 3352800"/>
                <a:gd name="connsiteY5" fmla="*/ 1209675 h 2847975"/>
                <a:gd name="connsiteX6" fmla="*/ 2038350 w 3352800"/>
                <a:gd name="connsiteY6" fmla="*/ 1228725 h 2847975"/>
                <a:gd name="connsiteX7" fmla="*/ 1895475 w 3352800"/>
                <a:gd name="connsiteY7" fmla="*/ 438150 h 2847975"/>
                <a:gd name="connsiteX8" fmla="*/ 1628775 w 3352800"/>
                <a:gd name="connsiteY8" fmla="*/ 600075 h 2847975"/>
                <a:gd name="connsiteX9" fmla="*/ 1504950 w 3352800"/>
                <a:gd name="connsiteY9" fmla="*/ 28575 h 2847975"/>
                <a:gd name="connsiteX10" fmla="*/ 1219200 w 3352800"/>
                <a:gd name="connsiteY10" fmla="*/ 152400 h 2847975"/>
                <a:gd name="connsiteX11" fmla="*/ 923925 w 3352800"/>
                <a:gd name="connsiteY11" fmla="*/ 0 h 2847975"/>
                <a:gd name="connsiteX12" fmla="*/ 0 w 3352800"/>
                <a:gd name="connsiteY12" fmla="*/ 2847975 h 2847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2800" h="2847975">
                  <a:moveTo>
                    <a:pt x="0" y="2847975"/>
                  </a:moveTo>
                  <a:lnTo>
                    <a:pt x="3352800" y="2828925"/>
                  </a:lnTo>
                  <a:lnTo>
                    <a:pt x="2886075" y="2514600"/>
                  </a:lnTo>
                  <a:lnTo>
                    <a:pt x="2838450" y="1724025"/>
                  </a:lnTo>
                  <a:lnTo>
                    <a:pt x="2505075" y="1704975"/>
                  </a:lnTo>
                  <a:lnTo>
                    <a:pt x="2381250" y="1209675"/>
                  </a:lnTo>
                  <a:lnTo>
                    <a:pt x="2038350" y="1228725"/>
                  </a:lnTo>
                  <a:lnTo>
                    <a:pt x="1895475" y="438150"/>
                  </a:lnTo>
                  <a:lnTo>
                    <a:pt x="1628775" y="600075"/>
                  </a:lnTo>
                  <a:lnTo>
                    <a:pt x="1504950" y="28575"/>
                  </a:lnTo>
                  <a:lnTo>
                    <a:pt x="1219200" y="152400"/>
                  </a:lnTo>
                  <a:lnTo>
                    <a:pt x="923925" y="0"/>
                  </a:lnTo>
                  <a:lnTo>
                    <a:pt x="0" y="2847975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H="1">
              <a:off x="3635870" y="15980"/>
              <a:ext cx="942975" cy="30099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0"/>
            </p:cNvCxnSpPr>
            <p:nvPr/>
          </p:nvCxnSpPr>
          <p:spPr>
            <a:xfrm flipV="1">
              <a:off x="3629025" y="2996940"/>
              <a:ext cx="3751365" cy="1296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Oval 50"/>
          <p:cNvSpPr/>
          <p:nvPr/>
        </p:nvSpPr>
        <p:spPr>
          <a:xfrm>
            <a:off x="2123660" y="3573020"/>
            <a:ext cx="144020" cy="1440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2" name="Straight Connector 51"/>
          <p:cNvCxnSpPr/>
          <p:nvPr/>
        </p:nvCxnSpPr>
        <p:spPr>
          <a:xfrm>
            <a:off x="2195670" y="1124680"/>
            <a:ext cx="0" cy="3744520"/>
          </a:xfrm>
          <a:prstGeom prst="lin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1475570" y="2996940"/>
            <a:ext cx="2163326" cy="1562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2195670" y="2996940"/>
            <a:ext cx="1440200" cy="1562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64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99490" y="2996940"/>
            <a:ext cx="54727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1151525" y="2600885"/>
            <a:ext cx="496869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83960" y="19167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al 8"/>
          <p:cNvSpPr/>
          <p:nvPr/>
        </p:nvSpPr>
        <p:spPr>
          <a:xfrm>
            <a:off x="4427980" y="14847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al 9"/>
          <p:cNvSpPr/>
          <p:nvPr/>
        </p:nvSpPr>
        <p:spPr>
          <a:xfrm>
            <a:off x="3779890" y="119669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al 10"/>
          <p:cNvSpPr/>
          <p:nvPr/>
        </p:nvSpPr>
        <p:spPr>
          <a:xfrm>
            <a:off x="5148080" y="350101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al 11"/>
          <p:cNvSpPr/>
          <p:nvPr/>
        </p:nvSpPr>
        <p:spPr>
          <a:xfrm>
            <a:off x="4860040" y="22048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al 12"/>
          <p:cNvSpPr/>
          <p:nvPr/>
        </p:nvSpPr>
        <p:spPr>
          <a:xfrm>
            <a:off x="4788030" y="371704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al 13"/>
          <p:cNvSpPr/>
          <p:nvPr/>
        </p:nvSpPr>
        <p:spPr>
          <a:xfrm>
            <a:off x="3275820" y="12687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al 14"/>
          <p:cNvSpPr/>
          <p:nvPr/>
        </p:nvSpPr>
        <p:spPr>
          <a:xfrm>
            <a:off x="2339690" y="23488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al 15"/>
          <p:cNvSpPr/>
          <p:nvPr/>
        </p:nvSpPr>
        <p:spPr>
          <a:xfrm>
            <a:off x="2699740" y="162875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al 16"/>
          <p:cNvSpPr/>
          <p:nvPr/>
        </p:nvSpPr>
        <p:spPr>
          <a:xfrm>
            <a:off x="2987780" y="19888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al 17"/>
          <p:cNvSpPr/>
          <p:nvPr/>
        </p:nvSpPr>
        <p:spPr>
          <a:xfrm>
            <a:off x="4211950" y="386106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al 18"/>
          <p:cNvSpPr/>
          <p:nvPr/>
        </p:nvSpPr>
        <p:spPr>
          <a:xfrm>
            <a:off x="2987780" y="436513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al 19"/>
          <p:cNvSpPr/>
          <p:nvPr/>
        </p:nvSpPr>
        <p:spPr>
          <a:xfrm flipH="1" flipV="1">
            <a:off x="2123660" y="357302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al 20"/>
          <p:cNvSpPr/>
          <p:nvPr/>
        </p:nvSpPr>
        <p:spPr>
          <a:xfrm>
            <a:off x="3059790" y="393307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al 21"/>
          <p:cNvSpPr/>
          <p:nvPr/>
        </p:nvSpPr>
        <p:spPr>
          <a:xfrm>
            <a:off x="2339690" y="3429000"/>
            <a:ext cx="144020" cy="144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3" name="Group 42"/>
          <p:cNvGrpSpPr/>
          <p:nvPr/>
        </p:nvGrpSpPr>
        <p:grpSpPr>
          <a:xfrm rot="1157380">
            <a:off x="1630691" y="831392"/>
            <a:ext cx="4104570" cy="3816530"/>
            <a:chOff x="5292100" y="1628750"/>
            <a:chExt cx="2880400" cy="2664370"/>
          </a:xfrm>
        </p:grpSpPr>
        <p:sp>
          <p:nvSpPr>
            <p:cNvPr id="44" name="Regular Pentagon 43"/>
            <p:cNvSpPr/>
            <p:nvPr/>
          </p:nvSpPr>
          <p:spPr>
            <a:xfrm>
              <a:off x="5292100" y="1628750"/>
              <a:ext cx="2880400" cy="266437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Regular Pentagon 44"/>
            <p:cNvSpPr/>
            <p:nvPr/>
          </p:nvSpPr>
          <p:spPr>
            <a:xfrm>
              <a:off x="6012200" y="2348850"/>
              <a:ext cx="1440200" cy="1368190"/>
            </a:xfrm>
            <a:prstGeom prst="pen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Trapezoid 45"/>
            <p:cNvSpPr/>
            <p:nvPr/>
          </p:nvSpPr>
          <p:spPr>
            <a:xfrm>
              <a:off x="5868180" y="371704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rapezoid 46"/>
            <p:cNvSpPr/>
            <p:nvPr/>
          </p:nvSpPr>
          <p:spPr>
            <a:xfrm rot="4308018">
              <a:off x="4971501" y="3094225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Trapezoid 47"/>
            <p:cNvSpPr/>
            <p:nvPr/>
          </p:nvSpPr>
          <p:spPr>
            <a:xfrm rot="17291982" flipH="1">
              <a:off x="6764859" y="3115683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Trapezoid 48"/>
            <p:cNvSpPr/>
            <p:nvPr/>
          </p:nvSpPr>
          <p:spPr>
            <a:xfrm rot="12971340" flipH="1">
              <a:off x="637561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rapezoid 49"/>
            <p:cNvSpPr/>
            <p:nvPr/>
          </p:nvSpPr>
          <p:spPr>
            <a:xfrm rot="8628660">
              <a:off x="5295462" y="2083400"/>
              <a:ext cx="1728240" cy="576080"/>
            </a:xfrm>
            <a:prstGeom prst="trapezoid">
              <a:avLst>
                <a:gd name="adj" fmla="val 69642"/>
              </a:avLst>
            </a:prstGeom>
            <a:solidFill>
              <a:schemeClr val="accent6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641246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7249</TotalTime>
  <Words>20</Words>
  <Application>Microsoft Office PowerPoint</Application>
  <PresentationFormat>On-screen Show (4:3)</PresentationFormat>
  <Paragraphs>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239</cp:revision>
  <dcterms:created xsi:type="dcterms:W3CDTF">2015-03-09T22:38:17Z</dcterms:created>
  <dcterms:modified xsi:type="dcterms:W3CDTF">2019-04-11T09:40:16Z</dcterms:modified>
</cp:coreProperties>
</file>