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73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72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76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0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50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44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0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98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69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172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14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C4602-34F7-43D1-A659-E8154619924A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7E9BC-3ED0-47BA-8B53-0DF788110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9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064354"/>
              </p:ext>
            </p:extLst>
          </p:nvPr>
        </p:nvGraphicFramePr>
        <p:xfrm>
          <a:off x="395537" y="548680"/>
          <a:ext cx="8496943" cy="5842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1489"/>
                <a:gridCol w="1464990"/>
                <a:gridCol w="1604040"/>
                <a:gridCol w="1857967"/>
                <a:gridCol w="1958457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cs-CZ" sz="2000" b="1" smtClean="0">
                          <a:solidFill>
                            <a:schemeClr val="tx1"/>
                          </a:solidFill>
                          <a:effectLst/>
                        </a:rPr>
                        <a:t>EJKRATŠÍ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</a:rPr>
                        <a:t>   CESTY 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hran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Strom</a:t>
                      </a:r>
                      <a:endParaRPr lang="cs-CZ" sz="15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Řídký graf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cykly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Hustý graf</a:t>
                      </a:r>
                      <a:endParaRPr lang="cs-CZ" sz="16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cykly</a:t>
                      </a:r>
                      <a:endParaRPr lang="cs-CZ" sz="16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záporné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triviální úloha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</a:t>
                      </a:r>
                      <a:endParaRPr lang="en-US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řazení a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prioritní 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frontou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((N+E) logN)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 prioritní 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fronty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36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Některé hrany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záporné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, ale bez záporných cyklů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(tzv. konzervativní ohodnocení)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r>
                        <a:rPr lang="cs-CZ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Bellman-Ford, 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(N*E)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eorientovaný</a:t>
                      </a:r>
                      <a:r>
                        <a:rPr lang="cs-CZ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Převod na úlohu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Weight T-Join", O(N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rámec základního kursu,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viz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[KorteVygen, p.278].  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52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Záporné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ohodnocení 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se zápornými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cykly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nedefinováno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nedefinováno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NP-těžké, když předpokládáme nejkratší cestu bez cyklů, jinak řešení nedefinováno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9" y="630932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 </a:t>
            </a:r>
            <a:r>
              <a:rPr lang="cs-CZ" sz="1400"/>
              <a:t>Bernhard Korte, Jens Vygen: </a:t>
            </a:r>
            <a:r>
              <a:rPr lang="cs-CZ" sz="1400" i="1"/>
              <a:t>Combinatorial Optimization, Theory and Algorithms</a:t>
            </a:r>
            <a:r>
              <a:rPr lang="cs-CZ" sz="1400"/>
              <a:t>, 3rd edition, Springer-Verlag, 2006.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23728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076056" y="5229200"/>
            <a:ext cx="3816424" cy="115212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0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746674"/>
              </p:ext>
            </p:extLst>
          </p:nvPr>
        </p:nvGraphicFramePr>
        <p:xfrm>
          <a:off x="539552" y="548680"/>
          <a:ext cx="8352928" cy="367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1440160"/>
                <a:gridCol w="1224136"/>
                <a:gridCol w="4104456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cs-CZ" sz="2000" b="1" smtClean="0">
                          <a:solidFill>
                            <a:schemeClr val="tx1"/>
                          </a:solidFill>
                          <a:effectLst/>
                        </a:rPr>
                        <a:t>EJDELŠÍ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</a:rPr>
                        <a:t>   CESTY 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hran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Strom</a:t>
                      </a: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cykly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Jakékoli </a:t>
                      </a: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nebo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</a:rPr>
                        <a:t> i</a:t>
                      </a: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žádné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ohodnocení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triviální úloha</a:t>
                      </a:r>
                      <a:endParaRPr lang="cs-CZ" sz="1500" b="0" i="1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řazení a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NP-těžké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860032" y="1772816"/>
            <a:ext cx="3960440" cy="23762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8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109</Words>
  <Application>Microsoft Office PowerPoint</Application>
  <PresentationFormat>On-screen Show (4:3)</PresentationFormat>
  <Paragraphs>96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41</cp:revision>
  <dcterms:created xsi:type="dcterms:W3CDTF">2016-10-06T10:22:31Z</dcterms:created>
  <dcterms:modified xsi:type="dcterms:W3CDTF">2019-09-15T23:23:56Z</dcterms:modified>
</cp:coreProperties>
</file>