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48" r:id="rId2"/>
    <p:sldId id="360" r:id="rId3"/>
    <p:sldId id="336" r:id="rId4"/>
    <p:sldId id="344" r:id="rId5"/>
    <p:sldId id="361" r:id="rId6"/>
    <p:sldId id="347" r:id="rId7"/>
    <p:sldId id="349" r:id="rId8"/>
    <p:sldId id="343" r:id="rId9"/>
    <p:sldId id="337" r:id="rId10"/>
    <p:sldId id="338" r:id="rId11"/>
    <p:sldId id="339" r:id="rId12"/>
    <p:sldId id="340" r:id="rId13"/>
    <p:sldId id="341" r:id="rId14"/>
    <p:sldId id="342" r:id="rId15"/>
    <p:sldId id="362" r:id="rId16"/>
    <p:sldId id="350" r:id="rId17"/>
    <p:sldId id="354" r:id="rId18"/>
    <p:sldId id="355" r:id="rId19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5DAFF"/>
    <a:srgbClr val="FF6600"/>
    <a:srgbClr val="3366FF"/>
    <a:srgbClr val="33CCFF"/>
    <a:srgbClr val="996633"/>
    <a:srgbClr val="DDDDD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0" autoAdjust="0"/>
    <p:restoredTop sz="97273" autoAdjust="0"/>
  </p:normalViewPr>
  <p:slideViewPr>
    <p:cSldViewPr>
      <p:cViewPr varScale="1">
        <p:scale>
          <a:sx n="104" d="100"/>
          <a:sy n="104" d="100"/>
        </p:scale>
        <p:origin x="-756" y="-84"/>
      </p:cViewPr>
      <p:guideLst>
        <p:guide orient="horz" pos="4201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defTabSz="990527">
              <a:defRPr sz="13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r" defTabSz="990527">
              <a:defRPr sz="13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defTabSz="990527">
              <a:defRPr sz="13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r" defTabSz="990527">
              <a:defRPr sz="1300">
                <a:cs typeface="+mn-cs"/>
              </a:defRPr>
            </a:lvl1pPr>
          </a:lstStyle>
          <a:p>
            <a:pPr>
              <a:defRPr/>
            </a:pPr>
            <a:fld id="{56D2DB86-D16A-4A1C-A2A0-4E44F4FEDD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670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98C66-AB94-4CEE-9D76-D656E6A1FA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87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7763C-9597-4F22-AF44-EBFC3BAA91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65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3E481-8A2E-4D50-9FC5-E4E5283D4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04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42D35-61A1-48DE-913C-2F85F13576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5C9EC-1F4D-429E-AF83-AD8AABA072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995FE-9BEA-4FD9-B6A3-AEC959F9E8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1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4545-1818-448C-AC1B-AFD3EF283A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53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5646E-7178-4A8D-88F1-6E63448B52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297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7E1AF-4DBF-4EB9-BD5B-3EDB76997F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70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02ED-2EF6-4793-8A3E-8D679024B0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32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C17FF-0DB5-4B1D-A2BA-6766FEB68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36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text styles</a:t>
            </a:r>
          </a:p>
          <a:p>
            <a:pPr lvl="1"/>
            <a:r>
              <a:rPr lang="cs-CZ" altLang="cs-CZ" smtClean="0"/>
              <a:t>Second level</a:t>
            </a:r>
          </a:p>
          <a:p>
            <a:pPr lvl="2"/>
            <a:r>
              <a:rPr lang="cs-CZ" altLang="cs-CZ" smtClean="0"/>
              <a:t>Third level</a:t>
            </a:r>
          </a:p>
          <a:p>
            <a:pPr lvl="3"/>
            <a:r>
              <a:rPr lang="cs-CZ" altLang="cs-CZ" smtClean="0"/>
              <a:t>Fourth level</a:t>
            </a:r>
          </a:p>
          <a:p>
            <a:pPr lvl="4"/>
            <a:r>
              <a:rPr lang="cs-CZ" altLang="cs-C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46E37E05-EBE5-4219-BBAB-541D0668BC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549275"/>
            <a:ext cx="8640763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" name="Rectangle 3"/>
          <p:cNvSpPr/>
          <p:nvPr/>
        </p:nvSpPr>
        <p:spPr>
          <a:xfrm>
            <a:off x="250825" y="6092825"/>
            <a:ext cx="86423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938213"/>
            <a:ext cx="9020175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78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1379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1380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89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01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2402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2403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12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25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3426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3427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36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30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49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4450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4451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60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30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73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5474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5475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84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76200">
            <a:solidFill>
              <a:srgbClr val="C0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88" name="TextBox 134"/>
          <p:cNvSpPr txBox="1">
            <a:spLocks noChangeArrowheads="1"/>
          </p:cNvSpPr>
          <p:nvPr/>
        </p:nvSpPr>
        <p:spPr bwMode="auto">
          <a:xfrm>
            <a:off x="1979613" y="692150"/>
            <a:ext cx="17113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Winning move!</a:t>
            </a:r>
            <a:endParaRPr lang="cs-CZ" altLang="cs-CZ" sz="1800"/>
          </a:p>
        </p:txBody>
      </p:sp>
      <p:cxnSp>
        <p:nvCxnSpPr>
          <p:cNvPr id="137" name="Straight Arrow Connector 136"/>
          <p:cNvCxnSpPr>
            <a:stCxn id="15488" idx="3"/>
          </p:cNvCxnSpPr>
          <p:nvPr/>
        </p:nvCxnSpPr>
        <p:spPr>
          <a:xfrm>
            <a:off x="3690938" y="877888"/>
            <a:ext cx="1241425" cy="17462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313" y="549275"/>
            <a:ext cx="8207375" cy="2030413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/>
              <a:t>Subtraction Games</a:t>
            </a:r>
          </a:p>
          <a:p>
            <a:pPr>
              <a:defRPr/>
            </a:pPr>
            <a:r>
              <a:rPr lang="en-US" b="1"/>
              <a:t> </a:t>
            </a:r>
          </a:p>
          <a:p>
            <a:pPr>
              <a:defRPr/>
            </a:pPr>
            <a:r>
              <a:rPr lang="en-US"/>
              <a:t>Let </a:t>
            </a:r>
            <a:r>
              <a:rPr lang="en-US" i="1"/>
              <a:t>S </a:t>
            </a:r>
            <a:r>
              <a:rPr lang="en-US"/>
              <a:t>be a set of positive integers. </a:t>
            </a:r>
          </a:p>
          <a:p>
            <a:pPr>
              <a:defRPr/>
            </a:pPr>
            <a:r>
              <a:rPr lang="en-US"/>
              <a:t>The subtraction game with subtraction set </a:t>
            </a:r>
            <a:r>
              <a:rPr lang="en-US" i="1"/>
              <a:t>S </a:t>
            </a:r>
            <a:r>
              <a:rPr lang="en-US"/>
              <a:t>is played as follows. </a:t>
            </a:r>
          </a:p>
          <a:p>
            <a:pPr>
              <a:defRPr/>
            </a:pPr>
            <a:r>
              <a:rPr lang="en-US"/>
              <a:t>From a pile with a large number, say </a:t>
            </a:r>
            <a:r>
              <a:rPr lang="en-US" i="1"/>
              <a:t>n</a:t>
            </a:r>
            <a:r>
              <a:rPr lang="en-US"/>
              <a:t>, of chips, two players alternate moves. A move consists of removing </a:t>
            </a:r>
            <a:r>
              <a:rPr lang="en-US" i="1"/>
              <a:t>s </a:t>
            </a:r>
            <a:r>
              <a:rPr lang="en-US"/>
              <a:t>chips from the pile where </a:t>
            </a:r>
            <a:r>
              <a:rPr lang="en-US" i="1"/>
              <a:t>s ∈ S</a:t>
            </a:r>
            <a:r>
              <a:rPr lang="en-US"/>
              <a:t>. </a:t>
            </a:r>
          </a:p>
          <a:p>
            <a:pPr>
              <a:defRPr/>
            </a:pPr>
            <a:r>
              <a:rPr lang="en-US"/>
              <a:t>Last player to move wins.</a:t>
            </a:r>
            <a:endParaRPr lang="en-US">
              <a:sym typeface="Symbol"/>
            </a:endParaRP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468313" y="4581525"/>
            <a:ext cx="82073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 P- and N- positions </a:t>
            </a:r>
            <a:r>
              <a:rPr lang="cs-CZ" altLang="cs-CZ" sz="1800"/>
              <a:t> </a:t>
            </a:r>
            <a:r>
              <a:rPr lang="en-US" altLang="cs-CZ" sz="1800"/>
              <a:t>in subtraction  game with  subtraction  set {2, 5, 8}.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From state K there is a transition  to the states K</a:t>
            </a:r>
            <a:r>
              <a:rPr lang="en-US" altLang="cs-CZ" sz="1800">
                <a:sym typeface="Symbol" pitchFamily="18" charset="2"/>
              </a:rPr>
              <a:t>2, </a:t>
            </a:r>
            <a:r>
              <a:rPr lang="en-US" altLang="cs-CZ" sz="1800"/>
              <a:t>K</a:t>
            </a:r>
            <a:r>
              <a:rPr lang="en-US" altLang="cs-CZ" sz="1800">
                <a:sym typeface="Symbol" pitchFamily="18" charset="2"/>
              </a:rPr>
              <a:t>5 and </a:t>
            </a:r>
            <a:r>
              <a:rPr lang="en-US" altLang="cs-CZ" sz="1800"/>
              <a:t>K</a:t>
            </a:r>
            <a:r>
              <a:rPr lang="en-US" altLang="cs-CZ" sz="1800">
                <a:sym typeface="Symbol" pitchFamily="18" charset="2"/>
              </a:rPr>
              <a:t>8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>
                <a:sym typeface="Symbol" pitchFamily="18" charset="2"/>
              </a:rPr>
              <a:t>                                                                        (if those are non-negative).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>
                <a:sym typeface="Symbol" pitchFamily="18" charset="2"/>
              </a:rPr>
              <a:t> </a:t>
            </a:r>
            <a:r>
              <a:rPr lang="en-US" altLang="cs-CZ" sz="1800"/>
              <a:t> </a:t>
            </a:r>
            <a:endParaRPr lang="cs-CZ" altLang="cs-CZ" sz="1800"/>
          </a:p>
        </p:txBody>
      </p:sp>
      <p:sp>
        <p:nvSpPr>
          <p:cNvPr id="4" name="Rectangle 3"/>
          <p:cNvSpPr/>
          <p:nvPr/>
        </p:nvSpPr>
        <p:spPr>
          <a:xfrm>
            <a:off x="611188" y="4868863"/>
            <a:ext cx="187325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30325" y="4868863"/>
            <a:ext cx="187325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 flipH="1">
            <a:off x="7524750" y="3789363"/>
            <a:ext cx="360363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 flipH="1">
            <a:off x="7164388" y="3789363"/>
            <a:ext cx="36195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 flipH="1">
            <a:off x="6805613" y="3789363"/>
            <a:ext cx="358775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6445250" y="378936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6084888" y="378936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5724525" y="378936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5364163" y="3789363"/>
            <a:ext cx="36036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5005388" y="378936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4645025" y="3789363"/>
            <a:ext cx="360363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4284663" y="378936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 flipH="1">
            <a:off x="3924300" y="378936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 flipH="1">
            <a:off x="3563938" y="378936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 flipH="1">
            <a:off x="3205163" y="3789363"/>
            <a:ext cx="358775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 flipH="1">
            <a:off x="2844800" y="378936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2484438" y="3789363"/>
            <a:ext cx="36036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2124075" y="378936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763713" y="378936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404938" y="3789363"/>
            <a:ext cx="358775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 flipH="1">
            <a:off x="7524750" y="40767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 flipH="1">
            <a:off x="7164388" y="4076700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 flipH="1">
            <a:off x="6805613" y="40767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 flipH="1">
            <a:off x="6445250" y="40767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 flipH="1">
            <a:off x="6084888" y="40767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5724525" y="40767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 flipH="1">
            <a:off x="5364163" y="4076700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 flipH="1">
            <a:off x="5005388" y="40767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 flipH="1">
            <a:off x="4645025" y="40767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 flipH="1">
            <a:off x="4284663" y="40767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 flipH="1">
            <a:off x="3924300" y="40767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 flipH="1">
            <a:off x="3563938" y="4076700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 flipH="1">
            <a:off x="3205163" y="40767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 flipH="1">
            <a:off x="2844800" y="40767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 flipH="1">
            <a:off x="2484438" y="40767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 flipH="1">
            <a:off x="2124075" y="40767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Rectangle 39"/>
          <p:cNvSpPr/>
          <p:nvPr/>
        </p:nvSpPr>
        <p:spPr>
          <a:xfrm flipH="1">
            <a:off x="1763713" y="4076700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6425" name="Group 471"/>
          <p:cNvGrpSpPr>
            <a:grpSpLocks/>
          </p:cNvGrpSpPr>
          <p:nvPr/>
        </p:nvGrpSpPr>
        <p:grpSpPr bwMode="auto">
          <a:xfrm>
            <a:off x="900113" y="3933825"/>
            <a:ext cx="865187" cy="431800"/>
            <a:chOff x="755576" y="2636912"/>
            <a:chExt cx="864741" cy="432048"/>
          </a:xfrm>
        </p:grpSpPr>
        <p:sp>
          <p:nvSpPr>
            <p:cNvPr id="42" name="Rectangle 41"/>
            <p:cNvSpPr/>
            <p:nvPr/>
          </p:nvSpPr>
          <p:spPr>
            <a:xfrm flipH="1">
              <a:off x="1260141" y="2781458"/>
              <a:ext cx="360176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flipH="1">
              <a:off x="899964" y="2781458"/>
              <a:ext cx="360177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4" name="Isosceles Triangle 43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sp>
        <p:nvSpPr>
          <p:cNvPr id="16426" name="TextBox 51"/>
          <p:cNvSpPr txBox="1">
            <a:spLocks noChangeArrowheads="1"/>
          </p:cNvSpPr>
          <p:nvPr/>
        </p:nvSpPr>
        <p:spPr bwMode="auto">
          <a:xfrm>
            <a:off x="395288" y="3213100"/>
            <a:ext cx="8208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Example</a:t>
            </a:r>
            <a:r>
              <a:rPr lang="en-US" altLang="cs-CZ" sz="1800">
                <a:sym typeface="Symbol" pitchFamily="18" charset="2"/>
              </a:rPr>
              <a:t> </a:t>
            </a:r>
            <a:r>
              <a:rPr lang="en-US" altLang="cs-CZ" sz="1800"/>
              <a:t> </a:t>
            </a:r>
            <a:endParaRPr lang="cs-CZ" altLang="cs-CZ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TextBox 576"/>
          <p:cNvSpPr txBox="1"/>
          <p:nvPr/>
        </p:nvSpPr>
        <p:spPr>
          <a:xfrm>
            <a:off x="179388" y="1230313"/>
            <a:ext cx="1655762" cy="507841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/>
              <a:t> P- and N-</a:t>
            </a:r>
          </a:p>
          <a:p>
            <a:pPr>
              <a:defRPr/>
            </a:pPr>
            <a:r>
              <a:rPr lang="en-US"/>
              <a:t> </a:t>
            </a:r>
          </a:p>
          <a:p>
            <a:pPr>
              <a:defRPr/>
            </a:pPr>
            <a:r>
              <a:rPr lang="en-US"/>
              <a:t>positions </a:t>
            </a:r>
            <a:r>
              <a:rPr lang="cs-CZ"/>
              <a:t> </a:t>
            </a:r>
            <a:r>
              <a:rPr lang="en-US"/>
              <a:t>in</a:t>
            </a:r>
          </a:p>
          <a:p>
            <a:pPr>
              <a:defRPr/>
            </a:pPr>
            <a:r>
              <a:rPr lang="en-US"/>
              <a:t>subtraction </a:t>
            </a:r>
          </a:p>
          <a:p>
            <a:pPr>
              <a:defRPr/>
            </a:pPr>
            <a:r>
              <a:rPr lang="en-US"/>
              <a:t>game with </a:t>
            </a:r>
          </a:p>
          <a:p>
            <a:pPr>
              <a:defRPr/>
            </a:pPr>
            <a:r>
              <a:rPr lang="en-US"/>
              <a:t>subtraction </a:t>
            </a:r>
          </a:p>
          <a:p>
            <a:pPr>
              <a:defRPr/>
            </a:pPr>
            <a:r>
              <a:rPr lang="en-US"/>
              <a:t>set {2, 5, 8}.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From state K</a:t>
            </a:r>
          </a:p>
          <a:p>
            <a:pPr>
              <a:defRPr/>
            </a:pPr>
            <a:r>
              <a:rPr lang="en-US"/>
              <a:t>there is a transition</a:t>
            </a:r>
          </a:p>
          <a:p>
            <a:pPr>
              <a:defRPr/>
            </a:pPr>
            <a:r>
              <a:rPr lang="en-US"/>
              <a:t>to the states </a:t>
            </a:r>
          </a:p>
          <a:p>
            <a:pPr>
              <a:defRPr/>
            </a:pPr>
            <a:r>
              <a:rPr lang="en-US"/>
              <a:t>K</a:t>
            </a:r>
            <a:r>
              <a:rPr lang="en-US">
                <a:sym typeface="Symbol"/>
              </a:rPr>
              <a:t>2, </a:t>
            </a:r>
            <a:r>
              <a:rPr lang="en-US"/>
              <a:t>K</a:t>
            </a:r>
            <a:r>
              <a:rPr lang="en-US">
                <a:sym typeface="Symbol"/>
              </a:rPr>
              <a:t>5 and</a:t>
            </a:r>
          </a:p>
          <a:p>
            <a:pPr>
              <a:defRPr/>
            </a:pPr>
            <a:r>
              <a:rPr lang="en-US"/>
              <a:t>K</a:t>
            </a:r>
            <a:r>
              <a:rPr lang="en-US">
                <a:sym typeface="Symbol"/>
              </a:rPr>
              <a:t>8 </a:t>
            </a:r>
          </a:p>
          <a:p>
            <a:pPr>
              <a:defRPr/>
            </a:pPr>
            <a:r>
              <a:rPr lang="en-US">
                <a:sym typeface="Symbol"/>
              </a:rPr>
              <a:t>(if those are</a:t>
            </a:r>
          </a:p>
          <a:p>
            <a:pPr>
              <a:defRPr/>
            </a:pPr>
            <a:r>
              <a:rPr lang="en-US">
                <a:sym typeface="Symbol"/>
              </a:rPr>
              <a:t>non-negative).</a:t>
            </a:r>
          </a:p>
          <a:p>
            <a:pPr>
              <a:defRPr/>
            </a:pPr>
            <a:r>
              <a:rPr lang="en-US">
                <a:sym typeface="Symbol"/>
              </a:rPr>
              <a:t> </a:t>
            </a:r>
            <a:r>
              <a:rPr lang="en-US"/>
              <a:t> </a:t>
            </a:r>
            <a:endParaRPr lang="cs-CZ"/>
          </a:p>
        </p:txBody>
      </p:sp>
      <p:sp>
        <p:nvSpPr>
          <p:cNvPr id="567" name="Rectangle 566"/>
          <p:cNvSpPr/>
          <p:nvPr/>
        </p:nvSpPr>
        <p:spPr>
          <a:xfrm>
            <a:off x="8386763" y="476250"/>
            <a:ext cx="360362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68" name="Rectangle 567"/>
          <p:cNvSpPr/>
          <p:nvPr/>
        </p:nvSpPr>
        <p:spPr>
          <a:xfrm>
            <a:off x="7667625" y="476250"/>
            <a:ext cx="358775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69" name="Rectangle 568"/>
          <p:cNvSpPr/>
          <p:nvPr/>
        </p:nvSpPr>
        <p:spPr>
          <a:xfrm>
            <a:off x="6946900" y="476250"/>
            <a:ext cx="360363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0" name="Rectangle 569"/>
          <p:cNvSpPr/>
          <p:nvPr/>
        </p:nvSpPr>
        <p:spPr>
          <a:xfrm>
            <a:off x="6226175" y="476250"/>
            <a:ext cx="360363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1" name="Rectangle 570"/>
          <p:cNvSpPr/>
          <p:nvPr/>
        </p:nvSpPr>
        <p:spPr>
          <a:xfrm>
            <a:off x="5507038" y="476250"/>
            <a:ext cx="360362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2" name="Rectangle 571"/>
          <p:cNvSpPr/>
          <p:nvPr/>
        </p:nvSpPr>
        <p:spPr>
          <a:xfrm>
            <a:off x="4786313" y="476250"/>
            <a:ext cx="360362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3" name="Rectangle 572"/>
          <p:cNvSpPr/>
          <p:nvPr/>
        </p:nvSpPr>
        <p:spPr>
          <a:xfrm>
            <a:off x="4067175" y="476250"/>
            <a:ext cx="358775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5" name="Rectangle 574"/>
          <p:cNvSpPr/>
          <p:nvPr/>
        </p:nvSpPr>
        <p:spPr>
          <a:xfrm>
            <a:off x="3346450" y="476250"/>
            <a:ext cx="360363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76" name="Rectangle 575"/>
          <p:cNvSpPr/>
          <p:nvPr/>
        </p:nvSpPr>
        <p:spPr>
          <a:xfrm>
            <a:off x="2625725" y="476250"/>
            <a:ext cx="360363" cy="6121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33" name="Rectangle 532"/>
          <p:cNvSpPr/>
          <p:nvPr/>
        </p:nvSpPr>
        <p:spPr>
          <a:xfrm flipH="1">
            <a:off x="8386763" y="620713"/>
            <a:ext cx="36036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4" name="Rectangle 533"/>
          <p:cNvSpPr/>
          <p:nvPr/>
        </p:nvSpPr>
        <p:spPr>
          <a:xfrm flipH="1">
            <a:off x="8026400" y="620713"/>
            <a:ext cx="36195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5" name="Rectangle 534"/>
          <p:cNvSpPr/>
          <p:nvPr/>
        </p:nvSpPr>
        <p:spPr>
          <a:xfrm flipH="1">
            <a:off x="7667625" y="620713"/>
            <a:ext cx="358775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9" name="Rectangle 548"/>
          <p:cNvSpPr/>
          <p:nvPr/>
        </p:nvSpPr>
        <p:spPr>
          <a:xfrm flipH="1">
            <a:off x="7307263" y="62071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0" name="Rectangle 549"/>
          <p:cNvSpPr/>
          <p:nvPr/>
        </p:nvSpPr>
        <p:spPr>
          <a:xfrm flipH="1">
            <a:off x="6946900" y="62071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1" name="Rectangle 550"/>
          <p:cNvSpPr/>
          <p:nvPr/>
        </p:nvSpPr>
        <p:spPr>
          <a:xfrm flipH="1">
            <a:off x="6586538" y="62071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2" name="Rectangle 551"/>
          <p:cNvSpPr/>
          <p:nvPr/>
        </p:nvSpPr>
        <p:spPr>
          <a:xfrm flipH="1">
            <a:off x="6226175" y="620713"/>
            <a:ext cx="360363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3" name="Rectangle 552"/>
          <p:cNvSpPr/>
          <p:nvPr/>
        </p:nvSpPr>
        <p:spPr>
          <a:xfrm flipH="1">
            <a:off x="5867400" y="62071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4" name="Rectangle 553"/>
          <p:cNvSpPr/>
          <p:nvPr/>
        </p:nvSpPr>
        <p:spPr>
          <a:xfrm flipH="1">
            <a:off x="5507038" y="620713"/>
            <a:ext cx="36036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5" name="Rectangle 554"/>
          <p:cNvSpPr/>
          <p:nvPr/>
        </p:nvSpPr>
        <p:spPr>
          <a:xfrm flipH="1">
            <a:off x="5146675" y="62071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6" name="Rectangle 555"/>
          <p:cNvSpPr/>
          <p:nvPr/>
        </p:nvSpPr>
        <p:spPr>
          <a:xfrm flipH="1">
            <a:off x="4786313" y="62071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7" name="Rectangle 556"/>
          <p:cNvSpPr/>
          <p:nvPr/>
        </p:nvSpPr>
        <p:spPr>
          <a:xfrm flipH="1">
            <a:off x="4425950" y="620713"/>
            <a:ext cx="360363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8" name="Rectangle 557"/>
          <p:cNvSpPr/>
          <p:nvPr/>
        </p:nvSpPr>
        <p:spPr>
          <a:xfrm flipH="1">
            <a:off x="4067175" y="620713"/>
            <a:ext cx="358775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59" name="Rectangle 558"/>
          <p:cNvSpPr/>
          <p:nvPr/>
        </p:nvSpPr>
        <p:spPr>
          <a:xfrm flipH="1">
            <a:off x="3706813" y="62071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0" name="Rectangle 559"/>
          <p:cNvSpPr/>
          <p:nvPr/>
        </p:nvSpPr>
        <p:spPr>
          <a:xfrm flipH="1">
            <a:off x="3346450" y="620713"/>
            <a:ext cx="360363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1" name="Rectangle 560"/>
          <p:cNvSpPr/>
          <p:nvPr/>
        </p:nvSpPr>
        <p:spPr>
          <a:xfrm flipH="1">
            <a:off x="2986088" y="620713"/>
            <a:ext cx="360362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2" name="Rectangle 561"/>
          <p:cNvSpPr/>
          <p:nvPr/>
        </p:nvSpPr>
        <p:spPr>
          <a:xfrm flipH="1">
            <a:off x="2625725" y="620713"/>
            <a:ext cx="36195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3" name="Rectangle 562"/>
          <p:cNvSpPr/>
          <p:nvPr/>
        </p:nvSpPr>
        <p:spPr>
          <a:xfrm flipH="1">
            <a:off x="2266950" y="620713"/>
            <a:ext cx="358775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  <a:endParaRPr lang="cs-CZ" sz="2000" b="1">
              <a:solidFill>
                <a:schemeClr val="tx1">
                  <a:lumMod val="95000"/>
                  <a:lumOff val="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8" name="Rectangle 237"/>
          <p:cNvSpPr/>
          <p:nvPr/>
        </p:nvSpPr>
        <p:spPr>
          <a:xfrm flipH="1">
            <a:off x="8386763" y="2852738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1" name="Rectangle 300"/>
          <p:cNvSpPr/>
          <p:nvPr/>
        </p:nvSpPr>
        <p:spPr>
          <a:xfrm flipH="1">
            <a:off x="8026400" y="2852738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2" name="Rectangle 301"/>
          <p:cNvSpPr/>
          <p:nvPr/>
        </p:nvSpPr>
        <p:spPr>
          <a:xfrm flipH="1">
            <a:off x="7667625" y="285273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3" name="Rectangle 302"/>
          <p:cNvSpPr/>
          <p:nvPr/>
        </p:nvSpPr>
        <p:spPr>
          <a:xfrm flipH="1">
            <a:off x="7307263" y="285273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4" name="Rectangle 303"/>
          <p:cNvSpPr/>
          <p:nvPr/>
        </p:nvSpPr>
        <p:spPr>
          <a:xfrm flipH="1">
            <a:off x="6946900" y="285273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5" name="Rectangle 304"/>
          <p:cNvSpPr/>
          <p:nvPr/>
        </p:nvSpPr>
        <p:spPr>
          <a:xfrm flipH="1">
            <a:off x="6586538" y="285273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6" name="Rectangle 305"/>
          <p:cNvSpPr/>
          <p:nvPr/>
        </p:nvSpPr>
        <p:spPr>
          <a:xfrm flipH="1">
            <a:off x="6226175" y="2852738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" name="Rectangle 306"/>
          <p:cNvSpPr/>
          <p:nvPr/>
        </p:nvSpPr>
        <p:spPr>
          <a:xfrm flipH="1">
            <a:off x="5867400" y="285273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9" name="Rectangle 308"/>
          <p:cNvSpPr/>
          <p:nvPr/>
        </p:nvSpPr>
        <p:spPr>
          <a:xfrm flipH="1">
            <a:off x="5507038" y="285273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0" name="Rectangle 309"/>
          <p:cNvSpPr/>
          <p:nvPr/>
        </p:nvSpPr>
        <p:spPr>
          <a:xfrm flipH="1">
            <a:off x="5146675" y="285273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1" name="Rectangle 310"/>
          <p:cNvSpPr/>
          <p:nvPr/>
        </p:nvSpPr>
        <p:spPr>
          <a:xfrm flipH="1">
            <a:off x="4786313" y="2852738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2" name="Rectangle 311"/>
          <p:cNvSpPr/>
          <p:nvPr/>
        </p:nvSpPr>
        <p:spPr>
          <a:xfrm flipH="1">
            <a:off x="4425950" y="2852738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3" name="Rectangle 312"/>
          <p:cNvSpPr/>
          <p:nvPr/>
        </p:nvSpPr>
        <p:spPr>
          <a:xfrm flipH="1">
            <a:off x="4067175" y="285273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4" name="Rectangle 313"/>
          <p:cNvSpPr/>
          <p:nvPr/>
        </p:nvSpPr>
        <p:spPr>
          <a:xfrm flipH="1">
            <a:off x="3706813" y="285273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5" name="Rectangle 314"/>
          <p:cNvSpPr/>
          <p:nvPr/>
        </p:nvSpPr>
        <p:spPr>
          <a:xfrm flipH="1">
            <a:off x="3346450" y="285273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6" name="Rectangle 315"/>
          <p:cNvSpPr/>
          <p:nvPr/>
        </p:nvSpPr>
        <p:spPr>
          <a:xfrm flipH="1">
            <a:off x="2986088" y="285273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7" name="Rectangle 316"/>
          <p:cNvSpPr/>
          <p:nvPr/>
        </p:nvSpPr>
        <p:spPr>
          <a:xfrm flipH="1">
            <a:off x="2625725" y="2852738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9" name="Rectangle 358"/>
          <p:cNvSpPr/>
          <p:nvPr/>
        </p:nvSpPr>
        <p:spPr>
          <a:xfrm flipH="1">
            <a:off x="8386763" y="36449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0" name="Rectangle 359"/>
          <p:cNvSpPr/>
          <p:nvPr/>
        </p:nvSpPr>
        <p:spPr>
          <a:xfrm flipH="1">
            <a:off x="8026400" y="36449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1" name="Rectangle 360"/>
          <p:cNvSpPr/>
          <p:nvPr/>
        </p:nvSpPr>
        <p:spPr>
          <a:xfrm flipH="1">
            <a:off x="7666038" y="36449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2" name="Rectangle 361"/>
          <p:cNvSpPr/>
          <p:nvPr/>
        </p:nvSpPr>
        <p:spPr>
          <a:xfrm flipH="1">
            <a:off x="7305675" y="3644900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3" name="Rectangle 362"/>
          <p:cNvSpPr/>
          <p:nvPr/>
        </p:nvSpPr>
        <p:spPr>
          <a:xfrm flipH="1">
            <a:off x="6946900" y="36449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4" name="Rectangle 363"/>
          <p:cNvSpPr/>
          <p:nvPr/>
        </p:nvSpPr>
        <p:spPr>
          <a:xfrm flipH="1">
            <a:off x="6586538" y="36449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5" name="Rectangle 364"/>
          <p:cNvSpPr/>
          <p:nvPr/>
        </p:nvSpPr>
        <p:spPr>
          <a:xfrm flipH="1">
            <a:off x="6226175" y="36449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6" name="Rectangle 365"/>
          <p:cNvSpPr/>
          <p:nvPr/>
        </p:nvSpPr>
        <p:spPr>
          <a:xfrm flipH="1">
            <a:off x="5865813" y="36449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7" name="Rectangle 366"/>
          <p:cNvSpPr/>
          <p:nvPr/>
        </p:nvSpPr>
        <p:spPr>
          <a:xfrm flipH="1">
            <a:off x="5505450" y="3644900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8" name="Rectangle 367"/>
          <p:cNvSpPr/>
          <p:nvPr/>
        </p:nvSpPr>
        <p:spPr>
          <a:xfrm flipH="1">
            <a:off x="5146675" y="36449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9" name="Rectangle 368"/>
          <p:cNvSpPr/>
          <p:nvPr/>
        </p:nvSpPr>
        <p:spPr>
          <a:xfrm flipH="1">
            <a:off x="4786313" y="3644900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0" name="Rectangle 369"/>
          <p:cNvSpPr/>
          <p:nvPr/>
        </p:nvSpPr>
        <p:spPr>
          <a:xfrm flipH="1">
            <a:off x="4425950" y="36449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1" name="Rectangle 370"/>
          <p:cNvSpPr/>
          <p:nvPr/>
        </p:nvSpPr>
        <p:spPr>
          <a:xfrm flipH="1">
            <a:off x="4065588" y="36449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2" name="Rectangle 371"/>
          <p:cNvSpPr/>
          <p:nvPr/>
        </p:nvSpPr>
        <p:spPr>
          <a:xfrm flipH="1">
            <a:off x="3705225" y="3644900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3" name="Rectangle 372"/>
          <p:cNvSpPr/>
          <p:nvPr/>
        </p:nvSpPr>
        <p:spPr>
          <a:xfrm flipH="1">
            <a:off x="3346450" y="3644900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4" name="Rectangle 373"/>
          <p:cNvSpPr/>
          <p:nvPr/>
        </p:nvSpPr>
        <p:spPr>
          <a:xfrm flipH="1">
            <a:off x="2986088" y="3644900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5" name="Rectangle 374"/>
          <p:cNvSpPr/>
          <p:nvPr/>
        </p:nvSpPr>
        <p:spPr>
          <a:xfrm flipH="1">
            <a:off x="2625725" y="3644900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4" name="Rectangle 393"/>
          <p:cNvSpPr/>
          <p:nvPr/>
        </p:nvSpPr>
        <p:spPr>
          <a:xfrm flipH="1">
            <a:off x="8386763" y="2060575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5" name="Rectangle 394"/>
          <p:cNvSpPr/>
          <p:nvPr/>
        </p:nvSpPr>
        <p:spPr>
          <a:xfrm flipH="1">
            <a:off x="8026400" y="2060575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6" name="Rectangle 395"/>
          <p:cNvSpPr/>
          <p:nvPr/>
        </p:nvSpPr>
        <p:spPr>
          <a:xfrm flipH="1">
            <a:off x="7667625" y="206057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7" name="Rectangle 396"/>
          <p:cNvSpPr/>
          <p:nvPr/>
        </p:nvSpPr>
        <p:spPr>
          <a:xfrm flipH="1">
            <a:off x="7307263" y="206057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8" name="Rectangle 397"/>
          <p:cNvSpPr/>
          <p:nvPr/>
        </p:nvSpPr>
        <p:spPr>
          <a:xfrm flipH="1">
            <a:off x="6946900" y="206057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9" name="Rectangle 398"/>
          <p:cNvSpPr/>
          <p:nvPr/>
        </p:nvSpPr>
        <p:spPr>
          <a:xfrm flipH="1">
            <a:off x="6586538" y="206057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0" name="Rectangle 399"/>
          <p:cNvSpPr/>
          <p:nvPr/>
        </p:nvSpPr>
        <p:spPr>
          <a:xfrm flipH="1">
            <a:off x="6226175" y="2060575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1" name="Rectangle 400"/>
          <p:cNvSpPr/>
          <p:nvPr/>
        </p:nvSpPr>
        <p:spPr>
          <a:xfrm flipH="1">
            <a:off x="5867400" y="206057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2" name="Rectangle 401"/>
          <p:cNvSpPr/>
          <p:nvPr/>
        </p:nvSpPr>
        <p:spPr>
          <a:xfrm flipH="1">
            <a:off x="5507038" y="206057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3" name="Rectangle 402"/>
          <p:cNvSpPr/>
          <p:nvPr/>
        </p:nvSpPr>
        <p:spPr>
          <a:xfrm flipH="1">
            <a:off x="5146675" y="206057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4" name="Rectangle 403"/>
          <p:cNvSpPr/>
          <p:nvPr/>
        </p:nvSpPr>
        <p:spPr>
          <a:xfrm flipH="1">
            <a:off x="4786313" y="2060575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5" name="Rectangle 404"/>
          <p:cNvSpPr/>
          <p:nvPr/>
        </p:nvSpPr>
        <p:spPr>
          <a:xfrm flipH="1">
            <a:off x="4425950" y="2060575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6" name="Rectangle 405"/>
          <p:cNvSpPr/>
          <p:nvPr/>
        </p:nvSpPr>
        <p:spPr>
          <a:xfrm flipH="1">
            <a:off x="4067175" y="206057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7" name="Rectangle 406"/>
          <p:cNvSpPr/>
          <p:nvPr/>
        </p:nvSpPr>
        <p:spPr>
          <a:xfrm flipH="1">
            <a:off x="3706813" y="206057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8" name="Rectangle 407"/>
          <p:cNvSpPr/>
          <p:nvPr/>
        </p:nvSpPr>
        <p:spPr>
          <a:xfrm flipH="1">
            <a:off x="3346450" y="206057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9" name="Rectangle 408"/>
          <p:cNvSpPr/>
          <p:nvPr/>
        </p:nvSpPr>
        <p:spPr>
          <a:xfrm flipH="1">
            <a:off x="2986088" y="206057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0" name="Rectangle 409"/>
          <p:cNvSpPr/>
          <p:nvPr/>
        </p:nvSpPr>
        <p:spPr>
          <a:xfrm flipH="1">
            <a:off x="2625725" y="2060575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5" name="Rectangle 434"/>
          <p:cNvSpPr/>
          <p:nvPr/>
        </p:nvSpPr>
        <p:spPr>
          <a:xfrm flipH="1">
            <a:off x="8386763" y="1268413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6" name="Rectangle 435"/>
          <p:cNvSpPr/>
          <p:nvPr/>
        </p:nvSpPr>
        <p:spPr>
          <a:xfrm flipH="1">
            <a:off x="8026400" y="1268413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7" name="Rectangle 436"/>
          <p:cNvSpPr/>
          <p:nvPr/>
        </p:nvSpPr>
        <p:spPr>
          <a:xfrm flipH="1">
            <a:off x="7667625" y="126841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8" name="Rectangle 437"/>
          <p:cNvSpPr/>
          <p:nvPr/>
        </p:nvSpPr>
        <p:spPr>
          <a:xfrm flipH="1">
            <a:off x="7307263" y="126841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9" name="Rectangle 438"/>
          <p:cNvSpPr/>
          <p:nvPr/>
        </p:nvSpPr>
        <p:spPr>
          <a:xfrm flipH="1">
            <a:off x="6946900" y="126841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0" name="Rectangle 439"/>
          <p:cNvSpPr/>
          <p:nvPr/>
        </p:nvSpPr>
        <p:spPr>
          <a:xfrm flipH="1">
            <a:off x="6586538" y="126841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1" name="Rectangle 440"/>
          <p:cNvSpPr/>
          <p:nvPr/>
        </p:nvSpPr>
        <p:spPr>
          <a:xfrm flipH="1">
            <a:off x="6226175" y="1268413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2" name="Rectangle 441"/>
          <p:cNvSpPr/>
          <p:nvPr/>
        </p:nvSpPr>
        <p:spPr>
          <a:xfrm flipH="1">
            <a:off x="5867400" y="126841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3" name="Rectangle 442"/>
          <p:cNvSpPr/>
          <p:nvPr/>
        </p:nvSpPr>
        <p:spPr>
          <a:xfrm flipH="1">
            <a:off x="5507038" y="126841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4" name="Rectangle 443"/>
          <p:cNvSpPr/>
          <p:nvPr/>
        </p:nvSpPr>
        <p:spPr>
          <a:xfrm flipH="1">
            <a:off x="5146675" y="126841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5" name="Rectangle 444"/>
          <p:cNvSpPr/>
          <p:nvPr/>
        </p:nvSpPr>
        <p:spPr>
          <a:xfrm flipH="1">
            <a:off x="4786313" y="1268413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6" name="Rectangle 445"/>
          <p:cNvSpPr/>
          <p:nvPr/>
        </p:nvSpPr>
        <p:spPr>
          <a:xfrm flipH="1">
            <a:off x="4425950" y="1268413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7" name="Rectangle 446"/>
          <p:cNvSpPr/>
          <p:nvPr/>
        </p:nvSpPr>
        <p:spPr>
          <a:xfrm flipH="1">
            <a:off x="4067175" y="126841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8" name="Rectangle 447"/>
          <p:cNvSpPr/>
          <p:nvPr/>
        </p:nvSpPr>
        <p:spPr>
          <a:xfrm flipH="1">
            <a:off x="3706813" y="126841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9" name="Rectangle 448"/>
          <p:cNvSpPr/>
          <p:nvPr/>
        </p:nvSpPr>
        <p:spPr>
          <a:xfrm flipH="1">
            <a:off x="3346450" y="126841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50" name="Rectangle 449"/>
          <p:cNvSpPr/>
          <p:nvPr/>
        </p:nvSpPr>
        <p:spPr>
          <a:xfrm flipH="1">
            <a:off x="2986088" y="126841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51" name="Rectangle 450"/>
          <p:cNvSpPr/>
          <p:nvPr/>
        </p:nvSpPr>
        <p:spPr>
          <a:xfrm flipH="1">
            <a:off x="2625725" y="1268413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506" name="Group 471"/>
          <p:cNvGrpSpPr>
            <a:grpSpLocks/>
          </p:cNvGrpSpPr>
          <p:nvPr/>
        </p:nvGrpSpPr>
        <p:grpSpPr bwMode="auto">
          <a:xfrm>
            <a:off x="1762125" y="1125538"/>
            <a:ext cx="865188" cy="431800"/>
            <a:chOff x="755576" y="2636912"/>
            <a:chExt cx="864741" cy="432048"/>
          </a:xfrm>
        </p:grpSpPr>
        <p:sp>
          <p:nvSpPr>
            <p:cNvPr id="464" name="Rectangle 463"/>
            <p:cNvSpPr/>
            <p:nvPr/>
          </p:nvSpPr>
          <p:spPr>
            <a:xfrm flipH="1">
              <a:off x="1260140" y="2781457"/>
              <a:ext cx="360177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67" name="Rectangle 466"/>
            <p:cNvSpPr/>
            <p:nvPr/>
          </p:nvSpPr>
          <p:spPr>
            <a:xfrm flipH="1">
              <a:off x="899964" y="2781457"/>
              <a:ext cx="360176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68" name="Isosceles Triangle 467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7507" name="Group 472"/>
          <p:cNvGrpSpPr>
            <a:grpSpLocks/>
          </p:cNvGrpSpPr>
          <p:nvPr/>
        </p:nvGrpSpPr>
        <p:grpSpPr bwMode="auto">
          <a:xfrm>
            <a:off x="1762125" y="1916113"/>
            <a:ext cx="865188" cy="433387"/>
            <a:chOff x="755576" y="2636912"/>
            <a:chExt cx="864741" cy="432048"/>
          </a:xfrm>
        </p:grpSpPr>
        <p:sp>
          <p:nvSpPr>
            <p:cNvPr id="474" name="Rectangle 473"/>
            <p:cNvSpPr/>
            <p:nvPr/>
          </p:nvSpPr>
          <p:spPr>
            <a:xfrm flipH="1">
              <a:off x="1260140" y="2780928"/>
              <a:ext cx="360177" cy="2168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75" name="Rectangle 474"/>
            <p:cNvSpPr/>
            <p:nvPr/>
          </p:nvSpPr>
          <p:spPr>
            <a:xfrm flipH="1">
              <a:off x="899964" y="2780928"/>
              <a:ext cx="360176" cy="2168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76" name="Isosceles Triangle 475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7508" name="Group 476"/>
          <p:cNvGrpSpPr>
            <a:grpSpLocks/>
          </p:cNvGrpSpPr>
          <p:nvPr/>
        </p:nvGrpSpPr>
        <p:grpSpPr bwMode="auto">
          <a:xfrm>
            <a:off x="1762125" y="2708275"/>
            <a:ext cx="865188" cy="433388"/>
            <a:chOff x="755576" y="2636912"/>
            <a:chExt cx="864741" cy="432048"/>
          </a:xfrm>
        </p:grpSpPr>
        <p:sp>
          <p:nvSpPr>
            <p:cNvPr id="478" name="Rectangle 477"/>
            <p:cNvSpPr/>
            <p:nvPr/>
          </p:nvSpPr>
          <p:spPr>
            <a:xfrm flipH="1">
              <a:off x="1260140" y="2780928"/>
              <a:ext cx="360177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79" name="Rectangle 478"/>
            <p:cNvSpPr/>
            <p:nvPr/>
          </p:nvSpPr>
          <p:spPr>
            <a:xfrm flipH="1">
              <a:off x="899964" y="2780928"/>
              <a:ext cx="360176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80" name="Isosceles Triangle 479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7509" name="Group 480"/>
          <p:cNvGrpSpPr>
            <a:grpSpLocks/>
          </p:cNvGrpSpPr>
          <p:nvPr/>
        </p:nvGrpSpPr>
        <p:grpSpPr bwMode="auto">
          <a:xfrm>
            <a:off x="1762125" y="3500438"/>
            <a:ext cx="865188" cy="433387"/>
            <a:chOff x="755576" y="2636912"/>
            <a:chExt cx="864741" cy="432048"/>
          </a:xfrm>
        </p:grpSpPr>
        <p:sp>
          <p:nvSpPr>
            <p:cNvPr id="482" name="Rectangle 481"/>
            <p:cNvSpPr/>
            <p:nvPr/>
          </p:nvSpPr>
          <p:spPr>
            <a:xfrm flipH="1">
              <a:off x="1260140" y="2780928"/>
              <a:ext cx="360177" cy="2168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83" name="Rectangle 482"/>
            <p:cNvSpPr/>
            <p:nvPr/>
          </p:nvSpPr>
          <p:spPr>
            <a:xfrm flipH="1">
              <a:off x="899964" y="2780928"/>
              <a:ext cx="360176" cy="2168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84" name="Isosceles Triangle 483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sp>
        <p:nvSpPr>
          <p:cNvPr id="578" name="Rectangle 577"/>
          <p:cNvSpPr/>
          <p:nvPr/>
        </p:nvSpPr>
        <p:spPr>
          <a:xfrm>
            <a:off x="323850" y="1557338"/>
            <a:ext cx="187325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9" name="Rectangle 578"/>
          <p:cNvSpPr/>
          <p:nvPr/>
        </p:nvSpPr>
        <p:spPr>
          <a:xfrm>
            <a:off x="1042988" y="1557338"/>
            <a:ext cx="187325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512" name="Group 604"/>
          <p:cNvGrpSpPr>
            <a:grpSpLocks/>
          </p:cNvGrpSpPr>
          <p:nvPr/>
        </p:nvGrpSpPr>
        <p:grpSpPr bwMode="auto">
          <a:xfrm>
            <a:off x="3130550" y="1052513"/>
            <a:ext cx="2879725" cy="215900"/>
            <a:chOff x="2123728" y="2132856"/>
            <a:chExt cx="2880320" cy="216024"/>
          </a:xfrm>
        </p:grpSpPr>
        <p:cxnSp>
          <p:nvCxnSpPr>
            <p:cNvPr id="453" name="Straight Connector 452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Connector 454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Straight Connector 455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Connector 456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3" name="Group 605"/>
          <p:cNvGrpSpPr>
            <a:grpSpLocks/>
          </p:cNvGrpSpPr>
          <p:nvPr/>
        </p:nvGrpSpPr>
        <p:grpSpPr bwMode="auto">
          <a:xfrm>
            <a:off x="3851275" y="1844675"/>
            <a:ext cx="2879725" cy="215900"/>
            <a:chOff x="2123728" y="2132856"/>
            <a:chExt cx="2880320" cy="216024"/>
          </a:xfrm>
        </p:grpSpPr>
        <p:cxnSp>
          <p:nvCxnSpPr>
            <p:cNvPr id="607" name="Straight Connector 606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4" name="Group 612"/>
          <p:cNvGrpSpPr>
            <a:grpSpLocks/>
          </p:cNvGrpSpPr>
          <p:nvPr/>
        </p:nvGrpSpPr>
        <p:grpSpPr bwMode="auto">
          <a:xfrm>
            <a:off x="5291138" y="3429000"/>
            <a:ext cx="2879725" cy="215900"/>
            <a:chOff x="2123728" y="2132856"/>
            <a:chExt cx="2880320" cy="216024"/>
          </a:xfrm>
        </p:grpSpPr>
        <p:cxnSp>
          <p:nvCxnSpPr>
            <p:cNvPr id="614" name="Straight Connector 613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5" name="Group 619"/>
          <p:cNvGrpSpPr>
            <a:grpSpLocks/>
          </p:cNvGrpSpPr>
          <p:nvPr/>
        </p:nvGrpSpPr>
        <p:grpSpPr bwMode="auto">
          <a:xfrm flipV="1">
            <a:off x="3490913" y="1484313"/>
            <a:ext cx="2879725" cy="215900"/>
            <a:chOff x="2123728" y="2132856"/>
            <a:chExt cx="2880320" cy="216024"/>
          </a:xfrm>
        </p:grpSpPr>
        <p:cxnSp>
          <p:nvCxnSpPr>
            <p:cNvPr id="621" name="Straight Connector 620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Straight Connector 621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Straight Connector 624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6" name="Group 626"/>
          <p:cNvGrpSpPr>
            <a:grpSpLocks/>
          </p:cNvGrpSpPr>
          <p:nvPr/>
        </p:nvGrpSpPr>
        <p:grpSpPr bwMode="auto">
          <a:xfrm flipV="1">
            <a:off x="4210050" y="2276475"/>
            <a:ext cx="2881313" cy="215900"/>
            <a:chOff x="2123728" y="2132856"/>
            <a:chExt cx="2880320" cy="216024"/>
          </a:xfrm>
        </p:grpSpPr>
        <p:cxnSp>
          <p:nvCxnSpPr>
            <p:cNvPr id="628" name="Straight Connector 627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Straight Connector 630"/>
            <p:cNvCxnSpPr/>
            <p:nvPr/>
          </p:nvCxnSpPr>
          <p:spPr>
            <a:xfrm>
              <a:off x="284420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Straight Connector 631"/>
            <p:cNvCxnSpPr/>
            <p:nvPr/>
          </p:nvCxnSpPr>
          <p:spPr>
            <a:xfrm>
              <a:off x="3923333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Straight Connector 632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7" name="Group 633"/>
          <p:cNvGrpSpPr>
            <a:grpSpLocks/>
          </p:cNvGrpSpPr>
          <p:nvPr/>
        </p:nvGrpSpPr>
        <p:grpSpPr bwMode="auto">
          <a:xfrm>
            <a:off x="4570413" y="2636838"/>
            <a:ext cx="2881312" cy="215900"/>
            <a:chOff x="2123728" y="2132856"/>
            <a:chExt cx="2880320" cy="216024"/>
          </a:xfrm>
        </p:grpSpPr>
        <p:cxnSp>
          <p:nvCxnSpPr>
            <p:cNvPr id="635" name="Straight Connector 634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Straight Connector 635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/>
            <p:cNvCxnSpPr/>
            <p:nvPr/>
          </p:nvCxnSpPr>
          <p:spPr>
            <a:xfrm>
              <a:off x="284420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9" name="Straight Connector 638"/>
            <p:cNvCxnSpPr/>
            <p:nvPr/>
          </p:nvCxnSpPr>
          <p:spPr>
            <a:xfrm>
              <a:off x="3923333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8" name="Group 640"/>
          <p:cNvGrpSpPr>
            <a:grpSpLocks/>
          </p:cNvGrpSpPr>
          <p:nvPr/>
        </p:nvGrpSpPr>
        <p:grpSpPr bwMode="auto">
          <a:xfrm flipV="1">
            <a:off x="4930775" y="3068638"/>
            <a:ext cx="2879725" cy="215900"/>
            <a:chOff x="2123728" y="2132856"/>
            <a:chExt cx="2880320" cy="216024"/>
          </a:xfrm>
        </p:grpSpPr>
        <p:cxnSp>
          <p:nvCxnSpPr>
            <p:cNvPr id="642" name="Straight Connector 641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Straight Connector 646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19" name="Group 647"/>
          <p:cNvGrpSpPr>
            <a:grpSpLocks/>
          </p:cNvGrpSpPr>
          <p:nvPr/>
        </p:nvGrpSpPr>
        <p:grpSpPr bwMode="auto">
          <a:xfrm flipV="1">
            <a:off x="5651500" y="3860800"/>
            <a:ext cx="2879725" cy="215900"/>
            <a:chOff x="2123728" y="2132856"/>
            <a:chExt cx="2880320" cy="216024"/>
          </a:xfrm>
        </p:grpSpPr>
        <p:cxnSp>
          <p:nvCxnSpPr>
            <p:cNvPr id="649" name="Straight Connector 648"/>
            <p:cNvCxnSpPr/>
            <p:nvPr/>
          </p:nvCxnSpPr>
          <p:spPr>
            <a:xfrm>
              <a:off x="2123728" y="2132856"/>
              <a:ext cx="2880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0" name="Straight Connector 649"/>
            <p:cNvCxnSpPr/>
            <p:nvPr/>
          </p:nvCxnSpPr>
          <p:spPr>
            <a:xfrm flipV="1"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1" name="Straight Connector 650"/>
            <p:cNvCxnSpPr/>
            <p:nvPr/>
          </p:nvCxnSpPr>
          <p:spPr>
            <a:xfrm>
              <a:off x="500404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Straight Connector 651"/>
            <p:cNvCxnSpPr/>
            <p:nvPr/>
          </p:nvCxnSpPr>
          <p:spPr>
            <a:xfrm>
              <a:off x="2844602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Straight Connector 652"/>
            <p:cNvCxnSpPr/>
            <p:nvPr/>
          </p:nvCxnSpPr>
          <p:spPr>
            <a:xfrm>
              <a:off x="3924325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Straight Connector 653"/>
            <p:cNvCxnSpPr/>
            <p:nvPr/>
          </p:nvCxnSpPr>
          <p:spPr>
            <a:xfrm>
              <a:off x="2123728" y="2132856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5" name="Rectangle 654"/>
          <p:cNvSpPr/>
          <p:nvPr/>
        </p:nvSpPr>
        <p:spPr>
          <a:xfrm flipH="1">
            <a:off x="8386763" y="4437063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6" name="Rectangle 655"/>
          <p:cNvSpPr/>
          <p:nvPr/>
        </p:nvSpPr>
        <p:spPr>
          <a:xfrm flipH="1">
            <a:off x="8026400" y="4437063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7" name="Rectangle 656"/>
          <p:cNvSpPr/>
          <p:nvPr/>
        </p:nvSpPr>
        <p:spPr>
          <a:xfrm flipH="1">
            <a:off x="7667625" y="443706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8" name="Rectangle 657"/>
          <p:cNvSpPr/>
          <p:nvPr/>
        </p:nvSpPr>
        <p:spPr>
          <a:xfrm flipH="1">
            <a:off x="7307263" y="443706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9" name="Rectangle 658"/>
          <p:cNvSpPr/>
          <p:nvPr/>
        </p:nvSpPr>
        <p:spPr>
          <a:xfrm flipH="1">
            <a:off x="6946900" y="443706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0" name="Rectangle 659"/>
          <p:cNvSpPr/>
          <p:nvPr/>
        </p:nvSpPr>
        <p:spPr>
          <a:xfrm flipH="1">
            <a:off x="6586538" y="443706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1" name="Rectangle 660"/>
          <p:cNvSpPr/>
          <p:nvPr/>
        </p:nvSpPr>
        <p:spPr>
          <a:xfrm flipH="1">
            <a:off x="6226175" y="4437063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2" name="Rectangle 661"/>
          <p:cNvSpPr/>
          <p:nvPr/>
        </p:nvSpPr>
        <p:spPr>
          <a:xfrm flipH="1">
            <a:off x="5867400" y="443706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3" name="Rectangle 662"/>
          <p:cNvSpPr/>
          <p:nvPr/>
        </p:nvSpPr>
        <p:spPr>
          <a:xfrm flipH="1">
            <a:off x="5507038" y="443706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4" name="Rectangle 663"/>
          <p:cNvSpPr/>
          <p:nvPr/>
        </p:nvSpPr>
        <p:spPr>
          <a:xfrm flipH="1">
            <a:off x="5146675" y="443706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5" name="Rectangle 664"/>
          <p:cNvSpPr/>
          <p:nvPr/>
        </p:nvSpPr>
        <p:spPr>
          <a:xfrm flipH="1">
            <a:off x="4786313" y="4437063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6" name="Rectangle 665"/>
          <p:cNvSpPr/>
          <p:nvPr/>
        </p:nvSpPr>
        <p:spPr>
          <a:xfrm flipH="1">
            <a:off x="4425950" y="4437063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7" name="Rectangle 666"/>
          <p:cNvSpPr/>
          <p:nvPr/>
        </p:nvSpPr>
        <p:spPr>
          <a:xfrm flipH="1">
            <a:off x="4067175" y="4437063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8" name="Rectangle 667"/>
          <p:cNvSpPr/>
          <p:nvPr/>
        </p:nvSpPr>
        <p:spPr>
          <a:xfrm flipH="1">
            <a:off x="3706813" y="443706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9" name="Rectangle 668"/>
          <p:cNvSpPr/>
          <p:nvPr/>
        </p:nvSpPr>
        <p:spPr>
          <a:xfrm flipH="1">
            <a:off x="3346450" y="4437063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70" name="Rectangle 669"/>
          <p:cNvSpPr/>
          <p:nvPr/>
        </p:nvSpPr>
        <p:spPr>
          <a:xfrm flipH="1">
            <a:off x="2986088" y="4437063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71" name="Rectangle 670"/>
          <p:cNvSpPr/>
          <p:nvPr/>
        </p:nvSpPr>
        <p:spPr>
          <a:xfrm flipH="1">
            <a:off x="2625725" y="4437063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537" name="Group 671"/>
          <p:cNvGrpSpPr>
            <a:grpSpLocks/>
          </p:cNvGrpSpPr>
          <p:nvPr/>
        </p:nvGrpSpPr>
        <p:grpSpPr bwMode="auto">
          <a:xfrm>
            <a:off x="1763713" y="4292600"/>
            <a:ext cx="863600" cy="431800"/>
            <a:chOff x="755576" y="2636912"/>
            <a:chExt cx="864741" cy="432048"/>
          </a:xfrm>
        </p:grpSpPr>
        <p:sp>
          <p:nvSpPr>
            <p:cNvPr id="673" name="Rectangle 672"/>
            <p:cNvSpPr/>
            <p:nvPr/>
          </p:nvSpPr>
          <p:spPr>
            <a:xfrm flipH="1">
              <a:off x="1259478" y="2781458"/>
              <a:ext cx="360839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4" name="Rectangle 673"/>
            <p:cNvSpPr/>
            <p:nvPr/>
          </p:nvSpPr>
          <p:spPr>
            <a:xfrm flipH="1">
              <a:off x="900229" y="2781458"/>
              <a:ext cx="360839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5" name="Isosceles Triangle 674"/>
            <p:cNvSpPr/>
            <p:nvPr/>
          </p:nvSpPr>
          <p:spPr>
            <a:xfrm>
              <a:off x="755576" y="2636912"/>
              <a:ext cx="287717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cxnSp>
        <p:nvCxnSpPr>
          <p:cNvPr id="677" name="Straight Connector 676"/>
          <p:cNvCxnSpPr/>
          <p:nvPr/>
        </p:nvCxnSpPr>
        <p:spPr>
          <a:xfrm>
            <a:off x="6083300" y="4221163"/>
            <a:ext cx="18002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8" name="Straight Connector 677"/>
          <p:cNvCxnSpPr/>
          <p:nvPr/>
        </p:nvCxnSpPr>
        <p:spPr>
          <a:xfrm flipV="1">
            <a:off x="6083300" y="4221163"/>
            <a:ext cx="0" cy="215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Straight Connector 679"/>
          <p:cNvCxnSpPr/>
          <p:nvPr/>
        </p:nvCxnSpPr>
        <p:spPr>
          <a:xfrm>
            <a:off x="6802438" y="42211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1" name="Straight Connector 680"/>
          <p:cNvCxnSpPr/>
          <p:nvPr/>
        </p:nvCxnSpPr>
        <p:spPr>
          <a:xfrm>
            <a:off x="7883525" y="42211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2" name="Straight Connector 681"/>
          <p:cNvCxnSpPr/>
          <p:nvPr/>
        </p:nvCxnSpPr>
        <p:spPr>
          <a:xfrm>
            <a:off x="6083300" y="42211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/>
          <p:cNvCxnSpPr/>
          <p:nvPr/>
        </p:nvCxnSpPr>
        <p:spPr>
          <a:xfrm>
            <a:off x="6443663" y="4868863"/>
            <a:ext cx="18002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5" name="Straight Connector 684"/>
          <p:cNvCxnSpPr/>
          <p:nvPr/>
        </p:nvCxnSpPr>
        <p:spPr>
          <a:xfrm>
            <a:off x="6443663" y="4652963"/>
            <a:ext cx="0" cy="215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7" name="Straight Connector 686"/>
          <p:cNvCxnSpPr/>
          <p:nvPr/>
        </p:nvCxnSpPr>
        <p:spPr>
          <a:xfrm flipV="1">
            <a:off x="7162800" y="46529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8" name="Straight Connector 687"/>
          <p:cNvCxnSpPr/>
          <p:nvPr/>
        </p:nvCxnSpPr>
        <p:spPr>
          <a:xfrm flipV="1">
            <a:off x="8243888" y="46529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9" name="Straight Connector 688"/>
          <p:cNvCxnSpPr/>
          <p:nvPr/>
        </p:nvCxnSpPr>
        <p:spPr>
          <a:xfrm flipV="1">
            <a:off x="6443663" y="465296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2" name="Rectangle 691"/>
          <p:cNvSpPr/>
          <p:nvPr/>
        </p:nvSpPr>
        <p:spPr>
          <a:xfrm flipH="1">
            <a:off x="8388350" y="522922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3" name="Rectangle 692"/>
          <p:cNvSpPr/>
          <p:nvPr/>
        </p:nvSpPr>
        <p:spPr>
          <a:xfrm flipH="1">
            <a:off x="8027988" y="5229225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4" name="Rectangle 693"/>
          <p:cNvSpPr/>
          <p:nvPr/>
        </p:nvSpPr>
        <p:spPr>
          <a:xfrm flipH="1">
            <a:off x="7667625" y="522922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5" name="Rectangle 694"/>
          <p:cNvSpPr/>
          <p:nvPr/>
        </p:nvSpPr>
        <p:spPr>
          <a:xfrm flipH="1">
            <a:off x="7307263" y="522922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6" name="Rectangle 695"/>
          <p:cNvSpPr/>
          <p:nvPr/>
        </p:nvSpPr>
        <p:spPr>
          <a:xfrm flipH="1">
            <a:off x="6946900" y="5229225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7" name="Rectangle 696"/>
          <p:cNvSpPr/>
          <p:nvPr/>
        </p:nvSpPr>
        <p:spPr>
          <a:xfrm flipH="1">
            <a:off x="6588125" y="522922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8" name="Rectangle 697"/>
          <p:cNvSpPr/>
          <p:nvPr/>
        </p:nvSpPr>
        <p:spPr>
          <a:xfrm flipH="1">
            <a:off x="6227763" y="522922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9" name="Rectangle 698"/>
          <p:cNvSpPr/>
          <p:nvPr/>
        </p:nvSpPr>
        <p:spPr>
          <a:xfrm flipH="1">
            <a:off x="5867400" y="522922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0" name="Rectangle 699"/>
          <p:cNvSpPr/>
          <p:nvPr/>
        </p:nvSpPr>
        <p:spPr>
          <a:xfrm flipH="1">
            <a:off x="5507038" y="522922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1" name="Rectangle 700"/>
          <p:cNvSpPr/>
          <p:nvPr/>
        </p:nvSpPr>
        <p:spPr>
          <a:xfrm flipH="1">
            <a:off x="5146675" y="5229225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2" name="Rectangle 701"/>
          <p:cNvSpPr/>
          <p:nvPr/>
        </p:nvSpPr>
        <p:spPr>
          <a:xfrm flipH="1">
            <a:off x="4787900" y="5229225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3" name="Rectangle 702"/>
          <p:cNvSpPr/>
          <p:nvPr/>
        </p:nvSpPr>
        <p:spPr>
          <a:xfrm flipH="1">
            <a:off x="4427538" y="5229225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4" name="Rectangle 703"/>
          <p:cNvSpPr/>
          <p:nvPr/>
        </p:nvSpPr>
        <p:spPr>
          <a:xfrm flipH="1">
            <a:off x="4067175" y="522922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5" name="Rectangle 704"/>
          <p:cNvSpPr/>
          <p:nvPr/>
        </p:nvSpPr>
        <p:spPr>
          <a:xfrm flipH="1">
            <a:off x="3706813" y="522922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6" name="Rectangle 705"/>
          <p:cNvSpPr/>
          <p:nvPr/>
        </p:nvSpPr>
        <p:spPr>
          <a:xfrm flipH="1">
            <a:off x="3346450" y="5229225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7" name="Rectangle 706"/>
          <p:cNvSpPr/>
          <p:nvPr/>
        </p:nvSpPr>
        <p:spPr>
          <a:xfrm flipH="1">
            <a:off x="2987675" y="5229225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8" name="Rectangle 707"/>
          <p:cNvSpPr/>
          <p:nvPr/>
        </p:nvSpPr>
        <p:spPr>
          <a:xfrm flipH="1">
            <a:off x="2627313" y="5229225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565" name="Group 708"/>
          <p:cNvGrpSpPr>
            <a:grpSpLocks/>
          </p:cNvGrpSpPr>
          <p:nvPr/>
        </p:nvGrpSpPr>
        <p:grpSpPr bwMode="auto">
          <a:xfrm>
            <a:off x="1763713" y="5084763"/>
            <a:ext cx="865187" cy="431800"/>
            <a:chOff x="755576" y="2636912"/>
            <a:chExt cx="864741" cy="432048"/>
          </a:xfrm>
        </p:grpSpPr>
        <p:sp>
          <p:nvSpPr>
            <p:cNvPr id="710" name="Rectangle 709"/>
            <p:cNvSpPr/>
            <p:nvPr/>
          </p:nvSpPr>
          <p:spPr>
            <a:xfrm flipH="1">
              <a:off x="1260141" y="2781457"/>
              <a:ext cx="360176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11" name="Rectangle 710"/>
            <p:cNvSpPr/>
            <p:nvPr/>
          </p:nvSpPr>
          <p:spPr>
            <a:xfrm flipH="1">
              <a:off x="899964" y="2781457"/>
              <a:ext cx="360177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12" name="Isosceles Triangle 711"/>
            <p:cNvSpPr/>
            <p:nvPr/>
          </p:nvSpPr>
          <p:spPr>
            <a:xfrm>
              <a:off x="755576" y="2636912"/>
              <a:ext cx="288776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7566" name="Group 722"/>
          <p:cNvGrpSpPr>
            <a:grpSpLocks/>
          </p:cNvGrpSpPr>
          <p:nvPr/>
        </p:nvGrpSpPr>
        <p:grpSpPr bwMode="auto">
          <a:xfrm>
            <a:off x="6804025" y="5013325"/>
            <a:ext cx="1800225" cy="215900"/>
            <a:chOff x="5940152" y="4869160"/>
            <a:chExt cx="1800200" cy="216024"/>
          </a:xfrm>
        </p:grpSpPr>
        <p:cxnSp>
          <p:nvCxnSpPr>
            <p:cNvPr id="713" name="Straight Connector 712"/>
            <p:cNvCxnSpPr/>
            <p:nvPr/>
          </p:nvCxnSpPr>
          <p:spPr>
            <a:xfrm>
              <a:off x="5940152" y="4869160"/>
              <a:ext cx="1800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4" name="Straight Connector 713"/>
            <p:cNvCxnSpPr/>
            <p:nvPr/>
          </p:nvCxnSpPr>
          <p:spPr>
            <a:xfrm flipV="1">
              <a:off x="5940152" y="4869160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5" name="Straight Connector 714"/>
            <p:cNvCxnSpPr/>
            <p:nvPr/>
          </p:nvCxnSpPr>
          <p:spPr>
            <a:xfrm>
              <a:off x="6660867" y="4869160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6" name="Straight Connector 715"/>
            <p:cNvCxnSpPr/>
            <p:nvPr/>
          </p:nvCxnSpPr>
          <p:spPr>
            <a:xfrm>
              <a:off x="7740352" y="4869160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7" name="Straight Connector 716"/>
            <p:cNvCxnSpPr/>
            <p:nvPr/>
          </p:nvCxnSpPr>
          <p:spPr>
            <a:xfrm>
              <a:off x="5940152" y="4869160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67" name="Group 724"/>
          <p:cNvGrpSpPr>
            <a:grpSpLocks/>
          </p:cNvGrpSpPr>
          <p:nvPr/>
        </p:nvGrpSpPr>
        <p:grpSpPr bwMode="auto">
          <a:xfrm>
            <a:off x="7091363" y="5445125"/>
            <a:ext cx="720725" cy="215900"/>
            <a:chOff x="6948264" y="5301208"/>
            <a:chExt cx="720080" cy="216024"/>
          </a:xfrm>
        </p:grpSpPr>
        <p:cxnSp>
          <p:nvCxnSpPr>
            <p:cNvPr id="718" name="Straight Connector 717"/>
            <p:cNvCxnSpPr/>
            <p:nvPr/>
          </p:nvCxnSpPr>
          <p:spPr>
            <a:xfrm>
              <a:off x="6948264" y="5517232"/>
              <a:ext cx="7200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" name="Straight Connector 718"/>
            <p:cNvCxnSpPr/>
            <p:nvPr/>
          </p:nvCxnSpPr>
          <p:spPr>
            <a:xfrm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/>
            <p:cNvCxnSpPr/>
            <p:nvPr/>
          </p:nvCxnSpPr>
          <p:spPr>
            <a:xfrm flipV="1">
              <a:off x="766834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2" name="Straight Connector 721"/>
            <p:cNvCxnSpPr/>
            <p:nvPr/>
          </p:nvCxnSpPr>
          <p:spPr>
            <a:xfrm flipV="1"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6" name="Rectangle 725"/>
          <p:cNvSpPr/>
          <p:nvPr/>
        </p:nvSpPr>
        <p:spPr>
          <a:xfrm flipH="1">
            <a:off x="8388350" y="602138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7" name="Rectangle 726"/>
          <p:cNvSpPr/>
          <p:nvPr/>
        </p:nvSpPr>
        <p:spPr>
          <a:xfrm flipH="1">
            <a:off x="8027988" y="6021388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8" name="Rectangle 727"/>
          <p:cNvSpPr/>
          <p:nvPr/>
        </p:nvSpPr>
        <p:spPr>
          <a:xfrm flipH="1">
            <a:off x="7667625" y="602138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9" name="Rectangle 728"/>
          <p:cNvSpPr/>
          <p:nvPr/>
        </p:nvSpPr>
        <p:spPr>
          <a:xfrm flipH="1">
            <a:off x="7307263" y="602138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0" name="Rectangle 729"/>
          <p:cNvSpPr/>
          <p:nvPr/>
        </p:nvSpPr>
        <p:spPr>
          <a:xfrm flipH="1">
            <a:off x="6946900" y="6021388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1" name="Rectangle 730"/>
          <p:cNvSpPr/>
          <p:nvPr/>
        </p:nvSpPr>
        <p:spPr>
          <a:xfrm flipH="1">
            <a:off x="6588125" y="602138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2" name="Rectangle 731"/>
          <p:cNvSpPr/>
          <p:nvPr/>
        </p:nvSpPr>
        <p:spPr>
          <a:xfrm flipH="1">
            <a:off x="6227763" y="602138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3" name="Rectangle 732"/>
          <p:cNvSpPr/>
          <p:nvPr/>
        </p:nvSpPr>
        <p:spPr>
          <a:xfrm flipH="1">
            <a:off x="5867400" y="602138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4" name="Rectangle 733"/>
          <p:cNvSpPr/>
          <p:nvPr/>
        </p:nvSpPr>
        <p:spPr>
          <a:xfrm flipH="1">
            <a:off x="5507038" y="602138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5" name="Rectangle 734"/>
          <p:cNvSpPr/>
          <p:nvPr/>
        </p:nvSpPr>
        <p:spPr>
          <a:xfrm flipH="1">
            <a:off x="5146675" y="6021388"/>
            <a:ext cx="36195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6" name="Rectangle 735"/>
          <p:cNvSpPr/>
          <p:nvPr/>
        </p:nvSpPr>
        <p:spPr>
          <a:xfrm flipH="1">
            <a:off x="4787900" y="6021388"/>
            <a:ext cx="360363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7" name="Rectangle 736"/>
          <p:cNvSpPr/>
          <p:nvPr/>
        </p:nvSpPr>
        <p:spPr>
          <a:xfrm flipH="1">
            <a:off x="4427538" y="6021388"/>
            <a:ext cx="360362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8" name="Rectangle 737"/>
          <p:cNvSpPr/>
          <p:nvPr/>
        </p:nvSpPr>
        <p:spPr>
          <a:xfrm flipH="1">
            <a:off x="4067175" y="602138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9" name="Rectangle 738"/>
          <p:cNvSpPr/>
          <p:nvPr/>
        </p:nvSpPr>
        <p:spPr>
          <a:xfrm flipH="1">
            <a:off x="3706813" y="602138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40" name="Rectangle 739"/>
          <p:cNvSpPr/>
          <p:nvPr/>
        </p:nvSpPr>
        <p:spPr>
          <a:xfrm flipH="1">
            <a:off x="3346450" y="6021388"/>
            <a:ext cx="36195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41" name="Rectangle 740"/>
          <p:cNvSpPr/>
          <p:nvPr/>
        </p:nvSpPr>
        <p:spPr>
          <a:xfrm flipH="1">
            <a:off x="2987675" y="6021388"/>
            <a:ext cx="360363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42" name="Rectangle 741"/>
          <p:cNvSpPr/>
          <p:nvPr/>
        </p:nvSpPr>
        <p:spPr>
          <a:xfrm flipH="1">
            <a:off x="2627313" y="6021388"/>
            <a:ext cx="360362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585" name="Group 742"/>
          <p:cNvGrpSpPr>
            <a:grpSpLocks/>
          </p:cNvGrpSpPr>
          <p:nvPr/>
        </p:nvGrpSpPr>
        <p:grpSpPr bwMode="auto">
          <a:xfrm>
            <a:off x="1763713" y="5876925"/>
            <a:ext cx="863600" cy="431800"/>
            <a:chOff x="755576" y="2636912"/>
            <a:chExt cx="864741" cy="432048"/>
          </a:xfrm>
        </p:grpSpPr>
        <p:sp>
          <p:nvSpPr>
            <p:cNvPr id="744" name="Rectangle 743"/>
            <p:cNvSpPr/>
            <p:nvPr/>
          </p:nvSpPr>
          <p:spPr>
            <a:xfrm flipH="1">
              <a:off x="1259478" y="2781458"/>
              <a:ext cx="360839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45" name="Rectangle 744"/>
            <p:cNvSpPr/>
            <p:nvPr/>
          </p:nvSpPr>
          <p:spPr>
            <a:xfrm flipH="1">
              <a:off x="900229" y="2781458"/>
              <a:ext cx="360839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46" name="Isosceles Triangle 745"/>
            <p:cNvSpPr/>
            <p:nvPr/>
          </p:nvSpPr>
          <p:spPr>
            <a:xfrm>
              <a:off x="755576" y="2636912"/>
              <a:ext cx="287717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7586" name="Group 746"/>
          <p:cNvGrpSpPr>
            <a:grpSpLocks/>
          </p:cNvGrpSpPr>
          <p:nvPr/>
        </p:nvGrpSpPr>
        <p:grpSpPr bwMode="auto">
          <a:xfrm flipV="1">
            <a:off x="7523163" y="5805488"/>
            <a:ext cx="720725" cy="215900"/>
            <a:chOff x="6948264" y="5301208"/>
            <a:chExt cx="720080" cy="216024"/>
          </a:xfrm>
        </p:grpSpPr>
        <p:cxnSp>
          <p:nvCxnSpPr>
            <p:cNvPr id="748" name="Straight Connector 747"/>
            <p:cNvCxnSpPr/>
            <p:nvPr/>
          </p:nvCxnSpPr>
          <p:spPr>
            <a:xfrm>
              <a:off x="6948264" y="5517232"/>
              <a:ext cx="7200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9" name="Straight Connector 748"/>
            <p:cNvCxnSpPr/>
            <p:nvPr/>
          </p:nvCxnSpPr>
          <p:spPr>
            <a:xfrm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0" name="Straight Connector 749"/>
            <p:cNvCxnSpPr/>
            <p:nvPr/>
          </p:nvCxnSpPr>
          <p:spPr>
            <a:xfrm flipV="1">
              <a:off x="766834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/>
            <p:cNvCxnSpPr/>
            <p:nvPr/>
          </p:nvCxnSpPr>
          <p:spPr>
            <a:xfrm flipV="1"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87" name="Group 751"/>
          <p:cNvGrpSpPr>
            <a:grpSpLocks/>
          </p:cNvGrpSpPr>
          <p:nvPr/>
        </p:nvGrpSpPr>
        <p:grpSpPr bwMode="auto">
          <a:xfrm>
            <a:off x="7883525" y="6237288"/>
            <a:ext cx="720725" cy="215900"/>
            <a:chOff x="6948264" y="5301208"/>
            <a:chExt cx="720080" cy="216024"/>
          </a:xfrm>
        </p:grpSpPr>
        <p:cxnSp>
          <p:nvCxnSpPr>
            <p:cNvPr id="753" name="Straight Connector 752"/>
            <p:cNvCxnSpPr/>
            <p:nvPr/>
          </p:nvCxnSpPr>
          <p:spPr>
            <a:xfrm>
              <a:off x="6948264" y="5517232"/>
              <a:ext cx="7200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4" name="Straight Connector 753"/>
            <p:cNvCxnSpPr/>
            <p:nvPr/>
          </p:nvCxnSpPr>
          <p:spPr>
            <a:xfrm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5" name="Straight Connector 754"/>
            <p:cNvCxnSpPr/>
            <p:nvPr/>
          </p:nvCxnSpPr>
          <p:spPr>
            <a:xfrm flipV="1">
              <a:off x="766834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6" name="Straight Connector 755"/>
            <p:cNvCxnSpPr/>
            <p:nvPr/>
          </p:nvCxnSpPr>
          <p:spPr>
            <a:xfrm flipV="1">
              <a:off x="6948264" y="5301208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Rectangle 693"/>
          <p:cNvSpPr/>
          <p:nvPr/>
        </p:nvSpPr>
        <p:spPr>
          <a:xfrm flipH="1">
            <a:off x="6732588" y="908050"/>
            <a:ext cx="1081087" cy="568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95" name="Rectangle 694"/>
          <p:cNvSpPr/>
          <p:nvPr/>
        </p:nvSpPr>
        <p:spPr>
          <a:xfrm flipH="1">
            <a:off x="2411413" y="908050"/>
            <a:ext cx="1081087" cy="5761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96" name="Rectangle 695"/>
          <p:cNvSpPr/>
          <p:nvPr/>
        </p:nvSpPr>
        <p:spPr>
          <a:xfrm flipH="1">
            <a:off x="4572000" y="908050"/>
            <a:ext cx="1081088" cy="5761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8437" name="TextBox 91"/>
          <p:cNvSpPr txBox="1">
            <a:spLocks noChangeArrowheads="1"/>
          </p:cNvSpPr>
          <p:nvPr/>
        </p:nvSpPr>
        <p:spPr bwMode="auto">
          <a:xfrm>
            <a:off x="250825" y="260350"/>
            <a:ext cx="8642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Generate P and N positions in the subtraction game with subtraction set {2, 5, 8}. </a:t>
            </a:r>
            <a:endParaRPr lang="cs-CZ" altLang="cs-CZ" sz="1800"/>
          </a:p>
        </p:txBody>
      </p:sp>
      <p:grpSp>
        <p:nvGrpSpPr>
          <p:cNvPr id="18438" name="Group 459"/>
          <p:cNvGrpSpPr>
            <a:grpSpLocks/>
          </p:cNvGrpSpPr>
          <p:nvPr/>
        </p:nvGrpSpPr>
        <p:grpSpPr bwMode="auto">
          <a:xfrm flipH="1">
            <a:off x="5005388" y="4076700"/>
            <a:ext cx="1871662" cy="504825"/>
            <a:chOff x="251520" y="1340768"/>
            <a:chExt cx="1872208" cy="504056"/>
          </a:xfrm>
        </p:grpSpPr>
        <p:cxnSp>
          <p:nvCxnSpPr>
            <p:cNvPr id="461" name="Straight Connector 460"/>
            <p:cNvCxnSpPr/>
            <p:nvPr/>
          </p:nvCxnSpPr>
          <p:spPr>
            <a:xfrm>
              <a:off x="251520" y="1629253"/>
              <a:ext cx="17277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Straight Connector 461"/>
            <p:cNvCxnSpPr/>
            <p:nvPr/>
          </p:nvCxnSpPr>
          <p:spPr>
            <a:xfrm flipV="1">
              <a:off x="251520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/>
            <p:cNvCxnSpPr/>
            <p:nvPr/>
          </p:nvCxnSpPr>
          <p:spPr>
            <a:xfrm>
              <a:off x="1979224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4" name="Rectangle 463"/>
            <p:cNvSpPr/>
            <p:nvPr/>
          </p:nvSpPr>
          <p:spPr>
            <a:xfrm>
              <a:off x="1907765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465" name="Straight Connector 464"/>
            <p:cNvCxnSpPr/>
            <p:nvPr/>
          </p:nvCxnSpPr>
          <p:spPr>
            <a:xfrm>
              <a:off x="683446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/>
            <p:cNvCxnSpPr/>
            <p:nvPr/>
          </p:nvCxnSpPr>
          <p:spPr>
            <a:xfrm>
              <a:off x="1331335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7" name="Rectangle 466"/>
            <p:cNvSpPr/>
            <p:nvPr/>
          </p:nvSpPr>
          <p:spPr>
            <a:xfrm>
              <a:off x="611987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68" name="Rectangle 467"/>
            <p:cNvSpPr/>
            <p:nvPr/>
          </p:nvSpPr>
          <p:spPr>
            <a:xfrm>
              <a:off x="1259876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42" name="Rectangle 141"/>
          <p:cNvSpPr/>
          <p:nvPr/>
        </p:nvSpPr>
        <p:spPr>
          <a:xfrm flipH="1">
            <a:off x="7596188" y="2852738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3" name="Rectangle 142"/>
          <p:cNvSpPr/>
          <p:nvPr/>
        </p:nvSpPr>
        <p:spPr>
          <a:xfrm flipH="1">
            <a:off x="73802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4" name="Rectangle 143"/>
          <p:cNvSpPr/>
          <p:nvPr/>
        </p:nvSpPr>
        <p:spPr>
          <a:xfrm flipH="1">
            <a:off x="71643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5" name="Rectangle 144"/>
          <p:cNvSpPr/>
          <p:nvPr/>
        </p:nvSpPr>
        <p:spPr>
          <a:xfrm flipH="1">
            <a:off x="69484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6" name="Rectangle 145"/>
          <p:cNvSpPr/>
          <p:nvPr/>
        </p:nvSpPr>
        <p:spPr>
          <a:xfrm flipH="1">
            <a:off x="67325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7" name="Rectangle 146"/>
          <p:cNvSpPr/>
          <p:nvPr/>
        </p:nvSpPr>
        <p:spPr>
          <a:xfrm flipH="1">
            <a:off x="65166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8" name="Rectangle 147"/>
          <p:cNvSpPr/>
          <p:nvPr/>
        </p:nvSpPr>
        <p:spPr>
          <a:xfrm flipH="1">
            <a:off x="63007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9" name="Rectangle 148"/>
          <p:cNvSpPr/>
          <p:nvPr/>
        </p:nvSpPr>
        <p:spPr>
          <a:xfrm flipH="1">
            <a:off x="60848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0" name="Rectangle 149"/>
          <p:cNvSpPr/>
          <p:nvPr/>
        </p:nvSpPr>
        <p:spPr>
          <a:xfrm flipH="1">
            <a:off x="58689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1" name="Rectangle 150"/>
          <p:cNvSpPr/>
          <p:nvPr/>
        </p:nvSpPr>
        <p:spPr>
          <a:xfrm flipH="1">
            <a:off x="56530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2" name="Rectangle 151"/>
          <p:cNvSpPr/>
          <p:nvPr/>
        </p:nvSpPr>
        <p:spPr>
          <a:xfrm flipH="1">
            <a:off x="54371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3" name="Rectangle 152"/>
          <p:cNvSpPr/>
          <p:nvPr/>
        </p:nvSpPr>
        <p:spPr>
          <a:xfrm flipH="1">
            <a:off x="52212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4" name="Rectangle 153"/>
          <p:cNvSpPr/>
          <p:nvPr/>
        </p:nvSpPr>
        <p:spPr>
          <a:xfrm flipH="1">
            <a:off x="5005388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5" name="Rectangle 154"/>
          <p:cNvSpPr/>
          <p:nvPr/>
        </p:nvSpPr>
        <p:spPr>
          <a:xfrm flipH="1">
            <a:off x="4787900" y="2852738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6" name="Rectangle 155"/>
          <p:cNvSpPr/>
          <p:nvPr/>
        </p:nvSpPr>
        <p:spPr>
          <a:xfrm flipH="1">
            <a:off x="45720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7" name="Rectangle 156"/>
          <p:cNvSpPr/>
          <p:nvPr/>
        </p:nvSpPr>
        <p:spPr>
          <a:xfrm flipH="1">
            <a:off x="43561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8" name="Rectangle 157"/>
          <p:cNvSpPr/>
          <p:nvPr/>
        </p:nvSpPr>
        <p:spPr>
          <a:xfrm flipH="1">
            <a:off x="41402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9" name="Rectangle 158"/>
          <p:cNvSpPr/>
          <p:nvPr/>
        </p:nvSpPr>
        <p:spPr>
          <a:xfrm flipH="1">
            <a:off x="39243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0" name="Rectangle 159"/>
          <p:cNvSpPr/>
          <p:nvPr/>
        </p:nvSpPr>
        <p:spPr>
          <a:xfrm flipH="1">
            <a:off x="37084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1" name="Rectangle 160"/>
          <p:cNvSpPr/>
          <p:nvPr/>
        </p:nvSpPr>
        <p:spPr>
          <a:xfrm flipH="1">
            <a:off x="34925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2" name="Rectangle 161"/>
          <p:cNvSpPr/>
          <p:nvPr/>
        </p:nvSpPr>
        <p:spPr>
          <a:xfrm flipH="1">
            <a:off x="32766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3" name="Rectangle 162"/>
          <p:cNvSpPr/>
          <p:nvPr/>
        </p:nvSpPr>
        <p:spPr>
          <a:xfrm flipH="1">
            <a:off x="30607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4" name="Rectangle 163"/>
          <p:cNvSpPr/>
          <p:nvPr/>
        </p:nvSpPr>
        <p:spPr>
          <a:xfrm flipH="1">
            <a:off x="28448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5" name="Rectangle 164"/>
          <p:cNvSpPr/>
          <p:nvPr/>
        </p:nvSpPr>
        <p:spPr>
          <a:xfrm flipH="1">
            <a:off x="26289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6" name="Rectangle 165"/>
          <p:cNvSpPr/>
          <p:nvPr/>
        </p:nvSpPr>
        <p:spPr>
          <a:xfrm flipH="1">
            <a:off x="24130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7" name="Rectangle 166"/>
          <p:cNvSpPr/>
          <p:nvPr/>
        </p:nvSpPr>
        <p:spPr>
          <a:xfrm flipH="1">
            <a:off x="21971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8" name="Rectangle 167"/>
          <p:cNvSpPr/>
          <p:nvPr/>
        </p:nvSpPr>
        <p:spPr>
          <a:xfrm flipH="1">
            <a:off x="19796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9" name="Rectangle 168"/>
          <p:cNvSpPr/>
          <p:nvPr/>
        </p:nvSpPr>
        <p:spPr>
          <a:xfrm flipH="1">
            <a:off x="17637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0" name="Rectangle 169"/>
          <p:cNvSpPr/>
          <p:nvPr/>
        </p:nvSpPr>
        <p:spPr>
          <a:xfrm flipH="1">
            <a:off x="15478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1" name="Rectangle 170"/>
          <p:cNvSpPr/>
          <p:nvPr/>
        </p:nvSpPr>
        <p:spPr>
          <a:xfrm flipH="1">
            <a:off x="13319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2" name="Straight Connector 181"/>
          <p:cNvCxnSpPr/>
          <p:nvPr/>
        </p:nvCxnSpPr>
        <p:spPr>
          <a:xfrm flipH="1">
            <a:off x="6013450" y="2636838"/>
            <a:ext cx="17287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7742238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H="1">
            <a:off x="6013450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184"/>
          <p:cNvSpPr/>
          <p:nvPr/>
        </p:nvSpPr>
        <p:spPr>
          <a:xfrm flipH="1">
            <a:off x="5868988" y="2349500"/>
            <a:ext cx="215900" cy="2873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6" name="Straight Connector 185"/>
          <p:cNvCxnSpPr/>
          <p:nvPr/>
        </p:nvCxnSpPr>
        <p:spPr>
          <a:xfrm flipH="1">
            <a:off x="7308850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H="1">
            <a:off x="6661150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187"/>
          <p:cNvSpPr/>
          <p:nvPr/>
        </p:nvSpPr>
        <p:spPr>
          <a:xfrm flipH="1">
            <a:off x="7165975" y="2349500"/>
            <a:ext cx="215900" cy="2873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9" name="Rectangle 188"/>
          <p:cNvSpPr/>
          <p:nvPr/>
        </p:nvSpPr>
        <p:spPr>
          <a:xfrm flipH="1">
            <a:off x="6518275" y="2349500"/>
            <a:ext cx="215900" cy="2873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0" name="Rectangle 189"/>
          <p:cNvSpPr/>
          <p:nvPr/>
        </p:nvSpPr>
        <p:spPr>
          <a:xfrm flipH="1">
            <a:off x="7596188" y="3716338"/>
            <a:ext cx="217487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1" name="Rectangle 190"/>
          <p:cNvSpPr/>
          <p:nvPr/>
        </p:nvSpPr>
        <p:spPr>
          <a:xfrm flipH="1">
            <a:off x="7380288" y="3716338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2" name="Rectangle 191"/>
          <p:cNvSpPr/>
          <p:nvPr/>
        </p:nvSpPr>
        <p:spPr>
          <a:xfrm flipH="1">
            <a:off x="71643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3" name="Rectangle 192"/>
          <p:cNvSpPr/>
          <p:nvPr/>
        </p:nvSpPr>
        <p:spPr>
          <a:xfrm flipH="1">
            <a:off x="69484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4" name="Rectangle 193"/>
          <p:cNvSpPr/>
          <p:nvPr/>
        </p:nvSpPr>
        <p:spPr>
          <a:xfrm flipH="1">
            <a:off x="6732588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5" name="Rectangle 194"/>
          <p:cNvSpPr/>
          <p:nvPr/>
        </p:nvSpPr>
        <p:spPr>
          <a:xfrm flipH="1">
            <a:off x="65166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6" name="Rectangle 195"/>
          <p:cNvSpPr/>
          <p:nvPr/>
        </p:nvSpPr>
        <p:spPr>
          <a:xfrm flipH="1">
            <a:off x="63007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7" name="Rectangle 196"/>
          <p:cNvSpPr/>
          <p:nvPr/>
        </p:nvSpPr>
        <p:spPr>
          <a:xfrm flipH="1">
            <a:off x="6084888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8" name="Rectangle 197"/>
          <p:cNvSpPr/>
          <p:nvPr/>
        </p:nvSpPr>
        <p:spPr>
          <a:xfrm flipH="1">
            <a:off x="5867400" y="3716338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9" name="Rectangle 198"/>
          <p:cNvSpPr/>
          <p:nvPr/>
        </p:nvSpPr>
        <p:spPr>
          <a:xfrm flipH="1">
            <a:off x="5651500" y="3716338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0" name="Rectangle 199"/>
          <p:cNvSpPr/>
          <p:nvPr/>
        </p:nvSpPr>
        <p:spPr>
          <a:xfrm flipH="1">
            <a:off x="5435600" y="3716338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1" name="Rectangle 200"/>
          <p:cNvSpPr/>
          <p:nvPr/>
        </p:nvSpPr>
        <p:spPr>
          <a:xfrm flipH="1">
            <a:off x="5219700" y="3716338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2" name="Rectangle 201"/>
          <p:cNvSpPr/>
          <p:nvPr/>
        </p:nvSpPr>
        <p:spPr>
          <a:xfrm flipH="1">
            <a:off x="5003800" y="3716338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3" name="Rectangle 202"/>
          <p:cNvSpPr/>
          <p:nvPr/>
        </p:nvSpPr>
        <p:spPr>
          <a:xfrm flipH="1">
            <a:off x="4787900" y="3716338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4" name="Rectangle 203"/>
          <p:cNvSpPr/>
          <p:nvPr/>
        </p:nvSpPr>
        <p:spPr>
          <a:xfrm flipH="1">
            <a:off x="45720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5" name="Rectangle 204"/>
          <p:cNvSpPr/>
          <p:nvPr/>
        </p:nvSpPr>
        <p:spPr>
          <a:xfrm flipH="1">
            <a:off x="43561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6" name="Rectangle 205"/>
          <p:cNvSpPr/>
          <p:nvPr/>
        </p:nvSpPr>
        <p:spPr>
          <a:xfrm flipH="1">
            <a:off x="41402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7" name="Rectangle 206"/>
          <p:cNvSpPr/>
          <p:nvPr/>
        </p:nvSpPr>
        <p:spPr>
          <a:xfrm flipH="1">
            <a:off x="39243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8" name="Rectangle 207"/>
          <p:cNvSpPr/>
          <p:nvPr/>
        </p:nvSpPr>
        <p:spPr>
          <a:xfrm flipH="1">
            <a:off x="37084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9" name="Rectangle 208"/>
          <p:cNvSpPr/>
          <p:nvPr/>
        </p:nvSpPr>
        <p:spPr>
          <a:xfrm flipH="1">
            <a:off x="34925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0" name="Rectangle 209"/>
          <p:cNvSpPr/>
          <p:nvPr/>
        </p:nvSpPr>
        <p:spPr>
          <a:xfrm flipH="1">
            <a:off x="32766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1" name="Rectangle 210"/>
          <p:cNvSpPr/>
          <p:nvPr/>
        </p:nvSpPr>
        <p:spPr>
          <a:xfrm flipH="1">
            <a:off x="30591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2" name="Rectangle 211"/>
          <p:cNvSpPr/>
          <p:nvPr/>
        </p:nvSpPr>
        <p:spPr>
          <a:xfrm flipH="1">
            <a:off x="28432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3" name="Rectangle 212"/>
          <p:cNvSpPr/>
          <p:nvPr/>
        </p:nvSpPr>
        <p:spPr>
          <a:xfrm flipH="1">
            <a:off x="26273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4" name="Rectangle 213"/>
          <p:cNvSpPr/>
          <p:nvPr/>
        </p:nvSpPr>
        <p:spPr>
          <a:xfrm flipH="1">
            <a:off x="24114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5" name="Rectangle 214"/>
          <p:cNvSpPr/>
          <p:nvPr/>
        </p:nvSpPr>
        <p:spPr>
          <a:xfrm flipH="1">
            <a:off x="21955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6" name="Rectangle 215"/>
          <p:cNvSpPr/>
          <p:nvPr/>
        </p:nvSpPr>
        <p:spPr>
          <a:xfrm flipH="1">
            <a:off x="19796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7" name="Rectangle 216"/>
          <p:cNvSpPr/>
          <p:nvPr/>
        </p:nvSpPr>
        <p:spPr>
          <a:xfrm flipH="1">
            <a:off x="17637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8" name="Rectangle 217"/>
          <p:cNvSpPr/>
          <p:nvPr/>
        </p:nvSpPr>
        <p:spPr>
          <a:xfrm flipH="1">
            <a:off x="15478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9" name="Rectangle 218"/>
          <p:cNvSpPr/>
          <p:nvPr/>
        </p:nvSpPr>
        <p:spPr>
          <a:xfrm flipH="1">
            <a:off x="13319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8507" name="Group 85"/>
          <p:cNvGrpSpPr>
            <a:grpSpLocks/>
          </p:cNvGrpSpPr>
          <p:nvPr/>
        </p:nvGrpSpPr>
        <p:grpSpPr bwMode="auto">
          <a:xfrm flipH="1">
            <a:off x="5651500" y="3213100"/>
            <a:ext cx="1873250" cy="503238"/>
            <a:chOff x="251520" y="1340768"/>
            <a:chExt cx="1872208" cy="504056"/>
          </a:xfrm>
        </p:grpSpPr>
        <p:cxnSp>
          <p:nvCxnSpPr>
            <p:cNvPr id="230" name="Straight Connector 229"/>
            <p:cNvCxnSpPr/>
            <p:nvPr/>
          </p:nvCxnSpPr>
          <p:spPr>
            <a:xfrm>
              <a:off x="251520" y="1628573"/>
              <a:ext cx="17278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>
              <a:off x="1979345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Rectangle 232"/>
            <p:cNvSpPr/>
            <p:nvPr/>
          </p:nvSpPr>
          <p:spPr>
            <a:xfrm>
              <a:off x="1907948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234" name="Straight Connector 233"/>
            <p:cNvCxnSpPr/>
            <p:nvPr/>
          </p:nvCxnSpPr>
          <p:spPr>
            <a:xfrm>
              <a:off x="68308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133200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Rectangle 235"/>
            <p:cNvSpPr/>
            <p:nvPr/>
          </p:nvSpPr>
          <p:spPr>
            <a:xfrm>
              <a:off x="611682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259021" y="1340768"/>
              <a:ext cx="217367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38" name="Rectangle 237"/>
          <p:cNvSpPr/>
          <p:nvPr/>
        </p:nvSpPr>
        <p:spPr>
          <a:xfrm flipH="1">
            <a:off x="7596188" y="1916113"/>
            <a:ext cx="217487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9" name="Rectangle 238"/>
          <p:cNvSpPr/>
          <p:nvPr/>
        </p:nvSpPr>
        <p:spPr>
          <a:xfrm flipH="1">
            <a:off x="73802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0" name="Rectangle 239"/>
          <p:cNvSpPr/>
          <p:nvPr/>
        </p:nvSpPr>
        <p:spPr>
          <a:xfrm flipH="1">
            <a:off x="71643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1" name="Rectangle 240"/>
          <p:cNvSpPr/>
          <p:nvPr/>
        </p:nvSpPr>
        <p:spPr>
          <a:xfrm flipH="1">
            <a:off x="69484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2" name="Rectangle 241"/>
          <p:cNvSpPr/>
          <p:nvPr/>
        </p:nvSpPr>
        <p:spPr>
          <a:xfrm flipH="1">
            <a:off x="67325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3" name="Rectangle 242"/>
          <p:cNvSpPr/>
          <p:nvPr/>
        </p:nvSpPr>
        <p:spPr>
          <a:xfrm flipH="1">
            <a:off x="65166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4" name="Rectangle 243"/>
          <p:cNvSpPr/>
          <p:nvPr/>
        </p:nvSpPr>
        <p:spPr>
          <a:xfrm flipH="1">
            <a:off x="63007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5" name="Rectangle 244"/>
          <p:cNvSpPr/>
          <p:nvPr/>
        </p:nvSpPr>
        <p:spPr>
          <a:xfrm flipH="1">
            <a:off x="6084888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6" name="Rectangle 245"/>
          <p:cNvSpPr/>
          <p:nvPr/>
        </p:nvSpPr>
        <p:spPr>
          <a:xfrm flipH="1">
            <a:off x="58674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7" name="Rectangle 246"/>
          <p:cNvSpPr/>
          <p:nvPr/>
        </p:nvSpPr>
        <p:spPr>
          <a:xfrm flipH="1">
            <a:off x="56515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8" name="Rectangle 247"/>
          <p:cNvSpPr/>
          <p:nvPr/>
        </p:nvSpPr>
        <p:spPr>
          <a:xfrm flipH="1">
            <a:off x="54356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9" name="Rectangle 248"/>
          <p:cNvSpPr/>
          <p:nvPr/>
        </p:nvSpPr>
        <p:spPr>
          <a:xfrm flipH="1">
            <a:off x="52197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0" name="Rectangle 249"/>
          <p:cNvSpPr/>
          <p:nvPr/>
        </p:nvSpPr>
        <p:spPr>
          <a:xfrm flipH="1">
            <a:off x="50038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1" name="Rectangle 250"/>
          <p:cNvSpPr/>
          <p:nvPr/>
        </p:nvSpPr>
        <p:spPr>
          <a:xfrm flipH="1">
            <a:off x="47879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2" name="Rectangle 251"/>
          <p:cNvSpPr/>
          <p:nvPr/>
        </p:nvSpPr>
        <p:spPr>
          <a:xfrm flipH="1">
            <a:off x="45720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3" name="Rectangle 252"/>
          <p:cNvSpPr/>
          <p:nvPr/>
        </p:nvSpPr>
        <p:spPr>
          <a:xfrm flipH="1">
            <a:off x="43561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4" name="Rectangle 253"/>
          <p:cNvSpPr/>
          <p:nvPr/>
        </p:nvSpPr>
        <p:spPr>
          <a:xfrm flipH="1">
            <a:off x="41402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5" name="Rectangle 254"/>
          <p:cNvSpPr/>
          <p:nvPr/>
        </p:nvSpPr>
        <p:spPr>
          <a:xfrm flipH="1">
            <a:off x="39243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6" name="Rectangle 255"/>
          <p:cNvSpPr/>
          <p:nvPr/>
        </p:nvSpPr>
        <p:spPr>
          <a:xfrm flipH="1">
            <a:off x="37084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7" name="Rectangle 256"/>
          <p:cNvSpPr/>
          <p:nvPr/>
        </p:nvSpPr>
        <p:spPr>
          <a:xfrm flipH="1">
            <a:off x="34925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8" name="Rectangle 257"/>
          <p:cNvSpPr/>
          <p:nvPr/>
        </p:nvSpPr>
        <p:spPr>
          <a:xfrm flipH="1">
            <a:off x="32766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9" name="Rectangle 258"/>
          <p:cNvSpPr/>
          <p:nvPr/>
        </p:nvSpPr>
        <p:spPr>
          <a:xfrm flipH="1">
            <a:off x="30591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0" name="Rectangle 259"/>
          <p:cNvSpPr/>
          <p:nvPr/>
        </p:nvSpPr>
        <p:spPr>
          <a:xfrm flipH="1">
            <a:off x="28432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1" name="Rectangle 260"/>
          <p:cNvSpPr/>
          <p:nvPr/>
        </p:nvSpPr>
        <p:spPr>
          <a:xfrm flipH="1">
            <a:off x="26273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2" name="Rectangle 261"/>
          <p:cNvSpPr/>
          <p:nvPr/>
        </p:nvSpPr>
        <p:spPr>
          <a:xfrm flipH="1">
            <a:off x="24114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3" name="Rectangle 262"/>
          <p:cNvSpPr/>
          <p:nvPr/>
        </p:nvSpPr>
        <p:spPr>
          <a:xfrm flipH="1">
            <a:off x="21955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4" name="Rectangle 263"/>
          <p:cNvSpPr/>
          <p:nvPr/>
        </p:nvSpPr>
        <p:spPr>
          <a:xfrm flipH="1">
            <a:off x="19796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5" name="Rectangle 264"/>
          <p:cNvSpPr/>
          <p:nvPr/>
        </p:nvSpPr>
        <p:spPr>
          <a:xfrm flipH="1">
            <a:off x="17637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6" name="Rectangle 265"/>
          <p:cNvSpPr/>
          <p:nvPr/>
        </p:nvSpPr>
        <p:spPr>
          <a:xfrm flipH="1">
            <a:off x="15478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7" name="Rectangle 266"/>
          <p:cNvSpPr/>
          <p:nvPr/>
        </p:nvSpPr>
        <p:spPr>
          <a:xfrm flipH="1">
            <a:off x="13319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9" name="Rectangle 418"/>
          <p:cNvSpPr/>
          <p:nvPr/>
        </p:nvSpPr>
        <p:spPr>
          <a:xfrm flipH="1">
            <a:off x="7596188" y="45815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0" name="Rectangle 419"/>
          <p:cNvSpPr/>
          <p:nvPr/>
        </p:nvSpPr>
        <p:spPr>
          <a:xfrm flipH="1">
            <a:off x="7380288" y="45815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1" name="Rectangle 420"/>
          <p:cNvSpPr/>
          <p:nvPr/>
        </p:nvSpPr>
        <p:spPr>
          <a:xfrm flipH="1">
            <a:off x="7164388" y="4581525"/>
            <a:ext cx="217487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2" name="Rectangle 421"/>
          <p:cNvSpPr/>
          <p:nvPr/>
        </p:nvSpPr>
        <p:spPr>
          <a:xfrm flipH="1">
            <a:off x="6948488" y="4581525"/>
            <a:ext cx="217487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3" name="Rectangle 422"/>
          <p:cNvSpPr/>
          <p:nvPr/>
        </p:nvSpPr>
        <p:spPr>
          <a:xfrm flipH="1">
            <a:off x="6732588" y="45815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4" name="Rectangle 423"/>
          <p:cNvSpPr/>
          <p:nvPr/>
        </p:nvSpPr>
        <p:spPr>
          <a:xfrm flipH="1">
            <a:off x="6516688" y="4581525"/>
            <a:ext cx="217487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5" name="Rectangle 424"/>
          <p:cNvSpPr/>
          <p:nvPr/>
        </p:nvSpPr>
        <p:spPr>
          <a:xfrm flipH="1">
            <a:off x="6300788" y="4581525"/>
            <a:ext cx="217487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6" name="Rectangle 425"/>
          <p:cNvSpPr/>
          <p:nvPr/>
        </p:nvSpPr>
        <p:spPr>
          <a:xfrm flipH="1">
            <a:off x="6084888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7" name="Rectangle 426"/>
          <p:cNvSpPr/>
          <p:nvPr/>
        </p:nvSpPr>
        <p:spPr>
          <a:xfrm flipH="1">
            <a:off x="58689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8" name="Rectangle 427"/>
          <p:cNvSpPr/>
          <p:nvPr/>
        </p:nvSpPr>
        <p:spPr>
          <a:xfrm flipH="1">
            <a:off x="56530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9" name="Rectangle 428"/>
          <p:cNvSpPr/>
          <p:nvPr/>
        </p:nvSpPr>
        <p:spPr>
          <a:xfrm flipH="1">
            <a:off x="5437188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0" name="Rectangle 429"/>
          <p:cNvSpPr/>
          <p:nvPr/>
        </p:nvSpPr>
        <p:spPr>
          <a:xfrm flipH="1">
            <a:off x="5221288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1" name="Rectangle 430"/>
          <p:cNvSpPr/>
          <p:nvPr/>
        </p:nvSpPr>
        <p:spPr>
          <a:xfrm flipH="1">
            <a:off x="50053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2" name="Rectangle 431"/>
          <p:cNvSpPr/>
          <p:nvPr/>
        </p:nvSpPr>
        <p:spPr>
          <a:xfrm flipH="1">
            <a:off x="47879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3" name="Rectangle 432"/>
          <p:cNvSpPr/>
          <p:nvPr/>
        </p:nvSpPr>
        <p:spPr>
          <a:xfrm flipH="1">
            <a:off x="45720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4" name="Rectangle 433"/>
          <p:cNvSpPr/>
          <p:nvPr/>
        </p:nvSpPr>
        <p:spPr>
          <a:xfrm flipH="1">
            <a:off x="43561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5" name="Rectangle 434"/>
          <p:cNvSpPr/>
          <p:nvPr/>
        </p:nvSpPr>
        <p:spPr>
          <a:xfrm flipH="1">
            <a:off x="41402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6" name="Rectangle 435"/>
          <p:cNvSpPr/>
          <p:nvPr/>
        </p:nvSpPr>
        <p:spPr>
          <a:xfrm flipH="1">
            <a:off x="39243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7" name="Rectangle 436"/>
          <p:cNvSpPr/>
          <p:nvPr/>
        </p:nvSpPr>
        <p:spPr>
          <a:xfrm flipH="1">
            <a:off x="37084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8" name="Rectangle 437"/>
          <p:cNvSpPr/>
          <p:nvPr/>
        </p:nvSpPr>
        <p:spPr>
          <a:xfrm flipH="1">
            <a:off x="3492500" y="45815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9" name="Rectangle 438"/>
          <p:cNvSpPr/>
          <p:nvPr/>
        </p:nvSpPr>
        <p:spPr>
          <a:xfrm flipH="1">
            <a:off x="32766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0" name="Rectangle 439"/>
          <p:cNvSpPr/>
          <p:nvPr/>
        </p:nvSpPr>
        <p:spPr>
          <a:xfrm flipH="1">
            <a:off x="30607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1" name="Rectangle 440"/>
          <p:cNvSpPr/>
          <p:nvPr/>
        </p:nvSpPr>
        <p:spPr>
          <a:xfrm flipH="1">
            <a:off x="28448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2" name="Rectangle 441"/>
          <p:cNvSpPr/>
          <p:nvPr/>
        </p:nvSpPr>
        <p:spPr>
          <a:xfrm flipH="1">
            <a:off x="26289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3" name="Rectangle 442"/>
          <p:cNvSpPr/>
          <p:nvPr/>
        </p:nvSpPr>
        <p:spPr>
          <a:xfrm flipH="1">
            <a:off x="24130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4" name="Rectangle 443"/>
          <p:cNvSpPr/>
          <p:nvPr/>
        </p:nvSpPr>
        <p:spPr>
          <a:xfrm flipH="1">
            <a:off x="21971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5" name="Rectangle 444"/>
          <p:cNvSpPr/>
          <p:nvPr/>
        </p:nvSpPr>
        <p:spPr>
          <a:xfrm flipH="1">
            <a:off x="19796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6" name="Rectangle 445"/>
          <p:cNvSpPr/>
          <p:nvPr/>
        </p:nvSpPr>
        <p:spPr>
          <a:xfrm flipH="1">
            <a:off x="17637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7" name="Rectangle 446"/>
          <p:cNvSpPr/>
          <p:nvPr/>
        </p:nvSpPr>
        <p:spPr>
          <a:xfrm flipH="1">
            <a:off x="15478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8" name="Rectangle 447"/>
          <p:cNvSpPr/>
          <p:nvPr/>
        </p:nvSpPr>
        <p:spPr>
          <a:xfrm flipH="1">
            <a:off x="13319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9" name="Rectangle 468"/>
          <p:cNvSpPr/>
          <p:nvPr/>
        </p:nvSpPr>
        <p:spPr>
          <a:xfrm flipH="1">
            <a:off x="7596188" y="54451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0" name="Rectangle 469"/>
          <p:cNvSpPr/>
          <p:nvPr/>
        </p:nvSpPr>
        <p:spPr>
          <a:xfrm flipH="1">
            <a:off x="73802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1" name="Rectangle 470"/>
          <p:cNvSpPr/>
          <p:nvPr/>
        </p:nvSpPr>
        <p:spPr>
          <a:xfrm flipH="1">
            <a:off x="71643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2" name="Rectangle 471"/>
          <p:cNvSpPr/>
          <p:nvPr/>
        </p:nvSpPr>
        <p:spPr>
          <a:xfrm flipH="1">
            <a:off x="69484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3" name="Rectangle 472"/>
          <p:cNvSpPr/>
          <p:nvPr/>
        </p:nvSpPr>
        <p:spPr>
          <a:xfrm flipH="1">
            <a:off x="67325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4" name="Rectangle 473"/>
          <p:cNvSpPr/>
          <p:nvPr/>
        </p:nvSpPr>
        <p:spPr>
          <a:xfrm flipH="1">
            <a:off x="65166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5" name="Rectangle 474"/>
          <p:cNvSpPr/>
          <p:nvPr/>
        </p:nvSpPr>
        <p:spPr>
          <a:xfrm flipH="1">
            <a:off x="63007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6" name="Rectangle 475"/>
          <p:cNvSpPr/>
          <p:nvPr/>
        </p:nvSpPr>
        <p:spPr>
          <a:xfrm flipH="1">
            <a:off x="60848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7" name="Rectangle 476"/>
          <p:cNvSpPr/>
          <p:nvPr/>
        </p:nvSpPr>
        <p:spPr>
          <a:xfrm flipH="1">
            <a:off x="58674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8" name="Rectangle 477"/>
          <p:cNvSpPr/>
          <p:nvPr/>
        </p:nvSpPr>
        <p:spPr>
          <a:xfrm flipH="1">
            <a:off x="56515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9" name="Rectangle 478"/>
          <p:cNvSpPr/>
          <p:nvPr/>
        </p:nvSpPr>
        <p:spPr>
          <a:xfrm flipH="1">
            <a:off x="5435600" y="54451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0" name="Rectangle 479"/>
          <p:cNvSpPr/>
          <p:nvPr/>
        </p:nvSpPr>
        <p:spPr>
          <a:xfrm flipH="1">
            <a:off x="5219700" y="54451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1" name="Rectangle 480"/>
          <p:cNvSpPr/>
          <p:nvPr/>
        </p:nvSpPr>
        <p:spPr>
          <a:xfrm flipH="1">
            <a:off x="50038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2" name="Rectangle 481"/>
          <p:cNvSpPr/>
          <p:nvPr/>
        </p:nvSpPr>
        <p:spPr>
          <a:xfrm flipH="1">
            <a:off x="4787900" y="54451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3" name="Rectangle 482"/>
          <p:cNvSpPr/>
          <p:nvPr/>
        </p:nvSpPr>
        <p:spPr>
          <a:xfrm flipH="1">
            <a:off x="45720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4" name="Rectangle 483"/>
          <p:cNvSpPr/>
          <p:nvPr/>
        </p:nvSpPr>
        <p:spPr>
          <a:xfrm flipH="1">
            <a:off x="4356100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5" name="Rectangle 484"/>
          <p:cNvSpPr/>
          <p:nvPr/>
        </p:nvSpPr>
        <p:spPr>
          <a:xfrm flipH="1">
            <a:off x="41402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6" name="Rectangle 485"/>
          <p:cNvSpPr/>
          <p:nvPr/>
        </p:nvSpPr>
        <p:spPr>
          <a:xfrm flipH="1">
            <a:off x="39243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7" name="Rectangle 486"/>
          <p:cNvSpPr/>
          <p:nvPr/>
        </p:nvSpPr>
        <p:spPr>
          <a:xfrm flipH="1">
            <a:off x="37084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8" name="Rectangle 487"/>
          <p:cNvSpPr/>
          <p:nvPr/>
        </p:nvSpPr>
        <p:spPr>
          <a:xfrm flipH="1">
            <a:off x="34925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9" name="Rectangle 488"/>
          <p:cNvSpPr/>
          <p:nvPr/>
        </p:nvSpPr>
        <p:spPr>
          <a:xfrm flipH="1">
            <a:off x="3276600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0" name="Rectangle 489"/>
          <p:cNvSpPr/>
          <p:nvPr/>
        </p:nvSpPr>
        <p:spPr>
          <a:xfrm flipH="1">
            <a:off x="30591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1" name="Rectangle 490"/>
          <p:cNvSpPr/>
          <p:nvPr/>
        </p:nvSpPr>
        <p:spPr>
          <a:xfrm flipH="1">
            <a:off x="28432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2" name="Rectangle 491"/>
          <p:cNvSpPr/>
          <p:nvPr/>
        </p:nvSpPr>
        <p:spPr>
          <a:xfrm flipH="1">
            <a:off x="26273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3" name="Rectangle 492"/>
          <p:cNvSpPr/>
          <p:nvPr/>
        </p:nvSpPr>
        <p:spPr>
          <a:xfrm flipH="1">
            <a:off x="24114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4" name="Rectangle 493"/>
          <p:cNvSpPr/>
          <p:nvPr/>
        </p:nvSpPr>
        <p:spPr>
          <a:xfrm flipH="1">
            <a:off x="21955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5" name="Rectangle 494"/>
          <p:cNvSpPr/>
          <p:nvPr/>
        </p:nvSpPr>
        <p:spPr>
          <a:xfrm flipH="1">
            <a:off x="19796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6" name="Rectangle 495"/>
          <p:cNvSpPr/>
          <p:nvPr/>
        </p:nvSpPr>
        <p:spPr>
          <a:xfrm flipH="1">
            <a:off x="1763713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7" name="Rectangle 496"/>
          <p:cNvSpPr/>
          <p:nvPr/>
        </p:nvSpPr>
        <p:spPr>
          <a:xfrm flipH="1">
            <a:off x="1547813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8" name="Rectangle 497"/>
          <p:cNvSpPr/>
          <p:nvPr/>
        </p:nvSpPr>
        <p:spPr>
          <a:xfrm flipH="1">
            <a:off x="1331913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8598" name="Group 508"/>
          <p:cNvGrpSpPr>
            <a:grpSpLocks/>
          </p:cNvGrpSpPr>
          <p:nvPr/>
        </p:nvGrpSpPr>
        <p:grpSpPr bwMode="auto">
          <a:xfrm flipH="1">
            <a:off x="4356100" y="4941888"/>
            <a:ext cx="1873250" cy="503237"/>
            <a:chOff x="251520" y="1340768"/>
            <a:chExt cx="1872208" cy="504056"/>
          </a:xfrm>
        </p:grpSpPr>
        <p:cxnSp>
          <p:nvCxnSpPr>
            <p:cNvPr id="510" name="Straight Connector 509"/>
            <p:cNvCxnSpPr/>
            <p:nvPr/>
          </p:nvCxnSpPr>
          <p:spPr>
            <a:xfrm>
              <a:off x="251520" y="1628573"/>
              <a:ext cx="17278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/>
            <p:cNvCxnSpPr/>
            <p:nvPr/>
          </p:nvCxnSpPr>
          <p:spPr>
            <a:xfrm>
              <a:off x="1979345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" name="Rectangle 512"/>
            <p:cNvSpPr/>
            <p:nvPr/>
          </p:nvSpPr>
          <p:spPr>
            <a:xfrm>
              <a:off x="1907948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514" name="Straight Connector 513"/>
            <p:cNvCxnSpPr/>
            <p:nvPr/>
          </p:nvCxnSpPr>
          <p:spPr>
            <a:xfrm>
              <a:off x="68308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/>
            <p:cNvCxnSpPr/>
            <p:nvPr/>
          </p:nvCxnSpPr>
          <p:spPr>
            <a:xfrm>
              <a:off x="133200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" name="Rectangle 515"/>
            <p:cNvSpPr/>
            <p:nvPr/>
          </p:nvSpPr>
          <p:spPr>
            <a:xfrm>
              <a:off x="611682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17" name="Rectangle 516"/>
            <p:cNvSpPr/>
            <p:nvPr/>
          </p:nvSpPr>
          <p:spPr>
            <a:xfrm>
              <a:off x="1259021" y="1340768"/>
              <a:ext cx="217367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518" name="Rectangle 517"/>
          <p:cNvSpPr/>
          <p:nvPr/>
        </p:nvSpPr>
        <p:spPr>
          <a:xfrm flipH="1">
            <a:off x="7596188" y="63087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9" name="Rectangle 518"/>
          <p:cNvSpPr/>
          <p:nvPr/>
        </p:nvSpPr>
        <p:spPr>
          <a:xfrm flipH="1">
            <a:off x="73802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0" name="Rectangle 519"/>
          <p:cNvSpPr/>
          <p:nvPr/>
        </p:nvSpPr>
        <p:spPr>
          <a:xfrm flipH="1">
            <a:off x="71643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1" name="Rectangle 520"/>
          <p:cNvSpPr/>
          <p:nvPr/>
        </p:nvSpPr>
        <p:spPr>
          <a:xfrm flipH="1">
            <a:off x="69484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2" name="Rectangle 521"/>
          <p:cNvSpPr/>
          <p:nvPr/>
        </p:nvSpPr>
        <p:spPr>
          <a:xfrm flipH="1">
            <a:off x="67325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3" name="Rectangle 522"/>
          <p:cNvSpPr/>
          <p:nvPr/>
        </p:nvSpPr>
        <p:spPr>
          <a:xfrm flipH="1">
            <a:off x="65166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4" name="Rectangle 523"/>
          <p:cNvSpPr/>
          <p:nvPr/>
        </p:nvSpPr>
        <p:spPr>
          <a:xfrm flipH="1">
            <a:off x="63007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5" name="Rectangle 524"/>
          <p:cNvSpPr/>
          <p:nvPr/>
        </p:nvSpPr>
        <p:spPr>
          <a:xfrm flipH="1">
            <a:off x="60848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6" name="Rectangle 525"/>
          <p:cNvSpPr/>
          <p:nvPr/>
        </p:nvSpPr>
        <p:spPr>
          <a:xfrm flipH="1">
            <a:off x="58674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7" name="Rectangle 526"/>
          <p:cNvSpPr/>
          <p:nvPr/>
        </p:nvSpPr>
        <p:spPr>
          <a:xfrm flipH="1">
            <a:off x="56515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8" name="Rectangle 527"/>
          <p:cNvSpPr/>
          <p:nvPr/>
        </p:nvSpPr>
        <p:spPr>
          <a:xfrm flipH="1">
            <a:off x="5435600" y="63087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9" name="Rectangle 528"/>
          <p:cNvSpPr/>
          <p:nvPr/>
        </p:nvSpPr>
        <p:spPr>
          <a:xfrm flipH="1">
            <a:off x="5219700" y="63087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0" name="Rectangle 529"/>
          <p:cNvSpPr/>
          <p:nvPr/>
        </p:nvSpPr>
        <p:spPr>
          <a:xfrm flipH="1">
            <a:off x="50038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1" name="Rectangle 530"/>
          <p:cNvSpPr/>
          <p:nvPr/>
        </p:nvSpPr>
        <p:spPr>
          <a:xfrm flipH="1">
            <a:off x="4787900" y="6308725"/>
            <a:ext cx="217488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2" name="Rectangle 531"/>
          <p:cNvSpPr/>
          <p:nvPr/>
        </p:nvSpPr>
        <p:spPr>
          <a:xfrm flipH="1">
            <a:off x="4572000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3" name="Rectangle 532"/>
          <p:cNvSpPr/>
          <p:nvPr/>
        </p:nvSpPr>
        <p:spPr>
          <a:xfrm flipH="1">
            <a:off x="43561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4" name="Rectangle 533"/>
          <p:cNvSpPr/>
          <p:nvPr/>
        </p:nvSpPr>
        <p:spPr>
          <a:xfrm flipH="1">
            <a:off x="4140200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5" name="Rectangle 534"/>
          <p:cNvSpPr/>
          <p:nvPr/>
        </p:nvSpPr>
        <p:spPr>
          <a:xfrm flipH="1">
            <a:off x="3924300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6" name="Rectangle 535"/>
          <p:cNvSpPr/>
          <p:nvPr/>
        </p:nvSpPr>
        <p:spPr>
          <a:xfrm flipH="1">
            <a:off x="37084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7" name="Rectangle 536"/>
          <p:cNvSpPr/>
          <p:nvPr/>
        </p:nvSpPr>
        <p:spPr>
          <a:xfrm flipH="1">
            <a:off x="3492500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8" name="Rectangle 537"/>
          <p:cNvSpPr/>
          <p:nvPr/>
        </p:nvSpPr>
        <p:spPr>
          <a:xfrm flipH="1">
            <a:off x="3276600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9" name="Rectangle 538"/>
          <p:cNvSpPr/>
          <p:nvPr/>
        </p:nvSpPr>
        <p:spPr>
          <a:xfrm flipH="1">
            <a:off x="30591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0" name="Rectangle 539"/>
          <p:cNvSpPr/>
          <p:nvPr/>
        </p:nvSpPr>
        <p:spPr>
          <a:xfrm flipH="1">
            <a:off x="28432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1" name="Rectangle 540"/>
          <p:cNvSpPr/>
          <p:nvPr/>
        </p:nvSpPr>
        <p:spPr>
          <a:xfrm flipH="1">
            <a:off x="26273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2" name="Rectangle 541"/>
          <p:cNvSpPr/>
          <p:nvPr/>
        </p:nvSpPr>
        <p:spPr>
          <a:xfrm flipH="1">
            <a:off x="24114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3" name="Rectangle 542"/>
          <p:cNvSpPr/>
          <p:nvPr/>
        </p:nvSpPr>
        <p:spPr>
          <a:xfrm flipH="1">
            <a:off x="21955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4" name="Rectangle 543"/>
          <p:cNvSpPr/>
          <p:nvPr/>
        </p:nvSpPr>
        <p:spPr>
          <a:xfrm flipH="1">
            <a:off x="19796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5" name="Rectangle 544"/>
          <p:cNvSpPr/>
          <p:nvPr/>
        </p:nvSpPr>
        <p:spPr>
          <a:xfrm flipH="1">
            <a:off x="1763713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6" name="Rectangle 545"/>
          <p:cNvSpPr/>
          <p:nvPr/>
        </p:nvSpPr>
        <p:spPr>
          <a:xfrm flipH="1">
            <a:off x="1547813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47" name="Rectangle 546"/>
          <p:cNvSpPr/>
          <p:nvPr/>
        </p:nvSpPr>
        <p:spPr>
          <a:xfrm flipH="1">
            <a:off x="1331913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8629" name="Group 557"/>
          <p:cNvGrpSpPr>
            <a:grpSpLocks/>
          </p:cNvGrpSpPr>
          <p:nvPr/>
        </p:nvGrpSpPr>
        <p:grpSpPr bwMode="auto">
          <a:xfrm flipH="1">
            <a:off x="3708400" y="5805488"/>
            <a:ext cx="1871663" cy="503237"/>
            <a:chOff x="251520" y="1340768"/>
            <a:chExt cx="1872208" cy="504056"/>
          </a:xfrm>
        </p:grpSpPr>
        <p:cxnSp>
          <p:nvCxnSpPr>
            <p:cNvPr id="559" name="Straight Connector 558"/>
            <p:cNvCxnSpPr/>
            <p:nvPr/>
          </p:nvCxnSpPr>
          <p:spPr>
            <a:xfrm>
              <a:off x="251520" y="1628573"/>
              <a:ext cx="17277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/>
            <p:cNvCxnSpPr/>
            <p:nvPr/>
          </p:nvCxnSpPr>
          <p:spPr>
            <a:xfrm>
              <a:off x="1979223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2" name="Rectangle 561"/>
            <p:cNvSpPr/>
            <p:nvPr/>
          </p:nvSpPr>
          <p:spPr>
            <a:xfrm>
              <a:off x="1907765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563" name="Straight Connector 562"/>
            <p:cNvCxnSpPr/>
            <p:nvPr/>
          </p:nvCxnSpPr>
          <p:spPr>
            <a:xfrm>
              <a:off x="6834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/>
            <p:cNvCxnSpPr/>
            <p:nvPr/>
          </p:nvCxnSpPr>
          <p:spPr>
            <a:xfrm>
              <a:off x="1331334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5" name="Rectangle 564"/>
            <p:cNvSpPr/>
            <p:nvPr/>
          </p:nvSpPr>
          <p:spPr>
            <a:xfrm>
              <a:off x="611988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66" name="Rectangle 565"/>
            <p:cNvSpPr/>
            <p:nvPr/>
          </p:nvSpPr>
          <p:spPr>
            <a:xfrm>
              <a:off x="1259877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62" name="Rectangle 661"/>
          <p:cNvSpPr/>
          <p:nvPr/>
        </p:nvSpPr>
        <p:spPr>
          <a:xfrm>
            <a:off x="1331913" y="620713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3" name="Rectangle 662"/>
          <p:cNvSpPr/>
          <p:nvPr/>
        </p:nvSpPr>
        <p:spPr>
          <a:xfrm>
            <a:off x="1979613" y="620713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665" name="Straight Connector 664"/>
          <p:cNvCxnSpPr/>
          <p:nvPr/>
        </p:nvCxnSpPr>
        <p:spPr>
          <a:xfrm>
            <a:off x="7742238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/>
          <p:cNvCxnSpPr/>
          <p:nvPr/>
        </p:nvCxnSpPr>
        <p:spPr>
          <a:xfrm>
            <a:off x="7526338" y="35004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7" name="Straight Connector 666"/>
          <p:cNvCxnSpPr/>
          <p:nvPr/>
        </p:nvCxnSpPr>
        <p:spPr>
          <a:xfrm>
            <a:off x="6877050" y="43656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8" name="Straight Connector 667"/>
          <p:cNvCxnSpPr/>
          <p:nvPr/>
        </p:nvCxnSpPr>
        <p:spPr>
          <a:xfrm>
            <a:off x="6229350" y="52292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9" name="Straight Connector 668"/>
          <p:cNvCxnSpPr/>
          <p:nvPr/>
        </p:nvCxnSpPr>
        <p:spPr>
          <a:xfrm>
            <a:off x="5581650" y="60928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637" name="Group 669"/>
          <p:cNvGrpSpPr>
            <a:grpSpLocks/>
          </p:cNvGrpSpPr>
          <p:nvPr/>
        </p:nvGrpSpPr>
        <p:grpSpPr bwMode="auto">
          <a:xfrm>
            <a:off x="755650" y="1773238"/>
            <a:ext cx="576263" cy="431800"/>
            <a:chOff x="755576" y="2636912"/>
            <a:chExt cx="864741" cy="432048"/>
          </a:xfrm>
        </p:grpSpPr>
        <p:sp>
          <p:nvSpPr>
            <p:cNvPr id="671" name="Rectangle 670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2" name="Rectangle 671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3" name="Isosceles Triangle 672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8638" name="Group 673"/>
          <p:cNvGrpSpPr>
            <a:grpSpLocks/>
          </p:cNvGrpSpPr>
          <p:nvPr/>
        </p:nvGrpSpPr>
        <p:grpSpPr bwMode="auto">
          <a:xfrm>
            <a:off x="755650" y="2708275"/>
            <a:ext cx="576263" cy="433388"/>
            <a:chOff x="755576" y="2636912"/>
            <a:chExt cx="864741" cy="432048"/>
          </a:xfrm>
        </p:grpSpPr>
        <p:sp>
          <p:nvSpPr>
            <p:cNvPr id="675" name="Rectangle 674"/>
            <p:cNvSpPr/>
            <p:nvPr/>
          </p:nvSpPr>
          <p:spPr>
            <a:xfrm flipH="1">
              <a:off x="1260603" y="2780928"/>
              <a:ext cx="359714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6" name="Rectangle 675"/>
            <p:cNvSpPr/>
            <p:nvPr/>
          </p:nvSpPr>
          <p:spPr>
            <a:xfrm flipH="1">
              <a:off x="898508" y="2780928"/>
              <a:ext cx="362095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7" name="Isosceles Triangle 676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8639" name="Group 677"/>
          <p:cNvGrpSpPr>
            <a:grpSpLocks/>
          </p:cNvGrpSpPr>
          <p:nvPr/>
        </p:nvGrpSpPr>
        <p:grpSpPr bwMode="auto">
          <a:xfrm>
            <a:off x="755650" y="3573463"/>
            <a:ext cx="576263" cy="431800"/>
            <a:chOff x="755576" y="2636912"/>
            <a:chExt cx="864741" cy="432048"/>
          </a:xfrm>
        </p:grpSpPr>
        <p:sp>
          <p:nvSpPr>
            <p:cNvPr id="679" name="Rectangle 678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0" name="Rectangle 679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1" name="Isosceles Triangle 680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8640" name="Group 681"/>
          <p:cNvGrpSpPr>
            <a:grpSpLocks/>
          </p:cNvGrpSpPr>
          <p:nvPr/>
        </p:nvGrpSpPr>
        <p:grpSpPr bwMode="auto">
          <a:xfrm>
            <a:off x="755650" y="4437063"/>
            <a:ext cx="576263" cy="431800"/>
            <a:chOff x="755576" y="2636912"/>
            <a:chExt cx="864741" cy="432048"/>
          </a:xfrm>
        </p:grpSpPr>
        <p:sp>
          <p:nvSpPr>
            <p:cNvPr id="683" name="Rectangle 682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4" name="Rectangle 683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5" name="Isosceles Triangle 684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8641" name="Group 685"/>
          <p:cNvGrpSpPr>
            <a:grpSpLocks/>
          </p:cNvGrpSpPr>
          <p:nvPr/>
        </p:nvGrpSpPr>
        <p:grpSpPr bwMode="auto">
          <a:xfrm>
            <a:off x="755650" y="5300663"/>
            <a:ext cx="576263" cy="431800"/>
            <a:chOff x="755576" y="2636912"/>
            <a:chExt cx="864741" cy="432048"/>
          </a:xfrm>
        </p:grpSpPr>
        <p:sp>
          <p:nvSpPr>
            <p:cNvPr id="687" name="Rectangle 686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8" name="Rectangle 687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89" name="Isosceles Triangle 688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8642" name="Group 689"/>
          <p:cNvGrpSpPr>
            <a:grpSpLocks/>
          </p:cNvGrpSpPr>
          <p:nvPr/>
        </p:nvGrpSpPr>
        <p:grpSpPr bwMode="auto">
          <a:xfrm>
            <a:off x="755650" y="6165850"/>
            <a:ext cx="576263" cy="431800"/>
            <a:chOff x="755576" y="2636912"/>
            <a:chExt cx="864741" cy="432048"/>
          </a:xfrm>
        </p:grpSpPr>
        <p:sp>
          <p:nvSpPr>
            <p:cNvPr id="691" name="Rectangle 690"/>
            <p:cNvSpPr/>
            <p:nvPr/>
          </p:nvSpPr>
          <p:spPr>
            <a:xfrm flipH="1">
              <a:off x="1260603" y="2781458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92" name="Rectangle 691"/>
            <p:cNvSpPr/>
            <p:nvPr/>
          </p:nvSpPr>
          <p:spPr>
            <a:xfrm flipH="1">
              <a:off x="898508" y="2781458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93" name="Isosceles Triangle 692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sp>
        <p:nvSpPr>
          <p:cNvPr id="697" name="Rectangle 696"/>
          <p:cNvSpPr/>
          <p:nvPr/>
        </p:nvSpPr>
        <p:spPr>
          <a:xfrm flipH="1">
            <a:off x="45735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8" name="Rectangle 697"/>
          <p:cNvSpPr/>
          <p:nvPr/>
        </p:nvSpPr>
        <p:spPr>
          <a:xfrm flipH="1">
            <a:off x="43561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9" name="Rectangle 698"/>
          <p:cNvSpPr/>
          <p:nvPr/>
        </p:nvSpPr>
        <p:spPr>
          <a:xfrm flipH="1">
            <a:off x="41417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0" name="Rectangle 699"/>
          <p:cNvSpPr/>
          <p:nvPr/>
        </p:nvSpPr>
        <p:spPr>
          <a:xfrm flipH="1">
            <a:off x="39243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1" name="Rectangle 700"/>
          <p:cNvSpPr/>
          <p:nvPr/>
        </p:nvSpPr>
        <p:spPr>
          <a:xfrm flipH="1">
            <a:off x="37099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2" name="Rectangle 701"/>
          <p:cNvSpPr/>
          <p:nvPr/>
        </p:nvSpPr>
        <p:spPr>
          <a:xfrm flipH="1">
            <a:off x="34925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3" name="Rectangle 702"/>
          <p:cNvSpPr/>
          <p:nvPr/>
        </p:nvSpPr>
        <p:spPr>
          <a:xfrm flipH="1">
            <a:off x="54371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4" name="Rectangle 703"/>
          <p:cNvSpPr/>
          <p:nvPr/>
        </p:nvSpPr>
        <p:spPr>
          <a:xfrm flipH="1">
            <a:off x="52212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5" name="Rectangle 704"/>
          <p:cNvSpPr/>
          <p:nvPr/>
        </p:nvSpPr>
        <p:spPr>
          <a:xfrm flipH="1">
            <a:off x="50053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6" name="Rectangle 705"/>
          <p:cNvSpPr/>
          <p:nvPr/>
        </p:nvSpPr>
        <p:spPr>
          <a:xfrm flipH="1">
            <a:off x="4787900" y="1125538"/>
            <a:ext cx="217488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7" name="Rectangle 706"/>
          <p:cNvSpPr/>
          <p:nvPr/>
        </p:nvSpPr>
        <p:spPr>
          <a:xfrm flipH="1">
            <a:off x="67341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8" name="Rectangle 707"/>
          <p:cNvSpPr/>
          <p:nvPr/>
        </p:nvSpPr>
        <p:spPr>
          <a:xfrm flipH="1">
            <a:off x="6516688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9" name="Rectangle 708"/>
          <p:cNvSpPr/>
          <p:nvPr/>
        </p:nvSpPr>
        <p:spPr>
          <a:xfrm flipH="1">
            <a:off x="6300788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0" name="Rectangle 709"/>
          <p:cNvSpPr/>
          <p:nvPr/>
        </p:nvSpPr>
        <p:spPr>
          <a:xfrm flipH="1">
            <a:off x="60848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1" name="Rectangle 710"/>
          <p:cNvSpPr/>
          <p:nvPr/>
        </p:nvSpPr>
        <p:spPr>
          <a:xfrm flipH="1">
            <a:off x="58689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2" name="Rectangle 711"/>
          <p:cNvSpPr/>
          <p:nvPr/>
        </p:nvSpPr>
        <p:spPr>
          <a:xfrm flipH="1">
            <a:off x="56530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3" name="Rectangle 712"/>
          <p:cNvSpPr/>
          <p:nvPr/>
        </p:nvSpPr>
        <p:spPr>
          <a:xfrm flipH="1">
            <a:off x="75977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4" name="Rectangle 713"/>
          <p:cNvSpPr/>
          <p:nvPr/>
        </p:nvSpPr>
        <p:spPr>
          <a:xfrm flipH="1">
            <a:off x="7380288" y="1125538"/>
            <a:ext cx="217487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5" name="Rectangle 714"/>
          <p:cNvSpPr/>
          <p:nvPr/>
        </p:nvSpPr>
        <p:spPr>
          <a:xfrm flipH="1">
            <a:off x="71659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6" name="Rectangle 715"/>
          <p:cNvSpPr/>
          <p:nvPr/>
        </p:nvSpPr>
        <p:spPr>
          <a:xfrm flipH="1">
            <a:off x="6948488" y="1125538"/>
            <a:ext cx="217487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7" name="Rectangle 716"/>
          <p:cNvSpPr/>
          <p:nvPr/>
        </p:nvSpPr>
        <p:spPr>
          <a:xfrm flipH="1">
            <a:off x="24130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8" name="Rectangle 717"/>
          <p:cNvSpPr/>
          <p:nvPr/>
        </p:nvSpPr>
        <p:spPr>
          <a:xfrm flipH="1">
            <a:off x="21971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9" name="Rectangle 718"/>
          <p:cNvSpPr/>
          <p:nvPr/>
        </p:nvSpPr>
        <p:spPr>
          <a:xfrm flipH="1">
            <a:off x="19812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0" name="Rectangle 719"/>
          <p:cNvSpPr/>
          <p:nvPr/>
        </p:nvSpPr>
        <p:spPr>
          <a:xfrm flipH="1">
            <a:off x="1763713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1" name="Rectangle 720"/>
          <p:cNvSpPr/>
          <p:nvPr/>
        </p:nvSpPr>
        <p:spPr>
          <a:xfrm flipH="1">
            <a:off x="15494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2" name="Rectangle 721"/>
          <p:cNvSpPr/>
          <p:nvPr/>
        </p:nvSpPr>
        <p:spPr>
          <a:xfrm flipH="1">
            <a:off x="1331913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3" name="Rectangle 722"/>
          <p:cNvSpPr/>
          <p:nvPr/>
        </p:nvSpPr>
        <p:spPr>
          <a:xfrm flipH="1">
            <a:off x="32766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4" name="Rectangle 723"/>
          <p:cNvSpPr/>
          <p:nvPr/>
        </p:nvSpPr>
        <p:spPr>
          <a:xfrm flipH="1">
            <a:off x="30607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5" name="Rectangle 724"/>
          <p:cNvSpPr/>
          <p:nvPr/>
        </p:nvSpPr>
        <p:spPr>
          <a:xfrm flipH="1">
            <a:off x="28448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6" name="Rectangle 725"/>
          <p:cNvSpPr/>
          <p:nvPr/>
        </p:nvSpPr>
        <p:spPr>
          <a:xfrm flipH="1">
            <a:off x="26289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7" name="Rectangle 726"/>
          <p:cNvSpPr/>
          <p:nvPr/>
        </p:nvSpPr>
        <p:spPr>
          <a:xfrm flipH="1">
            <a:off x="5437188" y="908050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8" name="Rectangle 727"/>
          <p:cNvSpPr/>
          <p:nvPr/>
        </p:nvSpPr>
        <p:spPr>
          <a:xfrm flipH="1">
            <a:off x="3278188" y="908050"/>
            <a:ext cx="21431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Rectangle 949"/>
          <p:cNvSpPr/>
          <p:nvPr/>
        </p:nvSpPr>
        <p:spPr>
          <a:xfrm flipH="1">
            <a:off x="6732588" y="908050"/>
            <a:ext cx="1081087" cy="568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51" name="Rectangle 950"/>
          <p:cNvSpPr/>
          <p:nvPr/>
        </p:nvSpPr>
        <p:spPr>
          <a:xfrm flipH="1">
            <a:off x="2411413" y="908050"/>
            <a:ext cx="1081087" cy="5761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26" name="Rectangle 825"/>
          <p:cNvSpPr/>
          <p:nvPr/>
        </p:nvSpPr>
        <p:spPr>
          <a:xfrm flipH="1">
            <a:off x="4572000" y="908050"/>
            <a:ext cx="1081088" cy="5761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67" name="Rectangle 566"/>
          <p:cNvSpPr/>
          <p:nvPr/>
        </p:nvSpPr>
        <p:spPr>
          <a:xfrm flipH="1">
            <a:off x="7596188" y="2852738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8" name="Rectangle 567"/>
          <p:cNvSpPr/>
          <p:nvPr/>
        </p:nvSpPr>
        <p:spPr>
          <a:xfrm flipH="1">
            <a:off x="7380288" y="2852738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9" name="Rectangle 568"/>
          <p:cNvSpPr/>
          <p:nvPr/>
        </p:nvSpPr>
        <p:spPr>
          <a:xfrm flipH="1">
            <a:off x="71643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0" name="Rectangle 569"/>
          <p:cNvSpPr/>
          <p:nvPr/>
        </p:nvSpPr>
        <p:spPr>
          <a:xfrm flipH="1">
            <a:off x="69484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1" name="Rectangle 570"/>
          <p:cNvSpPr/>
          <p:nvPr/>
        </p:nvSpPr>
        <p:spPr>
          <a:xfrm flipH="1">
            <a:off x="6732588" y="2852738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2" name="Rectangle 571"/>
          <p:cNvSpPr/>
          <p:nvPr/>
        </p:nvSpPr>
        <p:spPr>
          <a:xfrm flipH="1">
            <a:off x="65166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3" name="Rectangle 572"/>
          <p:cNvSpPr/>
          <p:nvPr/>
        </p:nvSpPr>
        <p:spPr>
          <a:xfrm flipH="1">
            <a:off x="6300788" y="2852738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4" name="Rectangle 573"/>
          <p:cNvSpPr/>
          <p:nvPr/>
        </p:nvSpPr>
        <p:spPr>
          <a:xfrm flipH="1">
            <a:off x="6084888" y="2852738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5" name="Rectangle 574"/>
          <p:cNvSpPr/>
          <p:nvPr/>
        </p:nvSpPr>
        <p:spPr>
          <a:xfrm flipH="1">
            <a:off x="5867400" y="2852738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6" name="Rectangle 575"/>
          <p:cNvSpPr/>
          <p:nvPr/>
        </p:nvSpPr>
        <p:spPr>
          <a:xfrm flipH="1">
            <a:off x="5651500" y="2852738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7" name="Rectangle 576"/>
          <p:cNvSpPr/>
          <p:nvPr/>
        </p:nvSpPr>
        <p:spPr>
          <a:xfrm flipH="1">
            <a:off x="5435600" y="2852738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8" name="Rectangle 577"/>
          <p:cNvSpPr/>
          <p:nvPr/>
        </p:nvSpPr>
        <p:spPr>
          <a:xfrm flipH="1">
            <a:off x="5219700" y="2852738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79" name="Rectangle 578"/>
          <p:cNvSpPr/>
          <p:nvPr/>
        </p:nvSpPr>
        <p:spPr>
          <a:xfrm flipH="1">
            <a:off x="5003800" y="2852738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0" name="Rectangle 579"/>
          <p:cNvSpPr/>
          <p:nvPr/>
        </p:nvSpPr>
        <p:spPr>
          <a:xfrm flipH="1">
            <a:off x="4787900" y="2852738"/>
            <a:ext cx="217488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1" name="Rectangle 580"/>
          <p:cNvSpPr/>
          <p:nvPr/>
        </p:nvSpPr>
        <p:spPr>
          <a:xfrm flipH="1">
            <a:off x="45720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2" name="Rectangle 581"/>
          <p:cNvSpPr/>
          <p:nvPr/>
        </p:nvSpPr>
        <p:spPr>
          <a:xfrm flipH="1">
            <a:off x="4356100" y="2852738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3" name="Rectangle 582"/>
          <p:cNvSpPr/>
          <p:nvPr/>
        </p:nvSpPr>
        <p:spPr>
          <a:xfrm flipH="1">
            <a:off x="4140200" y="2852738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4" name="Rectangle 583"/>
          <p:cNvSpPr/>
          <p:nvPr/>
        </p:nvSpPr>
        <p:spPr>
          <a:xfrm flipH="1">
            <a:off x="39243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5" name="Rectangle 584"/>
          <p:cNvSpPr/>
          <p:nvPr/>
        </p:nvSpPr>
        <p:spPr>
          <a:xfrm flipH="1">
            <a:off x="3708400" y="2852738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6" name="Rectangle 585"/>
          <p:cNvSpPr/>
          <p:nvPr/>
        </p:nvSpPr>
        <p:spPr>
          <a:xfrm flipH="1">
            <a:off x="3492500" y="2852738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7" name="Rectangle 586"/>
          <p:cNvSpPr/>
          <p:nvPr/>
        </p:nvSpPr>
        <p:spPr>
          <a:xfrm flipH="1">
            <a:off x="3276600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8" name="Rectangle 587"/>
          <p:cNvSpPr/>
          <p:nvPr/>
        </p:nvSpPr>
        <p:spPr>
          <a:xfrm flipH="1">
            <a:off x="30591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89" name="Rectangle 588"/>
          <p:cNvSpPr/>
          <p:nvPr/>
        </p:nvSpPr>
        <p:spPr>
          <a:xfrm flipH="1">
            <a:off x="28432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0" name="Rectangle 589"/>
          <p:cNvSpPr/>
          <p:nvPr/>
        </p:nvSpPr>
        <p:spPr>
          <a:xfrm flipH="1">
            <a:off x="26273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1" name="Rectangle 590"/>
          <p:cNvSpPr/>
          <p:nvPr/>
        </p:nvSpPr>
        <p:spPr>
          <a:xfrm flipH="1">
            <a:off x="24114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2" name="Rectangle 591"/>
          <p:cNvSpPr/>
          <p:nvPr/>
        </p:nvSpPr>
        <p:spPr>
          <a:xfrm flipH="1">
            <a:off x="21955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3" name="Rectangle 592"/>
          <p:cNvSpPr/>
          <p:nvPr/>
        </p:nvSpPr>
        <p:spPr>
          <a:xfrm flipH="1">
            <a:off x="1979613" y="2852738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4" name="Rectangle 593"/>
          <p:cNvSpPr/>
          <p:nvPr/>
        </p:nvSpPr>
        <p:spPr>
          <a:xfrm flipH="1">
            <a:off x="17637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5" name="Rectangle 594"/>
          <p:cNvSpPr/>
          <p:nvPr/>
        </p:nvSpPr>
        <p:spPr>
          <a:xfrm flipH="1">
            <a:off x="15478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6" name="Rectangle 595"/>
          <p:cNvSpPr/>
          <p:nvPr/>
        </p:nvSpPr>
        <p:spPr>
          <a:xfrm flipH="1">
            <a:off x="1331913" y="2852738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491" name="Group 606"/>
          <p:cNvGrpSpPr>
            <a:grpSpLocks/>
          </p:cNvGrpSpPr>
          <p:nvPr/>
        </p:nvGrpSpPr>
        <p:grpSpPr bwMode="auto">
          <a:xfrm flipH="1">
            <a:off x="3492500" y="2349500"/>
            <a:ext cx="1871663" cy="503238"/>
            <a:chOff x="251520" y="1340768"/>
            <a:chExt cx="1872208" cy="504056"/>
          </a:xfrm>
        </p:grpSpPr>
        <p:cxnSp>
          <p:nvCxnSpPr>
            <p:cNvPr id="608" name="Straight Connector 607"/>
            <p:cNvCxnSpPr/>
            <p:nvPr/>
          </p:nvCxnSpPr>
          <p:spPr>
            <a:xfrm>
              <a:off x="251520" y="1628573"/>
              <a:ext cx="17277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/>
            <p:cNvCxnSpPr/>
            <p:nvPr/>
          </p:nvCxnSpPr>
          <p:spPr>
            <a:xfrm>
              <a:off x="1979223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1" name="Rectangle 610"/>
            <p:cNvSpPr/>
            <p:nvPr/>
          </p:nvSpPr>
          <p:spPr>
            <a:xfrm>
              <a:off x="1907765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612" name="Straight Connector 611"/>
            <p:cNvCxnSpPr/>
            <p:nvPr/>
          </p:nvCxnSpPr>
          <p:spPr>
            <a:xfrm>
              <a:off x="6834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/>
            <p:cNvCxnSpPr/>
            <p:nvPr/>
          </p:nvCxnSpPr>
          <p:spPr>
            <a:xfrm>
              <a:off x="1331334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4" name="Rectangle 613"/>
            <p:cNvSpPr/>
            <p:nvPr/>
          </p:nvSpPr>
          <p:spPr>
            <a:xfrm>
              <a:off x="611988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15" name="Rectangle 614"/>
            <p:cNvSpPr/>
            <p:nvPr/>
          </p:nvSpPr>
          <p:spPr>
            <a:xfrm>
              <a:off x="1259877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35" name="Rectangle 334"/>
          <p:cNvSpPr/>
          <p:nvPr/>
        </p:nvSpPr>
        <p:spPr>
          <a:xfrm flipH="1">
            <a:off x="7596188" y="3716338"/>
            <a:ext cx="217487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6" name="Rectangle 335"/>
          <p:cNvSpPr/>
          <p:nvPr/>
        </p:nvSpPr>
        <p:spPr>
          <a:xfrm flipH="1">
            <a:off x="7380288" y="3716338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7" name="Rectangle 336"/>
          <p:cNvSpPr/>
          <p:nvPr/>
        </p:nvSpPr>
        <p:spPr>
          <a:xfrm flipH="1">
            <a:off x="71643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8" name="Rectangle 337"/>
          <p:cNvSpPr/>
          <p:nvPr/>
        </p:nvSpPr>
        <p:spPr>
          <a:xfrm flipH="1">
            <a:off x="69484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9" name="Rectangle 338"/>
          <p:cNvSpPr/>
          <p:nvPr/>
        </p:nvSpPr>
        <p:spPr>
          <a:xfrm flipH="1">
            <a:off x="6732588" y="3716338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0" name="Rectangle 339"/>
          <p:cNvSpPr/>
          <p:nvPr/>
        </p:nvSpPr>
        <p:spPr>
          <a:xfrm flipH="1">
            <a:off x="65166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1" name="Rectangle 340"/>
          <p:cNvSpPr/>
          <p:nvPr/>
        </p:nvSpPr>
        <p:spPr>
          <a:xfrm flipH="1">
            <a:off x="6300788" y="3716338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2" name="Rectangle 341"/>
          <p:cNvSpPr/>
          <p:nvPr/>
        </p:nvSpPr>
        <p:spPr>
          <a:xfrm flipH="1">
            <a:off x="6084888" y="3716338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3" name="Rectangle 342"/>
          <p:cNvSpPr/>
          <p:nvPr/>
        </p:nvSpPr>
        <p:spPr>
          <a:xfrm flipH="1">
            <a:off x="5867400" y="3716338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4" name="Rectangle 343"/>
          <p:cNvSpPr/>
          <p:nvPr/>
        </p:nvSpPr>
        <p:spPr>
          <a:xfrm flipH="1">
            <a:off x="5651500" y="3716338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5" name="Rectangle 344"/>
          <p:cNvSpPr/>
          <p:nvPr/>
        </p:nvSpPr>
        <p:spPr>
          <a:xfrm flipH="1">
            <a:off x="5435600" y="3716338"/>
            <a:ext cx="217488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6" name="Rectangle 345"/>
          <p:cNvSpPr/>
          <p:nvPr/>
        </p:nvSpPr>
        <p:spPr>
          <a:xfrm flipH="1">
            <a:off x="5219700" y="3716338"/>
            <a:ext cx="217488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7" name="Rectangle 346"/>
          <p:cNvSpPr/>
          <p:nvPr/>
        </p:nvSpPr>
        <p:spPr>
          <a:xfrm flipH="1">
            <a:off x="5003800" y="3716338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8" name="Rectangle 347"/>
          <p:cNvSpPr/>
          <p:nvPr/>
        </p:nvSpPr>
        <p:spPr>
          <a:xfrm flipH="1">
            <a:off x="4787900" y="3716338"/>
            <a:ext cx="217488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9" name="Rectangle 348"/>
          <p:cNvSpPr/>
          <p:nvPr/>
        </p:nvSpPr>
        <p:spPr>
          <a:xfrm flipH="1">
            <a:off x="4572000" y="3716338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0" name="Rectangle 349"/>
          <p:cNvSpPr/>
          <p:nvPr/>
        </p:nvSpPr>
        <p:spPr>
          <a:xfrm flipH="1">
            <a:off x="4356100" y="3716338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1" name="Rectangle 350"/>
          <p:cNvSpPr/>
          <p:nvPr/>
        </p:nvSpPr>
        <p:spPr>
          <a:xfrm flipH="1">
            <a:off x="4140200" y="3716338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2" name="Rectangle 351"/>
          <p:cNvSpPr/>
          <p:nvPr/>
        </p:nvSpPr>
        <p:spPr>
          <a:xfrm flipH="1">
            <a:off x="39243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3" name="Rectangle 352"/>
          <p:cNvSpPr/>
          <p:nvPr/>
        </p:nvSpPr>
        <p:spPr>
          <a:xfrm flipH="1">
            <a:off x="3708400" y="3716338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4" name="Rectangle 353"/>
          <p:cNvSpPr/>
          <p:nvPr/>
        </p:nvSpPr>
        <p:spPr>
          <a:xfrm flipH="1">
            <a:off x="3492500" y="3716338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5" name="Rectangle 354"/>
          <p:cNvSpPr/>
          <p:nvPr/>
        </p:nvSpPr>
        <p:spPr>
          <a:xfrm flipH="1">
            <a:off x="3276600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6" name="Rectangle 355"/>
          <p:cNvSpPr/>
          <p:nvPr/>
        </p:nvSpPr>
        <p:spPr>
          <a:xfrm flipH="1">
            <a:off x="30591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7" name="Rectangle 356"/>
          <p:cNvSpPr/>
          <p:nvPr/>
        </p:nvSpPr>
        <p:spPr>
          <a:xfrm flipH="1">
            <a:off x="2843213" y="3716338"/>
            <a:ext cx="217487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8" name="Rectangle 357"/>
          <p:cNvSpPr/>
          <p:nvPr/>
        </p:nvSpPr>
        <p:spPr>
          <a:xfrm flipH="1">
            <a:off x="26273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9" name="Rectangle 358"/>
          <p:cNvSpPr/>
          <p:nvPr/>
        </p:nvSpPr>
        <p:spPr>
          <a:xfrm flipH="1">
            <a:off x="24114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0" name="Rectangle 359"/>
          <p:cNvSpPr/>
          <p:nvPr/>
        </p:nvSpPr>
        <p:spPr>
          <a:xfrm flipH="1">
            <a:off x="21955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1" name="Rectangle 360"/>
          <p:cNvSpPr/>
          <p:nvPr/>
        </p:nvSpPr>
        <p:spPr>
          <a:xfrm flipH="1">
            <a:off x="1979613" y="3716338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2" name="Rectangle 361"/>
          <p:cNvSpPr/>
          <p:nvPr/>
        </p:nvSpPr>
        <p:spPr>
          <a:xfrm flipH="1">
            <a:off x="17637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3" name="Rectangle 362"/>
          <p:cNvSpPr/>
          <p:nvPr/>
        </p:nvSpPr>
        <p:spPr>
          <a:xfrm flipH="1">
            <a:off x="15478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4" name="Rectangle 363"/>
          <p:cNvSpPr/>
          <p:nvPr/>
        </p:nvSpPr>
        <p:spPr>
          <a:xfrm flipH="1">
            <a:off x="1331913" y="3716338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522" name="Group 374"/>
          <p:cNvGrpSpPr>
            <a:grpSpLocks/>
          </p:cNvGrpSpPr>
          <p:nvPr/>
        </p:nvGrpSpPr>
        <p:grpSpPr bwMode="auto">
          <a:xfrm flipH="1">
            <a:off x="2844800" y="3213100"/>
            <a:ext cx="1871663" cy="503238"/>
            <a:chOff x="251520" y="1340768"/>
            <a:chExt cx="1872208" cy="504056"/>
          </a:xfrm>
        </p:grpSpPr>
        <p:cxnSp>
          <p:nvCxnSpPr>
            <p:cNvPr id="376" name="Straight Connector 375"/>
            <p:cNvCxnSpPr/>
            <p:nvPr/>
          </p:nvCxnSpPr>
          <p:spPr>
            <a:xfrm>
              <a:off x="251520" y="1628573"/>
              <a:ext cx="17277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/>
            <p:nvPr/>
          </p:nvCxnSpPr>
          <p:spPr>
            <a:xfrm>
              <a:off x="1979223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" name="Rectangle 378"/>
            <p:cNvSpPr/>
            <p:nvPr/>
          </p:nvSpPr>
          <p:spPr>
            <a:xfrm>
              <a:off x="1907765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380" name="Straight Connector 379"/>
            <p:cNvCxnSpPr/>
            <p:nvPr/>
          </p:nvCxnSpPr>
          <p:spPr>
            <a:xfrm>
              <a:off x="6834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/>
            <p:nvPr/>
          </p:nvCxnSpPr>
          <p:spPr>
            <a:xfrm>
              <a:off x="1331334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2" name="Rectangle 381"/>
            <p:cNvSpPr/>
            <p:nvPr/>
          </p:nvSpPr>
          <p:spPr>
            <a:xfrm>
              <a:off x="611988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1259877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84" name="Rectangle 383"/>
          <p:cNvSpPr/>
          <p:nvPr/>
        </p:nvSpPr>
        <p:spPr>
          <a:xfrm flipH="1">
            <a:off x="7596188" y="45815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5" name="Rectangle 384"/>
          <p:cNvSpPr/>
          <p:nvPr/>
        </p:nvSpPr>
        <p:spPr>
          <a:xfrm flipH="1">
            <a:off x="7380288" y="45815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6" name="Rectangle 385"/>
          <p:cNvSpPr/>
          <p:nvPr/>
        </p:nvSpPr>
        <p:spPr>
          <a:xfrm flipH="1">
            <a:off x="71643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7" name="Rectangle 386"/>
          <p:cNvSpPr/>
          <p:nvPr/>
        </p:nvSpPr>
        <p:spPr>
          <a:xfrm flipH="1">
            <a:off x="69484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8" name="Rectangle 387"/>
          <p:cNvSpPr/>
          <p:nvPr/>
        </p:nvSpPr>
        <p:spPr>
          <a:xfrm flipH="1">
            <a:off x="6732588" y="45815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9" name="Rectangle 388"/>
          <p:cNvSpPr/>
          <p:nvPr/>
        </p:nvSpPr>
        <p:spPr>
          <a:xfrm flipH="1">
            <a:off x="65166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0" name="Rectangle 389"/>
          <p:cNvSpPr/>
          <p:nvPr/>
        </p:nvSpPr>
        <p:spPr>
          <a:xfrm flipH="1">
            <a:off x="6300788" y="45815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1" name="Rectangle 390"/>
          <p:cNvSpPr/>
          <p:nvPr/>
        </p:nvSpPr>
        <p:spPr>
          <a:xfrm flipH="1">
            <a:off x="6084888" y="45815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2" name="Rectangle 391"/>
          <p:cNvSpPr/>
          <p:nvPr/>
        </p:nvSpPr>
        <p:spPr>
          <a:xfrm flipH="1">
            <a:off x="5867400" y="45815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3" name="Rectangle 392"/>
          <p:cNvSpPr/>
          <p:nvPr/>
        </p:nvSpPr>
        <p:spPr>
          <a:xfrm flipH="1">
            <a:off x="5651500" y="45815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4" name="Rectangle 393"/>
          <p:cNvSpPr/>
          <p:nvPr/>
        </p:nvSpPr>
        <p:spPr>
          <a:xfrm flipH="1">
            <a:off x="5435600" y="45815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5" name="Rectangle 394"/>
          <p:cNvSpPr/>
          <p:nvPr/>
        </p:nvSpPr>
        <p:spPr>
          <a:xfrm flipH="1">
            <a:off x="5219700" y="45815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6" name="Rectangle 395"/>
          <p:cNvSpPr/>
          <p:nvPr/>
        </p:nvSpPr>
        <p:spPr>
          <a:xfrm flipH="1">
            <a:off x="5003800" y="45815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7" name="Rectangle 396"/>
          <p:cNvSpPr/>
          <p:nvPr/>
        </p:nvSpPr>
        <p:spPr>
          <a:xfrm flipH="1">
            <a:off x="4787900" y="4581525"/>
            <a:ext cx="217488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8" name="Rectangle 397"/>
          <p:cNvSpPr/>
          <p:nvPr/>
        </p:nvSpPr>
        <p:spPr>
          <a:xfrm flipH="1">
            <a:off x="4572000" y="45815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9" name="Rectangle 398"/>
          <p:cNvSpPr/>
          <p:nvPr/>
        </p:nvSpPr>
        <p:spPr>
          <a:xfrm flipH="1">
            <a:off x="4356100" y="45815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0" name="Rectangle 399"/>
          <p:cNvSpPr/>
          <p:nvPr/>
        </p:nvSpPr>
        <p:spPr>
          <a:xfrm flipH="1">
            <a:off x="4140200" y="45815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1" name="Rectangle 400"/>
          <p:cNvSpPr/>
          <p:nvPr/>
        </p:nvSpPr>
        <p:spPr>
          <a:xfrm flipH="1">
            <a:off x="3924300" y="45815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2" name="Rectangle 401"/>
          <p:cNvSpPr/>
          <p:nvPr/>
        </p:nvSpPr>
        <p:spPr>
          <a:xfrm flipH="1">
            <a:off x="3708400" y="45815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3" name="Rectangle 402"/>
          <p:cNvSpPr/>
          <p:nvPr/>
        </p:nvSpPr>
        <p:spPr>
          <a:xfrm flipH="1">
            <a:off x="3492500" y="45815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4" name="Rectangle 403"/>
          <p:cNvSpPr/>
          <p:nvPr/>
        </p:nvSpPr>
        <p:spPr>
          <a:xfrm flipH="1">
            <a:off x="3276600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5" name="Rectangle 404"/>
          <p:cNvSpPr/>
          <p:nvPr/>
        </p:nvSpPr>
        <p:spPr>
          <a:xfrm flipH="1">
            <a:off x="30591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6" name="Rectangle 405"/>
          <p:cNvSpPr/>
          <p:nvPr/>
        </p:nvSpPr>
        <p:spPr>
          <a:xfrm flipH="1">
            <a:off x="2843213" y="45815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7" name="Rectangle 406"/>
          <p:cNvSpPr/>
          <p:nvPr/>
        </p:nvSpPr>
        <p:spPr>
          <a:xfrm flipH="1">
            <a:off x="26273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8" name="Rectangle 407"/>
          <p:cNvSpPr/>
          <p:nvPr/>
        </p:nvSpPr>
        <p:spPr>
          <a:xfrm flipH="1">
            <a:off x="24114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9" name="Rectangle 408"/>
          <p:cNvSpPr/>
          <p:nvPr/>
        </p:nvSpPr>
        <p:spPr>
          <a:xfrm flipH="1">
            <a:off x="2195513" y="45815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0" name="Rectangle 409"/>
          <p:cNvSpPr/>
          <p:nvPr/>
        </p:nvSpPr>
        <p:spPr>
          <a:xfrm flipH="1">
            <a:off x="1979613" y="45815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1" name="Rectangle 410"/>
          <p:cNvSpPr/>
          <p:nvPr/>
        </p:nvSpPr>
        <p:spPr>
          <a:xfrm flipH="1">
            <a:off x="1763713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2" name="Rectangle 411"/>
          <p:cNvSpPr/>
          <p:nvPr/>
        </p:nvSpPr>
        <p:spPr>
          <a:xfrm flipH="1">
            <a:off x="1547813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3" name="Rectangle 412"/>
          <p:cNvSpPr/>
          <p:nvPr/>
        </p:nvSpPr>
        <p:spPr>
          <a:xfrm flipH="1">
            <a:off x="1331913" y="45815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553" name="Group 619"/>
          <p:cNvGrpSpPr>
            <a:grpSpLocks/>
          </p:cNvGrpSpPr>
          <p:nvPr/>
        </p:nvGrpSpPr>
        <p:grpSpPr bwMode="auto">
          <a:xfrm flipH="1">
            <a:off x="2197100" y="4076700"/>
            <a:ext cx="1871663" cy="504825"/>
            <a:chOff x="251520" y="1340768"/>
            <a:chExt cx="1872208" cy="504056"/>
          </a:xfrm>
        </p:grpSpPr>
        <p:cxnSp>
          <p:nvCxnSpPr>
            <p:cNvPr id="621" name="Straight Connector 620"/>
            <p:cNvCxnSpPr/>
            <p:nvPr/>
          </p:nvCxnSpPr>
          <p:spPr>
            <a:xfrm>
              <a:off x="251520" y="1629253"/>
              <a:ext cx="17277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Straight Connector 621"/>
            <p:cNvCxnSpPr/>
            <p:nvPr/>
          </p:nvCxnSpPr>
          <p:spPr>
            <a:xfrm flipV="1">
              <a:off x="251520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/>
            <p:cNvCxnSpPr/>
            <p:nvPr/>
          </p:nvCxnSpPr>
          <p:spPr>
            <a:xfrm>
              <a:off x="1979223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4" name="Rectangle 623"/>
            <p:cNvSpPr/>
            <p:nvPr/>
          </p:nvSpPr>
          <p:spPr>
            <a:xfrm>
              <a:off x="1907765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625" name="Straight Connector 624"/>
            <p:cNvCxnSpPr/>
            <p:nvPr/>
          </p:nvCxnSpPr>
          <p:spPr>
            <a:xfrm>
              <a:off x="683446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/>
            <p:cNvCxnSpPr/>
            <p:nvPr/>
          </p:nvCxnSpPr>
          <p:spPr>
            <a:xfrm>
              <a:off x="1331334" y="1629253"/>
              <a:ext cx="0" cy="21557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7" name="Rectangle 626"/>
            <p:cNvSpPr/>
            <p:nvPr/>
          </p:nvSpPr>
          <p:spPr>
            <a:xfrm>
              <a:off x="611988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28" name="Rectangle 627"/>
            <p:cNvSpPr/>
            <p:nvPr/>
          </p:nvSpPr>
          <p:spPr>
            <a:xfrm>
              <a:off x="1259877" y="1340768"/>
              <a:ext cx="215963" cy="286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29" name="Rectangle 628"/>
          <p:cNvSpPr/>
          <p:nvPr/>
        </p:nvSpPr>
        <p:spPr>
          <a:xfrm flipH="1">
            <a:off x="7596188" y="54451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0" name="Rectangle 629"/>
          <p:cNvSpPr/>
          <p:nvPr/>
        </p:nvSpPr>
        <p:spPr>
          <a:xfrm flipH="1">
            <a:off x="73802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1" name="Rectangle 630"/>
          <p:cNvSpPr/>
          <p:nvPr/>
        </p:nvSpPr>
        <p:spPr>
          <a:xfrm flipH="1">
            <a:off x="71643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2" name="Rectangle 631"/>
          <p:cNvSpPr/>
          <p:nvPr/>
        </p:nvSpPr>
        <p:spPr>
          <a:xfrm flipH="1">
            <a:off x="69484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3" name="Rectangle 632"/>
          <p:cNvSpPr/>
          <p:nvPr/>
        </p:nvSpPr>
        <p:spPr>
          <a:xfrm flipH="1">
            <a:off x="67325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4" name="Rectangle 633"/>
          <p:cNvSpPr/>
          <p:nvPr/>
        </p:nvSpPr>
        <p:spPr>
          <a:xfrm flipH="1">
            <a:off x="65166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5" name="Rectangle 634"/>
          <p:cNvSpPr/>
          <p:nvPr/>
        </p:nvSpPr>
        <p:spPr>
          <a:xfrm flipH="1">
            <a:off x="6300788" y="54451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6" name="Rectangle 635"/>
          <p:cNvSpPr/>
          <p:nvPr/>
        </p:nvSpPr>
        <p:spPr>
          <a:xfrm flipH="1">
            <a:off x="6084888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7" name="Rectangle 636"/>
          <p:cNvSpPr/>
          <p:nvPr/>
        </p:nvSpPr>
        <p:spPr>
          <a:xfrm flipH="1">
            <a:off x="58674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8" name="Rectangle 637"/>
          <p:cNvSpPr/>
          <p:nvPr/>
        </p:nvSpPr>
        <p:spPr>
          <a:xfrm flipH="1">
            <a:off x="56515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9" name="Rectangle 638"/>
          <p:cNvSpPr/>
          <p:nvPr/>
        </p:nvSpPr>
        <p:spPr>
          <a:xfrm flipH="1">
            <a:off x="5435600" y="54451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0" name="Rectangle 639"/>
          <p:cNvSpPr/>
          <p:nvPr/>
        </p:nvSpPr>
        <p:spPr>
          <a:xfrm flipH="1">
            <a:off x="5219700" y="54451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1" name="Rectangle 640"/>
          <p:cNvSpPr/>
          <p:nvPr/>
        </p:nvSpPr>
        <p:spPr>
          <a:xfrm flipH="1">
            <a:off x="5003800" y="54451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2" name="Rectangle 641"/>
          <p:cNvSpPr/>
          <p:nvPr/>
        </p:nvSpPr>
        <p:spPr>
          <a:xfrm flipH="1">
            <a:off x="4787900" y="5445125"/>
            <a:ext cx="217488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3" name="Rectangle 642"/>
          <p:cNvSpPr/>
          <p:nvPr/>
        </p:nvSpPr>
        <p:spPr>
          <a:xfrm flipH="1">
            <a:off x="4572000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4" name="Rectangle 643"/>
          <p:cNvSpPr/>
          <p:nvPr/>
        </p:nvSpPr>
        <p:spPr>
          <a:xfrm flipH="1">
            <a:off x="4356100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5" name="Rectangle 644"/>
          <p:cNvSpPr/>
          <p:nvPr/>
        </p:nvSpPr>
        <p:spPr>
          <a:xfrm flipH="1">
            <a:off x="4140200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6" name="Rectangle 645"/>
          <p:cNvSpPr/>
          <p:nvPr/>
        </p:nvSpPr>
        <p:spPr>
          <a:xfrm flipH="1">
            <a:off x="3924300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7" name="Rectangle 646"/>
          <p:cNvSpPr/>
          <p:nvPr/>
        </p:nvSpPr>
        <p:spPr>
          <a:xfrm flipH="1">
            <a:off x="3708400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8" name="Rectangle 647"/>
          <p:cNvSpPr/>
          <p:nvPr/>
        </p:nvSpPr>
        <p:spPr>
          <a:xfrm flipH="1">
            <a:off x="3492500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9" name="Rectangle 648"/>
          <p:cNvSpPr/>
          <p:nvPr/>
        </p:nvSpPr>
        <p:spPr>
          <a:xfrm flipH="1">
            <a:off x="3276600" y="54451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0" name="Rectangle 649"/>
          <p:cNvSpPr/>
          <p:nvPr/>
        </p:nvSpPr>
        <p:spPr>
          <a:xfrm flipH="1">
            <a:off x="30591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1" name="Rectangle 650"/>
          <p:cNvSpPr/>
          <p:nvPr/>
        </p:nvSpPr>
        <p:spPr>
          <a:xfrm flipH="1">
            <a:off x="2843213" y="54451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2" name="Rectangle 651"/>
          <p:cNvSpPr/>
          <p:nvPr/>
        </p:nvSpPr>
        <p:spPr>
          <a:xfrm flipH="1">
            <a:off x="26273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3" name="Rectangle 652"/>
          <p:cNvSpPr/>
          <p:nvPr/>
        </p:nvSpPr>
        <p:spPr>
          <a:xfrm flipH="1">
            <a:off x="24114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4" name="Rectangle 653"/>
          <p:cNvSpPr/>
          <p:nvPr/>
        </p:nvSpPr>
        <p:spPr>
          <a:xfrm flipH="1">
            <a:off x="2195513" y="54451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5" name="Rectangle 654"/>
          <p:cNvSpPr/>
          <p:nvPr/>
        </p:nvSpPr>
        <p:spPr>
          <a:xfrm flipH="1">
            <a:off x="1979613" y="54451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6" name="Rectangle 655"/>
          <p:cNvSpPr/>
          <p:nvPr/>
        </p:nvSpPr>
        <p:spPr>
          <a:xfrm flipH="1">
            <a:off x="1763713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7" name="Rectangle 656"/>
          <p:cNvSpPr/>
          <p:nvPr/>
        </p:nvSpPr>
        <p:spPr>
          <a:xfrm flipH="1">
            <a:off x="1547813" y="54451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8" name="Rectangle 657"/>
          <p:cNvSpPr/>
          <p:nvPr/>
        </p:nvSpPr>
        <p:spPr>
          <a:xfrm flipH="1">
            <a:off x="1331913" y="54451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584" name="Group 668"/>
          <p:cNvGrpSpPr>
            <a:grpSpLocks/>
          </p:cNvGrpSpPr>
          <p:nvPr/>
        </p:nvGrpSpPr>
        <p:grpSpPr bwMode="auto">
          <a:xfrm flipH="1">
            <a:off x="1547813" y="4941888"/>
            <a:ext cx="1873250" cy="503237"/>
            <a:chOff x="251520" y="1340768"/>
            <a:chExt cx="1872208" cy="504056"/>
          </a:xfrm>
        </p:grpSpPr>
        <p:cxnSp>
          <p:nvCxnSpPr>
            <p:cNvPr id="670" name="Straight Connector 669"/>
            <p:cNvCxnSpPr/>
            <p:nvPr/>
          </p:nvCxnSpPr>
          <p:spPr>
            <a:xfrm>
              <a:off x="251520" y="1628573"/>
              <a:ext cx="17278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Connector 670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Straight Connector 671"/>
            <p:cNvCxnSpPr/>
            <p:nvPr/>
          </p:nvCxnSpPr>
          <p:spPr>
            <a:xfrm>
              <a:off x="19793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3" name="Rectangle 672"/>
            <p:cNvSpPr/>
            <p:nvPr/>
          </p:nvSpPr>
          <p:spPr>
            <a:xfrm>
              <a:off x="1907948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674" name="Straight Connector 673"/>
            <p:cNvCxnSpPr/>
            <p:nvPr/>
          </p:nvCxnSpPr>
          <p:spPr>
            <a:xfrm>
              <a:off x="68308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5" name="Straight Connector 674"/>
            <p:cNvCxnSpPr/>
            <p:nvPr/>
          </p:nvCxnSpPr>
          <p:spPr>
            <a:xfrm>
              <a:off x="1332007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6" name="Rectangle 675"/>
            <p:cNvSpPr/>
            <p:nvPr/>
          </p:nvSpPr>
          <p:spPr>
            <a:xfrm>
              <a:off x="611683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77" name="Rectangle 676"/>
            <p:cNvSpPr/>
            <p:nvPr/>
          </p:nvSpPr>
          <p:spPr>
            <a:xfrm>
              <a:off x="1259022" y="1340768"/>
              <a:ext cx="217366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78" name="Rectangle 677"/>
          <p:cNvSpPr/>
          <p:nvPr/>
        </p:nvSpPr>
        <p:spPr>
          <a:xfrm flipH="1">
            <a:off x="7596188" y="63087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79" name="Rectangle 678"/>
          <p:cNvSpPr/>
          <p:nvPr/>
        </p:nvSpPr>
        <p:spPr>
          <a:xfrm flipH="1">
            <a:off x="73802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0" name="Rectangle 679"/>
          <p:cNvSpPr/>
          <p:nvPr/>
        </p:nvSpPr>
        <p:spPr>
          <a:xfrm flipH="1">
            <a:off x="71643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1" name="Rectangle 680"/>
          <p:cNvSpPr/>
          <p:nvPr/>
        </p:nvSpPr>
        <p:spPr>
          <a:xfrm flipH="1">
            <a:off x="69484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2" name="Rectangle 681"/>
          <p:cNvSpPr/>
          <p:nvPr/>
        </p:nvSpPr>
        <p:spPr>
          <a:xfrm flipH="1">
            <a:off x="67325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3" name="Rectangle 682"/>
          <p:cNvSpPr/>
          <p:nvPr/>
        </p:nvSpPr>
        <p:spPr>
          <a:xfrm flipH="1">
            <a:off x="65166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4" name="Rectangle 683"/>
          <p:cNvSpPr/>
          <p:nvPr/>
        </p:nvSpPr>
        <p:spPr>
          <a:xfrm flipH="1">
            <a:off x="6300788" y="6308725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5" name="Rectangle 684"/>
          <p:cNvSpPr/>
          <p:nvPr/>
        </p:nvSpPr>
        <p:spPr>
          <a:xfrm flipH="1">
            <a:off x="6084888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6" name="Rectangle 685"/>
          <p:cNvSpPr/>
          <p:nvPr/>
        </p:nvSpPr>
        <p:spPr>
          <a:xfrm flipH="1">
            <a:off x="58674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7" name="Rectangle 686"/>
          <p:cNvSpPr/>
          <p:nvPr/>
        </p:nvSpPr>
        <p:spPr>
          <a:xfrm flipH="1">
            <a:off x="56515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8" name="Rectangle 687"/>
          <p:cNvSpPr/>
          <p:nvPr/>
        </p:nvSpPr>
        <p:spPr>
          <a:xfrm flipH="1">
            <a:off x="5435600" y="63087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9" name="Rectangle 688"/>
          <p:cNvSpPr/>
          <p:nvPr/>
        </p:nvSpPr>
        <p:spPr>
          <a:xfrm flipH="1">
            <a:off x="5219700" y="6308725"/>
            <a:ext cx="217488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0" name="Rectangle 689"/>
          <p:cNvSpPr/>
          <p:nvPr/>
        </p:nvSpPr>
        <p:spPr>
          <a:xfrm flipH="1">
            <a:off x="5003800" y="6308725"/>
            <a:ext cx="217488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1" name="Rectangle 690"/>
          <p:cNvSpPr/>
          <p:nvPr/>
        </p:nvSpPr>
        <p:spPr>
          <a:xfrm flipH="1">
            <a:off x="4787900" y="6308725"/>
            <a:ext cx="217488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2" name="Rectangle 691"/>
          <p:cNvSpPr/>
          <p:nvPr/>
        </p:nvSpPr>
        <p:spPr>
          <a:xfrm flipH="1">
            <a:off x="4572000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3" name="Rectangle 692"/>
          <p:cNvSpPr/>
          <p:nvPr/>
        </p:nvSpPr>
        <p:spPr>
          <a:xfrm flipH="1">
            <a:off x="43561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4" name="Rectangle 693"/>
          <p:cNvSpPr/>
          <p:nvPr/>
        </p:nvSpPr>
        <p:spPr>
          <a:xfrm flipH="1">
            <a:off x="41402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5" name="Rectangle 694"/>
          <p:cNvSpPr/>
          <p:nvPr/>
        </p:nvSpPr>
        <p:spPr>
          <a:xfrm flipH="1">
            <a:off x="3924300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6" name="Rectangle 695"/>
          <p:cNvSpPr/>
          <p:nvPr/>
        </p:nvSpPr>
        <p:spPr>
          <a:xfrm flipH="1">
            <a:off x="37084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7" name="Rectangle 696"/>
          <p:cNvSpPr/>
          <p:nvPr/>
        </p:nvSpPr>
        <p:spPr>
          <a:xfrm flipH="1">
            <a:off x="3492500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8" name="Rectangle 697"/>
          <p:cNvSpPr/>
          <p:nvPr/>
        </p:nvSpPr>
        <p:spPr>
          <a:xfrm flipH="1">
            <a:off x="3276600" y="6308725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9" name="Rectangle 698"/>
          <p:cNvSpPr/>
          <p:nvPr/>
        </p:nvSpPr>
        <p:spPr>
          <a:xfrm flipH="1">
            <a:off x="3059113" y="6308725"/>
            <a:ext cx="217487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0" name="Rectangle 699"/>
          <p:cNvSpPr/>
          <p:nvPr/>
        </p:nvSpPr>
        <p:spPr>
          <a:xfrm flipH="1">
            <a:off x="2843213" y="63087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1" name="Rectangle 700"/>
          <p:cNvSpPr/>
          <p:nvPr/>
        </p:nvSpPr>
        <p:spPr>
          <a:xfrm flipH="1">
            <a:off x="2627313" y="63087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2" name="Rectangle 701"/>
          <p:cNvSpPr/>
          <p:nvPr/>
        </p:nvSpPr>
        <p:spPr>
          <a:xfrm flipH="1">
            <a:off x="2411413" y="6308725"/>
            <a:ext cx="217487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3" name="Rectangle 702"/>
          <p:cNvSpPr/>
          <p:nvPr/>
        </p:nvSpPr>
        <p:spPr>
          <a:xfrm flipH="1">
            <a:off x="2195513" y="63087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4" name="Rectangle 703"/>
          <p:cNvSpPr/>
          <p:nvPr/>
        </p:nvSpPr>
        <p:spPr>
          <a:xfrm flipH="1">
            <a:off x="1979613" y="6308725"/>
            <a:ext cx="21748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5" name="Rectangle 704"/>
          <p:cNvSpPr/>
          <p:nvPr/>
        </p:nvSpPr>
        <p:spPr>
          <a:xfrm flipH="1">
            <a:off x="1763713" y="6308725"/>
            <a:ext cx="215900" cy="215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6" name="Rectangle 705"/>
          <p:cNvSpPr/>
          <p:nvPr/>
        </p:nvSpPr>
        <p:spPr>
          <a:xfrm flipH="1">
            <a:off x="1547813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7" name="Rectangle 706"/>
          <p:cNvSpPr/>
          <p:nvPr/>
        </p:nvSpPr>
        <p:spPr>
          <a:xfrm flipH="1">
            <a:off x="1331913" y="6308725"/>
            <a:ext cx="2159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615" name="Group 717"/>
          <p:cNvGrpSpPr>
            <a:grpSpLocks/>
          </p:cNvGrpSpPr>
          <p:nvPr/>
        </p:nvGrpSpPr>
        <p:grpSpPr bwMode="auto">
          <a:xfrm flipH="1">
            <a:off x="1331913" y="5805488"/>
            <a:ext cx="1873250" cy="503237"/>
            <a:chOff x="251520" y="1340768"/>
            <a:chExt cx="1872208" cy="504056"/>
          </a:xfrm>
        </p:grpSpPr>
        <p:cxnSp>
          <p:nvCxnSpPr>
            <p:cNvPr id="719" name="Straight Connector 718"/>
            <p:cNvCxnSpPr/>
            <p:nvPr/>
          </p:nvCxnSpPr>
          <p:spPr>
            <a:xfrm>
              <a:off x="251520" y="1628573"/>
              <a:ext cx="17278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/>
            <p:cNvCxnSpPr/>
            <p:nvPr/>
          </p:nvCxnSpPr>
          <p:spPr>
            <a:xfrm>
              <a:off x="19793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2" name="Rectangle 721"/>
            <p:cNvSpPr/>
            <p:nvPr/>
          </p:nvSpPr>
          <p:spPr>
            <a:xfrm>
              <a:off x="1907948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723" name="Straight Connector 722"/>
            <p:cNvCxnSpPr/>
            <p:nvPr/>
          </p:nvCxnSpPr>
          <p:spPr>
            <a:xfrm>
              <a:off x="68308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Straight Connector 723"/>
            <p:cNvCxnSpPr/>
            <p:nvPr/>
          </p:nvCxnSpPr>
          <p:spPr>
            <a:xfrm>
              <a:off x="1332007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5" name="Rectangle 724"/>
            <p:cNvSpPr/>
            <p:nvPr/>
          </p:nvSpPr>
          <p:spPr>
            <a:xfrm>
              <a:off x="611683" y="1340768"/>
              <a:ext cx="215780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26" name="Rectangle 725"/>
            <p:cNvSpPr/>
            <p:nvPr/>
          </p:nvSpPr>
          <p:spPr>
            <a:xfrm>
              <a:off x="1259022" y="1340768"/>
              <a:ext cx="217366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76" name="Rectangle 775"/>
          <p:cNvSpPr/>
          <p:nvPr/>
        </p:nvSpPr>
        <p:spPr>
          <a:xfrm flipH="1">
            <a:off x="7596188" y="1916113"/>
            <a:ext cx="217487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77" name="Rectangle 776"/>
          <p:cNvSpPr/>
          <p:nvPr/>
        </p:nvSpPr>
        <p:spPr>
          <a:xfrm flipH="1">
            <a:off x="7380288" y="1916113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78" name="Rectangle 777"/>
          <p:cNvSpPr/>
          <p:nvPr/>
        </p:nvSpPr>
        <p:spPr>
          <a:xfrm flipH="1">
            <a:off x="7164388" y="1916113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79" name="Rectangle 778"/>
          <p:cNvSpPr/>
          <p:nvPr/>
        </p:nvSpPr>
        <p:spPr>
          <a:xfrm flipH="1">
            <a:off x="6948488" y="1916113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0" name="Rectangle 779"/>
          <p:cNvSpPr/>
          <p:nvPr/>
        </p:nvSpPr>
        <p:spPr>
          <a:xfrm flipH="1">
            <a:off x="6732588" y="1916113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1" name="Rectangle 780"/>
          <p:cNvSpPr/>
          <p:nvPr/>
        </p:nvSpPr>
        <p:spPr>
          <a:xfrm flipH="1">
            <a:off x="6516688" y="1916113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2" name="Rectangle 781"/>
          <p:cNvSpPr/>
          <p:nvPr/>
        </p:nvSpPr>
        <p:spPr>
          <a:xfrm flipH="1">
            <a:off x="6300788" y="1916113"/>
            <a:ext cx="215900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3" name="Rectangle 782"/>
          <p:cNvSpPr/>
          <p:nvPr/>
        </p:nvSpPr>
        <p:spPr>
          <a:xfrm flipH="1">
            <a:off x="6084888" y="1916113"/>
            <a:ext cx="215900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4" name="Rectangle 783"/>
          <p:cNvSpPr/>
          <p:nvPr/>
        </p:nvSpPr>
        <p:spPr>
          <a:xfrm flipH="1">
            <a:off x="5867400" y="1916113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5" name="Rectangle 784"/>
          <p:cNvSpPr/>
          <p:nvPr/>
        </p:nvSpPr>
        <p:spPr>
          <a:xfrm flipH="1">
            <a:off x="5651500" y="1916113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6" name="Rectangle 785"/>
          <p:cNvSpPr/>
          <p:nvPr/>
        </p:nvSpPr>
        <p:spPr>
          <a:xfrm flipH="1">
            <a:off x="5435600" y="1916113"/>
            <a:ext cx="217488" cy="2174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7" name="Rectangle 786"/>
          <p:cNvSpPr/>
          <p:nvPr/>
        </p:nvSpPr>
        <p:spPr>
          <a:xfrm flipH="1">
            <a:off x="52197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8" name="Rectangle 787"/>
          <p:cNvSpPr/>
          <p:nvPr/>
        </p:nvSpPr>
        <p:spPr>
          <a:xfrm flipH="1">
            <a:off x="5003800" y="1916113"/>
            <a:ext cx="217488" cy="217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9" name="Rectangle 788"/>
          <p:cNvSpPr/>
          <p:nvPr/>
        </p:nvSpPr>
        <p:spPr>
          <a:xfrm flipH="1">
            <a:off x="4787900" y="1916113"/>
            <a:ext cx="217488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0" name="Rectangle 789"/>
          <p:cNvSpPr/>
          <p:nvPr/>
        </p:nvSpPr>
        <p:spPr>
          <a:xfrm flipH="1">
            <a:off x="45720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1" name="Rectangle 790"/>
          <p:cNvSpPr/>
          <p:nvPr/>
        </p:nvSpPr>
        <p:spPr>
          <a:xfrm flipH="1">
            <a:off x="4356100" y="1916113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2" name="Rectangle 791"/>
          <p:cNvSpPr/>
          <p:nvPr/>
        </p:nvSpPr>
        <p:spPr>
          <a:xfrm flipH="1">
            <a:off x="41402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3" name="Rectangle 792"/>
          <p:cNvSpPr/>
          <p:nvPr/>
        </p:nvSpPr>
        <p:spPr>
          <a:xfrm flipH="1">
            <a:off x="39243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4" name="Rectangle 793"/>
          <p:cNvSpPr/>
          <p:nvPr/>
        </p:nvSpPr>
        <p:spPr>
          <a:xfrm flipH="1">
            <a:off x="3708400" y="1916113"/>
            <a:ext cx="215900" cy="217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5" name="Rectangle 794"/>
          <p:cNvSpPr/>
          <p:nvPr/>
        </p:nvSpPr>
        <p:spPr>
          <a:xfrm flipH="1">
            <a:off x="34925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6" name="Rectangle 795"/>
          <p:cNvSpPr/>
          <p:nvPr/>
        </p:nvSpPr>
        <p:spPr>
          <a:xfrm flipH="1">
            <a:off x="3276600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7" name="Rectangle 796"/>
          <p:cNvSpPr/>
          <p:nvPr/>
        </p:nvSpPr>
        <p:spPr>
          <a:xfrm flipH="1">
            <a:off x="30591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8" name="Rectangle 797"/>
          <p:cNvSpPr/>
          <p:nvPr/>
        </p:nvSpPr>
        <p:spPr>
          <a:xfrm flipH="1">
            <a:off x="28432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9" name="Rectangle 798"/>
          <p:cNvSpPr/>
          <p:nvPr/>
        </p:nvSpPr>
        <p:spPr>
          <a:xfrm flipH="1">
            <a:off x="26273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0" name="Rectangle 799"/>
          <p:cNvSpPr/>
          <p:nvPr/>
        </p:nvSpPr>
        <p:spPr>
          <a:xfrm flipH="1">
            <a:off x="24114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1" name="Rectangle 800"/>
          <p:cNvSpPr/>
          <p:nvPr/>
        </p:nvSpPr>
        <p:spPr>
          <a:xfrm flipH="1">
            <a:off x="21955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2" name="Rectangle 801"/>
          <p:cNvSpPr/>
          <p:nvPr/>
        </p:nvSpPr>
        <p:spPr>
          <a:xfrm flipH="1">
            <a:off x="1979613" y="1916113"/>
            <a:ext cx="217487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3" name="Rectangle 802"/>
          <p:cNvSpPr/>
          <p:nvPr/>
        </p:nvSpPr>
        <p:spPr>
          <a:xfrm flipH="1">
            <a:off x="17637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4" name="Rectangle 803"/>
          <p:cNvSpPr/>
          <p:nvPr/>
        </p:nvSpPr>
        <p:spPr>
          <a:xfrm flipH="1">
            <a:off x="15478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5" name="Rectangle 804"/>
          <p:cNvSpPr/>
          <p:nvPr/>
        </p:nvSpPr>
        <p:spPr>
          <a:xfrm flipH="1">
            <a:off x="1331913" y="1916113"/>
            <a:ext cx="215900" cy="217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646" name="Group 815"/>
          <p:cNvGrpSpPr>
            <a:grpSpLocks/>
          </p:cNvGrpSpPr>
          <p:nvPr/>
        </p:nvGrpSpPr>
        <p:grpSpPr bwMode="auto">
          <a:xfrm flipH="1">
            <a:off x="3708400" y="1412875"/>
            <a:ext cx="1871663" cy="503238"/>
            <a:chOff x="251520" y="1340768"/>
            <a:chExt cx="1872208" cy="504056"/>
          </a:xfrm>
        </p:grpSpPr>
        <p:cxnSp>
          <p:nvCxnSpPr>
            <p:cNvPr id="817" name="Straight Connector 816"/>
            <p:cNvCxnSpPr/>
            <p:nvPr/>
          </p:nvCxnSpPr>
          <p:spPr>
            <a:xfrm>
              <a:off x="251520" y="1628573"/>
              <a:ext cx="17277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8" name="Straight Connector 817"/>
            <p:cNvCxnSpPr/>
            <p:nvPr/>
          </p:nvCxnSpPr>
          <p:spPr>
            <a:xfrm flipV="1">
              <a:off x="251520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9" name="Straight Connector 818"/>
            <p:cNvCxnSpPr/>
            <p:nvPr/>
          </p:nvCxnSpPr>
          <p:spPr>
            <a:xfrm>
              <a:off x="1979223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0" name="Rectangle 819"/>
            <p:cNvSpPr/>
            <p:nvPr/>
          </p:nvSpPr>
          <p:spPr>
            <a:xfrm>
              <a:off x="1907765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821" name="Straight Connector 820"/>
            <p:cNvCxnSpPr/>
            <p:nvPr/>
          </p:nvCxnSpPr>
          <p:spPr>
            <a:xfrm>
              <a:off x="683446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2" name="Straight Connector 821"/>
            <p:cNvCxnSpPr/>
            <p:nvPr/>
          </p:nvCxnSpPr>
          <p:spPr>
            <a:xfrm>
              <a:off x="1331334" y="1628573"/>
              <a:ext cx="0" cy="21625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3" name="Rectangle 822"/>
            <p:cNvSpPr/>
            <p:nvPr/>
          </p:nvSpPr>
          <p:spPr>
            <a:xfrm>
              <a:off x="611988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24" name="Rectangle 823"/>
            <p:cNvSpPr/>
            <p:nvPr/>
          </p:nvSpPr>
          <p:spPr>
            <a:xfrm>
              <a:off x="1259877" y="1340768"/>
              <a:ext cx="215963" cy="287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r>
                <a:rPr lang="en-US" sz="2000" b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72" name="Rectangle 871"/>
          <p:cNvSpPr/>
          <p:nvPr/>
        </p:nvSpPr>
        <p:spPr>
          <a:xfrm flipH="1">
            <a:off x="45735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3" name="Rectangle 872"/>
          <p:cNvSpPr/>
          <p:nvPr/>
        </p:nvSpPr>
        <p:spPr>
          <a:xfrm flipH="1">
            <a:off x="43561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4" name="Rectangle 873"/>
          <p:cNvSpPr/>
          <p:nvPr/>
        </p:nvSpPr>
        <p:spPr>
          <a:xfrm flipH="1">
            <a:off x="41417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5" name="Rectangle 874"/>
          <p:cNvSpPr/>
          <p:nvPr/>
        </p:nvSpPr>
        <p:spPr>
          <a:xfrm flipH="1">
            <a:off x="39243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6" name="Rectangle 875"/>
          <p:cNvSpPr/>
          <p:nvPr/>
        </p:nvSpPr>
        <p:spPr>
          <a:xfrm flipH="1">
            <a:off x="37099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7" name="Rectangle 876"/>
          <p:cNvSpPr/>
          <p:nvPr/>
        </p:nvSpPr>
        <p:spPr>
          <a:xfrm flipH="1">
            <a:off x="3492500" y="1125538"/>
            <a:ext cx="217488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8" name="Rectangle 877"/>
          <p:cNvSpPr/>
          <p:nvPr/>
        </p:nvSpPr>
        <p:spPr>
          <a:xfrm flipH="1">
            <a:off x="54371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79" name="Rectangle 878"/>
          <p:cNvSpPr/>
          <p:nvPr/>
        </p:nvSpPr>
        <p:spPr>
          <a:xfrm flipH="1">
            <a:off x="52212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0" name="Rectangle 879"/>
          <p:cNvSpPr/>
          <p:nvPr/>
        </p:nvSpPr>
        <p:spPr>
          <a:xfrm flipH="1">
            <a:off x="5005388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1" name="Rectangle 880"/>
          <p:cNvSpPr/>
          <p:nvPr/>
        </p:nvSpPr>
        <p:spPr>
          <a:xfrm flipH="1">
            <a:off x="4787900" y="1125538"/>
            <a:ext cx="217488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2" name="Rectangle 881"/>
          <p:cNvSpPr/>
          <p:nvPr/>
        </p:nvSpPr>
        <p:spPr>
          <a:xfrm flipH="1">
            <a:off x="67341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3" name="Rectangle 882"/>
          <p:cNvSpPr/>
          <p:nvPr/>
        </p:nvSpPr>
        <p:spPr>
          <a:xfrm flipH="1">
            <a:off x="6516688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4" name="Rectangle 883"/>
          <p:cNvSpPr/>
          <p:nvPr/>
        </p:nvSpPr>
        <p:spPr>
          <a:xfrm flipH="1">
            <a:off x="6300788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5" name="Rectangle 884"/>
          <p:cNvSpPr/>
          <p:nvPr/>
        </p:nvSpPr>
        <p:spPr>
          <a:xfrm flipH="1">
            <a:off x="60848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6" name="Rectangle 885"/>
          <p:cNvSpPr/>
          <p:nvPr/>
        </p:nvSpPr>
        <p:spPr>
          <a:xfrm flipH="1">
            <a:off x="58689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7" name="Rectangle 886"/>
          <p:cNvSpPr/>
          <p:nvPr/>
        </p:nvSpPr>
        <p:spPr>
          <a:xfrm flipH="1">
            <a:off x="5653088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8" name="Rectangle 887"/>
          <p:cNvSpPr/>
          <p:nvPr/>
        </p:nvSpPr>
        <p:spPr>
          <a:xfrm flipH="1">
            <a:off x="75977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89" name="Rectangle 888"/>
          <p:cNvSpPr/>
          <p:nvPr/>
        </p:nvSpPr>
        <p:spPr>
          <a:xfrm flipH="1">
            <a:off x="7380288" y="1125538"/>
            <a:ext cx="217487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0" name="Rectangle 889"/>
          <p:cNvSpPr/>
          <p:nvPr/>
        </p:nvSpPr>
        <p:spPr>
          <a:xfrm flipH="1">
            <a:off x="7165975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1" name="Rectangle 890"/>
          <p:cNvSpPr/>
          <p:nvPr/>
        </p:nvSpPr>
        <p:spPr>
          <a:xfrm flipH="1">
            <a:off x="6948488" y="1125538"/>
            <a:ext cx="217487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2" name="Rectangle 891"/>
          <p:cNvSpPr/>
          <p:nvPr/>
        </p:nvSpPr>
        <p:spPr>
          <a:xfrm flipH="1">
            <a:off x="24130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3" name="Rectangle 892"/>
          <p:cNvSpPr/>
          <p:nvPr/>
        </p:nvSpPr>
        <p:spPr>
          <a:xfrm flipH="1">
            <a:off x="21971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4" name="Rectangle 893"/>
          <p:cNvSpPr/>
          <p:nvPr/>
        </p:nvSpPr>
        <p:spPr>
          <a:xfrm flipH="1">
            <a:off x="19812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5" name="Rectangle 894"/>
          <p:cNvSpPr/>
          <p:nvPr/>
        </p:nvSpPr>
        <p:spPr>
          <a:xfrm flipH="1">
            <a:off x="1763713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6" name="Rectangle 895"/>
          <p:cNvSpPr/>
          <p:nvPr/>
        </p:nvSpPr>
        <p:spPr>
          <a:xfrm flipH="1">
            <a:off x="1549400" y="1125538"/>
            <a:ext cx="215900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7" name="Rectangle 896"/>
          <p:cNvSpPr/>
          <p:nvPr/>
        </p:nvSpPr>
        <p:spPr>
          <a:xfrm flipH="1">
            <a:off x="1331913" y="1125538"/>
            <a:ext cx="217487" cy="215900"/>
          </a:xfrm>
          <a:prstGeom prst="rect">
            <a:avLst/>
          </a:prstGeom>
          <a:solidFill>
            <a:schemeClr val="bg1"/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8" name="Rectangle 897"/>
          <p:cNvSpPr/>
          <p:nvPr/>
        </p:nvSpPr>
        <p:spPr>
          <a:xfrm flipH="1">
            <a:off x="32766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9" name="Rectangle 898"/>
          <p:cNvSpPr/>
          <p:nvPr/>
        </p:nvSpPr>
        <p:spPr>
          <a:xfrm flipH="1">
            <a:off x="30607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00" name="Rectangle 899"/>
          <p:cNvSpPr/>
          <p:nvPr/>
        </p:nvSpPr>
        <p:spPr>
          <a:xfrm flipH="1">
            <a:off x="28448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01" name="Rectangle 900"/>
          <p:cNvSpPr/>
          <p:nvPr/>
        </p:nvSpPr>
        <p:spPr>
          <a:xfrm flipH="1">
            <a:off x="2628900" y="1125538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12" name="Rectangle 911"/>
          <p:cNvSpPr/>
          <p:nvPr/>
        </p:nvSpPr>
        <p:spPr>
          <a:xfrm flipH="1">
            <a:off x="5437188" y="908050"/>
            <a:ext cx="2159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14" name="Rectangle 913"/>
          <p:cNvSpPr/>
          <p:nvPr/>
        </p:nvSpPr>
        <p:spPr>
          <a:xfrm flipH="1">
            <a:off x="3278188" y="908050"/>
            <a:ext cx="214312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cs-CZ" sz="2000" b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19" name="Straight Connector 918"/>
          <p:cNvCxnSpPr/>
          <p:nvPr/>
        </p:nvCxnSpPr>
        <p:spPr>
          <a:xfrm>
            <a:off x="5581650" y="1700213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0" name="Straight Connector 919"/>
          <p:cNvCxnSpPr/>
          <p:nvPr/>
        </p:nvCxnSpPr>
        <p:spPr>
          <a:xfrm>
            <a:off x="5365750" y="26368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1" name="Straight Connector 920"/>
          <p:cNvCxnSpPr/>
          <p:nvPr/>
        </p:nvCxnSpPr>
        <p:spPr>
          <a:xfrm>
            <a:off x="4718050" y="3500438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2" name="Straight Connector 921"/>
          <p:cNvCxnSpPr/>
          <p:nvPr/>
        </p:nvCxnSpPr>
        <p:spPr>
          <a:xfrm>
            <a:off x="4068763" y="43656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3" name="Straight Connector 922"/>
          <p:cNvCxnSpPr/>
          <p:nvPr/>
        </p:nvCxnSpPr>
        <p:spPr>
          <a:xfrm>
            <a:off x="3421063" y="52292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4" name="Straight Connector 923"/>
          <p:cNvCxnSpPr/>
          <p:nvPr/>
        </p:nvCxnSpPr>
        <p:spPr>
          <a:xfrm>
            <a:off x="3205163" y="6092825"/>
            <a:ext cx="0" cy="215900"/>
          </a:xfrm>
          <a:prstGeom prst="line">
            <a:avLst/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85" name="Group 924"/>
          <p:cNvGrpSpPr>
            <a:grpSpLocks/>
          </p:cNvGrpSpPr>
          <p:nvPr/>
        </p:nvGrpSpPr>
        <p:grpSpPr bwMode="auto">
          <a:xfrm>
            <a:off x="755650" y="1773238"/>
            <a:ext cx="576263" cy="431800"/>
            <a:chOff x="755576" y="2636912"/>
            <a:chExt cx="864741" cy="432048"/>
          </a:xfrm>
        </p:grpSpPr>
        <p:sp>
          <p:nvSpPr>
            <p:cNvPr id="926" name="Rectangle 925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27" name="Rectangle 926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28" name="Isosceles Triangle 927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9686" name="Group 928"/>
          <p:cNvGrpSpPr>
            <a:grpSpLocks/>
          </p:cNvGrpSpPr>
          <p:nvPr/>
        </p:nvGrpSpPr>
        <p:grpSpPr bwMode="auto">
          <a:xfrm>
            <a:off x="755650" y="3573463"/>
            <a:ext cx="576263" cy="431800"/>
            <a:chOff x="755576" y="2636912"/>
            <a:chExt cx="864741" cy="432048"/>
          </a:xfrm>
        </p:grpSpPr>
        <p:sp>
          <p:nvSpPr>
            <p:cNvPr id="930" name="Rectangle 929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31" name="Rectangle 930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32" name="Isosceles Triangle 931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9687" name="Group 932"/>
          <p:cNvGrpSpPr>
            <a:grpSpLocks/>
          </p:cNvGrpSpPr>
          <p:nvPr/>
        </p:nvGrpSpPr>
        <p:grpSpPr bwMode="auto">
          <a:xfrm>
            <a:off x="755650" y="2708275"/>
            <a:ext cx="576263" cy="433388"/>
            <a:chOff x="755576" y="2636912"/>
            <a:chExt cx="864741" cy="432048"/>
          </a:xfrm>
        </p:grpSpPr>
        <p:sp>
          <p:nvSpPr>
            <p:cNvPr id="934" name="Rectangle 933"/>
            <p:cNvSpPr/>
            <p:nvPr/>
          </p:nvSpPr>
          <p:spPr>
            <a:xfrm flipH="1">
              <a:off x="1260603" y="2780928"/>
              <a:ext cx="359714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35" name="Rectangle 934"/>
            <p:cNvSpPr/>
            <p:nvPr/>
          </p:nvSpPr>
          <p:spPr>
            <a:xfrm flipH="1">
              <a:off x="898508" y="2780928"/>
              <a:ext cx="362095" cy="2168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36" name="Isosceles Triangle 935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9688" name="Group 936"/>
          <p:cNvGrpSpPr>
            <a:grpSpLocks/>
          </p:cNvGrpSpPr>
          <p:nvPr/>
        </p:nvGrpSpPr>
        <p:grpSpPr bwMode="auto">
          <a:xfrm>
            <a:off x="755650" y="4437063"/>
            <a:ext cx="576263" cy="431800"/>
            <a:chOff x="755576" y="2636912"/>
            <a:chExt cx="864741" cy="432048"/>
          </a:xfrm>
        </p:grpSpPr>
        <p:sp>
          <p:nvSpPr>
            <p:cNvPr id="938" name="Rectangle 937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39" name="Rectangle 938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40" name="Isosceles Triangle 939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9689" name="Group 940"/>
          <p:cNvGrpSpPr>
            <a:grpSpLocks/>
          </p:cNvGrpSpPr>
          <p:nvPr/>
        </p:nvGrpSpPr>
        <p:grpSpPr bwMode="auto">
          <a:xfrm>
            <a:off x="755650" y="5300663"/>
            <a:ext cx="576263" cy="431800"/>
            <a:chOff x="755576" y="2636912"/>
            <a:chExt cx="864741" cy="432048"/>
          </a:xfrm>
        </p:grpSpPr>
        <p:sp>
          <p:nvSpPr>
            <p:cNvPr id="942" name="Rectangle 941"/>
            <p:cNvSpPr/>
            <p:nvPr/>
          </p:nvSpPr>
          <p:spPr>
            <a:xfrm flipH="1">
              <a:off x="1260603" y="2781457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43" name="Rectangle 942"/>
            <p:cNvSpPr/>
            <p:nvPr/>
          </p:nvSpPr>
          <p:spPr>
            <a:xfrm flipH="1">
              <a:off x="898508" y="2781457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44" name="Isosceles Triangle 943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grpSp>
        <p:nvGrpSpPr>
          <p:cNvPr id="19690" name="Group 944"/>
          <p:cNvGrpSpPr>
            <a:grpSpLocks/>
          </p:cNvGrpSpPr>
          <p:nvPr/>
        </p:nvGrpSpPr>
        <p:grpSpPr bwMode="auto">
          <a:xfrm>
            <a:off x="755650" y="6165850"/>
            <a:ext cx="576263" cy="431800"/>
            <a:chOff x="755576" y="2636912"/>
            <a:chExt cx="864741" cy="432048"/>
          </a:xfrm>
        </p:grpSpPr>
        <p:sp>
          <p:nvSpPr>
            <p:cNvPr id="946" name="Rectangle 945"/>
            <p:cNvSpPr/>
            <p:nvPr/>
          </p:nvSpPr>
          <p:spPr>
            <a:xfrm flipH="1">
              <a:off x="1260603" y="2781458"/>
              <a:ext cx="35971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47" name="Rectangle 946"/>
            <p:cNvSpPr/>
            <p:nvPr/>
          </p:nvSpPr>
          <p:spPr>
            <a:xfrm flipH="1">
              <a:off x="898508" y="2781458"/>
              <a:ext cx="362095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1"/>
            <a:lstStyle/>
            <a:p>
              <a:pPr algn="ctr">
                <a:defRPr/>
              </a:pPr>
              <a:endParaRPr lang="cs-CZ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48" name="Isosceles Triangle 947"/>
            <p:cNvSpPr/>
            <p:nvPr/>
          </p:nvSpPr>
          <p:spPr>
            <a:xfrm>
              <a:off x="755576" y="2636912"/>
              <a:ext cx="288248" cy="4320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  <p:sp>
        <p:nvSpPr>
          <p:cNvPr id="19691" name="TextBox 948"/>
          <p:cNvSpPr txBox="1">
            <a:spLocks noChangeArrowheads="1"/>
          </p:cNvSpPr>
          <p:nvPr/>
        </p:nvSpPr>
        <p:spPr bwMode="auto">
          <a:xfrm>
            <a:off x="8027988" y="6381750"/>
            <a:ext cx="865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etc... </a:t>
            </a:r>
            <a:endParaRPr lang="cs-CZ" altLang="cs-CZ" sz="1800"/>
          </a:p>
        </p:txBody>
      </p:sp>
      <p:sp>
        <p:nvSpPr>
          <p:cNvPr id="19692" name="TextBox 304"/>
          <p:cNvSpPr txBox="1">
            <a:spLocks noChangeArrowheads="1"/>
          </p:cNvSpPr>
          <p:nvPr/>
        </p:nvSpPr>
        <p:spPr bwMode="auto">
          <a:xfrm>
            <a:off x="250825" y="260350"/>
            <a:ext cx="8642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Generate P and N positions in the subtraction game with subtraction set {2, 5, 8}. </a:t>
            </a:r>
            <a:endParaRPr lang="cs-CZ" altLang="cs-CZ" sz="1800"/>
          </a:p>
        </p:txBody>
      </p:sp>
      <p:sp>
        <p:nvSpPr>
          <p:cNvPr id="306" name="Rectangle 305"/>
          <p:cNvSpPr/>
          <p:nvPr/>
        </p:nvSpPr>
        <p:spPr>
          <a:xfrm>
            <a:off x="1331913" y="620713"/>
            <a:ext cx="215900" cy="215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" name="Rectangle 306"/>
          <p:cNvSpPr/>
          <p:nvPr/>
        </p:nvSpPr>
        <p:spPr>
          <a:xfrm>
            <a:off x="1979613" y="620713"/>
            <a:ext cx="215900" cy="215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72225" y="4292600"/>
            <a:ext cx="647700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87900" y="501332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9925" y="501332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80063" y="501332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00788" y="501332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812088" y="501332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  <a:endCxn id="3" idx="0"/>
          </p:cNvCxnSpPr>
          <p:nvPr/>
        </p:nvCxnSpPr>
        <p:spPr>
          <a:xfrm flipH="1">
            <a:off x="5076825" y="4579938"/>
            <a:ext cx="161925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" idx="2"/>
            <a:endCxn id="21" idx="0"/>
          </p:cNvCxnSpPr>
          <p:nvPr/>
        </p:nvCxnSpPr>
        <p:spPr>
          <a:xfrm flipH="1">
            <a:off x="6588125" y="4579938"/>
            <a:ext cx="10795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  <a:endCxn id="8" idx="0"/>
          </p:cNvCxnSpPr>
          <p:nvPr/>
        </p:nvCxnSpPr>
        <p:spPr>
          <a:xfrm>
            <a:off x="6696075" y="4579938"/>
            <a:ext cx="6127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5868988" y="4579938"/>
            <a:ext cx="827087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2" idx="2"/>
            <a:endCxn id="24" idx="0"/>
          </p:cNvCxnSpPr>
          <p:nvPr/>
        </p:nvCxnSpPr>
        <p:spPr>
          <a:xfrm>
            <a:off x="6696075" y="4579938"/>
            <a:ext cx="1404938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TextBox 247"/>
          <p:cNvSpPr txBox="1">
            <a:spLocks noChangeArrowheads="1"/>
          </p:cNvSpPr>
          <p:nvPr/>
        </p:nvSpPr>
        <p:spPr bwMode="auto">
          <a:xfrm>
            <a:off x="1403350" y="212248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3086" name="TextBox 248"/>
          <p:cNvSpPr txBox="1">
            <a:spLocks noChangeArrowheads="1"/>
          </p:cNvSpPr>
          <p:nvPr/>
        </p:nvSpPr>
        <p:spPr bwMode="auto">
          <a:xfrm>
            <a:off x="2411413" y="21320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3087" name="TextBox 249"/>
          <p:cNvSpPr txBox="1">
            <a:spLocks noChangeArrowheads="1"/>
          </p:cNvSpPr>
          <p:nvPr/>
        </p:nvSpPr>
        <p:spPr bwMode="auto">
          <a:xfrm>
            <a:off x="1906588" y="212248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164" name="Rounded Rectangle 163"/>
          <p:cNvSpPr/>
          <p:nvPr/>
        </p:nvSpPr>
        <p:spPr>
          <a:xfrm>
            <a:off x="1403350" y="1268413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66" name="Rounded Rectangle 165"/>
          <p:cNvSpPr/>
          <p:nvPr/>
        </p:nvSpPr>
        <p:spPr>
          <a:xfrm>
            <a:off x="1403350" y="1484313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68" name="Rounded Rectangle 167"/>
          <p:cNvSpPr/>
          <p:nvPr/>
        </p:nvSpPr>
        <p:spPr>
          <a:xfrm>
            <a:off x="1403350" y="1700213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1" name="Rounded Rectangle 170"/>
          <p:cNvSpPr/>
          <p:nvPr/>
        </p:nvSpPr>
        <p:spPr>
          <a:xfrm>
            <a:off x="1403350" y="1916113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5" name="Rounded Rectangle 174"/>
          <p:cNvSpPr/>
          <p:nvPr/>
        </p:nvSpPr>
        <p:spPr>
          <a:xfrm>
            <a:off x="1906588" y="1700213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8" name="Rounded Rectangle 177"/>
          <p:cNvSpPr/>
          <p:nvPr/>
        </p:nvSpPr>
        <p:spPr>
          <a:xfrm>
            <a:off x="1906588" y="1916113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9" name="Rounded Rectangle 178"/>
          <p:cNvSpPr/>
          <p:nvPr/>
        </p:nvSpPr>
        <p:spPr>
          <a:xfrm>
            <a:off x="2411413" y="1916113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sp>
        <p:nvSpPr>
          <p:cNvPr id="3095" name="TextBox 262"/>
          <p:cNvSpPr txBox="1">
            <a:spLocks noChangeArrowheads="1"/>
          </p:cNvSpPr>
          <p:nvPr/>
        </p:nvSpPr>
        <p:spPr bwMode="auto">
          <a:xfrm>
            <a:off x="3492500" y="620713"/>
            <a:ext cx="43195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Game rules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Three piles with 4, 2, 1, pegs(s).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In one move, a player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 1 or 2 pegs from any pile(s).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 removes the last peg wins.</a:t>
            </a:r>
          </a:p>
        </p:txBody>
      </p:sp>
      <p:sp>
        <p:nvSpPr>
          <p:cNvPr id="3096" name="TextBox 262"/>
          <p:cNvSpPr txBox="1">
            <a:spLocks noChangeArrowheads="1"/>
          </p:cNvSpPr>
          <p:nvPr/>
        </p:nvSpPr>
        <p:spPr bwMode="auto">
          <a:xfrm>
            <a:off x="395288" y="3500438"/>
            <a:ext cx="439261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Game representation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Represent the piles  by a triple of integers, number of pegs in the piles,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initial state (position) is then [4,2,1].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states (positions) accesible in a single move are connected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by (directed) edges.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cxnSp>
        <p:nvCxnSpPr>
          <p:cNvPr id="194" name="Straight Arrow Connector 193"/>
          <p:cNvCxnSpPr/>
          <p:nvPr/>
        </p:nvCxnSpPr>
        <p:spPr>
          <a:xfrm rot="16200000">
            <a:off x="4320382" y="-62706"/>
            <a:ext cx="0" cy="64087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3" idx="2"/>
          </p:cNvCxnSpPr>
          <p:nvPr/>
        </p:nvCxnSpPr>
        <p:spPr>
          <a:xfrm>
            <a:off x="5076825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3" idx="2"/>
          </p:cNvCxnSpPr>
          <p:nvPr/>
        </p:nvCxnSpPr>
        <p:spPr>
          <a:xfrm flipH="1">
            <a:off x="4824413" y="5300663"/>
            <a:ext cx="252412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3" idx="2"/>
          </p:cNvCxnSpPr>
          <p:nvPr/>
        </p:nvCxnSpPr>
        <p:spPr>
          <a:xfrm>
            <a:off x="5076825" y="5300663"/>
            <a:ext cx="250825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endCxn id="3" idx="2"/>
          </p:cNvCxnSpPr>
          <p:nvPr/>
        </p:nvCxnSpPr>
        <p:spPr>
          <a:xfrm flipV="1">
            <a:off x="4967288" y="5300663"/>
            <a:ext cx="109537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5868988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flipH="1">
            <a:off x="5616575" y="5300663"/>
            <a:ext cx="250825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/>
          <p:nvPr/>
        </p:nvCxnSpPr>
        <p:spPr>
          <a:xfrm flipV="1">
            <a:off x="5759450" y="5300663"/>
            <a:ext cx="109538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>
            <a:off x="6624638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/>
          <p:nvPr/>
        </p:nvCxnSpPr>
        <p:spPr>
          <a:xfrm flipH="1">
            <a:off x="6372225" y="5300663"/>
            <a:ext cx="252413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>
            <a:off x="6624638" y="5300663"/>
            <a:ext cx="250825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 flipV="1">
            <a:off x="6516688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>
            <a:off x="7343775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 flipV="1">
            <a:off x="7235825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>
            <a:off x="8135938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H="1">
            <a:off x="7883525" y="5300663"/>
            <a:ext cx="252413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/>
          <p:nvPr/>
        </p:nvCxnSpPr>
        <p:spPr>
          <a:xfrm>
            <a:off x="8135938" y="5300663"/>
            <a:ext cx="252412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/>
          <p:nvPr/>
        </p:nvCxnSpPr>
        <p:spPr>
          <a:xfrm flipV="1">
            <a:off x="8027988" y="5300663"/>
            <a:ext cx="107950" cy="21590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8135938" y="5300663"/>
            <a:ext cx="0" cy="21431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6" name="TextBox 262"/>
          <p:cNvSpPr txBox="1">
            <a:spLocks noChangeArrowheads="1"/>
          </p:cNvSpPr>
          <p:nvPr/>
        </p:nvSpPr>
        <p:spPr bwMode="auto">
          <a:xfrm>
            <a:off x="2195513" y="6350"/>
            <a:ext cx="432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>
                <a:solidFill>
                  <a:srgbClr val="0000FF"/>
                </a:solidFill>
              </a:rPr>
              <a:t>Game example and analysis</a:t>
            </a:r>
            <a:endParaRPr lang="en-US" altLang="cs-CZ" sz="2000">
              <a:solidFill>
                <a:srgbClr val="0000FF"/>
              </a:solidFill>
            </a:endParaRPr>
          </a:p>
        </p:txBody>
      </p:sp>
      <p:cxnSp>
        <p:nvCxnSpPr>
          <p:cNvPr id="244" name="Straight Arrow Connector 243"/>
          <p:cNvCxnSpPr/>
          <p:nvPr/>
        </p:nvCxnSpPr>
        <p:spPr>
          <a:xfrm>
            <a:off x="2339975" y="476250"/>
            <a:ext cx="3311525" cy="0"/>
          </a:xfrm>
          <a:prstGeom prst="straightConnector1">
            <a:avLst/>
          </a:prstGeom>
          <a:ln w="38100">
            <a:solidFill>
              <a:srgbClr val="0000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43213" y="3206750"/>
            <a:ext cx="3217862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3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4204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4205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139" name="Rounded Rectangle 138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0" name="Rounded Rectangle 139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1" name="Rounded Rectangle 140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3" name="Rounded Rectangle 142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5" name="Rounded Rectangle 144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7" name="Rounded Rectangle 146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9" name="Rounded Rectangle 14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sp>
        <p:nvSpPr>
          <p:cNvPr id="4213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76200">
            <a:solidFill>
              <a:srgbClr val="C0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20950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43213" y="3206750"/>
            <a:ext cx="3217862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7" name="TextBox 3"/>
          <p:cNvSpPr txBox="1">
            <a:spLocks noChangeArrowheads="1"/>
          </p:cNvSpPr>
          <p:nvPr/>
        </p:nvSpPr>
        <p:spPr bwMode="auto">
          <a:xfrm>
            <a:off x="1979613" y="692150"/>
            <a:ext cx="17113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Winning move!</a:t>
            </a:r>
            <a:endParaRPr lang="cs-CZ" altLang="cs-CZ" sz="1800"/>
          </a:p>
        </p:txBody>
      </p:sp>
      <p:cxnSp>
        <p:nvCxnSpPr>
          <p:cNvPr id="6" name="Straight Arrow Connector 5"/>
          <p:cNvCxnSpPr>
            <a:stCxn id="5237" idx="3"/>
          </p:cNvCxnSpPr>
          <p:nvPr/>
        </p:nvCxnSpPr>
        <p:spPr>
          <a:xfrm>
            <a:off x="3690938" y="877888"/>
            <a:ext cx="1241425" cy="17462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9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5240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5241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139" name="Rounded Rectangle 138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0" name="Rounded Rectangle 139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1" name="Rounded Rectangle 140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3" name="Rounded Rectangle 142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5" name="Rounded Rectangle 144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7" name="Rounded Rectangle 146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9" name="Rounded Rectangle 14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sp>
        <p:nvSpPr>
          <p:cNvPr id="5249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47"/>
          <p:cNvSpPr txBox="1">
            <a:spLocks noChangeArrowheads="1"/>
          </p:cNvSpPr>
          <p:nvPr/>
        </p:nvSpPr>
        <p:spPr bwMode="auto">
          <a:xfrm>
            <a:off x="323850" y="29051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6147" name="TextBox 248"/>
          <p:cNvSpPr txBox="1">
            <a:spLocks noChangeArrowheads="1"/>
          </p:cNvSpPr>
          <p:nvPr/>
        </p:nvSpPr>
        <p:spPr bwMode="auto">
          <a:xfrm>
            <a:off x="1331913" y="291465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6148" name="TextBox 249"/>
          <p:cNvSpPr txBox="1">
            <a:spLocks noChangeArrowheads="1"/>
          </p:cNvSpPr>
          <p:nvPr/>
        </p:nvSpPr>
        <p:spPr bwMode="auto">
          <a:xfrm>
            <a:off x="827088" y="290512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145" name="Rounded Rectangle 144"/>
          <p:cNvSpPr/>
          <p:nvPr/>
        </p:nvSpPr>
        <p:spPr>
          <a:xfrm>
            <a:off x="323850" y="20510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7" name="Rounded Rectangle 146"/>
          <p:cNvSpPr/>
          <p:nvPr/>
        </p:nvSpPr>
        <p:spPr>
          <a:xfrm>
            <a:off x="323850" y="22669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9" name="Rounded Rectangle 148"/>
          <p:cNvSpPr/>
          <p:nvPr/>
        </p:nvSpPr>
        <p:spPr>
          <a:xfrm>
            <a:off x="323850" y="24828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0" name="Rounded Rectangle 149"/>
          <p:cNvSpPr/>
          <p:nvPr/>
        </p:nvSpPr>
        <p:spPr>
          <a:xfrm>
            <a:off x="323850" y="26987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2" name="Rounded Rectangle 151"/>
          <p:cNvSpPr/>
          <p:nvPr/>
        </p:nvSpPr>
        <p:spPr>
          <a:xfrm>
            <a:off x="827088" y="24828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4" name="Rounded Rectangle 153"/>
          <p:cNvSpPr/>
          <p:nvPr/>
        </p:nvSpPr>
        <p:spPr>
          <a:xfrm>
            <a:off x="827088" y="26987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6" name="Rounded Rectangle 155"/>
          <p:cNvSpPr/>
          <p:nvPr/>
        </p:nvSpPr>
        <p:spPr>
          <a:xfrm>
            <a:off x="1331913" y="26987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sp>
        <p:nvSpPr>
          <p:cNvPr id="6156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57346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43213" y="3206750"/>
            <a:ext cx="3217862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>
            <a:off x="1908175" y="765175"/>
            <a:ext cx="0" cy="590391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4932363" y="476250"/>
            <a:ext cx="10080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250825" y="188913"/>
            <a:ext cx="8642350" cy="1655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>
              <a:solidFill>
                <a:schemeClr val="tx1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468313" y="1123950"/>
            <a:ext cx="1223962" cy="360363"/>
          </a:xfrm>
          <a:prstGeom prst="rect">
            <a:avLst/>
          </a:prstGeom>
          <a:solidFill>
            <a:srgbClr val="D5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7" name="Rectangle 136"/>
          <p:cNvSpPr/>
          <p:nvPr/>
        </p:nvSpPr>
        <p:spPr>
          <a:xfrm>
            <a:off x="468313" y="260350"/>
            <a:ext cx="1223962" cy="3603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0825" y="188913"/>
            <a:ext cx="8642350" cy="1655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>
                <a:solidFill>
                  <a:schemeClr val="tx1"/>
                </a:solidFill>
              </a:rPr>
              <a:t>   P</a:t>
            </a:r>
            <a:r>
              <a:rPr lang="en-US">
                <a:solidFill>
                  <a:schemeClr val="tx1"/>
                </a:solidFill>
              </a:rPr>
              <a:t> positions  are positions that are winning for the </a:t>
            </a:r>
          </a:p>
          <a:p>
            <a:pPr>
              <a:defRPr/>
            </a:pPr>
            <a:r>
              <a:rPr lang="en-US" b="1">
                <a:solidFill>
                  <a:schemeClr val="tx1"/>
                </a:solidFill>
              </a:rPr>
              <a:t>       P</a:t>
            </a:r>
            <a:r>
              <a:rPr lang="en-US">
                <a:solidFill>
                  <a:schemeClr val="tx1"/>
                </a:solidFill>
              </a:rPr>
              <a:t>revious player (the player who just moved to the position)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en-US" b="1">
                <a:solidFill>
                  <a:schemeClr val="tx1"/>
                </a:solidFill>
              </a:rPr>
              <a:t>   N</a:t>
            </a:r>
            <a:r>
              <a:rPr lang="en-US">
                <a:solidFill>
                  <a:schemeClr val="tx1"/>
                </a:solidFill>
              </a:rPr>
              <a:t> positions  are positions that  are winning for the </a:t>
            </a:r>
          </a:p>
          <a:p>
            <a:pPr>
              <a:defRPr/>
            </a:pPr>
            <a:r>
              <a:rPr lang="en-US" b="1">
                <a:solidFill>
                  <a:schemeClr val="tx1"/>
                </a:solidFill>
              </a:rPr>
              <a:t>      N</a:t>
            </a:r>
            <a:r>
              <a:rPr lang="en-US">
                <a:solidFill>
                  <a:schemeClr val="tx1"/>
                </a:solidFill>
              </a:rPr>
              <a:t>ext player  (the player who will move to some next position)</a:t>
            </a:r>
            <a:r>
              <a:rPr lang="cs-CZ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rgbClr val="FFFF00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57346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43213" y="3206750"/>
            <a:ext cx="3217862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>
            <a:off x="1908175" y="765175"/>
            <a:ext cx="0" cy="590391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05827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79388" y="1755775"/>
            <a:ext cx="8964612" cy="14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7" name="Rectangle 136"/>
          <p:cNvSpPr/>
          <p:nvPr/>
        </p:nvSpPr>
        <p:spPr>
          <a:xfrm>
            <a:off x="3059113" y="603250"/>
            <a:ext cx="1152525" cy="2603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9" name="Rectangle 138"/>
          <p:cNvSpPr/>
          <p:nvPr/>
        </p:nvSpPr>
        <p:spPr>
          <a:xfrm>
            <a:off x="4787900" y="603250"/>
            <a:ext cx="1008063" cy="288925"/>
          </a:xfrm>
          <a:prstGeom prst="rect">
            <a:avLst/>
          </a:prstGeom>
          <a:solidFill>
            <a:srgbClr val="D5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0" name="Rectangle 139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rgbClr val="D5DAFF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88" name="TextBox 247"/>
          <p:cNvSpPr txBox="1">
            <a:spLocks noChangeArrowheads="1"/>
          </p:cNvSpPr>
          <p:nvPr/>
        </p:nvSpPr>
        <p:spPr bwMode="auto">
          <a:xfrm>
            <a:off x="323850" y="29051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7289" name="TextBox 248"/>
          <p:cNvSpPr txBox="1">
            <a:spLocks noChangeArrowheads="1"/>
          </p:cNvSpPr>
          <p:nvPr/>
        </p:nvSpPr>
        <p:spPr bwMode="auto">
          <a:xfrm>
            <a:off x="1331913" y="291465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7290" name="TextBox 249"/>
          <p:cNvSpPr txBox="1">
            <a:spLocks noChangeArrowheads="1"/>
          </p:cNvSpPr>
          <p:nvPr/>
        </p:nvSpPr>
        <p:spPr bwMode="auto">
          <a:xfrm>
            <a:off x="827088" y="290512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145" name="Rounded Rectangle 144"/>
          <p:cNvSpPr/>
          <p:nvPr/>
        </p:nvSpPr>
        <p:spPr>
          <a:xfrm>
            <a:off x="323850" y="20510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7" name="Rounded Rectangle 146"/>
          <p:cNvSpPr/>
          <p:nvPr/>
        </p:nvSpPr>
        <p:spPr>
          <a:xfrm>
            <a:off x="323850" y="22669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9" name="Rounded Rectangle 148"/>
          <p:cNvSpPr/>
          <p:nvPr/>
        </p:nvSpPr>
        <p:spPr>
          <a:xfrm>
            <a:off x="323850" y="24828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0" name="Rounded Rectangle 149"/>
          <p:cNvSpPr/>
          <p:nvPr/>
        </p:nvSpPr>
        <p:spPr>
          <a:xfrm>
            <a:off x="323850" y="2698750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2" name="Rounded Rectangle 151"/>
          <p:cNvSpPr/>
          <p:nvPr/>
        </p:nvSpPr>
        <p:spPr>
          <a:xfrm>
            <a:off x="827088" y="24828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4" name="Rounded Rectangle 153"/>
          <p:cNvSpPr/>
          <p:nvPr/>
        </p:nvSpPr>
        <p:spPr>
          <a:xfrm>
            <a:off x="827088" y="26987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6" name="Rounded Rectangle 155"/>
          <p:cNvSpPr/>
          <p:nvPr/>
        </p:nvSpPr>
        <p:spPr>
          <a:xfrm>
            <a:off x="1331913" y="2698750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sp>
        <p:nvSpPr>
          <p:cNvPr id="7298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557338"/>
            <a:ext cx="90392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0825" y="5732463"/>
            <a:ext cx="86423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Rectangle 4"/>
          <p:cNvSpPr/>
          <p:nvPr/>
        </p:nvSpPr>
        <p:spPr>
          <a:xfrm>
            <a:off x="250825" y="549275"/>
            <a:ext cx="8642350" cy="5032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Determining P and N positions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581525"/>
            <a:ext cx="9144000" cy="719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20950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30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9331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9332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41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333375"/>
            <a:ext cx="5329238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275" y="1196975"/>
            <a:ext cx="576263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36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2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55875" y="20605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263" y="1196975"/>
            <a:ext cx="576262" cy="287338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788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92725" y="20605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188" y="20605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05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03575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92950" y="2924175"/>
            <a:ext cx="574675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9596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8350" y="2924175"/>
            <a:ext cx="576263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03575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796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59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0056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92950" y="3789363"/>
            <a:ext cx="574675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88350" y="3789363"/>
            <a:ext cx="576263" cy="287337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59113" y="6165850"/>
            <a:ext cx="4826000" cy="2873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275" y="5445125"/>
            <a:ext cx="576263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688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48263" y="5445125"/>
            <a:ext cx="576262" cy="287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1275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55875" y="4652963"/>
            <a:ext cx="576263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443663" y="4652963"/>
            <a:ext cx="576262" cy="288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020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48263" y="4652963"/>
            <a:ext cx="576262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40650" y="4652963"/>
            <a:ext cx="576263" cy="288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79613" y="2924175"/>
            <a:ext cx="576262" cy="288925"/>
          </a:xfrm>
          <a:prstGeom prst="rect">
            <a:avLst/>
          </a:prstGeom>
          <a:solidFill>
            <a:schemeClr val="bg1"/>
          </a:solidFill>
          <a:ln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</a:t>
            </a:r>
            <a:endParaRPr lang="cs-CZ" sz="2000" b="1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2" idx="2"/>
          </p:cNvCxnSpPr>
          <p:nvPr/>
        </p:nvCxnSpPr>
        <p:spPr>
          <a:xfrm flipH="1">
            <a:off x="4140200" y="6207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35600" y="620713"/>
            <a:ext cx="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5435600" y="620713"/>
            <a:ext cx="12239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" idx="2"/>
            <a:endCxn id="16" idx="0"/>
          </p:cNvCxnSpPr>
          <p:nvPr/>
        </p:nvCxnSpPr>
        <p:spPr>
          <a:xfrm flipH="1">
            <a:off x="4140200" y="620713"/>
            <a:ext cx="1295400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2"/>
            <a:endCxn id="51" idx="0"/>
          </p:cNvCxnSpPr>
          <p:nvPr/>
        </p:nvCxnSpPr>
        <p:spPr>
          <a:xfrm flipH="1">
            <a:off x="2268538" y="2349500"/>
            <a:ext cx="5746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26" idx="0"/>
          </p:cNvCxnSpPr>
          <p:nvPr/>
        </p:nvCxnSpPr>
        <p:spPr>
          <a:xfrm>
            <a:off x="2843213" y="2349500"/>
            <a:ext cx="649287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0" idx="2"/>
            <a:endCxn id="31" idx="0"/>
          </p:cNvCxnSpPr>
          <p:nvPr/>
        </p:nvCxnSpPr>
        <p:spPr>
          <a:xfrm>
            <a:off x="2843213" y="2349500"/>
            <a:ext cx="649287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" idx="2"/>
            <a:endCxn id="23" idx="0"/>
          </p:cNvCxnSpPr>
          <p:nvPr/>
        </p:nvCxnSpPr>
        <p:spPr>
          <a:xfrm>
            <a:off x="4140200" y="1484313"/>
            <a:ext cx="14398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" idx="2"/>
          </p:cNvCxnSpPr>
          <p:nvPr/>
        </p:nvCxnSpPr>
        <p:spPr>
          <a:xfrm flipH="1">
            <a:off x="2843213" y="1484313"/>
            <a:ext cx="12969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" idx="2"/>
            <a:endCxn id="28" idx="0"/>
          </p:cNvCxnSpPr>
          <p:nvPr/>
        </p:nvCxnSpPr>
        <p:spPr>
          <a:xfrm>
            <a:off x="4140200" y="1484313"/>
            <a:ext cx="1944688" cy="14398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eeform 101"/>
          <p:cNvSpPr/>
          <p:nvPr/>
        </p:nvSpPr>
        <p:spPr>
          <a:xfrm>
            <a:off x="2146300" y="1343025"/>
            <a:ext cx="1701800" cy="1570038"/>
          </a:xfrm>
          <a:custGeom>
            <a:avLst/>
            <a:gdLst>
              <a:gd name="connsiteX0" fmla="*/ 1702683 w 1702683"/>
              <a:gd name="connsiteY0" fmla="*/ 112 h 1569267"/>
              <a:gd name="connsiteX1" fmla="*/ 212550 w 1702683"/>
              <a:gd name="connsiteY1" fmla="*/ 259756 h 1569267"/>
              <a:gd name="connsiteX2" fmla="*/ 43217 w 1702683"/>
              <a:gd name="connsiteY2" fmla="*/ 1569267 h 156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2683" h="1569267">
                <a:moveTo>
                  <a:pt x="1702683" y="112"/>
                </a:moveTo>
                <a:cubicBezTo>
                  <a:pt x="1095905" y="-829"/>
                  <a:pt x="489128" y="-1770"/>
                  <a:pt x="212550" y="259756"/>
                </a:cubicBezTo>
                <a:cubicBezTo>
                  <a:pt x="-64028" y="521282"/>
                  <a:pt x="-10406" y="1045274"/>
                  <a:pt x="43217" y="156926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3" name="Straight Arrow Connector 102"/>
          <p:cNvCxnSpPr>
            <a:stCxn id="21" idx="2"/>
            <a:endCxn id="20" idx="0"/>
          </p:cNvCxnSpPr>
          <p:nvPr/>
        </p:nvCxnSpPr>
        <p:spPr>
          <a:xfrm flipH="1">
            <a:off x="2843213" y="1484313"/>
            <a:ext cx="2592387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1" idx="2"/>
          </p:cNvCxnSpPr>
          <p:nvPr/>
        </p:nvCxnSpPr>
        <p:spPr>
          <a:xfrm flipH="1">
            <a:off x="4140200" y="1484313"/>
            <a:ext cx="1295400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22" idx="0"/>
          </p:cNvCxnSpPr>
          <p:nvPr/>
        </p:nvCxnSpPr>
        <p:spPr>
          <a:xfrm>
            <a:off x="5435600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24" idx="0"/>
          </p:cNvCxnSpPr>
          <p:nvPr/>
        </p:nvCxnSpPr>
        <p:spPr>
          <a:xfrm>
            <a:off x="6732588" y="1484313"/>
            <a:ext cx="1152525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8" idx="2"/>
          </p:cNvCxnSpPr>
          <p:nvPr/>
        </p:nvCxnSpPr>
        <p:spPr>
          <a:xfrm flipV="1">
            <a:off x="6588125" y="1484313"/>
            <a:ext cx="144463" cy="5762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32" idx="0"/>
          </p:cNvCxnSpPr>
          <p:nvPr/>
        </p:nvCxnSpPr>
        <p:spPr>
          <a:xfrm flipH="1">
            <a:off x="226853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26" idx="2"/>
          </p:cNvCxnSpPr>
          <p:nvPr/>
        </p:nvCxnSpPr>
        <p:spPr>
          <a:xfrm>
            <a:off x="34925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5" idx="2"/>
            <a:endCxn id="32" idx="0"/>
          </p:cNvCxnSpPr>
          <p:nvPr/>
        </p:nvCxnSpPr>
        <p:spPr>
          <a:xfrm flipH="1">
            <a:off x="2268538" y="3213100"/>
            <a:ext cx="252095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7900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73802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8" idx="2"/>
            <a:endCxn id="31" idx="0"/>
          </p:cNvCxnSpPr>
          <p:nvPr/>
        </p:nvCxnSpPr>
        <p:spPr>
          <a:xfrm flipH="1">
            <a:off x="34925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0848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4787900" y="3213100"/>
            <a:ext cx="25923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27" idx="2"/>
            <a:endCxn id="31" idx="0"/>
          </p:cNvCxnSpPr>
          <p:nvPr/>
        </p:nvCxnSpPr>
        <p:spPr>
          <a:xfrm flipH="1">
            <a:off x="3492500" y="3213100"/>
            <a:ext cx="38877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8675688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6084888" y="3213100"/>
            <a:ext cx="25908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29" idx="2"/>
          </p:cNvCxnSpPr>
          <p:nvPr/>
        </p:nvCxnSpPr>
        <p:spPr>
          <a:xfrm flipH="1">
            <a:off x="7380288" y="3213100"/>
            <a:ext cx="12954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26" idx="0"/>
          </p:cNvCxnSpPr>
          <p:nvPr/>
        </p:nvCxnSpPr>
        <p:spPr>
          <a:xfrm flipH="1">
            <a:off x="3492500" y="2349500"/>
            <a:ext cx="20875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6" idx="2"/>
            <a:endCxn id="25" idx="0"/>
          </p:cNvCxnSpPr>
          <p:nvPr/>
        </p:nvCxnSpPr>
        <p:spPr>
          <a:xfrm>
            <a:off x="4140200" y="2349500"/>
            <a:ext cx="647700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23" idx="2"/>
            <a:endCxn id="28" idx="0"/>
          </p:cNvCxnSpPr>
          <p:nvPr/>
        </p:nvCxnSpPr>
        <p:spPr>
          <a:xfrm>
            <a:off x="5580063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25" idx="0"/>
          </p:cNvCxnSpPr>
          <p:nvPr/>
        </p:nvCxnSpPr>
        <p:spPr>
          <a:xfrm flipH="1">
            <a:off x="4787900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2" idx="2"/>
            <a:endCxn id="26" idx="0"/>
          </p:cNvCxnSpPr>
          <p:nvPr/>
        </p:nvCxnSpPr>
        <p:spPr>
          <a:xfrm flipH="1">
            <a:off x="3492500" y="2349500"/>
            <a:ext cx="30956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22" idx="2"/>
            <a:endCxn id="27" idx="0"/>
          </p:cNvCxnSpPr>
          <p:nvPr/>
        </p:nvCxnSpPr>
        <p:spPr>
          <a:xfrm>
            <a:off x="6588125" y="2349500"/>
            <a:ext cx="792163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29" idx="0"/>
          </p:cNvCxnSpPr>
          <p:nvPr/>
        </p:nvCxnSpPr>
        <p:spPr>
          <a:xfrm>
            <a:off x="7885113" y="2349500"/>
            <a:ext cx="79057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4" idx="2"/>
          </p:cNvCxnSpPr>
          <p:nvPr/>
        </p:nvCxnSpPr>
        <p:spPr>
          <a:xfrm flipH="1">
            <a:off x="7380288" y="2349500"/>
            <a:ext cx="5048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4" idx="2"/>
            <a:endCxn id="28" idx="0"/>
          </p:cNvCxnSpPr>
          <p:nvPr/>
        </p:nvCxnSpPr>
        <p:spPr>
          <a:xfrm flipH="1">
            <a:off x="6084888" y="2349500"/>
            <a:ext cx="1800225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endCxn id="51" idx="0"/>
          </p:cNvCxnSpPr>
          <p:nvPr/>
        </p:nvCxnSpPr>
        <p:spPr>
          <a:xfrm flipH="1">
            <a:off x="2268538" y="2349500"/>
            <a:ext cx="1871662" cy="57467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47" idx="0"/>
          </p:cNvCxnSpPr>
          <p:nvPr/>
        </p:nvCxnSpPr>
        <p:spPr>
          <a:xfrm>
            <a:off x="2195513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47" idx="0"/>
          </p:cNvCxnSpPr>
          <p:nvPr/>
        </p:nvCxnSpPr>
        <p:spPr>
          <a:xfrm flipH="1">
            <a:off x="2843213" y="4076700"/>
            <a:ext cx="6492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1" idx="2"/>
          </p:cNvCxnSpPr>
          <p:nvPr/>
        </p:nvCxnSpPr>
        <p:spPr>
          <a:xfrm>
            <a:off x="3492500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4787900" y="4076700"/>
            <a:ext cx="576263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34" idx="2"/>
          </p:cNvCxnSpPr>
          <p:nvPr/>
        </p:nvCxnSpPr>
        <p:spPr>
          <a:xfrm flipV="1">
            <a:off x="2843213" y="4076700"/>
            <a:ext cx="194468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6084888" y="4076700"/>
            <a:ext cx="57467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V="1">
            <a:off x="41402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46" idx="0"/>
          </p:cNvCxnSpPr>
          <p:nvPr/>
        </p:nvCxnSpPr>
        <p:spPr>
          <a:xfrm flipV="1">
            <a:off x="4140200" y="4076700"/>
            <a:ext cx="32400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5435600" y="4076700"/>
            <a:ext cx="1944688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50" idx="0"/>
            <a:endCxn id="35" idx="2"/>
          </p:cNvCxnSpPr>
          <p:nvPr/>
        </p:nvCxnSpPr>
        <p:spPr>
          <a:xfrm flipH="1" flipV="1">
            <a:off x="7380288" y="4076700"/>
            <a:ext cx="64770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endCxn id="38" idx="0"/>
          </p:cNvCxnSpPr>
          <p:nvPr/>
        </p:nvCxnSpPr>
        <p:spPr>
          <a:xfrm>
            <a:off x="2916238" y="4941888"/>
            <a:ext cx="1223962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195513" y="3213100"/>
            <a:ext cx="0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140200" y="4941888"/>
            <a:ext cx="1223963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6" idx="2"/>
          </p:cNvCxnSpPr>
          <p:nvPr/>
        </p:nvCxnSpPr>
        <p:spPr>
          <a:xfrm>
            <a:off x="4140200" y="4941888"/>
            <a:ext cx="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39" idx="0"/>
          </p:cNvCxnSpPr>
          <p:nvPr/>
        </p:nvCxnSpPr>
        <p:spPr>
          <a:xfrm>
            <a:off x="5435600" y="4941888"/>
            <a:ext cx="1368425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49" idx="2"/>
            <a:endCxn id="38" idx="0"/>
          </p:cNvCxnSpPr>
          <p:nvPr/>
        </p:nvCxnSpPr>
        <p:spPr>
          <a:xfrm flipH="1">
            <a:off x="4140200" y="4941888"/>
            <a:ext cx="1295400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H="1">
            <a:off x="5435600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6804025" y="4941888"/>
            <a:ext cx="12969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0" idx="2"/>
            <a:endCxn id="42" idx="0"/>
          </p:cNvCxnSpPr>
          <p:nvPr/>
        </p:nvCxnSpPr>
        <p:spPr>
          <a:xfrm flipH="1">
            <a:off x="5435600" y="4941888"/>
            <a:ext cx="2592388" cy="50323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42" idx="2"/>
          </p:cNvCxnSpPr>
          <p:nvPr/>
        </p:nvCxnSpPr>
        <p:spPr>
          <a:xfrm>
            <a:off x="5435600" y="5732463"/>
            <a:ext cx="0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endCxn id="37" idx="0"/>
          </p:cNvCxnSpPr>
          <p:nvPr/>
        </p:nvCxnSpPr>
        <p:spPr>
          <a:xfrm flipH="1">
            <a:off x="5472113" y="5732463"/>
            <a:ext cx="1331912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endCxn id="38" idx="2"/>
          </p:cNvCxnSpPr>
          <p:nvPr/>
        </p:nvCxnSpPr>
        <p:spPr>
          <a:xfrm flipH="1" flipV="1">
            <a:off x="4140200" y="5732463"/>
            <a:ext cx="1260475" cy="433387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Freeform 203"/>
          <p:cNvSpPr/>
          <p:nvPr/>
        </p:nvSpPr>
        <p:spPr>
          <a:xfrm>
            <a:off x="5435600" y="620713"/>
            <a:ext cx="2509838" cy="1439862"/>
          </a:xfrm>
          <a:custGeom>
            <a:avLst/>
            <a:gdLst>
              <a:gd name="connsiteX0" fmla="*/ 0 w 2509034"/>
              <a:gd name="connsiteY0" fmla="*/ 0 h 1518061"/>
              <a:gd name="connsiteX1" fmla="*/ 2178755 w 2509034"/>
              <a:gd name="connsiteY1" fmla="*/ 338666 h 1518061"/>
              <a:gd name="connsiteX2" fmla="*/ 2472266 w 2509034"/>
              <a:gd name="connsiteY2" fmla="*/ 1411111 h 1518061"/>
              <a:gd name="connsiteX3" fmla="*/ 2494844 w 2509034"/>
              <a:gd name="connsiteY3" fmla="*/ 1422400 h 15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034" h="1518061">
                <a:moveTo>
                  <a:pt x="0" y="0"/>
                </a:moveTo>
                <a:cubicBezTo>
                  <a:pt x="883355" y="51740"/>
                  <a:pt x="1766711" y="103481"/>
                  <a:pt x="2178755" y="338666"/>
                </a:cubicBezTo>
                <a:cubicBezTo>
                  <a:pt x="2590799" y="573851"/>
                  <a:pt x="2419585" y="1230489"/>
                  <a:pt x="2472266" y="1411111"/>
                </a:cubicBezTo>
                <a:cubicBezTo>
                  <a:pt x="2524947" y="1591733"/>
                  <a:pt x="2509895" y="1507066"/>
                  <a:pt x="2494844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5" name="Freeform 204"/>
          <p:cNvSpPr/>
          <p:nvPr/>
        </p:nvSpPr>
        <p:spPr>
          <a:xfrm>
            <a:off x="5473700" y="1490663"/>
            <a:ext cx="1919288" cy="1422400"/>
          </a:xfrm>
          <a:custGeom>
            <a:avLst/>
            <a:gdLst>
              <a:gd name="connsiteX0" fmla="*/ 0 w 1919111"/>
              <a:gd name="connsiteY0" fmla="*/ 0 h 1422400"/>
              <a:gd name="connsiteX1" fmla="*/ 1546578 w 1919111"/>
              <a:gd name="connsiteY1" fmla="*/ 428978 h 1422400"/>
              <a:gd name="connsiteX2" fmla="*/ 1919111 w 1919111"/>
              <a:gd name="connsiteY2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111" h="1422400">
                <a:moveTo>
                  <a:pt x="0" y="0"/>
                </a:moveTo>
                <a:cubicBezTo>
                  <a:pt x="613363" y="95955"/>
                  <a:pt x="1226726" y="191911"/>
                  <a:pt x="1546578" y="428978"/>
                </a:cubicBezTo>
                <a:cubicBezTo>
                  <a:pt x="1866430" y="666045"/>
                  <a:pt x="1892770" y="1044222"/>
                  <a:pt x="1919111" y="14224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4140200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3" idx="2"/>
          </p:cNvCxnSpPr>
          <p:nvPr/>
        </p:nvCxnSpPr>
        <p:spPr>
          <a:xfrm>
            <a:off x="5580063" y="2349500"/>
            <a:ext cx="504825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Freeform 208"/>
          <p:cNvSpPr/>
          <p:nvPr/>
        </p:nvSpPr>
        <p:spPr>
          <a:xfrm>
            <a:off x="2211388" y="2336800"/>
            <a:ext cx="3352800" cy="1452563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6588125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Freeform 210"/>
          <p:cNvSpPr/>
          <p:nvPr/>
        </p:nvSpPr>
        <p:spPr>
          <a:xfrm>
            <a:off x="4787900" y="2349500"/>
            <a:ext cx="2992438" cy="1450975"/>
          </a:xfrm>
          <a:custGeom>
            <a:avLst/>
            <a:gdLst>
              <a:gd name="connsiteX0" fmla="*/ 3352800 w 3352800"/>
              <a:gd name="connsiteY0" fmla="*/ 0 h 1309511"/>
              <a:gd name="connsiteX1" fmla="*/ 1309512 w 3352800"/>
              <a:gd name="connsiteY1" fmla="*/ 338667 h 1309511"/>
              <a:gd name="connsiteX2" fmla="*/ 0 w 3352800"/>
              <a:gd name="connsiteY2" fmla="*/ 1309511 h 130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309511">
                <a:moveTo>
                  <a:pt x="3352800" y="0"/>
                </a:moveTo>
                <a:cubicBezTo>
                  <a:pt x="2610556" y="60207"/>
                  <a:pt x="1868312" y="120415"/>
                  <a:pt x="1309512" y="338667"/>
                </a:cubicBezTo>
                <a:cubicBezTo>
                  <a:pt x="750712" y="556919"/>
                  <a:pt x="375356" y="933215"/>
                  <a:pt x="0" y="1309511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7885113" y="23495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>
            <a:off x="2195513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34925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787900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0848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Freeform 217"/>
          <p:cNvSpPr/>
          <p:nvPr/>
        </p:nvSpPr>
        <p:spPr>
          <a:xfrm>
            <a:off x="2878138" y="3206750"/>
            <a:ext cx="3182937" cy="144621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7380288" y="3213100"/>
            <a:ext cx="647700" cy="14398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Freeform 219"/>
          <p:cNvSpPr/>
          <p:nvPr/>
        </p:nvSpPr>
        <p:spPr>
          <a:xfrm>
            <a:off x="5508625" y="3213100"/>
            <a:ext cx="3182938" cy="1439863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1" name="Freeform 220"/>
          <p:cNvSpPr/>
          <p:nvPr/>
        </p:nvSpPr>
        <p:spPr>
          <a:xfrm>
            <a:off x="2157413" y="4075113"/>
            <a:ext cx="1951037" cy="1366837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25" name="Straight Arrow Connector 224"/>
          <p:cNvCxnSpPr>
            <a:endCxn id="42" idx="0"/>
          </p:cNvCxnSpPr>
          <p:nvPr/>
        </p:nvCxnSpPr>
        <p:spPr>
          <a:xfrm>
            <a:off x="3492500" y="4076700"/>
            <a:ext cx="1943100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4787900" y="4076700"/>
            <a:ext cx="1944688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4140200" y="4076700"/>
            <a:ext cx="1887538" cy="1296988"/>
          </a:xfrm>
          <a:custGeom>
            <a:avLst/>
            <a:gdLst>
              <a:gd name="connsiteX0" fmla="*/ 3183467 w 3183467"/>
              <a:gd name="connsiteY0" fmla="*/ 0 h 1320800"/>
              <a:gd name="connsiteX1" fmla="*/ 1343378 w 3183467"/>
              <a:gd name="connsiteY1" fmla="*/ 609600 h 1320800"/>
              <a:gd name="connsiteX2" fmla="*/ 0 w 3183467"/>
              <a:gd name="connsiteY2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467" h="1320800">
                <a:moveTo>
                  <a:pt x="3183467" y="0"/>
                </a:moveTo>
                <a:cubicBezTo>
                  <a:pt x="2528711" y="194733"/>
                  <a:pt x="1873956" y="389467"/>
                  <a:pt x="1343378" y="609600"/>
                </a:cubicBezTo>
                <a:cubicBezTo>
                  <a:pt x="812800" y="829733"/>
                  <a:pt x="406400" y="1075266"/>
                  <a:pt x="0" y="1320800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1" name="Freeform 230"/>
          <p:cNvSpPr/>
          <p:nvPr/>
        </p:nvSpPr>
        <p:spPr>
          <a:xfrm flipH="1">
            <a:off x="6804025" y="4076700"/>
            <a:ext cx="1951038" cy="1366838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4" name="Freeform 233"/>
          <p:cNvSpPr/>
          <p:nvPr/>
        </p:nvSpPr>
        <p:spPr>
          <a:xfrm>
            <a:off x="2916238" y="4941888"/>
            <a:ext cx="2447925" cy="1223962"/>
          </a:xfrm>
          <a:custGeom>
            <a:avLst/>
            <a:gdLst>
              <a:gd name="connsiteX0" fmla="*/ 20096 w 1950496"/>
              <a:gd name="connsiteY0" fmla="*/ 0 h 1365955"/>
              <a:gd name="connsiteX1" fmla="*/ 223296 w 1950496"/>
              <a:gd name="connsiteY1" fmla="*/ 1174044 h 1365955"/>
              <a:gd name="connsiteX2" fmla="*/ 1611829 w 1950496"/>
              <a:gd name="connsiteY2" fmla="*/ 1286933 h 1365955"/>
              <a:gd name="connsiteX3" fmla="*/ 1950496 w 1950496"/>
              <a:gd name="connsiteY3" fmla="*/ 1365955 h 136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496" h="1365955">
                <a:moveTo>
                  <a:pt x="20096" y="0"/>
                </a:moveTo>
                <a:cubicBezTo>
                  <a:pt x="-10949" y="479777"/>
                  <a:pt x="-41993" y="959555"/>
                  <a:pt x="223296" y="1174044"/>
                </a:cubicBezTo>
                <a:cubicBezTo>
                  <a:pt x="488585" y="1388533"/>
                  <a:pt x="1323962" y="1254948"/>
                  <a:pt x="1611829" y="1286933"/>
                </a:cubicBezTo>
                <a:cubicBezTo>
                  <a:pt x="1899696" y="1318918"/>
                  <a:pt x="1925096" y="1342436"/>
                  <a:pt x="1950496" y="1365955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35" name="Straight Arrow Connector 234"/>
          <p:cNvCxnSpPr>
            <a:endCxn id="37" idx="0"/>
          </p:cNvCxnSpPr>
          <p:nvPr/>
        </p:nvCxnSpPr>
        <p:spPr>
          <a:xfrm flipH="1">
            <a:off x="5472113" y="4941888"/>
            <a:ext cx="1223962" cy="122396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4" name="TextBox 247"/>
          <p:cNvSpPr txBox="1">
            <a:spLocks noChangeArrowheads="1"/>
          </p:cNvSpPr>
          <p:nvPr/>
        </p:nvSpPr>
        <p:spPr bwMode="auto">
          <a:xfrm>
            <a:off x="323850" y="24114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4</a:t>
            </a:r>
            <a:endParaRPr lang="cs-CZ" altLang="cs-CZ" sz="1800"/>
          </a:p>
        </p:txBody>
      </p:sp>
      <p:sp>
        <p:nvSpPr>
          <p:cNvPr id="10355" name="TextBox 248"/>
          <p:cNvSpPr txBox="1">
            <a:spLocks noChangeArrowheads="1"/>
          </p:cNvSpPr>
          <p:nvPr/>
        </p:nvSpPr>
        <p:spPr bwMode="auto">
          <a:xfrm>
            <a:off x="1331913" y="24209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</a:t>
            </a:r>
            <a:endParaRPr lang="cs-CZ" altLang="cs-CZ" sz="1800"/>
          </a:p>
        </p:txBody>
      </p:sp>
      <p:sp>
        <p:nvSpPr>
          <p:cNvPr id="10356" name="TextBox 249"/>
          <p:cNvSpPr txBox="1">
            <a:spLocks noChangeArrowheads="1"/>
          </p:cNvSpPr>
          <p:nvPr/>
        </p:nvSpPr>
        <p:spPr bwMode="auto">
          <a:xfrm>
            <a:off x="827088" y="24114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2</a:t>
            </a:r>
            <a:endParaRPr lang="cs-CZ" altLang="cs-CZ" sz="1800"/>
          </a:p>
        </p:txBody>
      </p:sp>
      <p:sp>
        <p:nvSpPr>
          <p:cNvPr id="251" name="Rounded Rectangle 250"/>
          <p:cNvSpPr/>
          <p:nvPr/>
        </p:nvSpPr>
        <p:spPr>
          <a:xfrm>
            <a:off x="323850" y="15573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2" name="Rounded Rectangle 251"/>
          <p:cNvSpPr/>
          <p:nvPr/>
        </p:nvSpPr>
        <p:spPr>
          <a:xfrm>
            <a:off x="323850" y="17732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3" name="Rounded Rectangle 252"/>
          <p:cNvSpPr/>
          <p:nvPr/>
        </p:nvSpPr>
        <p:spPr>
          <a:xfrm>
            <a:off x="323850" y="19891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4" name="Rounded Rectangle 253"/>
          <p:cNvSpPr/>
          <p:nvPr/>
        </p:nvSpPr>
        <p:spPr>
          <a:xfrm>
            <a:off x="323850" y="2205038"/>
            <a:ext cx="360363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7" name="Rounded Rectangle 256"/>
          <p:cNvSpPr/>
          <p:nvPr/>
        </p:nvSpPr>
        <p:spPr>
          <a:xfrm>
            <a:off x="827088" y="19891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8" name="Rounded Rectangle 257"/>
          <p:cNvSpPr/>
          <p:nvPr/>
        </p:nvSpPr>
        <p:spPr>
          <a:xfrm>
            <a:off x="827088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9" name="Rounded Rectangle 258"/>
          <p:cNvSpPr/>
          <p:nvPr/>
        </p:nvSpPr>
        <p:spPr>
          <a:xfrm>
            <a:off x="1331913" y="2205038"/>
            <a:ext cx="360362" cy="215900"/>
          </a:xfrm>
          <a:prstGeom prst="roundRect">
            <a:avLst>
              <a:gd name="adj" fmla="val 34957"/>
            </a:avLst>
          </a:prstGeom>
          <a:pattFill prst="openDmnd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> </a:t>
            </a:r>
            <a:endParaRPr lang="cs-CZ"/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1908175" y="260350"/>
            <a:ext cx="0" cy="6408738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5" name="TextBox 262"/>
          <p:cNvSpPr txBox="1">
            <a:spLocks noChangeArrowheads="1"/>
          </p:cNvSpPr>
          <p:nvPr/>
        </p:nvSpPr>
        <p:spPr bwMode="auto">
          <a:xfrm>
            <a:off x="250825" y="3357563"/>
            <a:ext cx="14033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Each player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can remove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1 or 2 pegs.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Player who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removes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the last peg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/>
              <a:t>wins.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8027988" y="4076700"/>
            <a:ext cx="720725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732588" y="4076700"/>
            <a:ext cx="2001837" cy="576263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50869</TotalTime>
  <Words>1050</Words>
  <Application>Microsoft Office PowerPoint</Application>
  <PresentationFormat>On-screen Show (4:3)</PresentationFormat>
  <Paragraphs>661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Courier New</vt:lpstr>
      <vt:lpstr>Symbol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CMP Praha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Marko Genyk-Berezovskyj</dc:creator>
  <cp:lastModifiedBy>berezovs</cp:lastModifiedBy>
  <cp:revision>432</cp:revision>
  <cp:lastPrinted>2019-01-03T14:12:16Z</cp:lastPrinted>
  <dcterms:created xsi:type="dcterms:W3CDTF">2009-11-06T20:35:58Z</dcterms:created>
  <dcterms:modified xsi:type="dcterms:W3CDTF">2019-09-11T15:16:23Z</dcterms:modified>
</cp:coreProperties>
</file>