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79" r:id="rId6"/>
    <p:sldId id="280" r:id="rId7"/>
    <p:sldId id="281" r:id="rId8"/>
    <p:sldId id="282" r:id="rId9"/>
    <p:sldId id="283" r:id="rId10"/>
    <p:sldId id="284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4_p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4.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prvočíselnosti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prvočíslech je postaveno spoustu algoritmů – zejména těch v oblasti bezpečnosti.</a:t>
            </a:r>
          </a:p>
          <a:p>
            <a:endParaRPr lang="cs-CZ" dirty="0"/>
          </a:p>
          <a:p>
            <a:r>
              <a:rPr lang="cs-CZ" dirty="0"/>
              <a:t>Jak efektivně zjistit zdali je zadané číslo prvočíslo? Opět algoritmem!</a:t>
            </a:r>
          </a:p>
          <a:p>
            <a:endParaRPr lang="cs-CZ" dirty="0"/>
          </a:p>
          <a:p>
            <a:r>
              <a:rPr lang="cs-CZ" dirty="0"/>
              <a:t>Napište algoritmus, který na vstupu přijme kladné přirozené číslo a vrátí </a:t>
            </a:r>
            <a:r>
              <a:rPr lang="cs-CZ" dirty="0" err="1"/>
              <a:t>True</a:t>
            </a:r>
            <a:r>
              <a:rPr lang="cs-CZ" dirty="0"/>
              <a:t> – pokud je číslo prvočíslo a </a:t>
            </a:r>
            <a:r>
              <a:rPr lang="cs-CZ" dirty="0" err="1"/>
              <a:t>False</a:t>
            </a:r>
            <a:r>
              <a:rPr lang="cs-CZ" dirty="0"/>
              <a:t> – pokud číslo není prvočíslo.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05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čtvrtého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Celé detailní zadání je zde: </a:t>
            </a:r>
            <a:r>
              <a:rPr lang="cs-CZ" dirty="0">
                <a:hlinkClick r:id="rId2"/>
              </a:rPr>
              <a:t>https://cw.fel.cvut.cz/wiki/courses/b6b36zal/zadani/4_pi</a:t>
            </a:r>
            <a:r>
              <a:rPr lang="cs-CZ" dirty="0"/>
              <a:t> </a:t>
            </a:r>
          </a:p>
          <a:p>
            <a:r>
              <a:rPr lang="cs-CZ" dirty="0"/>
              <a:t>Body</a:t>
            </a:r>
            <a:r>
              <a:rPr lang="cs-CZ"/>
              <a:t>: </a:t>
            </a:r>
            <a:r>
              <a:rPr lang="cs-CZ"/>
              <a:t>3</a:t>
            </a:r>
            <a:endParaRPr lang="cs-CZ" dirty="0"/>
          </a:p>
          <a:p>
            <a:endParaRPr lang="cs-CZ" dirty="0"/>
          </a:p>
          <a:p>
            <a:r>
              <a:rPr lang="cs-CZ" dirty="0"/>
              <a:t>Termín do dalšího cvičení – po termínu -2b za každý započatý týden.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Cykly - opakování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Cyklus je spolu s řízením programu základní stavební jednotka.</a:t>
            </a:r>
          </a:p>
          <a:p>
            <a:endParaRPr lang="cs-CZ" dirty="0"/>
          </a:p>
          <a:p>
            <a:r>
              <a:rPr lang="cs-CZ" dirty="0"/>
              <a:t>Rozeznáváme typy cyklů (</a:t>
            </a:r>
            <a:r>
              <a:rPr lang="cs-CZ" dirty="0" err="1"/>
              <a:t>for</a:t>
            </a:r>
            <a:r>
              <a:rPr lang="cs-CZ" dirty="0"/>
              <a:t>, </a:t>
            </a:r>
            <a:r>
              <a:rPr lang="cs-CZ" dirty="0" err="1"/>
              <a:t>while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Cyklus by měl vždy skončit – pozor na nekonečný cyklus.</a:t>
            </a:r>
          </a:p>
          <a:p>
            <a:endParaRPr lang="cs-CZ" dirty="0"/>
          </a:p>
          <a:p>
            <a:r>
              <a:rPr lang="cs-CZ" dirty="0"/>
              <a:t>Konečnost je jednou z podmínek důkazu správnosti algoritmu.</a:t>
            </a:r>
          </a:p>
        </p:txBody>
      </p:sp>
    </p:spTree>
    <p:extLst>
      <p:ext uri="{BB962C8B-B14F-4D97-AF65-F5344CB8AC3E}">
        <p14:creationId xmlns:p14="http://schemas.microsoft.com/office/powerpoint/2010/main" val="364997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Cyklus syntaxe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Všichni byli na přednášce, takže ví jak vypadá cyklus.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195502"/>
            <a:ext cx="4641852" cy="388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Součet čísel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algoritmus, který vytiskne součet čísel v zadaném rozsahu. Implementujte pomocí </a:t>
            </a:r>
            <a:r>
              <a:rPr lang="cs-CZ" dirty="0" err="1"/>
              <a:t>for</a:t>
            </a:r>
            <a:r>
              <a:rPr lang="cs-CZ" dirty="0"/>
              <a:t> cyklu.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Lze tuto úlohu řešit i bez znalosti cyklů?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47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Součet čísel pomocí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algoritmus, který vrátí součet čísel v zadaném intervalu, bez použití cyklu.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5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Víte co je faktoriál a kde se používá?</a:t>
            </a:r>
          </a:p>
          <a:p>
            <a:endParaRPr lang="cs-CZ" dirty="0"/>
          </a:p>
          <a:p>
            <a:r>
              <a:rPr lang="cs-CZ" dirty="0"/>
              <a:t>Víte jak se vypočítá?</a:t>
            </a:r>
          </a:p>
          <a:p>
            <a:endParaRPr lang="cs-CZ" dirty="0"/>
          </a:p>
          <a:p>
            <a:r>
              <a:rPr lang="cs-CZ" dirty="0"/>
              <a:t>Odhadněte výsledky:</a:t>
            </a:r>
          </a:p>
          <a:p>
            <a:pPr lvl="1"/>
            <a:r>
              <a:rPr lang="cs-CZ" dirty="0"/>
              <a:t>2!</a:t>
            </a:r>
          </a:p>
          <a:p>
            <a:pPr lvl="1"/>
            <a:r>
              <a:rPr lang="cs-CZ" dirty="0"/>
              <a:t>3!</a:t>
            </a:r>
          </a:p>
          <a:p>
            <a:pPr lvl="1"/>
            <a:r>
              <a:rPr lang="cs-CZ" dirty="0"/>
              <a:t>4!</a:t>
            </a:r>
          </a:p>
          <a:p>
            <a:pPr lvl="1"/>
            <a:r>
              <a:rPr lang="cs-CZ" dirty="0"/>
              <a:t>10!</a:t>
            </a:r>
          </a:p>
          <a:p>
            <a:pPr lvl="1"/>
            <a:r>
              <a:rPr lang="cs-CZ" dirty="0"/>
              <a:t>12!</a:t>
            </a:r>
          </a:p>
          <a:p>
            <a:pPr lvl="1"/>
            <a:r>
              <a:rPr lang="cs-CZ" dirty="0"/>
              <a:t>30!</a:t>
            </a:r>
          </a:p>
          <a:p>
            <a:pPr lvl="1"/>
            <a:r>
              <a:rPr lang="cs-CZ" dirty="0"/>
              <a:t>120!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 - ukázka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Naimplementujte funkci </a:t>
            </a:r>
            <a:r>
              <a:rPr lang="cs-CZ" dirty="0" err="1"/>
              <a:t>factorial</a:t>
            </a:r>
            <a:r>
              <a:rPr lang="cs-CZ" dirty="0"/>
              <a:t>, která přijme číslo, k němuž chceme dopočítat hodnotu faktoriálu.  Funkce spočte hodnotu faktoriálu z tohoto čísla  vrátí ji jako výsledek.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Vidíte nějakou vazbu mezi výpočtem těchto faktoriálů: 10! 12! 20! ? Co se dá očekávat od výpočtu </a:t>
            </a:r>
            <a:r>
              <a:rPr lang="cs-CZ" dirty="0" err="1"/>
              <a:t>factorial</a:t>
            </a:r>
            <a:r>
              <a:rPr lang="cs-CZ" dirty="0"/>
              <a:t>(192)? Jak dlouho poběží a nedá se výpočet urychlit?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0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Kolik je přibližně číslo e?</a:t>
            </a:r>
          </a:p>
          <a:p>
            <a:endParaRPr lang="cs-CZ" dirty="0"/>
          </a:p>
          <a:p>
            <a:r>
              <a:rPr lang="cs-CZ" dirty="0"/>
              <a:t>Jak ho vypočítat? Algoritmem!</a:t>
            </a:r>
          </a:p>
          <a:p>
            <a:endParaRPr lang="cs-CZ" dirty="0"/>
          </a:p>
          <a:p>
            <a:r>
              <a:rPr lang="cs-CZ" dirty="0"/>
              <a:t>Napište tedy algoritmus, který vypočte hodnotu čísla e pomocí řady.  TIP: využijte faktoriálu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3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odmocnina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Výpočet druhé odmocniny je základní operací každé kalkulačky.</a:t>
            </a:r>
          </a:p>
          <a:p>
            <a:endParaRPr lang="cs-CZ" dirty="0"/>
          </a:p>
          <a:p>
            <a:r>
              <a:rPr lang="cs-CZ" dirty="0"/>
              <a:t>Napište algoritmus, který na vstupu přijme číslo, které odmocní. Porovnejte výsledek vašeho algoritmu s výsledkem, který produkuje funkce </a:t>
            </a:r>
            <a:r>
              <a:rPr lang="cs-CZ" dirty="0" err="1"/>
              <a:t>sqrt</a:t>
            </a:r>
            <a:r>
              <a:rPr lang="cs-CZ" dirty="0"/>
              <a:t> v knihovně </a:t>
            </a:r>
            <a:r>
              <a:rPr lang="cs-CZ" dirty="0" err="1"/>
              <a:t>math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1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4001</TotalTime>
  <Words>352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Courier New</vt:lpstr>
      <vt:lpstr>Palatino Linotype</vt:lpstr>
      <vt:lpstr>Wingdings</vt:lpstr>
      <vt:lpstr>Exekutivní</vt:lpstr>
      <vt:lpstr>ZAL – 4. cvičení</vt:lpstr>
      <vt:lpstr>Cykly - opakování</vt:lpstr>
      <vt:lpstr>Cyklus syntaxe</vt:lpstr>
      <vt:lpstr>Součet čísel</vt:lpstr>
      <vt:lpstr>Součet čísel pomocí rovnice</vt:lpstr>
      <vt:lpstr>Faktoriál</vt:lpstr>
      <vt:lpstr>Faktoriál - ukázka</vt:lpstr>
      <vt:lpstr>Číslo e</vt:lpstr>
      <vt:lpstr>Druhá odmocnina</vt:lpstr>
      <vt:lpstr>Test prvočíselnosti</vt:lpstr>
      <vt:lpstr>Zadání čtvrtého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4. cvičení</dc:title>
  <dc:creator>Tom</dc:creator>
  <cp:lastModifiedBy>Martin Tomasek</cp:lastModifiedBy>
  <cp:revision>44</cp:revision>
  <dcterms:created xsi:type="dcterms:W3CDTF">2015-09-18T21:27:11Z</dcterms:created>
  <dcterms:modified xsi:type="dcterms:W3CDTF">2016-09-28T18:03:28Z</dcterms:modified>
</cp:coreProperties>
</file>