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42"/>
  </p:notesMasterIdLst>
  <p:sldIdLst>
    <p:sldId id="298" r:id="rId3"/>
    <p:sldId id="340" r:id="rId4"/>
    <p:sldId id="370" r:id="rId5"/>
    <p:sldId id="341" r:id="rId6"/>
    <p:sldId id="37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5" r:id="rId20"/>
    <p:sldId id="354" r:id="rId21"/>
    <p:sldId id="360" r:id="rId22"/>
    <p:sldId id="369" r:id="rId23"/>
    <p:sldId id="367" r:id="rId24"/>
    <p:sldId id="364" r:id="rId25"/>
    <p:sldId id="366" r:id="rId26"/>
    <p:sldId id="358" r:id="rId27"/>
    <p:sldId id="331" r:id="rId28"/>
    <p:sldId id="332" r:id="rId29"/>
    <p:sldId id="317" r:id="rId30"/>
    <p:sldId id="325" r:id="rId31"/>
    <p:sldId id="318" r:id="rId32"/>
    <p:sldId id="320" r:id="rId33"/>
    <p:sldId id="321" r:id="rId34"/>
    <p:sldId id="327" r:id="rId35"/>
    <p:sldId id="329" r:id="rId36"/>
    <p:sldId id="322" r:id="rId37"/>
    <p:sldId id="323" r:id="rId38"/>
    <p:sldId id="324" r:id="rId39"/>
    <p:sldId id="330" r:id="rId40"/>
    <p:sldId id="326" r:id="rId41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6E6FF"/>
    <a:srgbClr val="DDDDFF"/>
    <a:srgbClr val="D1CDFF"/>
    <a:srgbClr val="FFFFCC"/>
    <a:srgbClr val="66FFFF"/>
    <a:srgbClr val="FFE697"/>
    <a:srgbClr val="CCECFF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62" autoAdjust="0"/>
    <p:restoredTop sz="99262" autoAdjust="0"/>
  </p:normalViewPr>
  <p:slideViewPr>
    <p:cSldViewPr>
      <p:cViewPr varScale="1">
        <p:scale>
          <a:sx n="109" d="100"/>
          <a:sy n="109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AB8E3-A40E-4789-AB5A-7C4E649AC678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FE5E6-D250-495A-8CCC-277C6599B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75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62556-8BC3-44A9-BC1C-3923B726701C}" type="slidenum">
              <a:rPr lang="cs-CZ"/>
              <a:pPr/>
              <a:t>1</a:t>
            </a:fld>
            <a:endParaRPr 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10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32FAABE-454F-4DF9-A121-6F99CFD36576}" type="slidenum">
              <a:rPr lang="cs-CZ" altLang="cs-CZ" sz="1300"/>
              <a:pPr eaLnBrk="1" hangingPunct="1">
                <a:spcBef>
                  <a:spcPct val="0"/>
                </a:spcBef>
              </a:pPr>
              <a:t>11</a:t>
            </a:fld>
            <a:endParaRPr lang="cs-CZ" altLang="cs-CZ" sz="13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76A416E-5E76-4048-BC22-3D9805EC6FFD}" type="slidenum">
              <a:rPr lang="cs-CZ" altLang="cs-CZ" sz="1300"/>
              <a:pPr eaLnBrk="1" hangingPunct="1">
                <a:spcBef>
                  <a:spcPct val="0"/>
                </a:spcBef>
              </a:pPr>
              <a:t>12</a:t>
            </a:fld>
            <a:endParaRPr lang="cs-CZ" altLang="cs-CZ" sz="13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CBF6CA-1BF5-4C6F-A44F-C86FEB6678B0}" type="slidenum">
              <a:rPr lang="cs-CZ" altLang="cs-CZ" sz="1300"/>
              <a:pPr eaLnBrk="1" hangingPunct="1">
                <a:spcBef>
                  <a:spcPct val="0"/>
                </a:spcBef>
              </a:pPr>
              <a:t>13</a:t>
            </a:fld>
            <a:endParaRPr lang="cs-CZ" altLang="cs-CZ" sz="13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0585FE-7384-448B-88B8-B296045FA5FF}" type="slidenum">
              <a:rPr lang="cs-CZ" altLang="cs-CZ" sz="1300"/>
              <a:pPr eaLnBrk="1" hangingPunct="1">
                <a:spcBef>
                  <a:spcPct val="0"/>
                </a:spcBef>
              </a:pPr>
              <a:t>14</a:t>
            </a:fld>
            <a:endParaRPr lang="cs-CZ" altLang="cs-CZ" sz="13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856381-0CE0-4590-B41C-2F381E9528E1}" type="slidenum">
              <a:rPr lang="cs-CZ" altLang="cs-CZ" sz="1300"/>
              <a:pPr eaLnBrk="1" hangingPunct="1">
                <a:spcBef>
                  <a:spcPct val="0"/>
                </a:spcBef>
              </a:pPr>
              <a:t>15</a:t>
            </a:fld>
            <a:endParaRPr lang="cs-CZ" altLang="cs-CZ" sz="13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96FA1BF-8240-4609-9E75-D46AA8832A22}" type="slidenum">
              <a:rPr lang="cs-CZ" altLang="cs-CZ" sz="1300"/>
              <a:pPr eaLnBrk="1" hangingPunct="1">
                <a:spcBef>
                  <a:spcPct val="0"/>
                </a:spcBef>
              </a:pPr>
              <a:t>16</a:t>
            </a:fld>
            <a:endParaRPr lang="cs-CZ" altLang="cs-CZ" sz="13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3591EAE-A154-4B6A-9CC1-5250A19A5C7D}" type="slidenum">
              <a:rPr lang="cs-CZ" altLang="cs-CZ" sz="1300"/>
              <a:pPr eaLnBrk="1" hangingPunct="1">
                <a:spcBef>
                  <a:spcPct val="0"/>
                </a:spcBef>
              </a:pPr>
              <a:t>17</a:t>
            </a:fld>
            <a:endParaRPr lang="cs-CZ" altLang="cs-CZ" sz="13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18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19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0F7ECE8-1473-457F-8518-D619F38069C2}" type="slidenum">
              <a:rPr lang="cs-CZ" altLang="cs-CZ" sz="1300"/>
              <a:pPr eaLnBrk="1" hangingPunct="1">
                <a:spcBef>
                  <a:spcPct val="0"/>
                </a:spcBef>
              </a:pPr>
              <a:t>2</a:t>
            </a:fld>
            <a:endParaRPr lang="cs-CZ" altLang="cs-CZ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20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21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22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23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24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25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26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28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29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30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39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C4C6E4-2073-4BEA-90B5-F9018D098953}" type="slidenum">
              <a:rPr lang="cs-CZ" altLang="cs-CZ" sz="1300"/>
              <a:pPr eaLnBrk="1" hangingPunct="1">
                <a:spcBef>
                  <a:spcPct val="0"/>
                </a:spcBef>
              </a:pPr>
              <a:t>4</a:t>
            </a:fld>
            <a:endParaRPr lang="cs-CZ" altLang="cs-CZ" sz="13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19420A-AA20-4FF0-ABB2-79FC6FD6EC88}" type="slidenum">
              <a:rPr lang="cs-CZ" altLang="cs-CZ" sz="1300"/>
              <a:pPr eaLnBrk="1" hangingPunct="1"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D81C7C-375C-4C22-9F4E-AB1B1AAB8161}" type="slidenum">
              <a:rPr lang="cs-CZ" altLang="cs-CZ" sz="1300"/>
              <a:pPr eaLnBrk="1" hangingPunct="1"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6256F30-0F5F-4418-9FDA-64D77F32EDE4}" type="slidenum">
              <a:rPr lang="cs-CZ" altLang="cs-CZ" sz="1300"/>
              <a:pPr eaLnBrk="1" hangingPunct="1">
                <a:spcBef>
                  <a:spcPct val="0"/>
                </a:spcBef>
              </a:pPr>
              <a:t>7</a:t>
            </a:fld>
            <a:endParaRPr lang="cs-CZ" altLang="cs-CZ" sz="13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5FF725A-9C93-43B3-9C77-CEFDC5F8B3E6}" type="slidenum">
              <a:rPr lang="cs-CZ" altLang="cs-CZ" sz="1300"/>
              <a:pPr eaLnBrk="1" hangingPunct="1">
                <a:spcBef>
                  <a:spcPct val="0"/>
                </a:spcBef>
              </a:pPr>
              <a:t>8</a:t>
            </a:fld>
            <a:endParaRPr lang="cs-CZ" altLang="cs-CZ" sz="13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16872" indent="-275720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02881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44033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1985185" indent="-220576" defTabSz="9558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26338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867490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08642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749794" indent="-220576" defTabSz="9558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22BDD26-3CC0-4423-91D4-2FA2E74E97DC}" type="slidenum">
              <a:rPr lang="cs-CZ" altLang="cs-CZ" sz="1300"/>
              <a:pPr eaLnBrk="1" hangingPunct="1">
                <a:spcBef>
                  <a:spcPct val="0"/>
                </a:spcBef>
              </a:pPr>
              <a:t>9</a:t>
            </a:fld>
            <a:endParaRPr lang="cs-CZ" altLang="cs-CZ" sz="13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2525" cy="3722688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2DB1B-B56C-4A7E-9F43-CC102019E5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4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B3C2E-A601-45CF-A3E0-886DF8E868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03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82415-E48B-4541-BC3E-3FBD3F38168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70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855C4-6131-41D6-BA1D-8139FC08E89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302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484E4-1FC1-4B26-97ED-3E962E1A0D6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554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C9E6A-F827-4718-8C1C-AE021F8FFD8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853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75443-45B0-488E-BC3C-1A1D8A50862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057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1FC1E-A75B-42F6-A247-38C8BFBD5B4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569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9E18C-C097-4F59-B0F4-1564618EFC6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903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DE4BC-1693-4854-9219-E8B9198C265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132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6E188-C0BF-4774-955D-A3A574372BF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28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E80EE-7F7D-450A-BA54-102D789F19F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1643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A2482-FAB7-4F43-9350-DA5A1570D6E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96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CDD51-A95D-47F6-B26A-4ECE8B3B65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612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BA634-E67F-4453-AF3A-6A61F44840C0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49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83870-201A-4C14-AFD8-AD39C4908EA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39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13236-88D4-4A43-907B-F02BFA24738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46C7D-ADD6-4422-832C-816348C0E08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38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14A4B-E06B-41CD-8943-A4B73F5AC78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0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0B263-1E21-4CE7-99DF-15727CC7A5F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10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62AA2-9C83-4167-B5FC-B1FC9E87CEA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03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90365-E587-417A-825E-F1486D37E3A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73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06D095-E87D-4222-8423-534E512B91AF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72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D4E1E3-8DE6-423F-B7DD-25C00501FF30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28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84976" cy="485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" name="Line 108"/>
          <p:cNvSpPr>
            <a:spLocks noChangeShapeType="1"/>
          </p:cNvSpPr>
          <p:nvPr/>
        </p:nvSpPr>
        <p:spPr bwMode="auto">
          <a:xfrm flipV="1">
            <a:off x="3995936" y="404664"/>
            <a:ext cx="1944216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4" name="Oval 123"/>
          <p:cNvSpPr/>
          <p:nvPr/>
        </p:nvSpPr>
        <p:spPr bwMode="auto">
          <a:xfrm>
            <a:off x="7092280" y="2924944"/>
            <a:ext cx="864096" cy="79208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AutoShape 3"/>
          <p:cNvSpPr>
            <a:spLocks noChangeArrowheads="1"/>
          </p:cNvSpPr>
          <p:nvPr/>
        </p:nvSpPr>
        <p:spPr bwMode="auto">
          <a:xfrm>
            <a:off x="179512" y="476672"/>
            <a:ext cx="8784976" cy="4896544"/>
          </a:xfrm>
          <a:prstGeom prst="roundRect">
            <a:avLst>
              <a:gd name="adj" fmla="val 1099"/>
            </a:avLst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Line 108"/>
          <p:cNvSpPr>
            <a:spLocks noChangeShapeType="1"/>
          </p:cNvSpPr>
          <p:nvPr/>
        </p:nvSpPr>
        <p:spPr bwMode="auto">
          <a:xfrm flipH="1">
            <a:off x="5580112" y="3140968"/>
            <a:ext cx="57606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" name="Line 108"/>
          <p:cNvSpPr>
            <a:spLocks noChangeShapeType="1"/>
          </p:cNvSpPr>
          <p:nvPr/>
        </p:nvSpPr>
        <p:spPr bwMode="auto">
          <a:xfrm>
            <a:off x="2987824" y="3212976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8" name="Line 108"/>
          <p:cNvSpPr>
            <a:spLocks noChangeShapeType="1"/>
          </p:cNvSpPr>
          <p:nvPr/>
        </p:nvSpPr>
        <p:spPr bwMode="auto">
          <a:xfrm>
            <a:off x="3995936" y="1412776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" name="Line 108"/>
          <p:cNvSpPr>
            <a:spLocks noChangeShapeType="1"/>
          </p:cNvSpPr>
          <p:nvPr/>
        </p:nvSpPr>
        <p:spPr bwMode="auto">
          <a:xfrm>
            <a:off x="5220072" y="1916832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" name="Line 108"/>
          <p:cNvSpPr>
            <a:spLocks noChangeShapeType="1"/>
          </p:cNvSpPr>
          <p:nvPr/>
        </p:nvSpPr>
        <p:spPr bwMode="auto">
          <a:xfrm>
            <a:off x="6876257" y="2348880"/>
            <a:ext cx="720080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" name="Line 108"/>
          <p:cNvSpPr>
            <a:spLocks noChangeShapeType="1"/>
          </p:cNvSpPr>
          <p:nvPr/>
        </p:nvSpPr>
        <p:spPr bwMode="auto">
          <a:xfrm flipH="1">
            <a:off x="6156176" y="2348880"/>
            <a:ext cx="720080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9" name="Line 108"/>
          <p:cNvSpPr>
            <a:spLocks noChangeShapeType="1"/>
          </p:cNvSpPr>
          <p:nvPr/>
        </p:nvSpPr>
        <p:spPr bwMode="auto">
          <a:xfrm flipV="1">
            <a:off x="7092280" y="3428752"/>
            <a:ext cx="288181" cy="7923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0" name="Line 108"/>
          <p:cNvSpPr>
            <a:spLocks noChangeShapeType="1"/>
          </p:cNvSpPr>
          <p:nvPr/>
        </p:nvSpPr>
        <p:spPr bwMode="auto">
          <a:xfrm>
            <a:off x="7668345" y="3429248"/>
            <a:ext cx="576063" cy="7918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Line 108"/>
          <p:cNvSpPr>
            <a:spLocks noChangeShapeType="1"/>
          </p:cNvSpPr>
          <p:nvPr/>
        </p:nvSpPr>
        <p:spPr bwMode="auto">
          <a:xfrm flipV="1">
            <a:off x="7524328" y="2780928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 type="oval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" name="Line 108"/>
          <p:cNvSpPr>
            <a:spLocks noChangeShapeType="1"/>
          </p:cNvSpPr>
          <p:nvPr/>
        </p:nvSpPr>
        <p:spPr bwMode="auto">
          <a:xfrm>
            <a:off x="7668344" y="3429000"/>
            <a:ext cx="1296144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" name="Oval 115"/>
          <p:cNvSpPr/>
          <p:nvPr/>
        </p:nvSpPr>
        <p:spPr bwMode="auto">
          <a:xfrm>
            <a:off x="7380312" y="2996952"/>
            <a:ext cx="288032" cy="288032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7524328" y="3284984"/>
            <a:ext cx="288032" cy="288032"/>
          </a:xfrm>
          <a:prstGeom prst="ellipse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Line 108"/>
          <p:cNvSpPr>
            <a:spLocks noChangeShapeType="1"/>
          </p:cNvSpPr>
          <p:nvPr/>
        </p:nvSpPr>
        <p:spPr bwMode="auto">
          <a:xfrm>
            <a:off x="3995937" y="1412776"/>
            <a:ext cx="432048" cy="19442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108"/>
          <p:cNvSpPr>
            <a:spLocks noChangeShapeType="1"/>
          </p:cNvSpPr>
          <p:nvPr/>
        </p:nvSpPr>
        <p:spPr bwMode="auto">
          <a:xfrm flipH="1">
            <a:off x="3707904" y="1412776"/>
            <a:ext cx="288032" cy="19442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108"/>
          <p:cNvSpPr>
            <a:spLocks noChangeShapeType="1"/>
          </p:cNvSpPr>
          <p:nvPr/>
        </p:nvSpPr>
        <p:spPr bwMode="auto">
          <a:xfrm flipH="1">
            <a:off x="2987824" y="1412776"/>
            <a:ext cx="1008112" cy="18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9" name="Oval 128"/>
          <p:cNvSpPr/>
          <p:nvPr/>
        </p:nvSpPr>
        <p:spPr bwMode="auto">
          <a:xfrm>
            <a:off x="3563888" y="2852936"/>
            <a:ext cx="288032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mtClean="0">
                <a:latin typeface="Arial" charset="0"/>
              </a:rPr>
              <a:t>?/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0" name="Oval 129"/>
          <p:cNvSpPr/>
          <p:nvPr/>
        </p:nvSpPr>
        <p:spPr bwMode="auto">
          <a:xfrm>
            <a:off x="1475656" y="234888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Line 108"/>
          <p:cNvSpPr>
            <a:spLocks noChangeShapeType="1"/>
          </p:cNvSpPr>
          <p:nvPr/>
        </p:nvSpPr>
        <p:spPr bwMode="auto">
          <a:xfrm flipH="1">
            <a:off x="2843808" y="3212976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2" name="Oval 131"/>
          <p:cNvSpPr/>
          <p:nvPr/>
        </p:nvSpPr>
        <p:spPr bwMode="auto">
          <a:xfrm>
            <a:off x="2699792" y="350100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Line 108"/>
          <p:cNvSpPr>
            <a:spLocks noChangeShapeType="1"/>
          </p:cNvSpPr>
          <p:nvPr/>
        </p:nvSpPr>
        <p:spPr bwMode="auto">
          <a:xfrm flipH="1">
            <a:off x="5868144" y="3140968"/>
            <a:ext cx="57606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" name="Line 108"/>
          <p:cNvSpPr>
            <a:spLocks noChangeShapeType="1"/>
          </p:cNvSpPr>
          <p:nvPr/>
        </p:nvSpPr>
        <p:spPr bwMode="auto">
          <a:xfrm>
            <a:off x="5580112" y="3717032"/>
            <a:ext cx="14401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9" name="Line 108"/>
          <p:cNvSpPr>
            <a:spLocks noChangeShapeType="1"/>
          </p:cNvSpPr>
          <p:nvPr/>
        </p:nvSpPr>
        <p:spPr bwMode="auto">
          <a:xfrm>
            <a:off x="5868144" y="3717032"/>
            <a:ext cx="14401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" name="Oval 142"/>
          <p:cNvSpPr/>
          <p:nvPr/>
        </p:nvSpPr>
        <p:spPr bwMode="auto">
          <a:xfrm>
            <a:off x="5580112" y="4077072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4" name="Oval 113"/>
          <p:cNvSpPr/>
          <p:nvPr/>
        </p:nvSpPr>
        <p:spPr bwMode="auto">
          <a:xfrm>
            <a:off x="6012160" y="2996952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5436096" y="357301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5724128" y="3573016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Line 108"/>
          <p:cNvSpPr>
            <a:spLocks noChangeShapeType="1"/>
          </p:cNvSpPr>
          <p:nvPr/>
        </p:nvSpPr>
        <p:spPr bwMode="auto">
          <a:xfrm flipH="1">
            <a:off x="827584" y="3212976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6" name="Oval 145"/>
          <p:cNvSpPr/>
          <p:nvPr/>
        </p:nvSpPr>
        <p:spPr bwMode="auto">
          <a:xfrm>
            <a:off x="3995936" y="2420888"/>
            <a:ext cx="432048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1835696" y="242088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Line 108"/>
          <p:cNvSpPr>
            <a:spLocks noChangeShapeType="1"/>
          </p:cNvSpPr>
          <p:nvPr/>
        </p:nvSpPr>
        <p:spPr bwMode="auto">
          <a:xfrm flipH="1">
            <a:off x="755576" y="1412776"/>
            <a:ext cx="324036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Oval 148"/>
          <p:cNvSpPr/>
          <p:nvPr/>
        </p:nvSpPr>
        <p:spPr bwMode="auto">
          <a:xfrm>
            <a:off x="3347864" y="1484784"/>
            <a:ext cx="216024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Oval 149"/>
          <p:cNvSpPr/>
          <p:nvPr/>
        </p:nvSpPr>
        <p:spPr bwMode="auto">
          <a:xfrm>
            <a:off x="2843808" y="1628800"/>
            <a:ext cx="288032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Oval 150"/>
          <p:cNvSpPr/>
          <p:nvPr/>
        </p:nvSpPr>
        <p:spPr bwMode="auto">
          <a:xfrm>
            <a:off x="2267744" y="1844824"/>
            <a:ext cx="432048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Oval 151"/>
          <p:cNvSpPr/>
          <p:nvPr/>
        </p:nvSpPr>
        <p:spPr bwMode="auto">
          <a:xfrm>
            <a:off x="1403648" y="1988840"/>
            <a:ext cx="648072" cy="21602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Line 108"/>
          <p:cNvSpPr>
            <a:spLocks noChangeShapeType="1"/>
          </p:cNvSpPr>
          <p:nvPr/>
        </p:nvSpPr>
        <p:spPr bwMode="auto">
          <a:xfrm>
            <a:off x="3419872" y="3645024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8"/>
          <p:cNvSpPr>
            <a:spLocks noChangeShapeType="1"/>
          </p:cNvSpPr>
          <p:nvPr/>
        </p:nvSpPr>
        <p:spPr bwMode="auto">
          <a:xfrm flipH="1">
            <a:off x="3635896" y="4005064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108"/>
          <p:cNvSpPr>
            <a:spLocks noChangeShapeType="1"/>
          </p:cNvSpPr>
          <p:nvPr/>
        </p:nvSpPr>
        <p:spPr bwMode="auto">
          <a:xfrm flipH="1">
            <a:off x="3275856" y="3645024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8"/>
          <p:cNvSpPr>
            <a:spLocks noChangeShapeType="1"/>
          </p:cNvSpPr>
          <p:nvPr/>
        </p:nvSpPr>
        <p:spPr bwMode="auto">
          <a:xfrm flipH="1">
            <a:off x="6444208" y="2348880"/>
            <a:ext cx="432048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8"/>
          <p:cNvSpPr>
            <a:spLocks noChangeShapeType="1"/>
          </p:cNvSpPr>
          <p:nvPr/>
        </p:nvSpPr>
        <p:spPr bwMode="auto">
          <a:xfrm flipH="1">
            <a:off x="539552" y="2492896"/>
            <a:ext cx="288032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8"/>
          <p:cNvSpPr>
            <a:spLocks noChangeShapeType="1"/>
          </p:cNvSpPr>
          <p:nvPr/>
        </p:nvSpPr>
        <p:spPr bwMode="auto">
          <a:xfrm>
            <a:off x="827584" y="2492896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Smiley Face 5"/>
          <p:cNvSpPr/>
          <p:nvPr/>
        </p:nvSpPr>
        <p:spPr bwMode="auto">
          <a:xfrm>
            <a:off x="395536" y="3356992"/>
            <a:ext cx="360040" cy="432048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7" name="Sun 6"/>
          <p:cNvSpPr/>
          <p:nvPr/>
        </p:nvSpPr>
        <p:spPr bwMode="auto">
          <a:xfrm>
            <a:off x="6876256" y="3933056"/>
            <a:ext cx="432048" cy="504056"/>
          </a:xfrm>
          <a:prstGeom prst="sun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66" name="Line 108"/>
          <p:cNvSpPr>
            <a:spLocks noChangeShapeType="1"/>
          </p:cNvSpPr>
          <p:nvPr/>
        </p:nvSpPr>
        <p:spPr bwMode="auto">
          <a:xfrm flipH="1">
            <a:off x="5004048" y="1916832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8" name="Line 108"/>
          <p:cNvSpPr>
            <a:spLocks noChangeShapeType="1"/>
          </p:cNvSpPr>
          <p:nvPr/>
        </p:nvSpPr>
        <p:spPr bwMode="auto">
          <a:xfrm flipH="1">
            <a:off x="4788024" y="3140968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Cloud 168"/>
          <p:cNvSpPr/>
          <p:nvPr/>
        </p:nvSpPr>
        <p:spPr bwMode="auto">
          <a:xfrm>
            <a:off x="4427984" y="4077072"/>
            <a:ext cx="720080" cy="36004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x--y</a:t>
            </a:r>
            <a:endParaRPr lang="cs-CZ">
              <a:latin typeface="Arial" charset="0"/>
            </a:endParaRPr>
          </a:p>
        </p:txBody>
      </p:sp>
      <p:sp>
        <p:nvSpPr>
          <p:cNvPr id="5" name="Quad Arrow 4"/>
          <p:cNvSpPr/>
          <p:nvPr/>
        </p:nvSpPr>
        <p:spPr bwMode="auto">
          <a:xfrm>
            <a:off x="8172400" y="2564904"/>
            <a:ext cx="432048" cy="432048"/>
          </a:xfrm>
          <a:prstGeom prst="quadArrow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6588224" y="2204864"/>
            <a:ext cx="576064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smtClean="0">
                <a:latin typeface="Arial" charset="0"/>
              </a:rPr>
              <a:t>2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&lt;1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Oval 114"/>
          <p:cNvSpPr/>
          <p:nvPr/>
        </p:nvSpPr>
        <p:spPr bwMode="auto">
          <a:xfrm>
            <a:off x="6300192" y="2996952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Oval 127"/>
          <p:cNvSpPr/>
          <p:nvPr/>
        </p:nvSpPr>
        <p:spPr bwMode="auto">
          <a:xfrm>
            <a:off x="2843808" y="306896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Oval 144"/>
          <p:cNvSpPr/>
          <p:nvPr/>
        </p:nvSpPr>
        <p:spPr bwMode="auto">
          <a:xfrm>
            <a:off x="3275856" y="3501008"/>
            <a:ext cx="288032" cy="2880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3779912" y="386104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Line 108"/>
          <p:cNvSpPr>
            <a:spLocks noChangeShapeType="1"/>
          </p:cNvSpPr>
          <p:nvPr/>
        </p:nvSpPr>
        <p:spPr bwMode="auto">
          <a:xfrm>
            <a:off x="1259632" y="3212976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1763688" y="3933056"/>
            <a:ext cx="576064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" name="Line 108"/>
          <p:cNvSpPr>
            <a:spLocks noChangeShapeType="1"/>
          </p:cNvSpPr>
          <p:nvPr/>
        </p:nvSpPr>
        <p:spPr bwMode="auto">
          <a:xfrm flipH="1">
            <a:off x="971600" y="3933056"/>
            <a:ext cx="79208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" name="Line 108"/>
          <p:cNvSpPr>
            <a:spLocks noChangeShapeType="1"/>
          </p:cNvSpPr>
          <p:nvPr/>
        </p:nvSpPr>
        <p:spPr bwMode="auto">
          <a:xfrm flipH="1">
            <a:off x="1259632" y="3933056"/>
            <a:ext cx="504056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" name="Line 108"/>
          <p:cNvSpPr>
            <a:spLocks noChangeShapeType="1"/>
          </p:cNvSpPr>
          <p:nvPr/>
        </p:nvSpPr>
        <p:spPr bwMode="auto">
          <a:xfrm flipH="1">
            <a:off x="1475656" y="3933056"/>
            <a:ext cx="288032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" name="Line 108"/>
          <p:cNvSpPr>
            <a:spLocks noChangeShapeType="1"/>
          </p:cNvSpPr>
          <p:nvPr/>
        </p:nvSpPr>
        <p:spPr bwMode="auto">
          <a:xfrm flipH="1">
            <a:off x="1763688" y="3933056"/>
            <a:ext cx="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Line 108"/>
          <p:cNvSpPr>
            <a:spLocks noChangeShapeType="1"/>
          </p:cNvSpPr>
          <p:nvPr/>
        </p:nvSpPr>
        <p:spPr bwMode="auto">
          <a:xfrm>
            <a:off x="1763688" y="3933056"/>
            <a:ext cx="216024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7" name="Line 108"/>
          <p:cNvSpPr>
            <a:spLocks noChangeShapeType="1"/>
          </p:cNvSpPr>
          <p:nvPr/>
        </p:nvSpPr>
        <p:spPr bwMode="auto">
          <a:xfrm>
            <a:off x="1763688" y="3933056"/>
            <a:ext cx="36004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9" name="Line 108"/>
          <p:cNvSpPr>
            <a:spLocks noChangeShapeType="1"/>
          </p:cNvSpPr>
          <p:nvPr/>
        </p:nvSpPr>
        <p:spPr bwMode="auto">
          <a:xfrm flipH="1">
            <a:off x="3131840" y="4077072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" name="Oval 179"/>
          <p:cNvSpPr/>
          <p:nvPr/>
        </p:nvSpPr>
        <p:spPr bwMode="auto">
          <a:xfrm>
            <a:off x="2987824" y="4365104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2" name="Line 108"/>
          <p:cNvSpPr>
            <a:spLocks noChangeShapeType="1"/>
          </p:cNvSpPr>
          <p:nvPr/>
        </p:nvSpPr>
        <p:spPr bwMode="auto">
          <a:xfrm flipH="1">
            <a:off x="5868144" y="4293096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5" name="&quot;No&quot; Symbol 184"/>
          <p:cNvSpPr/>
          <p:nvPr/>
        </p:nvSpPr>
        <p:spPr bwMode="auto">
          <a:xfrm>
            <a:off x="8100392" y="4077072"/>
            <a:ext cx="360040" cy="360040"/>
          </a:xfrm>
          <a:prstGeom prst="noSmoking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86" name="Line 108"/>
          <p:cNvSpPr>
            <a:spLocks noChangeShapeType="1"/>
          </p:cNvSpPr>
          <p:nvPr/>
        </p:nvSpPr>
        <p:spPr bwMode="auto">
          <a:xfrm>
            <a:off x="3635896" y="4437112"/>
            <a:ext cx="4320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7" name="Line 108"/>
          <p:cNvSpPr>
            <a:spLocks noChangeShapeType="1"/>
          </p:cNvSpPr>
          <p:nvPr/>
        </p:nvSpPr>
        <p:spPr bwMode="auto">
          <a:xfrm>
            <a:off x="4067944" y="4725144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8" name="Line 108"/>
          <p:cNvSpPr>
            <a:spLocks noChangeShapeType="1"/>
          </p:cNvSpPr>
          <p:nvPr/>
        </p:nvSpPr>
        <p:spPr bwMode="auto">
          <a:xfrm flipV="1">
            <a:off x="3851920" y="4725144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" name="Oval 132"/>
          <p:cNvSpPr/>
          <p:nvPr/>
        </p:nvSpPr>
        <p:spPr bwMode="auto">
          <a:xfrm>
            <a:off x="3131840" y="393305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8" name="Oval 177"/>
          <p:cNvSpPr/>
          <p:nvPr/>
        </p:nvSpPr>
        <p:spPr bwMode="auto">
          <a:xfrm>
            <a:off x="3491880" y="429309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Moon 183"/>
          <p:cNvSpPr/>
          <p:nvPr/>
        </p:nvSpPr>
        <p:spPr bwMode="auto">
          <a:xfrm>
            <a:off x="3995936" y="4581128"/>
            <a:ext cx="288032" cy="338336"/>
          </a:xfrm>
          <a:prstGeom prst="moon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0" name="Cloud 9"/>
          <p:cNvSpPr/>
          <p:nvPr/>
        </p:nvSpPr>
        <p:spPr bwMode="auto">
          <a:xfrm>
            <a:off x="4716016" y="2924944"/>
            <a:ext cx="720080" cy="360040"/>
          </a:xfrm>
          <a:prstGeom prst="cloud">
            <a:avLst/>
          </a:prstGeom>
          <a:solidFill>
            <a:schemeClr val="accent1">
              <a:lumMod val="7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x+y</a:t>
            </a:r>
            <a:endParaRPr lang="cs-CZ">
              <a:latin typeface="Arial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868144" y="4077072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Callout 8"/>
          <p:cNvSpPr/>
          <p:nvPr/>
        </p:nvSpPr>
        <p:spPr bwMode="auto">
          <a:xfrm>
            <a:off x="1043608" y="2996952"/>
            <a:ext cx="576064" cy="360040"/>
          </a:xfrm>
          <a:prstGeom prst="wedgeEllipseCallout">
            <a:avLst>
              <a:gd name="adj1" fmla="val -67050"/>
              <a:gd name="adj2" fmla="val 41990"/>
            </a:avLst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Arial" charset="0"/>
              </a:rPr>
              <a:t>H</a:t>
            </a:r>
            <a:r>
              <a:rPr lang="en-US" smtClean="0">
                <a:latin typeface="Arial" charset="0"/>
              </a:rPr>
              <a:t>i!</a:t>
            </a:r>
            <a:endParaRPr lang="cs-CZ">
              <a:latin typeface="Arial" charset="0"/>
            </a:endParaRPr>
          </a:p>
        </p:txBody>
      </p:sp>
      <p:sp>
        <p:nvSpPr>
          <p:cNvPr id="8" name="Cloud Callout 7"/>
          <p:cNvSpPr/>
          <p:nvPr/>
        </p:nvSpPr>
        <p:spPr bwMode="auto">
          <a:xfrm>
            <a:off x="1547664" y="3717032"/>
            <a:ext cx="432048" cy="432048"/>
          </a:xfrm>
          <a:prstGeom prst="cloudCallou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2" name="Left Arrow 11"/>
          <p:cNvSpPr/>
          <p:nvPr/>
        </p:nvSpPr>
        <p:spPr bwMode="auto">
          <a:xfrm>
            <a:off x="611560" y="3933056"/>
            <a:ext cx="360040" cy="412624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90" name="Oval 189"/>
          <p:cNvSpPr/>
          <p:nvPr/>
        </p:nvSpPr>
        <p:spPr bwMode="auto">
          <a:xfrm>
            <a:off x="4283968" y="3284984"/>
            <a:ext cx="216024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1" name="Oval 190"/>
          <p:cNvSpPr/>
          <p:nvPr/>
        </p:nvSpPr>
        <p:spPr bwMode="auto">
          <a:xfrm>
            <a:off x="5724128" y="458112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3851920" y="126876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076056" y="177281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2" name="Line 108"/>
          <p:cNvSpPr>
            <a:spLocks noChangeShapeType="1"/>
          </p:cNvSpPr>
          <p:nvPr/>
        </p:nvSpPr>
        <p:spPr bwMode="auto">
          <a:xfrm flipH="1" flipV="1">
            <a:off x="7668343" y="4221088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3" name="Line 108"/>
          <p:cNvSpPr>
            <a:spLocks noChangeShapeType="1"/>
          </p:cNvSpPr>
          <p:nvPr/>
        </p:nvSpPr>
        <p:spPr bwMode="auto">
          <a:xfrm flipV="1">
            <a:off x="7308304" y="4221088"/>
            <a:ext cx="360040" cy="72008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" name="Line 108"/>
          <p:cNvSpPr>
            <a:spLocks noChangeShapeType="1"/>
          </p:cNvSpPr>
          <p:nvPr/>
        </p:nvSpPr>
        <p:spPr bwMode="auto">
          <a:xfrm flipV="1">
            <a:off x="7668344" y="4221088"/>
            <a:ext cx="0" cy="648072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5" name="Line 108"/>
          <p:cNvSpPr>
            <a:spLocks noChangeShapeType="1"/>
          </p:cNvSpPr>
          <p:nvPr/>
        </p:nvSpPr>
        <p:spPr bwMode="auto">
          <a:xfrm flipV="1">
            <a:off x="6804248" y="4221088"/>
            <a:ext cx="864096" cy="79208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" name="Line 108"/>
          <p:cNvSpPr>
            <a:spLocks noChangeShapeType="1"/>
          </p:cNvSpPr>
          <p:nvPr/>
        </p:nvSpPr>
        <p:spPr bwMode="auto">
          <a:xfrm flipH="1" flipV="1">
            <a:off x="7380312" y="3429000"/>
            <a:ext cx="288181" cy="7923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7" name="Oval 116"/>
          <p:cNvSpPr/>
          <p:nvPr/>
        </p:nvSpPr>
        <p:spPr bwMode="auto">
          <a:xfrm>
            <a:off x="7236296" y="3284984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Oval 152"/>
          <p:cNvSpPr/>
          <p:nvPr/>
        </p:nvSpPr>
        <p:spPr bwMode="auto">
          <a:xfrm>
            <a:off x="323528" y="2348880"/>
            <a:ext cx="100811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79512" y="476672"/>
            <a:ext cx="8784976" cy="4896544"/>
          </a:xfrm>
          <a:prstGeom prst="rect">
            <a:avLst/>
          </a:prstGeom>
          <a:solidFill>
            <a:schemeClr val="accent6">
              <a:lumMod val="40000"/>
              <a:lumOff val="60000"/>
              <a:alpha val="6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>
              <a:schemeClr val="accent1"/>
            </a:glow>
            <a:outerShdw blurRad="50800" sx="1000" sy="1000" algn="ctr" rotWithShape="0">
              <a:srgbClr val="000000"/>
            </a:outerShdw>
            <a:softEdge rad="0"/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550" name="AutoShape 46"/>
          <p:cNvSpPr>
            <a:spLocks noChangeArrowheads="1"/>
          </p:cNvSpPr>
          <p:nvPr/>
        </p:nvSpPr>
        <p:spPr bwMode="auto">
          <a:xfrm>
            <a:off x="251520" y="5085184"/>
            <a:ext cx="8568952" cy="1368152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400" smtClean="0"/>
              <a:t>- </a:t>
            </a:r>
            <a:r>
              <a:rPr lang="cs-CZ" sz="1400" smtClean="0"/>
              <a:t>Robert Sedgewick</a:t>
            </a:r>
            <a:r>
              <a:rPr lang="en-US" sz="1400" smtClean="0"/>
              <a:t>:  </a:t>
            </a:r>
            <a:r>
              <a:rPr lang="en-US" sz="1400" i="1" smtClean="0"/>
              <a:t>Algorithms </a:t>
            </a:r>
            <a:r>
              <a:rPr lang="en-US" sz="1400" i="1"/>
              <a:t>in C++, Parts 1–4: Fundamentals, Data Structure, Sorting, Searching, </a:t>
            </a:r>
            <a:r>
              <a:rPr lang="en-US" sz="1400" i="1" smtClean="0"/>
              <a:t>   </a:t>
            </a:r>
          </a:p>
          <a:p>
            <a:pPr>
              <a:lnSpc>
                <a:spcPct val="120000"/>
              </a:lnSpc>
            </a:pPr>
            <a:r>
              <a:rPr lang="en-US" sz="1400" i="1"/>
              <a:t> </a:t>
            </a:r>
            <a:r>
              <a:rPr lang="en-US" sz="1400" i="1" smtClean="0"/>
              <a:t> Third Edition</a:t>
            </a:r>
            <a:r>
              <a:rPr lang="en-US" sz="1400" smtClean="0"/>
              <a:t>, </a:t>
            </a:r>
            <a:r>
              <a:rPr lang="cs-CZ" sz="1400"/>
              <a:t>Addison Wesley </a:t>
            </a:r>
            <a:r>
              <a:rPr lang="cs-CZ" sz="1400" smtClean="0"/>
              <a:t>Professional</a:t>
            </a:r>
            <a:r>
              <a:rPr lang="en-US" sz="1400" smtClean="0"/>
              <a:t>, 1998</a:t>
            </a:r>
          </a:p>
          <a:p>
            <a:pPr>
              <a:lnSpc>
                <a:spcPct val="120000"/>
              </a:lnSpc>
            </a:pPr>
            <a:r>
              <a:rPr lang="en-US" sz="1400" smtClean="0"/>
              <a:t>-  </a:t>
            </a:r>
            <a:r>
              <a:rPr lang="cs-CZ" sz="1400" smtClean="0"/>
              <a:t>http</a:t>
            </a:r>
            <a:r>
              <a:rPr lang="cs-CZ" sz="1400"/>
              <a:t>://</a:t>
            </a:r>
            <a:r>
              <a:rPr lang="cs-CZ" sz="1400" smtClean="0"/>
              <a:t>www.cs.helsinki.fi/u/mluukkai/tirak2010/B-tree.pdf</a:t>
            </a:r>
            <a:endParaRPr lang="en-US" sz="1400" smtClean="0"/>
          </a:p>
          <a:p>
            <a:pPr>
              <a:lnSpc>
                <a:spcPct val="120000"/>
              </a:lnSpc>
            </a:pPr>
            <a:r>
              <a:rPr lang="en-US" sz="1400" smtClean="0"/>
              <a:t>-  (CLRS)</a:t>
            </a:r>
            <a:r>
              <a:rPr lang="en-US" sz="1400"/>
              <a:t> </a:t>
            </a:r>
            <a:r>
              <a:rPr lang="cs-CZ" sz="1400" smtClean="0"/>
              <a:t>Cormen</a:t>
            </a:r>
            <a:r>
              <a:rPr lang="cs-CZ" sz="1400"/>
              <a:t>, </a:t>
            </a:r>
            <a:r>
              <a:rPr lang="cs-CZ" sz="1400" smtClean="0"/>
              <a:t>Leiserson</a:t>
            </a:r>
            <a:r>
              <a:rPr lang="cs-CZ" sz="1400"/>
              <a:t>, </a:t>
            </a:r>
            <a:r>
              <a:rPr lang="cs-CZ" sz="1400" smtClean="0"/>
              <a:t>Rivest, </a:t>
            </a:r>
            <a:r>
              <a:rPr lang="cs-CZ" sz="1400"/>
              <a:t>Stein:</a:t>
            </a:r>
            <a:r>
              <a:rPr lang="cs-CZ" sz="1400" i="1"/>
              <a:t> Introduction to Algorithms</a:t>
            </a:r>
            <a:r>
              <a:rPr lang="cs-CZ" sz="1400"/>
              <a:t>, 3rd ed., </a:t>
            </a:r>
            <a:r>
              <a:rPr lang="cs-CZ" sz="1400" smtClean="0"/>
              <a:t>MIT</a:t>
            </a:r>
            <a:r>
              <a:rPr lang="en-US" sz="1400"/>
              <a:t> </a:t>
            </a:r>
            <a:r>
              <a:rPr lang="en-US" sz="1400" smtClean="0"/>
              <a:t> </a:t>
            </a:r>
            <a:r>
              <a:rPr lang="cs-CZ" sz="1400" smtClean="0"/>
              <a:t>Press</a:t>
            </a:r>
            <a:r>
              <a:rPr lang="cs-CZ" sz="1400"/>
              <a:t>, </a:t>
            </a:r>
            <a:r>
              <a:rPr lang="cs-CZ" sz="1400" smtClean="0"/>
              <a:t>2009</a:t>
            </a:r>
            <a:r>
              <a:rPr lang="en-US" sz="1400" smtClean="0"/>
              <a:t>                                                                                   </a:t>
            </a:r>
            <a:endParaRPr lang="en-US" sz="1400"/>
          </a:p>
        </p:txBody>
      </p:sp>
      <p:sp>
        <p:nvSpPr>
          <p:cNvPr id="98" name="AutoShape 46"/>
          <p:cNvSpPr>
            <a:spLocks noChangeArrowheads="1"/>
          </p:cNvSpPr>
          <p:nvPr/>
        </p:nvSpPr>
        <p:spPr bwMode="auto">
          <a:xfrm>
            <a:off x="539552" y="4869160"/>
            <a:ext cx="3024336" cy="360040"/>
          </a:xfrm>
          <a:prstGeom prst="roundRect">
            <a:avLst>
              <a:gd name="adj" fmla="val 373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600" b="1" smtClean="0"/>
              <a:t>To read</a:t>
            </a:r>
            <a:endParaRPr lang="en-US" sz="1600" b="1"/>
          </a:p>
        </p:txBody>
      </p:sp>
      <p:sp>
        <p:nvSpPr>
          <p:cNvPr id="97" name="AutoShape 46"/>
          <p:cNvSpPr>
            <a:spLocks noChangeArrowheads="1"/>
          </p:cNvSpPr>
          <p:nvPr/>
        </p:nvSpPr>
        <p:spPr bwMode="auto">
          <a:xfrm>
            <a:off x="5436096" y="6309320"/>
            <a:ext cx="3024336" cy="360040"/>
          </a:xfrm>
          <a:prstGeom prst="roundRect">
            <a:avLst>
              <a:gd name="adj" fmla="val 373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400" smtClean="0"/>
              <a:t>See PAL webpage for references</a:t>
            </a:r>
            <a:endParaRPr lang="en-US" sz="1400"/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3708400" y="188640"/>
            <a:ext cx="4608513" cy="144463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395536" y="188938"/>
            <a:ext cx="5761037" cy="504825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and B+ search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2" name="Group 28"/>
          <p:cNvGrpSpPr>
            <a:grpSpLocks/>
          </p:cNvGrpSpPr>
          <p:nvPr/>
        </p:nvGrpSpPr>
        <p:grpSpPr bwMode="auto">
          <a:xfrm>
            <a:off x="6011863" y="188640"/>
            <a:ext cx="217487" cy="217488"/>
            <a:chOff x="2290" y="73"/>
            <a:chExt cx="137" cy="137"/>
          </a:xfrm>
        </p:grpSpPr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4" name="Rectangle 2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25" name="Line 2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23" name="Arc 1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8172450" y="188640"/>
            <a:ext cx="431800" cy="5048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7" name="Group 33"/>
          <p:cNvGrpSpPr>
            <a:grpSpLocks/>
          </p:cNvGrpSpPr>
          <p:nvPr/>
        </p:nvGrpSpPr>
        <p:grpSpPr bwMode="auto">
          <a:xfrm flipH="1">
            <a:off x="8101013" y="188640"/>
            <a:ext cx="217487" cy="217488"/>
            <a:chOff x="2290" y="73"/>
            <a:chExt cx="137" cy="137"/>
          </a:xfrm>
        </p:grpSpPr>
        <p:grpSp>
          <p:nvGrpSpPr>
            <p:cNvPr id="21538" name="Group 3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39" name="Rectangle 3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40" name="Line 3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41" name="Arc 3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67" name="AutoShape 63"/>
          <p:cNvSpPr>
            <a:spLocks noChangeArrowheads="1"/>
          </p:cNvSpPr>
          <p:nvPr/>
        </p:nvSpPr>
        <p:spPr bwMode="auto">
          <a:xfrm>
            <a:off x="323850" y="477565"/>
            <a:ext cx="287338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9" name="AutoShape 105"/>
          <p:cNvSpPr>
            <a:spLocks noChangeArrowheads="1"/>
          </p:cNvSpPr>
          <p:nvPr/>
        </p:nvSpPr>
        <p:spPr bwMode="auto">
          <a:xfrm>
            <a:off x="6372200" y="909018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0" name="AutoShape 46"/>
          <p:cNvSpPr>
            <a:spLocks noChangeArrowheads="1"/>
          </p:cNvSpPr>
          <p:nvPr/>
        </p:nvSpPr>
        <p:spPr bwMode="auto">
          <a:xfrm>
            <a:off x="6300192" y="404962"/>
            <a:ext cx="1800200" cy="864096"/>
          </a:xfrm>
          <a:prstGeom prst="roundRect">
            <a:avLst>
              <a:gd name="adj" fmla="val 9583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Marko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Berezovsk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ý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Radek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Ma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ří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k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PAL 2012</a:t>
            </a:r>
            <a:endParaRPr lang="cs-CZ" sz="12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54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AutoShape 3"/>
          <p:cNvSpPr>
            <a:spLocks noChangeArrowheads="1"/>
          </p:cNvSpPr>
          <p:nvPr/>
        </p:nvSpPr>
        <p:spPr bwMode="auto">
          <a:xfrm>
            <a:off x="251520" y="2852936"/>
            <a:ext cx="8640960" cy="244827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17281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651" name="Rectangle 14"/>
          <p:cNvSpPr>
            <a:spLocks noChangeArrowheads="1"/>
          </p:cNvSpPr>
          <p:nvPr/>
        </p:nvSpPr>
        <p:spPr bwMode="auto">
          <a:xfrm>
            <a:off x="681038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7652" name="Rectangle 15"/>
          <p:cNvSpPr>
            <a:spLocks noChangeArrowheads="1"/>
          </p:cNvSpPr>
          <p:nvPr/>
        </p:nvSpPr>
        <p:spPr bwMode="auto">
          <a:xfrm>
            <a:off x="1544638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7653" name="Rectangle 16"/>
          <p:cNvSpPr>
            <a:spLocks noChangeArrowheads="1"/>
          </p:cNvSpPr>
          <p:nvPr/>
        </p:nvSpPr>
        <p:spPr bwMode="auto">
          <a:xfrm>
            <a:off x="969963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7654" name="Rectangle 17"/>
          <p:cNvSpPr>
            <a:spLocks noChangeArrowheads="1"/>
          </p:cNvSpPr>
          <p:nvPr/>
        </p:nvSpPr>
        <p:spPr bwMode="auto">
          <a:xfrm>
            <a:off x="125730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7655" name="Rectangle 18"/>
          <p:cNvSpPr>
            <a:spLocks noChangeArrowheads="1"/>
          </p:cNvSpPr>
          <p:nvPr/>
        </p:nvSpPr>
        <p:spPr bwMode="auto">
          <a:xfrm>
            <a:off x="478472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7656" name="Rectangle 19"/>
          <p:cNvSpPr>
            <a:spLocks noChangeArrowheads="1"/>
          </p:cNvSpPr>
          <p:nvPr/>
        </p:nvSpPr>
        <p:spPr bwMode="auto">
          <a:xfrm>
            <a:off x="5360988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7657" name="Rectangle 20"/>
          <p:cNvSpPr>
            <a:spLocks noChangeArrowheads="1"/>
          </p:cNvSpPr>
          <p:nvPr/>
        </p:nvSpPr>
        <p:spPr bwMode="auto">
          <a:xfrm>
            <a:off x="507365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7658" name="Rectangle 21"/>
          <p:cNvSpPr>
            <a:spLocks noChangeArrowheads="1"/>
          </p:cNvSpPr>
          <p:nvPr/>
        </p:nvSpPr>
        <p:spPr bwMode="auto">
          <a:xfrm>
            <a:off x="564832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7659" name="Rectangle 22"/>
          <p:cNvSpPr>
            <a:spLocks noChangeArrowheads="1"/>
          </p:cNvSpPr>
          <p:nvPr/>
        </p:nvSpPr>
        <p:spPr bwMode="auto">
          <a:xfrm>
            <a:off x="615315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7660" name="Rectangle 23"/>
          <p:cNvSpPr>
            <a:spLocks noChangeArrowheads="1"/>
          </p:cNvSpPr>
          <p:nvPr/>
        </p:nvSpPr>
        <p:spPr bwMode="auto">
          <a:xfrm>
            <a:off x="6729413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644207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701675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752157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7664" name="Rectangle 27"/>
          <p:cNvSpPr>
            <a:spLocks noChangeArrowheads="1"/>
          </p:cNvSpPr>
          <p:nvPr/>
        </p:nvSpPr>
        <p:spPr bwMode="auto">
          <a:xfrm>
            <a:off x="8097838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65" name="Rectangle 28"/>
          <p:cNvSpPr>
            <a:spLocks noChangeArrowheads="1"/>
          </p:cNvSpPr>
          <p:nvPr/>
        </p:nvSpPr>
        <p:spPr bwMode="auto">
          <a:xfrm>
            <a:off x="7810500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7666" name="Rectangle 29"/>
          <p:cNvSpPr>
            <a:spLocks noChangeArrowheads="1"/>
          </p:cNvSpPr>
          <p:nvPr/>
        </p:nvSpPr>
        <p:spPr bwMode="auto">
          <a:xfrm>
            <a:off x="8385175" y="46513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67" name="Line 30"/>
          <p:cNvSpPr>
            <a:spLocks noChangeShapeType="1"/>
          </p:cNvSpPr>
          <p:nvPr/>
        </p:nvSpPr>
        <p:spPr bwMode="auto">
          <a:xfrm>
            <a:off x="679450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68" name="Line 31"/>
          <p:cNvSpPr>
            <a:spLocks noChangeShapeType="1"/>
          </p:cNvSpPr>
          <p:nvPr/>
        </p:nvSpPr>
        <p:spPr bwMode="auto">
          <a:xfrm>
            <a:off x="4784725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69" name="Line 32"/>
          <p:cNvSpPr>
            <a:spLocks noChangeShapeType="1"/>
          </p:cNvSpPr>
          <p:nvPr/>
        </p:nvSpPr>
        <p:spPr bwMode="auto">
          <a:xfrm>
            <a:off x="6154738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70" name="Line 33"/>
          <p:cNvSpPr>
            <a:spLocks noChangeShapeType="1"/>
          </p:cNvSpPr>
          <p:nvPr/>
        </p:nvSpPr>
        <p:spPr bwMode="auto">
          <a:xfrm>
            <a:off x="7521575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71" name="Rectangle 39"/>
          <p:cNvSpPr>
            <a:spLocks noChangeArrowheads="1"/>
          </p:cNvSpPr>
          <p:nvPr/>
        </p:nvSpPr>
        <p:spPr bwMode="auto">
          <a:xfrm>
            <a:off x="2049463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7672" name="Rectangle 40"/>
          <p:cNvSpPr>
            <a:spLocks noChangeArrowheads="1"/>
          </p:cNvSpPr>
          <p:nvPr/>
        </p:nvSpPr>
        <p:spPr bwMode="auto">
          <a:xfrm>
            <a:off x="2625725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73" name="Rectangle 41"/>
          <p:cNvSpPr>
            <a:spLocks noChangeArrowheads="1"/>
          </p:cNvSpPr>
          <p:nvPr/>
        </p:nvSpPr>
        <p:spPr bwMode="auto">
          <a:xfrm>
            <a:off x="2338388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7674" name="Rectangle 42"/>
          <p:cNvSpPr>
            <a:spLocks noChangeArrowheads="1"/>
          </p:cNvSpPr>
          <p:nvPr/>
        </p:nvSpPr>
        <p:spPr bwMode="auto">
          <a:xfrm>
            <a:off x="2913063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75" name="Line 43"/>
          <p:cNvSpPr>
            <a:spLocks noChangeShapeType="1"/>
          </p:cNvSpPr>
          <p:nvPr/>
        </p:nvSpPr>
        <p:spPr bwMode="auto">
          <a:xfrm>
            <a:off x="2047875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76" name="Rectangle 58"/>
          <p:cNvSpPr>
            <a:spLocks noChangeArrowheads="1"/>
          </p:cNvSpPr>
          <p:nvPr/>
        </p:nvSpPr>
        <p:spPr bwMode="auto">
          <a:xfrm>
            <a:off x="3417888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7677" name="Rectangle 59"/>
          <p:cNvSpPr>
            <a:spLocks noChangeArrowheads="1"/>
          </p:cNvSpPr>
          <p:nvPr/>
        </p:nvSpPr>
        <p:spPr bwMode="auto">
          <a:xfrm>
            <a:off x="3705225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7678" name="Rectangle 60"/>
          <p:cNvSpPr>
            <a:spLocks noChangeArrowheads="1"/>
          </p:cNvSpPr>
          <p:nvPr/>
        </p:nvSpPr>
        <p:spPr bwMode="auto">
          <a:xfrm>
            <a:off x="3994150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79" name="Rectangle 61"/>
          <p:cNvSpPr>
            <a:spLocks noChangeArrowheads="1"/>
          </p:cNvSpPr>
          <p:nvPr/>
        </p:nvSpPr>
        <p:spPr bwMode="auto">
          <a:xfrm>
            <a:off x="4281488" y="46513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80" name="Line 62"/>
          <p:cNvSpPr>
            <a:spLocks noChangeShapeType="1"/>
          </p:cNvSpPr>
          <p:nvPr/>
        </p:nvSpPr>
        <p:spPr bwMode="auto">
          <a:xfrm>
            <a:off x="3417888" y="46513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81" name="Rectangle 86"/>
          <p:cNvSpPr>
            <a:spLocks noChangeArrowheads="1"/>
          </p:cNvSpPr>
          <p:nvPr/>
        </p:nvSpPr>
        <p:spPr bwMode="auto">
          <a:xfrm>
            <a:off x="3201988" y="3933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7682" name="Rectangle 87"/>
          <p:cNvSpPr>
            <a:spLocks noChangeArrowheads="1"/>
          </p:cNvSpPr>
          <p:nvPr/>
        </p:nvSpPr>
        <p:spPr bwMode="auto">
          <a:xfrm>
            <a:off x="3778250" y="3933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83" name="Rectangle 88"/>
          <p:cNvSpPr>
            <a:spLocks noChangeArrowheads="1"/>
          </p:cNvSpPr>
          <p:nvPr/>
        </p:nvSpPr>
        <p:spPr bwMode="auto">
          <a:xfrm>
            <a:off x="3490913" y="3933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7684" name="Rectangle 89"/>
          <p:cNvSpPr>
            <a:spLocks noChangeArrowheads="1"/>
          </p:cNvSpPr>
          <p:nvPr/>
        </p:nvSpPr>
        <p:spPr bwMode="auto">
          <a:xfrm>
            <a:off x="4065588" y="3933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85" name="Rectangle 90"/>
          <p:cNvSpPr>
            <a:spLocks noChangeArrowheads="1"/>
          </p:cNvSpPr>
          <p:nvPr/>
        </p:nvSpPr>
        <p:spPr bwMode="auto">
          <a:xfrm>
            <a:off x="3994150" y="3359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7686" name="Line 91"/>
          <p:cNvSpPr>
            <a:spLocks noChangeShapeType="1"/>
          </p:cNvSpPr>
          <p:nvPr/>
        </p:nvSpPr>
        <p:spPr bwMode="auto">
          <a:xfrm>
            <a:off x="3201988" y="39338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87" name="Line 92"/>
          <p:cNvSpPr>
            <a:spLocks noChangeShapeType="1"/>
          </p:cNvSpPr>
          <p:nvPr/>
        </p:nvSpPr>
        <p:spPr bwMode="auto">
          <a:xfrm flipH="1">
            <a:off x="3201988" y="364490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88" name="Rectangle 93"/>
          <p:cNvSpPr>
            <a:spLocks noChangeArrowheads="1"/>
          </p:cNvSpPr>
          <p:nvPr/>
        </p:nvSpPr>
        <p:spPr bwMode="auto">
          <a:xfrm>
            <a:off x="4570413" y="3935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7689" name="Rectangle 94"/>
          <p:cNvSpPr>
            <a:spLocks noChangeArrowheads="1"/>
          </p:cNvSpPr>
          <p:nvPr/>
        </p:nvSpPr>
        <p:spPr bwMode="auto">
          <a:xfrm>
            <a:off x="5146675" y="3935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0" name="Rectangle 95"/>
          <p:cNvSpPr>
            <a:spLocks noChangeArrowheads="1"/>
          </p:cNvSpPr>
          <p:nvPr/>
        </p:nvSpPr>
        <p:spPr bwMode="auto">
          <a:xfrm>
            <a:off x="4859338" y="3935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7691" name="Rectangle 96"/>
          <p:cNvSpPr>
            <a:spLocks noChangeArrowheads="1"/>
          </p:cNvSpPr>
          <p:nvPr/>
        </p:nvSpPr>
        <p:spPr bwMode="auto">
          <a:xfrm>
            <a:off x="5434013" y="3935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2" name="Line 97"/>
          <p:cNvSpPr>
            <a:spLocks noChangeShapeType="1"/>
          </p:cNvSpPr>
          <p:nvPr/>
        </p:nvSpPr>
        <p:spPr bwMode="auto">
          <a:xfrm>
            <a:off x="4570413" y="39354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93" name="Rectangle 104"/>
          <p:cNvSpPr>
            <a:spLocks noChangeArrowheads="1"/>
          </p:cNvSpPr>
          <p:nvPr/>
        </p:nvSpPr>
        <p:spPr bwMode="auto">
          <a:xfrm>
            <a:off x="4283075" y="33575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4" name="Rectangle 105"/>
          <p:cNvSpPr>
            <a:spLocks noChangeArrowheads="1"/>
          </p:cNvSpPr>
          <p:nvPr/>
        </p:nvSpPr>
        <p:spPr bwMode="auto">
          <a:xfrm>
            <a:off x="4570413" y="33575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5" name="Rectangle 106"/>
          <p:cNvSpPr>
            <a:spLocks noChangeArrowheads="1"/>
          </p:cNvSpPr>
          <p:nvPr/>
        </p:nvSpPr>
        <p:spPr bwMode="auto">
          <a:xfrm>
            <a:off x="4859338" y="33575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696" name="Line 107"/>
          <p:cNvSpPr>
            <a:spLocks noChangeShapeType="1"/>
          </p:cNvSpPr>
          <p:nvPr/>
        </p:nvSpPr>
        <p:spPr bwMode="auto">
          <a:xfrm>
            <a:off x="4281488" y="364490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97" name="Line 108"/>
          <p:cNvSpPr>
            <a:spLocks noChangeShapeType="1"/>
          </p:cNvSpPr>
          <p:nvPr/>
        </p:nvSpPr>
        <p:spPr bwMode="auto">
          <a:xfrm>
            <a:off x="3994150" y="33575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98" name="Line 37"/>
          <p:cNvSpPr>
            <a:spLocks noChangeShapeType="1"/>
          </p:cNvSpPr>
          <p:nvPr/>
        </p:nvSpPr>
        <p:spPr bwMode="auto">
          <a:xfrm>
            <a:off x="4857750" y="422116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99" name="Line 38"/>
          <p:cNvSpPr>
            <a:spLocks noChangeShapeType="1"/>
          </p:cNvSpPr>
          <p:nvPr/>
        </p:nvSpPr>
        <p:spPr bwMode="auto">
          <a:xfrm>
            <a:off x="5146675" y="422116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0" name="Line 34"/>
          <p:cNvSpPr>
            <a:spLocks noChangeShapeType="1"/>
          </p:cNvSpPr>
          <p:nvPr/>
        </p:nvSpPr>
        <p:spPr bwMode="auto">
          <a:xfrm flipH="1">
            <a:off x="2049463" y="422116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1" name="Line 35"/>
          <p:cNvSpPr>
            <a:spLocks noChangeShapeType="1"/>
          </p:cNvSpPr>
          <p:nvPr/>
        </p:nvSpPr>
        <p:spPr bwMode="auto">
          <a:xfrm flipH="1">
            <a:off x="682625" y="422116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2" name="Line 36"/>
          <p:cNvSpPr>
            <a:spLocks noChangeShapeType="1"/>
          </p:cNvSpPr>
          <p:nvPr/>
        </p:nvSpPr>
        <p:spPr bwMode="auto">
          <a:xfrm>
            <a:off x="4570413" y="422116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3" name="Line 110"/>
          <p:cNvSpPr>
            <a:spLocks noChangeShapeType="1"/>
          </p:cNvSpPr>
          <p:nvPr/>
        </p:nvSpPr>
        <p:spPr bwMode="auto">
          <a:xfrm flipH="1">
            <a:off x="3417888" y="422116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04" name="AutoShape 111"/>
          <p:cNvSpPr>
            <a:spLocks noChangeArrowheads="1"/>
          </p:cNvSpPr>
          <p:nvPr/>
        </p:nvSpPr>
        <p:spPr bwMode="auto">
          <a:xfrm rot="5400000" flipV="1">
            <a:off x="7613650" y="531813"/>
            <a:ext cx="649288" cy="252412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7705" name="AutoShape 112"/>
          <p:cNvSpPr>
            <a:spLocks noChangeArrowheads="1"/>
          </p:cNvSpPr>
          <p:nvPr/>
        </p:nvSpPr>
        <p:spPr bwMode="auto">
          <a:xfrm>
            <a:off x="1763713" y="765175"/>
            <a:ext cx="5616575" cy="358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Re</a:t>
            </a:r>
            <a:r>
              <a:rPr lang="en-US" altLang="cs-CZ"/>
              <a:t>c</a:t>
            </a:r>
            <a:r>
              <a:rPr lang="cs-CZ" altLang="cs-CZ"/>
              <a:t>apitula</a:t>
            </a:r>
            <a:r>
              <a:rPr lang="en-US" altLang="cs-CZ"/>
              <a:t>tion</a:t>
            </a:r>
            <a:r>
              <a:rPr lang="cs-CZ" altLang="cs-CZ"/>
              <a:t> - </a:t>
            </a:r>
            <a:r>
              <a:rPr lang="en-US" altLang="cs-CZ"/>
              <a:t>insert </a:t>
            </a:r>
            <a:r>
              <a:rPr lang="cs-CZ" altLang="cs-CZ"/>
              <a:t> 15</a:t>
            </a:r>
          </a:p>
        </p:txBody>
      </p:sp>
      <p:sp>
        <p:nvSpPr>
          <p:cNvPr id="27707" name="AutoShape 115"/>
          <p:cNvSpPr>
            <a:spLocks noChangeArrowheads="1"/>
          </p:cNvSpPr>
          <p:nvPr/>
        </p:nvSpPr>
        <p:spPr bwMode="auto">
          <a:xfrm>
            <a:off x="900113" y="5516563"/>
            <a:ext cx="7559675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Each </a:t>
            </a:r>
            <a:r>
              <a:rPr lang="en-US" altLang="cs-CZ" smtClean="0"/>
              <a:t>level </a:t>
            </a:r>
            <a:r>
              <a:rPr lang="en-US" altLang="cs-CZ"/>
              <a:t>acquired one new </a:t>
            </a:r>
            <a:r>
              <a:rPr lang="cs-CZ" altLang="cs-CZ"/>
              <a:t> </a:t>
            </a:r>
            <a:r>
              <a:rPr lang="en-US" altLang="cs-CZ"/>
              <a:t>node, a new root was created too,</a:t>
            </a:r>
          </a:p>
          <a:p>
            <a:r>
              <a:rPr lang="en-US" altLang="cs-CZ"/>
              <a:t>the tree </a:t>
            </a:r>
            <a:r>
              <a:rPr lang="en-US" altLang="cs-CZ" b="1"/>
              <a:t>grows upwards</a:t>
            </a:r>
            <a:r>
              <a:rPr lang="en-US" altLang="cs-CZ"/>
              <a:t> and remains perfectly balanced.</a:t>
            </a:r>
          </a:p>
        </p:txBody>
      </p:sp>
      <p:sp>
        <p:nvSpPr>
          <p:cNvPr id="27709" name="Rectangle 75"/>
          <p:cNvSpPr>
            <a:spLocks noChangeArrowheads="1"/>
          </p:cNvSpPr>
          <p:nvPr/>
        </p:nvSpPr>
        <p:spPr bwMode="auto">
          <a:xfrm>
            <a:off x="3852863" y="1268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7710" name="Rectangle 76"/>
          <p:cNvSpPr>
            <a:spLocks noChangeArrowheads="1"/>
          </p:cNvSpPr>
          <p:nvPr/>
        </p:nvSpPr>
        <p:spPr bwMode="auto">
          <a:xfrm>
            <a:off x="4429125" y="1268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7711" name="Rectangle 77"/>
          <p:cNvSpPr>
            <a:spLocks noChangeArrowheads="1"/>
          </p:cNvSpPr>
          <p:nvPr/>
        </p:nvSpPr>
        <p:spPr bwMode="auto">
          <a:xfrm>
            <a:off x="4141788" y="1268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7712" name="Rectangle 78"/>
          <p:cNvSpPr>
            <a:spLocks noChangeArrowheads="1"/>
          </p:cNvSpPr>
          <p:nvPr/>
        </p:nvSpPr>
        <p:spPr bwMode="auto">
          <a:xfrm>
            <a:off x="4716463" y="12684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7713" name="Rectangle 79"/>
          <p:cNvSpPr>
            <a:spLocks noChangeArrowheads="1"/>
          </p:cNvSpPr>
          <p:nvPr/>
        </p:nvSpPr>
        <p:spPr bwMode="auto">
          <a:xfrm>
            <a:off x="1117600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7714" name="Rectangle 80"/>
          <p:cNvSpPr>
            <a:spLocks noChangeArrowheads="1"/>
          </p:cNvSpPr>
          <p:nvPr/>
        </p:nvSpPr>
        <p:spPr bwMode="auto">
          <a:xfrm>
            <a:off x="1981200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7715" name="Rectangle 81"/>
          <p:cNvSpPr>
            <a:spLocks noChangeArrowheads="1"/>
          </p:cNvSpPr>
          <p:nvPr/>
        </p:nvSpPr>
        <p:spPr bwMode="auto">
          <a:xfrm>
            <a:off x="1406525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7716" name="Rectangle 82"/>
          <p:cNvSpPr>
            <a:spLocks noChangeArrowheads="1"/>
          </p:cNvSpPr>
          <p:nvPr/>
        </p:nvSpPr>
        <p:spPr bwMode="auto">
          <a:xfrm>
            <a:off x="169386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7717" name="Rectangle 87"/>
          <p:cNvSpPr>
            <a:spLocks noChangeArrowheads="1"/>
          </p:cNvSpPr>
          <p:nvPr/>
        </p:nvSpPr>
        <p:spPr bwMode="auto">
          <a:xfrm>
            <a:off x="385286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7718" name="Rectangle 88"/>
          <p:cNvSpPr>
            <a:spLocks noChangeArrowheads="1"/>
          </p:cNvSpPr>
          <p:nvPr/>
        </p:nvSpPr>
        <p:spPr bwMode="auto">
          <a:xfrm>
            <a:off x="4429125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7719" name="Rectangle 89"/>
          <p:cNvSpPr>
            <a:spLocks noChangeArrowheads="1"/>
          </p:cNvSpPr>
          <p:nvPr/>
        </p:nvSpPr>
        <p:spPr bwMode="auto">
          <a:xfrm>
            <a:off x="4141788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7720" name="Rectangle 90"/>
          <p:cNvSpPr>
            <a:spLocks noChangeArrowheads="1"/>
          </p:cNvSpPr>
          <p:nvPr/>
        </p:nvSpPr>
        <p:spPr bwMode="auto">
          <a:xfrm>
            <a:off x="471646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7721" name="Rectangle 91"/>
          <p:cNvSpPr>
            <a:spLocks noChangeArrowheads="1"/>
          </p:cNvSpPr>
          <p:nvPr/>
        </p:nvSpPr>
        <p:spPr bwMode="auto">
          <a:xfrm>
            <a:off x="5221288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7722" name="Rectangle 92"/>
          <p:cNvSpPr>
            <a:spLocks noChangeArrowheads="1"/>
          </p:cNvSpPr>
          <p:nvPr/>
        </p:nvSpPr>
        <p:spPr bwMode="auto">
          <a:xfrm>
            <a:off x="5797550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723" name="Rectangle 93"/>
          <p:cNvSpPr>
            <a:spLocks noChangeArrowheads="1"/>
          </p:cNvSpPr>
          <p:nvPr/>
        </p:nvSpPr>
        <p:spPr bwMode="auto">
          <a:xfrm>
            <a:off x="551021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7724" name="Rectangle 94"/>
          <p:cNvSpPr>
            <a:spLocks noChangeArrowheads="1"/>
          </p:cNvSpPr>
          <p:nvPr/>
        </p:nvSpPr>
        <p:spPr bwMode="auto">
          <a:xfrm>
            <a:off x="6084888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725" name="Rectangle 95"/>
          <p:cNvSpPr>
            <a:spLocks noChangeArrowheads="1"/>
          </p:cNvSpPr>
          <p:nvPr/>
        </p:nvSpPr>
        <p:spPr bwMode="auto">
          <a:xfrm>
            <a:off x="658971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7726" name="Rectangle 96"/>
          <p:cNvSpPr>
            <a:spLocks noChangeArrowheads="1"/>
          </p:cNvSpPr>
          <p:nvPr/>
        </p:nvSpPr>
        <p:spPr bwMode="auto">
          <a:xfrm>
            <a:off x="7165975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727" name="Rectangle 97"/>
          <p:cNvSpPr>
            <a:spLocks noChangeArrowheads="1"/>
          </p:cNvSpPr>
          <p:nvPr/>
        </p:nvSpPr>
        <p:spPr bwMode="auto">
          <a:xfrm>
            <a:off x="6878638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7728" name="Rectangle 98"/>
          <p:cNvSpPr>
            <a:spLocks noChangeArrowheads="1"/>
          </p:cNvSpPr>
          <p:nvPr/>
        </p:nvSpPr>
        <p:spPr bwMode="auto">
          <a:xfrm>
            <a:off x="7453313" y="19891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729" name="Line 99"/>
          <p:cNvSpPr>
            <a:spLocks noChangeShapeType="1"/>
          </p:cNvSpPr>
          <p:nvPr/>
        </p:nvSpPr>
        <p:spPr bwMode="auto">
          <a:xfrm>
            <a:off x="1116013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0" name="Line 101"/>
          <p:cNvSpPr>
            <a:spLocks noChangeShapeType="1"/>
          </p:cNvSpPr>
          <p:nvPr/>
        </p:nvSpPr>
        <p:spPr bwMode="auto">
          <a:xfrm>
            <a:off x="3852863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1" name="Line 102"/>
          <p:cNvSpPr>
            <a:spLocks noChangeShapeType="1"/>
          </p:cNvSpPr>
          <p:nvPr/>
        </p:nvSpPr>
        <p:spPr bwMode="auto">
          <a:xfrm>
            <a:off x="5221288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2" name="Line 103"/>
          <p:cNvSpPr>
            <a:spLocks noChangeShapeType="1"/>
          </p:cNvSpPr>
          <p:nvPr/>
        </p:nvSpPr>
        <p:spPr bwMode="auto">
          <a:xfrm>
            <a:off x="6589713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3" name="Line 104"/>
          <p:cNvSpPr>
            <a:spLocks noChangeShapeType="1"/>
          </p:cNvSpPr>
          <p:nvPr/>
        </p:nvSpPr>
        <p:spPr bwMode="auto">
          <a:xfrm flipH="1">
            <a:off x="2484438" y="1557338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4" name="Line 105"/>
          <p:cNvSpPr>
            <a:spLocks noChangeShapeType="1"/>
          </p:cNvSpPr>
          <p:nvPr/>
        </p:nvSpPr>
        <p:spPr bwMode="auto">
          <a:xfrm flipH="1">
            <a:off x="1044575" y="1557338"/>
            <a:ext cx="2808288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5" name="Line 106"/>
          <p:cNvSpPr>
            <a:spLocks noChangeShapeType="1"/>
          </p:cNvSpPr>
          <p:nvPr/>
        </p:nvSpPr>
        <p:spPr bwMode="auto">
          <a:xfrm flipH="1">
            <a:off x="3852863" y="1557338"/>
            <a:ext cx="5762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6" name="Line 107"/>
          <p:cNvSpPr>
            <a:spLocks noChangeShapeType="1"/>
          </p:cNvSpPr>
          <p:nvPr/>
        </p:nvSpPr>
        <p:spPr bwMode="auto">
          <a:xfrm>
            <a:off x="4716463" y="1557338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7" name="Line 108"/>
          <p:cNvSpPr>
            <a:spLocks noChangeShapeType="1"/>
          </p:cNvSpPr>
          <p:nvPr/>
        </p:nvSpPr>
        <p:spPr bwMode="auto">
          <a:xfrm>
            <a:off x="5005388" y="1557338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38" name="Rectangle 124"/>
          <p:cNvSpPr>
            <a:spLocks noChangeArrowheads="1"/>
          </p:cNvSpPr>
          <p:nvPr/>
        </p:nvSpPr>
        <p:spPr bwMode="auto">
          <a:xfrm>
            <a:off x="2487613" y="19891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7739" name="Rectangle 125"/>
          <p:cNvSpPr>
            <a:spLocks noChangeArrowheads="1"/>
          </p:cNvSpPr>
          <p:nvPr/>
        </p:nvSpPr>
        <p:spPr bwMode="auto">
          <a:xfrm>
            <a:off x="3063875" y="19891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7740" name="Rectangle 126"/>
          <p:cNvSpPr>
            <a:spLocks noChangeArrowheads="1"/>
          </p:cNvSpPr>
          <p:nvPr/>
        </p:nvSpPr>
        <p:spPr bwMode="auto">
          <a:xfrm>
            <a:off x="2776538" y="19891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7741" name="Rectangle 127"/>
          <p:cNvSpPr>
            <a:spLocks noChangeArrowheads="1"/>
          </p:cNvSpPr>
          <p:nvPr/>
        </p:nvSpPr>
        <p:spPr bwMode="auto">
          <a:xfrm>
            <a:off x="3351213" y="19891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7742" name="Line 128"/>
          <p:cNvSpPr>
            <a:spLocks noChangeShapeType="1"/>
          </p:cNvSpPr>
          <p:nvPr/>
        </p:nvSpPr>
        <p:spPr bwMode="auto">
          <a:xfrm>
            <a:off x="2486025" y="19891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43" name="AutoShape 74"/>
          <p:cNvSpPr>
            <a:spLocks noChangeArrowheads="1"/>
          </p:cNvSpPr>
          <p:nvPr/>
        </p:nvSpPr>
        <p:spPr bwMode="auto">
          <a:xfrm>
            <a:off x="3779838" y="2708275"/>
            <a:ext cx="144145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 </a:t>
            </a:r>
            <a:r>
              <a:rPr lang="cs-CZ" altLang="cs-CZ" sz="1800" b="1"/>
              <a:t>15 </a:t>
            </a:r>
          </a:p>
        </p:txBody>
      </p:sp>
      <p:grpSp>
        <p:nvGrpSpPr>
          <p:cNvPr id="27745" name="Group 129"/>
          <p:cNvGrpSpPr>
            <a:grpSpLocks/>
          </p:cNvGrpSpPr>
          <p:nvPr/>
        </p:nvGrpSpPr>
        <p:grpSpPr bwMode="auto">
          <a:xfrm>
            <a:off x="5940425" y="3429000"/>
            <a:ext cx="2735263" cy="431800"/>
            <a:chOff x="3833" y="2251"/>
            <a:chExt cx="1542" cy="181"/>
          </a:xfrm>
        </p:grpSpPr>
        <p:sp>
          <p:nvSpPr>
            <p:cNvPr id="27746" name="AutoShape 74"/>
            <p:cNvSpPr>
              <a:spLocks noChangeArrowheads="1"/>
            </p:cNvSpPr>
            <p:nvPr/>
          </p:nvSpPr>
          <p:spPr bwMode="auto">
            <a:xfrm>
              <a:off x="3833" y="2251"/>
              <a:ext cx="1542" cy="181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800" b="1" smtClean="0"/>
                <a:t>Unaffected </a:t>
              </a:r>
              <a:r>
                <a:rPr lang="en-US" altLang="cs-CZ" sz="1800" b="1"/>
                <a:t>nodes</a:t>
              </a:r>
              <a:r>
                <a:rPr lang="cs-CZ" altLang="cs-CZ" sz="1800" b="1"/>
                <a:t> </a:t>
              </a:r>
            </a:p>
          </p:txBody>
        </p:sp>
        <p:sp>
          <p:nvSpPr>
            <p:cNvPr id="27747" name="Rectangle 96"/>
            <p:cNvSpPr>
              <a:spLocks noChangeArrowheads="1"/>
            </p:cNvSpPr>
            <p:nvPr/>
          </p:nvSpPr>
          <p:spPr bwMode="auto">
            <a:xfrm>
              <a:off x="5145" y="2284"/>
              <a:ext cx="137" cy="13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1800" b="1"/>
            </a:p>
          </p:txBody>
        </p:sp>
      </p:grp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rules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9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2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251520" y="3645024"/>
            <a:ext cx="8640960" cy="223224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251520" y="980728"/>
            <a:ext cx="8640960" cy="223224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68103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258888" y="26368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5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547813" y="26368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971550" y="2636838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4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78472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536098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507365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564832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615315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6729413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644207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701675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752157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809783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781050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838517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679450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4784725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6154738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7521575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2049463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262572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233838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2913063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2047875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341788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3705225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3994150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4281488" y="2635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>
            <a:off x="3417888" y="2635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3201988" y="19177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3778250" y="19177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3490913" y="19177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4065588" y="19177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3994150" y="1343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8710" name="Line 38"/>
          <p:cNvSpPr>
            <a:spLocks noChangeShapeType="1"/>
          </p:cNvSpPr>
          <p:nvPr/>
        </p:nvSpPr>
        <p:spPr bwMode="auto">
          <a:xfrm>
            <a:off x="3201988" y="19177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 flipH="1">
            <a:off x="3201988" y="1628775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4570413" y="1919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8713" name="Rectangle 41"/>
          <p:cNvSpPr>
            <a:spLocks noChangeArrowheads="1"/>
          </p:cNvSpPr>
          <p:nvPr/>
        </p:nvSpPr>
        <p:spPr bwMode="auto">
          <a:xfrm>
            <a:off x="5146675" y="1919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4859338" y="1919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8715" name="Rectangle 43"/>
          <p:cNvSpPr>
            <a:spLocks noChangeArrowheads="1"/>
          </p:cNvSpPr>
          <p:nvPr/>
        </p:nvSpPr>
        <p:spPr bwMode="auto">
          <a:xfrm>
            <a:off x="5434013" y="1919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16" name="Line 44"/>
          <p:cNvSpPr>
            <a:spLocks noChangeShapeType="1"/>
          </p:cNvSpPr>
          <p:nvPr/>
        </p:nvSpPr>
        <p:spPr bwMode="auto">
          <a:xfrm>
            <a:off x="4570413" y="1919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17" name="Rectangle 45"/>
          <p:cNvSpPr>
            <a:spLocks noChangeArrowheads="1"/>
          </p:cNvSpPr>
          <p:nvPr/>
        </p:nvSpPr>
        <p:spPr bwMode="auto">
          <a:xfrm>
            <a:off x="4283075" y="13414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18" name="Rectangle 46"/>
          <p:cNvSpPr>
            <a:spLocks noChangeArrowheads="1"/>
          </p:cNvSpPr>
          <p:nvPr/>
        </p:nvSpPr>
        <p:spPr bwMode="auto">
          <a:xfrm>
            <a:off x="4570413" y="13414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19" name="Rectangle 47"/>
          <p:cNvSpPr>
            <a:spLocks noChangeArrowheads="1"/>
          </p:cNvSpPr>
          <p:nvPr/>
        </p:nvSpPr>
        <p:spPr bwMode="auto">
          <a:xfrm>
            <a:off x="4859338" y="13414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20" name="Line 48"/>
          <p:cNvSpPr>
            <a:spLocks noChangeShapeType="1"/>
          </p:cNvSpPr>
          <p:nvPr/>
        </p:nvSpPr>
        <p:spPr bwMode="auto">
          <a:xfrm>
            <a:off x="4281488" y="1628775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1" name="Line 49"/>
          <p:cNvSpPr>
            <a:spLocks noChangeShapeType="1"/>
          </p:cNvSpPr>
          <p:nvPr/>
        </p:nvSpPr>
        <p:spPr bwMode="auto">
          <a:xfrm>
            <a:off x="3994150" y="13414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2" name="Line 50"/>
          <p:cNvSpPr>
            <a:spLocks noChangeShapeType="1"/>
          </p:cNvSpPr>
          <p:nvPr/>
        </p:nvSpPr>
        <p:spPr bwMode="auto">
          <a:xfrm>
            <a:off x="4857750" y="2205038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3" name="Line 51"/>
          <p:cNvSpPr>
            <a:spLocks noChangeShapeType="1"/>
          </p:cNvSpPr>
          <p:nvPr/>
        </p:nvSpPr>
        <p:spPr bwMode="auto">
          <a:xfrm>
            <a:off x="5146675" y="2205038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4" name="Line 52"/>
          <p:cNvSpPr>
            <a:spLocks noChangeShapeType="1"/>
          </p:cNvSpPr>
          <p:nvPr/>
        </p:nvSpPr>
        <p:spPr bwMode="auto">
          <a:xfrm flipH="1">
            <a:off x="2049463" y="2205038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5" name="Line 53"/>
          <p:cNvSpPr>
            <a:spLocks noChangeShapeType="1"/>
          </p:cNvSpPr>
          <p:nvPr/>
        </p:nvSpPr>
        <p:spPr bwMode="auto">
          <a:xfrm flipH="1">
            <a:off x="682625" y="2205038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6" name="Line 54"/>
          <p:cNvSpPr>
            <a:spLocks noChangeShapeType="1"/>
          </p:cNvSpPr>
          <p:nvPr/>
        </p:nvSpPr>
        <p:spPr bwMode="auto">
          <a:xfrm>
            <a:off x="4570413" y="2205038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7" name="Line 55"/>
          <p:cNvSpPr>
            <a:spLocks noChangeShapeType="1"/>
          </p:cNvSpPr>
          <p:nvPr/>
        </p:nvSpPr>
        <p:spPr bwMode="auto">
          <a:xfrm flipH="1">
            <a:off x="3417888" y="2205038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28" name="AutoShape 57"/>
          <p:cNvSpPr>
            <a:spLocks noChangeArrowheads="1"/>
          </p:cNvSpPr>
          <p:nvPr/>
        </p:nvSpPr>
        <p:spPr bwMode="auto">
          <a:xfrm>
            <a:off x="468313" y="1844675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</a:t>
            </a:r>
            <a:r>
              <a:rPr lang="cs-CZ" altLang="cs-CZ" sz="1800" b="1"/>
              <a:t> 4</a:t>
            </a:r>
          </a:p>
        </p:txBody>
      </p:sp>
      <p:sp>
        <p:nvSpPr>
          <p:cNvPr id="28730" name="Rectangle 60"/>
          <p:cNvSpPr>
            <a:spLocks noChangeArrowheads="1"/>
          </p:cNvSpPr>
          <p:nvPr/>
        </p:nvSpPr>
        <p:spPr bwMode="auto">
          <a:xfrm>
            <a:off x="68103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8731" name="Rectangle 61"/>
          <p:cNvSpPr>
            <a:spLocks noChangeArrowheads="1"/>
          </p:cNvSpPr>
          <p:nvPr/>
        </p:nvSpPr>
        <p:spPr bwMode="auto">
          <a:xfrm>
            <a:off x="154463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8732" name="Rectangle 62"/>
          <p:cNvSpPr>
            <a:spLocks noChangeArrowheads="1"/>
          </p:cNvSpPr>
          <p:nvPr/>
        </p:nvSpPr>
        <p:spPr bwMode="auto">
          <a:xfrm>
            <a:off x="969963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8733" name="Rectangle 64"/>
          <p:cNvSpPr>
            <a:spLocks noChangeArrowheads="1"/>
          </p:cNvSpPr>
          <p:nvPr/>
        </p:nvSpPr>
        <p:spPr bwMode="auto">
          <a:xfrm>
            <a:off x="478472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8734" name="Rectangle 65"/>
          <p:cNvSpPr>
            <a:spLocks noChangeArrowheads="1"/>
          </p:cNvSpPr>
          <p:nvPr/>
        </p:nvSpPr>
        <p:spPr bwMode="auto">
          <a:xfrm>
            <a:off x="536098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8735" name="Rectangle 66"/>
          <p:cNvSpPr>
            <a:spLocks noChangeArrowheads="1"/>
          </p:cNvSpPr>
          <p:nvPr/>
        </p:nvSpPr>
        <p:spPr bwMode="auto">
          <a:xfrm>
            <a:off x="507365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8736" name="Rectangle 67"/>
          <p:cNvSpPr>
            <a:spLocks noChangeArrowheads="1"/>
          </p:cNvSpPr>
          <p:nvPr/>
        </p:nvSpPr>
        <p:spPr bwMode="auto">
          <a:xfrm>
            <a:off x="564832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8737" name="Rectangle 68"/>
          <p:cNvSpPr>
            <a:spLocks noChangeArrowheads="1"/>
          </p:cNvSpPr>
          <p:nvPr/>
        </p:nvSpPr>
        <p:spPr bwMode="auto">
          <a:xfrm>
            <a:off x="615315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8738" name="Rectangle 69"/>
          <p:cNvSpPr>
            <a:spLocks noChangeArrowheads="1"/>
          </p:cNvSpPr>
          <p:nvPr/>
        </p:nvSpPr>
        <p:spPr bwMode="auto">
          <a:xfrm>
            <a:off x="6729413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39" name="Rectangle 70"/>
          <p:cNvSpPr>
            <a:spLocks noChangeArrowheads="1"/>
          </p:cNvSpPr>
          <p:nvPr/>
        </p:nvSpPr>
        <p:spPr bwMode="auto">
          <a:xfrm>
            <a:off x="644207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8740" name="Rectangle 71"/>
          <p:cNvSpPr>
            <a:spLocks noChangeArrowheads="1"/>
          </p:cNvSpPr>
          <p:nvPr/>
        </p:nvSpPr>
        <p:spPr bwMode="auto">
          <a:xfrm>
            <a:off x="701675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41" name="Rectangle 72"/>
          <p:cNvSpPr>
            <a:spLocks noChangeArrowheads="1"/>
          </p:cNvSpPr>
          <p:nvPr/>
        </p:nvSpPr>
        <p:spPr bwMode="auto">
          <a:xfrm>
            <a:off x="752157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8742" name="Rectangle 73"/>
          <p:cNvSpPr>
            <a:spLocks noChangeArrowheads="1"/>
          </p:cNvSpPr>
          <p:nvPr/>
        </p:nvSpPr>
        <p:spPr bwMode="auto">
          <a:xfrm>
            <a:off x="809783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8743" name="Rectangle 74"/>
          <p:cNvSpPr>
            <a:spLocks noChangeArrowheads="1"/>
          </p:cNvSpPr>
          <p:nvPr/>
        </p:nvSpPr>
        <p:spPr bwMode="auto">
          <a:xfrm>
            <a:off x="781050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8744" name="Rectangle 75"/>
          <p:cNvSpPr>
            <a:spLocks noChangeArrowheads="1"/>
          </p:cNvSpPr>
          <p:nvPr/>
        </p:nvSpPr>
        <p:spPr bwMode="auto">
          <a:xfrm>
            <a:off x="838517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45" name="Line 77"/>
          <p:cNvSpPr>
            <a:spLocks noChangeShapeType="1"/>
          </p:cNvSpPr>
          <p:nvPr/>
        </p:nvSpPr>
        <p:spPr bwMode="auto">
          <a:xfrm>
            <a:off x="4784725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46" name="Line 78"/>
          <p:cNvSpPr>
            <a:spLocks noChangeShapeType="1"/>
          </p:cNvSpPr>
          <p:nvPr/>
        </p:nvSpPr>
        <p:spPr bwMode="auto">
          <a:xfrm>
            <a:off x="6154738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47" name="Line 79"/>
          <p:cNvSpPr>
            <a:spLocks noChangeShapeType="1"/>
          </p:cNvSpPr>
          <p:nvPr/>
        </p:nvSpPr>
        <p:spPr bwMode="auto">
          <a:xfrm>
            <a:off x="7521575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48" name="Rectangle 80"/>
          <p:cNvSpPr>
            <a:spLocks noChangeArrowheads="1"/>
          </p:cNvSpPr>
          <p:nvPr/>
        </p:nvSpPr>
        <p:spPr bwMode="auto">
          <a:xfrm>
            <a:off x="2049463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8749" name="Rectangle 81"/>
          <p:cNvSpPr>
            <a:spLocks noChangeArrowheads="1"/>
          </p:cNvSpPr>
          <p:nvPr/>
        </p:nvSpPr>
        <p:spPr bwMode="auto">
          <a:xfrm>
            <a:off x="262572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50" name="Rectangle 82"/>
          <p:cNvSpPr>
            <a:spLocks noChangeArrowheads="1"/>
          </p:cNvSpPr>
          <p:nvPr/>
        </p:nvSpPr>
        <p:spPr bwMode="auto">
          <a:xfrm>
            <a:off x="233838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8751" name="Rectangle 83"/>
          <p:cNvSpPr>
            <a:spLocks noChangeArrowheads="1"/>
          </p:cNvSpPr>
          <p:nvPr/>
        </p:nvSpPr>
        <p:spPr bwMode="auto">
          <a:xfrm>
            <a:off x="2913063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52" name="Line 84"/>
          <p:cNvSpPr>
            <a:spLocks noChangeShapeType="1"/>
          </p:cNvSpPr>
          <p:nvPr/>
        </p:nvSpPr>
        <p:spPr bwMode="auto">
          <a:xfrm>
            <a:off x="2047875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53" name="Rectangle 85"/>
          <p:cNvSpPr>
            <a:spLocks noChangeArrowheads="1"/>
          </p:cNvSpPr>
          <p:nvPr/>
        </p:nvSpPr>
        <p:spPr bwMode="auto">
          <a:xfrm>
            <a:off x="341788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8754" name="Rectangle 86"/>
          <p:cNvSpPr>
            <a:spLocks noChangeArrowheads="1"/>
          </p:cNvSpPr>
          <p:nvPr/>
        </p:nvSpPr>
        <p:spPr bwMode="auto">
          <a:xfrm>
            <a:off x="3705225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8755" name="Rectangle 87"/>
          <p:cNvSpPr>
            <a:spLocks noChangeArrowheads="1"/>
          </p:cNvSpPr>
          <p:nvPr/>
        </p:nvSpPr>
        <p:spPr bwMode="auto">
          <a:xfrm>
            <a:off x="3994150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56" name="Rectangle 88"/>
          <p:cNvSpPr>
            <a:spLocks noChangeArrowheads="1"/>
          </p:cNvSpPr>
          <p:nvPr/>
        </p:nvSpPr>
        <p:spPr bwMode="auto">
          <a:xfrm>
            <a:off x="4281488" y="5154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57" name="Line 89"/>
          <p:cNvSpPr>
            <a:spLocks noChangeShapeType="1"/>
          </p:cNvSpPr>
          <p:nvPr/>
        </p:nvSpPr>
        <p:spPr bwMode="auto">
          <a:xfrm>
            <a:off x="3417888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58" name="Rectangle 90"/>
          <p:cNvSpPr>
            <a:spLocks noChangeArrowheads="1"/>
          </p:cNvSpPr>
          <p:nvPr/>
        </p:nvSpPr>
        <p:spPr bwMode="auto">
          <a:xfrm>
            <a:off x="3201988" y="4437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8759" name="Rectangle 91"/>
          <p:cNvSpPr>
            <a:spLocks noChangeArrowheads="1"/>
          </p:cNvSpPr>
          <p:nvPr/>
        </p:nvSpPr>
        <p:spPr bwMode="auto">
          <a:xfrm>
            <a:off x="3778250" y="4437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60" name="Rectangle 92"/>
          <p:cNvSpPr>
            <a:spLocks noChangeArrowheads="1"/>
          </p:cNvSpPr>
          <p:nvPr/>
        </p:nvSpPr>
        <p:spPr bwMode="auto">
          <a:xfrm>
            <a:off x="3490913" y="4437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8761" name="Rectangle 93"/>
          <p:cNvSpPr>
            <a:spLocks noChangeArrowheads="1"/>
          </p:cNvSpPr>
          <p:nvPr/>
        </p:nvSpPr>
        <p:spPr bwMode="auto">
          <a:xfrm>
            <a:off x="4065588" y="4437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62" name="Rectangle 94"/>
          <p:cNvSpPr>
            <a:spLocks noChangeArrowheads="1"/>
          </p:cNvSpPr>
          <p:nvPr/>
        </p:nvSpPr>
        <p:spPr bwMode="auto">
          <a:xfrm>
            <a:off x="3994150" y="3862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8763" name="Line 95"/>
          <p:cNvSpPr>
            <a:spLocks noChangeShapeType="1"/>
          </p:cNvSpPr>
          <p:nvPr/>
        </p:nvSpPr>
        <p:spPr bwMode="auto">
          <a:xfrm>
            <a:off x="3201988" y="44370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64" name="Line 96"/>
          <p:cNvSpPr>
            <a:spLocks noChangeShapeType="1"/>
          </p:cNvSpPr>
          <p:nvPr/>
        </p:nvSpPr>
        <p:spPr bwMode="auto">
          <a:xfrm flipH="1">
            <a:off x="3201988" y="4148138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65" name="Rectangle 97"/>
          <p:cNvSpPr>
            <a:spLocks noChangeArrowheads="1"/>
          </p:cNvSpPr>
          <p:nvPr/>
        </p:nvSpPr>
        <p:spPr bwMode="auto">
          <a:xfrm>
            <a:off x="4570413" y="44386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8766" name="Rectangle 98"/>
          <p:cNvSpPr>
            <a:spLocks noChangeArrowheads="1"/>
          </p:cNvSpPr>
          <p:nvPr/>
        </p:nvSpPr>
        <p:spPr bwMode="auto">
          <a:xfrm>
            <a:off x="5146675" y="44386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67" name="Rectangle 99"/>
          <p:cNvSpPr>
            <a:spLocks noChangeArrowheads="1"/>
          </p:cNvSpPr>
          <p:nvPr/>
        </p:nvSpPr>
        <p:spPr bwMode="auto">
          <a:xfrm>
            <a:off x="4859338" y="44386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8768" name="Rectangle 100"/>
          <p:cNvSpPr>
            <a:spLocks noChangeArrowheads="1"/>
          </p:cNvSpPr>
          <p:nvPr/>
        </p:nvSpPr>
        <p:spPr bwMode="auto">
          <a:xfrm>
            <a:off x="5434013" y="44386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69" name="Line 101"/>
          <p:cNvSpPr>
            <a:spLocks noChangeShapeType="1"/>
          </p:cNvSpPr>
          <p:nvPr/>
        </p:nvSpPr>
        <p:spPr bwMode="auto">
          <a:xfrm>
            <a:off x="4570413" y="44386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0" name="Rectangle 102"/>
          <p:cNvSpPr>
            <a:spLocks noChangeArrowheads="1"/>
          </p:cNvSpPr>
          <p:nvPr/>
        </p:nvSpPr>
        <p:spPr bwMode="auto">
          <a:xfrm>
            <a:off x="4283075" y="3860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71" name="Rectangle 103"/>
          <p:cNvSpPr>
            <a:spLocks noChangeArrowheads="1"/>
          </p:cNvSpPr>
          <p:nvPr/>
        </p:nvSpPr>
        <p:spPr bwMode="auto">
          <a:xfrm>
            <a:off x="4570413" y="3860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72" name="Rectangle 104"/>
          <p:cNvSpPr>
            <a:spLocks noChangeArrowheads="1"/>
          </p:cNvSpPr>
          <p:nvPr/>
        </p:nvSpPr>
        <p:spPr bwMode="auto">
          <a:xfrm>
            <a:off x="4859338" y="3860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73" name="Line 105"/>
          <p:cNvSpPr>
            <a:spLocks noChangeShapeType="1"/>
          </p:cNvSpPr>
          <p:nvPr/>
        </p:nvSpPr>
        <p:spPr bwMode="auto">
          <a:xfrm>
            <a:off x="4281488" y="4148138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4" name="Line 106"/>
          <p:cNvSpPr>
            <a:spLocks noChangeShapeType="1"/>
          </p:cNvSpPr>
          <p:nvPr/>
        </p:nvSpPr>
        <p:spPr bwMode="auto">
          <a:xfrm>
            <a:off x="3994150" y="38608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5" name="Line 107"/>
          <p:cNvSpPr>
            <a:spLocks noChangeShapeType="1"/>
          </p:cNvSpPr>
          <p:nvPr/>
        </p:nvSpPr>
        <p:spPr bwMode="auto">
          <a:xfrm>
            <a:off x="4857750" y="4724400"/>
            <a:ext cx="1296988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6" name="Line 108"/>
          <p:cNvSpPr>
            <a:spLocks noChangeShapeType="1"/>
          </p:cNvSpPr>
          <p:nvPr/>
        </p:nvSpPr>
        <p:spPr bwMode="auto">
          <a:xfrm>
            <a:off x="5146675" y="4724400"/>
            <a:ext cx="2376488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7" name="Line 109"/>
          <p:cNvSpPr>
            <a:spLocks noChangeShapeType="1"/>
          </p:cNvSpPr>
          <p:nvPr/>
        </p:nvSpPr>
        <p:spPr bwMode="auto">
          <a:xfrm flipH="1">
            <a:off x="2049463" y="4724400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8" name="Line 111"/>
          <p:cNvSpPr>
            <a:spLocks noChangeShapeType="1"/>
          </p:cNvSpPr>
          <p:nvPr/>
        </p:nvSpPr>
        <p:spPr bwMode="auto">
          <a:xfrm>
            <a:off x="4570413" y="4724400"/>
            <a:ext cx="215900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79" name="Line 112"/>
          <p:cNvSpPr>
            <a:spLocks noChangeShapeType="1"/>
          </p:cNvSpPr>
          <p:nvPr/>
        </p:nvSpPr>
        <p:spPr bwMode="auto">
          <a:xfrm flipH="1">
            <a:off x="3417888" y="4724400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80" name="Rectangle 113"/>
          <p:cNvSpPr>
            <a:spLocks noChangeArrowheads="1"/>
          </p:cNvSpPr>
          <p:nvPr/>
        </p:nvSpPr>
        <p:spPr bwMode="auto">
          <a:xfrm>
            <a:off x="1258888" y="51562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8781" name="Line 110"/>
          <p:cNvSpPr>
            <a:spLocks noChangeShapeType="1"/>
          </p:cNvSpPr>
          <p:nvPr/>
        </p:nvSpPr>
        <p:spPr bwMode="auto">
          <a:xfrm flipH="1">
            <a:off x="682625" y="4724400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82" name="Line 76"/>
          <p:cNvSpPr>
            <a:spLocks noChangeShapeType="1"/>
          </p:cNvSpPr>
          <p:nvPr/>
        </p:nvSpPr>
        <p:spPr bwMode="auto">
          <a:xfrm>
            <a:off x="679450" y="51546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83" name="AutoShape 115"/>
          <p:cNvSpPr>
            <a:spLocks noChangeArrowheads="1"/>
          </p:cNvSpPr>
          <p:nvPr/>
        </p:nvSpPr>
        <p:spPr bwMode="auto">
          <a:xfrm>
            <a:off x="395536" y="764704"/>
            <a:ext cx="2663825" cy="6492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Delete in a sufficiently </a:t>
            </a:r>
          </a:p>
          <a:p>
            <a:r>
              <a:rPr lang="en-US" altLang="cs-CZ"/>
              <a:t>full leaf</a:t>
            </a:r>
            <a:r>
              <a:rPr lang="cs-CZ" altLang="cs-CZ"/>
              <a:t>.</a:t>
            </a:r>
          </a:p>
        </p:txBody>
      </p:sp>
      <p:sp>
        <p:nvSpPr>
          <p:cNvPr id="116" name="AutoShape 57"/>
          <p:cNvSpPr>
            <a:spLocks noChangeArrowheads="1"/>
          </p:cNvSpPr>
          <p:nvPr/>
        </p:nvSpPr>
        <p:spPr bwMode="auto">
          <a:xfrm>
            <a:off x="467544" y="4077072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Deleted</a:t>
            </a:r>
            <a:endParaRPr lang="cs-CZ" altLang="cs-CZ" sz="1800" b="1"/>
          </a:p>
        </p:txBody>
      </p:sp>
      <p:sp>
        <p:nvSpPr>
          <p:cNvPr id="117" name="Line 171"/>
          <p:cNvSpPr>
            <a:spLocks noChangeShapeType="1"/>
          </p:cNvSpPr>
          <p:nvPr/>
        </p:nvSpPr>
        <p:spPr bwMode="auto">
          <a:xfrm>
            <a:off x="899840" y="2492896"/>
            <a:ext cx="431800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8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90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utoShape 3"/>
          <p:cNvSpPr>
            <a:spLocks noChangeArrowheads="1"/>
          </p:cNvSpPr>
          <p:nvPr/>
        </p:nvSpPr>
        <p:spPr bwMode="auto">
          <a:xfrm>
            <a:off x="251520" y="4221088"/>
            <a:ext cx="8640960" cy="230425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0" name="AutoShape 3"/>
          <p:cNvSpPr>
            <a:spLocks noChangeArrowheads="1"/>
          </p:cNvSpPr>
          <p:nvPr/>
        </p:nvSpPr>
        <p:spPr bwMode="auto">
          <a:xfrm>
            <a:off x="251520" y="764704"/>
            <a:ext cx="8640960" cy="288032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9699" name="AutoShape 175"/>
          <p:cNvSpPr>
            <a:spLocks noChangeArrowheads="1"/>
          </p:cNvSpPr>
          <p:nvPr/>
        </p:nvSpPr>
        <p:spPr bwMode="auto">
          <a:xfrm>
            <a:off x="4643438" y="5730478"/>
            <a:ext cx="1441450" cy="576262"/>
          </a:xfrm>
          <a:prstGeom prst="roundRect">
            <a:avLst>
              <a:gd name="adj" fmla="val 18681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9700" name="AutoShape 173"/>
          <p:cNvSpPr>
            <a:spLocks noChangeArrowheads="1"/>
          </p:cNvSpPr>
          <p:nvPr/>
        </p:nvSpPr>
        <p:spPr bwMode="auto">
          <a:xfrm>
            <a:off x="4643438" y="2852738"/>
            <a:ext cx="1441450" cy="576262"/>
          </a:xfrm>
          <a:prstGeom prst="roundRect">
            <a:avLst>
              <a:gd name="adj" fmla="val 18681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9702" name="Rectangle 57"/>
          <p:cNvSpPr>
            <a:spLocks noChangeArrowheads="1"/>
          </p:cNvSpPr>
          <p:nvPr/>
        </p:nvSpPr>
        <p:spPr bwMode="auto">
          <a:xfrm>
            <a:off x="68103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9703" name="Rectangle 58"/>
          <p:cNvSpPr>
            <a:spLocks noChangeArrowheads="1"/>
          </p:cNvSpPr>
          <p:nvPr/>
        </p:nvSpPr>
        <p:spPr bwMode="auto">
          <a:xfrm>
            <a:off x="154463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9704" name="Rectangle 59"/>
          <p:cNvSpPr>
            <a:spLocks noChangeArrowheads="1"/>
          </p:cNvSpPr>
          <p:nvPr/>
        </p:nvSpPr>
        <p:spPr bwMode="auto">
          <a:xfrm>
            <a:off x="969963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9705" name="Rectangle 60"/>
          <p:cNvSpPr>
            <a:spLocks noChangeArrowheads="1"/>
          </p:cNvSpPr>
          <p:nvPr/>
        </p:nvSpPr>
        <p:spPr bwMode="auto">
          <a:xfrm>
            <a:off x="4787900" y="29972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9706" name="Rectangle 61"/>
          <p:cNvSpPr>
            <a:spLocks noChangeArrowheads="1"/>
          </p:cNvSpPr>
          <p:nvPr/>
        </p:nvSpPr>
        <p:spPr bwMode="auto">
          <a:xfrm>
            <a:off x="536098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9707" name="Rectangle 62"/>
          <p:cNvSpPr>
            <a:spLocks noChangeArrowheads="1"/>
          </p:cNvSpPr>
          <p:nvPr/>
        </p:nvSpPr>
        <p:spPr bwMode="auto">
          <a:xfrm>
            <a:off x="5076825" y="29972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9708" name="Rectangle 63"/>
          <p:cNvSpPr>
            <a:spLocks noChangeArrowheads="1"/>
          </p:cNvSpPr>
          <p:nvPr/>
        </p:nvSpPr>
        <p:spPr bwMode="auto">
          <a:xfrm>
            <a:off x="564832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9709" name="Rectangle 64"/>
          <p:cNvSpPr>
            <a:spLocks noChangeArrowheads="1"/>
          </p:cNvSpPr>
          <p:nvPr/>
        </p:nvSpPr>
        <p:spPr bwMode="auto">
          <a:xfrm>
            <a:off x="6153150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9710" name="Rectangle 65"/>
          <p:cNvSpPr>
            <a:spLocks noChangeArrowheads="1"/>
          </p:cNvSpPr>
          <p:nvPr/>
        </p:nvSpPr>
        <p:spPr bwMode="auto">
          <a:xfrm>
            <a:off x="6729413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11" name="Rectangle 66"/>
          <p:cNvSpPr>
            <a:spLocks noChangeArrowheads="1"/>
          </p:cNvSpPr>
          <p:nvPr/>
        </p:nvSpPr>
        <p:spPr bwMode="auto">
          <a:xfrm>
            <a:off x="644207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9712" name="Rectangle 67"/>
          <p:cNvSpPr>
            <a:spLocks noChangeArrowheads="1"/>
          </p:cNvSpPr>
          <p:nvPr/>
        </p:nvSpPr>
        <p:spPr bwMode="auto">
          <a:xfrm>
            <a:off x="7016750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13" name="Rectangle 68"/>
          <p:cNvSpPr>
            <a:spLocks noChangeArrowheads="1"/>
          </p:cNvSpPr>
          <p:nvPr/>
        </p:nvSpPr>
        <p:spPr bwMode="auto">
          <a:xfrm>
            <a:off x="752157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9714" name="Rectangle 69"/>
          <p:cNvSpPr>
            <a:spLocks noChangeArrowheads="1"/>
          </p:cNvSpPr>
          <p:nvPr/>
        </p:nvSpPr>
        <p:spPr bwMode="auto">
          <a:xfrm>
            <a:off x="809783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9715" name="Rectangle 70"/>
          <p:cNvSpPr>
            <a:spLocks noChangeArrowheads="1"/>
          </p:cNvSpPr>
          <p:nvPr/>
        </p:nvSpPr>
        <p:spPr bwMode="auto">
          <a:xfrm>
            <a:off x="7810500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9716" name="Line 72"/>
          <p:cNvSpPr>
            <a:spLocks noChangeShapeType="1"/>
          </p:cNvSpPr>
          <p:nvPr/>
        </p:nvSpPr>
        <p:spPr bwMode="auto">
          <a:xfrm>
            <a:off x="4784725" y="2994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17" name="Line 73"/>
          <p:cNvSpPr>
            <a:spLocks noChangeShapeType="1"/>
          </p:cNvSpPr>
          <p:nvPr/>
        </p:nvSpPr>
        <p:spPr bwMode="auto">
          <a:xfrm>
            <a:off x="6154738" y="2994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18" name="Rectangle 75"/>
          <p:cNvSpPr>
            <a:spLocks noChangeArrowheads="1"/>
          </p:cNvSpPr>
          <p:nvPr/>
        </p:nvSpPr>
        <p:spPr bwMode="auto">
          <a:xfrm>
            <a:off x="2049463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9719" name="Rectangle 76"/>
          <p:cNvSpPr>
            <a:spLocks noChangeArrowheads="1"/>
          </p:cNvSpPr>
          <p:nvPr/>
        </p:nvSpPr>
        <p:spPr bwMode="auto">
          <a:xfrm>
            <a:off x="262572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20" name="Rectangle 77"/>
          <p:cNvSpPr>
            <a:spLocks noChangeArrowheads="1"/>
          </p:cNvSpPr>
          <p:nvPr/>
        </p:nvSpPr>
        <p:spPr bwMode="auto">
          <a:xfrm>
            <a:off x="233838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9721" name="Rectangle 78"/>
          <p:cNvSpPr>
            <a:spLocks noChangeArrowheads="1"/>
          </p:cNvSpPr>
          <p:nvPr/>
        </p:nvSpPr>
        <p:spPr bwMode="auto">
          <a:xfrm>
            <a:off x="2913063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22" name="Line 79"/>
          <p:cNvSpPr>
            <a:spLocks noChangeShapeType="1"/>
          </p:cNvSpPr>
          <p:nvPr/>
        </p:nvSpPr>
        <p:spPr bwMode="auto">
          <a:xfrm>
            <a:off x="2047875" y="2994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23" name="Rectangle 80"/>
          <p:cNvSpPr>
            <a:spLocks noChangeArrowheads="1"/>
          </p:cNvSpPr>
          <p:nvPr/>
        </p:nvSpPr>
        <p:spPr bwMode="auto">
          <a:xfrm>
            <a:off x="341788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9724" name="Rectangle 81"/>
          <p:cNvSpPr>
            <a:spLocks noChangeArrowheads="1"/>
          </p:cNvSpPr>
          <p:nvPr/>
        </p:nvSpPr>
        <p:spPr bwMode="auto">
          <a:xfrm>
            <a:off x="3705225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9725" name="Rectangle 82"/>
          <p:cNvSpPr>
            <a:spLocks noChangeArrowheads="1"/>
          </p:cNvSpPr>
          <p:nvPr/>
        </p:nvSpPr>
        <p:spPr bwMode="auto">
          <a:xfrm>
            <a:off x="3994150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26" name="Rectangle 83"/>
          <p:cNvSpPr>
            <a:spLocks noChangeArrowheads="1"/>
          </p:cNvSpPr>
          <p:nvPr/>
        </p:nvSpPr>
        <p:spPr bwMode="auto">
          <a:xfrm>
            <a:off x="4281488" y="2994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27" name="Line 84"/>
          <p:cNvSpPr>
            <a:spLocks noChangeShapeType="1"/>
          </p:cNvSpPr>
          <p:nvPr/>
        </p:nvSpPr>
        <p:spPr bwMode="auto">
          <a:xfrm>
            <a:off x="3417888" y="2994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28" name="Rectangle 85"/>
          <p:cNvSpPr>
            <a:spLocks noChangeArrowheads="1"/>
          </p:cNvSpPr>
          <p:nvPr/>
        </p:nvSpPr>
        <p:spPr bwMode="auto">
          <a:xfrm>
            <a:off x="3201988" y="22764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9729" name="Rectangle 86"/>
          <p:cNvSpPr>
            <a:spLocks noChangeArrowheads="1"/>
          </p:cNvSpPr>
          <p:nvPr/>
        </p:nvSpPr>
        <p:spPr bwMode="auto">
          <a:xfrm>
            <a:off x="3778250" y="22764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30" name="Rectangle 87"/>
          <p:cNvSpPr>
            <a:spLocks noChangeArrowheads="1"/>
          </p:cNvSpPr>
          <p:nvPr/>
        </p:nvSpPr>
        <p:spPr bwMode="auto">
          <a:xfrm>
            <a:off x="3490913" y="22764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9731" name="Rectangle 88"/>
          <p:cNvSpPr>
            <a:spLocks noChangeArrowheads="1"/>
          </p:cNvSpPr>
          <p:nvPr/>
        </p:nvSpPr>
        <p:spPr bwMode="auto">
          <a:xfrm>
            <a:off x="4065588" y="22764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32" name="Rectangle 89"/>
          <p:cNvSpPr>
            <a:spLocks noChangeArrowheads="1"/>
          </p:cNvSpPr>
          <p:nvPr/>
        </p:nvSpPr>
        <p:spPr bwMode="auto">
          <a:xfrm>
            <a:off x="3994150" y="170180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9733" name="Line 90"/>
          <p:cNvSpPr>
            <a:spLocks noChangeShapeType="1"/>
          </p:cNvSpPr>
          <p:nvPr/>
        </p:nvSpPr>
        <p:spPr bwMode="auto">
          <a:xfrm>
            <a:off x="3201988" y="22764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34" name="Line 91"/>
          <p:cNvSpPr>
            <a:spLocks noChangeShapeType="1"/>
          </p:cNvSpPr>
          <p:nvPr/>
        </p:nvSpPr>
        <p:spPr bwMode="auto">
          <a:xfrm flipH="1">
            <a:off x="3201988" y="198755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35" name="Rectangle 92"/>
          <p:cNvSpPr>
            <a:spLocks noChangeArrowheads="1"/>
          </p:cNvSpPr>
          <p:nvPr/>
        </p:nvSpPr>
        <p:spPr bwMode="auto">
          <a:xfrm>
            <a:off x="4570413" y="2278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9736" name="Rectangle 93"/>
          <p:cNvSpPr>
            <a:spLocks noChangeArrowheads="1"/>
          </p:cNvSpPr>
          <p:nvPr/>
        </p:nvSpPr>
        <p:spPr bwMode="auto">
          <a:xfrm>
            <a:off x="5146675" y="2278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37" name="Rectangle 94"/>
          <p:cNvSpPr>
            <a:spLocks noChangeArrowheads="1"/>
          </p:cNvSpPr>
          <p:nvPr/>
        </p:nvSpPr>
        <p:spPr bwMode="auto">
          <a:xfrm>
            <a:off x="4859338" y="2278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9738" name="Rectangle 95"/>
          <p:cNvSpPr>
            <a:spLocks noChangeArrowheads="1"/>
          </p:cNvSpPr>
          <p:nvPr/>
        </p:nvSpPr>
        <p:spPr bwMode="auto">
          <a:xfrm>
            <a:off x="5434013" y="22780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39" name="Line 96"/>
          <p:cNvSpPr>
            <a:spLocks noChangeShapeType="1"/>
          </p:cNvSpPr>
          <p:nvPr/>
        </p:nvSpPr>
        <p:spPr bwMode="auto">
          <a:xfrm>
            <a:off x="4570413" y="22780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0" name="Rectangle 97"/>
          <p:cNvSpPr>
            <a:spLocks noChangeArrowheads="1"/>
          </p:cNvSpPr>
          <p:nvPr/>
        </p:nvSpPr>
        <p:spPr bwMode="auto">
          <a:xfrm>
            <a:off x="4283075" y="17002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41" name="Rectangle 98"/>
          <p:cNvSpPr>
            <a:spLocks noChangeArrowheads="1"/>
          </p:cNvSpPr>
          <p:nvPr/>
        </p:nvSpPr>
        <p:spPr bwMode="auto">
          <a:xfrm>
            <a:off x="4570413" y="17002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42" name="Rectangle 99"/>
          <p:cNvSpPr>
            <a:spLocks noChangeArrowheads="1"/>
          </p:cNvSpPr>
          <p:nvPr/>
        </p:nvSpPr>
        <p:spPr bwMode="auto">
          <a:xfrm>
            <a:off x="4859338" y="17002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43" name="Line 100"/>
          <p:cNvSpPr>
            <a:spLocks noChangeShapeType="1"/>
          </p:cNvSpPr>
          <p:nvPr/>
        </p:nvSpPr>
        <p:spPr bwMode="auto">
          <a:xfrm>
            <a:off x="4281488" y="198755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4" name="Line 101"/>
          <p:cNvSpPr>
            <a:spLocks noChangeShapeType="1"/>
          </p:cNvSpPr>
          <p:nvPr/>
        </p:nvSpPr>
        <p:spPr bwMode="auto">
          <a:xfrm>
            <a:off x="3994150" y="17002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5" name="Line 102"/>
          <p:cNvSpPr>
            <a:spLocks noChangeShapeType="1"/>
          </p:cNvSpPr>
          <p:nvPr/>
        </p:nvSpPr>
        <p:spPr bwMode="auto">
          <a:xfrm>
            <a:off x="4857750" y="256381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6" name="Line 103"/>
          <p:cNvSpPr>
            <a:spLocks noChangeShapeType="1"/>
          </p:cNvSpPr>
          <p:nvPr/>
        </p:nvSpPr>
        <p:spPr bwMode="auto">
          <a:xfrm>
            <a:off x="5146675" y="256381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7" name="Line 104"/>
          <p:cNvSpPr>
            <a:spLocks noChangeShapeType="1"/>
          </p:cNvSpPr>
          <p:nvPr/>
        </p:nvSpPr>
        <p:spPr bwMode="auto">
          <a:xfrm flipH="1">
            <a:off x="2049463" y="256381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8" name="Line 105"/>
          <p:cNvSpPr>
            <a:spLocks noChangeShapeType="1"/>
          </p:cNvSpPr>
          <p:nvPr/>
        </p:nvSpPr>
        <p:spPr bwMode="auto">
          <a:xfrm>
            <a:off x="4570413" y="256381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49" name="Line 106"/>
          <p:cNvSpPr>
            <a:spLocks noChangeShapeType="1"/>
          </p:cNvSpPr>
          <p:nvPr/>
        </p:nvSpPr>
        <p:spPr bwMode="auto">
          <a:xfrm flipH="1">
            <a:off x="3417888" y="256381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50" name="Rectangle 107"/>
          <p:cNvSpPr>
            <a:spLocks noChangeArrowheads="1"/>
          </p:cNvSpPr>
          <p:nvPr/>
        </p:nvSpPr>
        <p:spPr bwMode="auto">
          <a:xfrm>
            <a:off x="1258888" y="29956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9751" name="Line 108"/>
          <p:cNvSpPr>
            <a:spLocks noChangeShapeType="1"/>
          </p:cNvSpPr>
          <p:nvPr/>
        </p:nvSpPr>
        <p:spPr bwMode="auto">
          <a:xfrm flipH="1">
            <a:off x="682625" y="256381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52" name="Line 109"/>
          <p:cNvSpPr>
            <a:spLocks noChangeShapeType="1"/>
          </p:cNvSpPr>
          <p:nvPr/>
        </p:nvSpPr>
        <p:spPr bwMode="auto">
          <a:xfrm>
            <a:off x="684213" y="29972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53" name="AutoShape 110"/>
          <p:cNvSpPr>
            <a:spLocks noChangeArrowheads="1"/>
          </p:cNvSpPr>
          <p:nvPr/>
        </p:nvSpPr>
        <p:spPr bwMode="auto">
          <a:xfrm>
            <a:off x="467544" y="836712"/>
            <a:ext cx="3097212" cy="3603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Delete in an internal node</a:t>
            </a:r>
            <a:endParaRPr lang="cs-CZ" altLang="cs-CZ"/>
          </a:p>
        </p:txBody>
      </p:sp>
      <p:sp>
        <p:nvSpPr>
          <p:cNvPr id="29754" name="AutoShape 111"/>
          <p:cNvSpPr>
            <a:spLocks noChangeArrowheads="1"/>
          </p:cNvSpPr>
          <p:nvPr/>
        </p:nvSpPr>
        <p:spPr bwMode="auto">
          <a:xfrm>
            <a:off x="5364088" y="908720"/>
            <a:ext cx="3384376" cy="11525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The deleted key is substituted</a:t>
            </a:r>
          </a:p>
          <a:p>
            <a:r>
              <a:rPr lang="en-US" altLang="cs-CZ"/>
              <a:t>by the smallest bigger key,</a:t>
            </a:r>
          </a:p>
          <a:p>
            <a:r>
              <a:rPr lang="en-US" altLang="cs-CZ"/>
              <a:t>like in </a:t>
            </a:r>
            <a:r>
              <a:rPr lang="en-US" altLang="cs-CZ" smtClean="0"/>
              <a:t>an usual </a:t>
            </a:r>
            <a:r>
              <a:rPr lang="en-US" altLang="cs-CZ"/>
              <a:t>BST.</a:t>
            </a:r>
            <a:endParaRPr lang="cs-CZ" altLang="cs-CZ"/>
          </a:p>
        </p:txBody>
      </p:sp>
      <p:sp>
        <p:nvSpPr>
          <p:cNvPr id="29755" name="AutoShape 112"/>
          <p:cNvSpPr>
            <a:spLocks noChangeArrowheads="1"/>
          </p:cNvSpPr>
          <p:nvPr/>
        </p:nvSpPr>
        <p:spPr bwMode="auto">
          <a:xfrm>
            <a:off x="1331640" y="3573463"/>
            <a:ext cx="6552728" cy="720725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altLang="cs-CZ">
                <a:latin typeface="Arial" charset="0"/>
              </a:rPr>
              <a:t>The smallest bigger key is always in </a:t>
            </a:r>
            <a:r>
              <a:rPr lang="en-US" altLang="cs-CZ" smtClean="0">
                <a:latin typeface="Arial" charset="0"/>
              </a:rPr>
              <a:t>a </a:t>
            </a:r>
            <a:r>
              <a:rPr lang="en-US" altLang="cs-CZ">
                <a:latin typeface="Arial" charset="0"/>
              </a:rPr>
              <a:t>leaf in a </a:t>
            </a:r>
            <a:r>
              <a:rPr lang="cs-CZ" altLang="cs-CZ">
                <a:latin typeface="Arial" charset="0"/>
              </a:rPr>
              <a:t> B-</a:t>
            </a:r>
            <a:r>
              <a:rPr lang="en-US" altLang="cs-CZ">
                <a:latin typeface="Arial" charset="0"/>
              </a:rPr>
              <a:t>tree.</a:t>
            </a:r>
            <a:r>
              <a:rPr lang="cs-CZ" altLang="cs-CZ">
                <a:latin typeface="Arial" charset="0"/>
              </a:rPr>
              <a:t> </a:t>
            </a:r>
          </a:p>
          <a:p>
            <a:pPr algn="ctr">
              <a:spcBef>
                <a:spcPct val="0"/>
              </a:spcBef>
            </a:pPr>
            <a:r>
              <a:rPr lang="en-US" altLang="cs-CZ">
                <a:latin typeface="Arial" charset="0"/>
              </a:rPr>
              <a:t>If the leaf is sufficiently full the delete operation is complete.</a:t>
            </a:r>
          </a:p>
        </p:txBody>
      </p:sp>
      <p:sp>
        <p:nvSpPr>
          <p:cNvPr id="29756" name="AutoShape 113"/>
          <p:cNvSpPr>
            <a:spLocks noChangeArrowheads="1"/>
          </p:cNvSpPr>
          <p:nvPr/>
        </p:nvSpPr>
        <p:spPr bwMode="auto">
          <a:xfrm>
            <a:off x="684213" y="1916113"/>
            <a:ext cx="1655762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</a:t>
            </a:r>
            <a:r>
              <a:rPr lang="cs-CZ" altLang="cs-CZ" sz="1800" b="1"/>
              <a:t> 17</a:t>
            </a:r>
          </a:p>
        </p:txBody>
      </p:sp>
      <p:sp>
        <p:nvSpPr>
          <p:cNvPr id="29757" name="Rectangle 114"/>
          <p:cNvSpPr>
            <a:spLocks noChangeArrowheads="1"/>
          </p:cNvSpPr>
          <p:nvPr/>
        </p:nvSpPr>
        <p:spPr bwMode="auto">
          <a:xfrm>
            <a:off x="68421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9758" name="Rectangle 115"/>
          <p:cNvSpPr>
            <a:spLocks noChangeArrowheads="1"/>
          </p:cNvSpPr>
          <p:nvPr/>
        </p:nvSpPr>
        <p:spPr bwMode="auto">
          <a:xfrm>
            <a:off x="154781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9759" name="Rectangle 116"/>
          <p:cNvSpPr>
            <a:spLocks noChangeArrowheads="1"/>
          </p:cNvSpPr>
          <p:nvPr/>
        </p:nvSpPr>
        <p:spPr bwMode="auto">
          <a:xfrm>
            <a:off x="973138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9760" name="Rectangle 117"/>
          <p:cNvSpPr>
            <a:spLocks noChangeArrowheads="1"/>
          </p:cNvSpPr>
          <p:nvPr/>
        </p:nvSpPr>
        <p:spPr bwMode="auto">
          <a:xfrm>
            <a:off x="478790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9761" name="Rectangle 118"/>
          <p:cNvSpPr>
            <a:spLocks noChangeArrowheads="1"/>
          </p:cNvSpPr>
          <p:nvPr/>
        </p:nvSpPr>
        <p:spPr bwMode="auto">
          <a:xfrm>
            <a:off x="536416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9762" name="Rectangle 119"/>
          <p:cNvSpPr>
            <a:spLocks noChangeArrowheads="1"/>
          </p:cNvSpPr>
          <p:nvPr/>
        </p:nvSpPr>
        <p:spPr bwMode="auto">
          <a:xfrm>
            <a:off x="507682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9763" name="Rectangle 120"/>
          <p:cNvSpPr>
            <a:spLocks noChangeArrowheads="1"/>
          </p:cNvSpPr>
          <p:nvPr/>
        </p:nvSpPr>
        <p:spPr bwMode="auto">
          <a:xfrm>
            <a:off x="565150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64" name="Rectangle 121"/>
          <p:cNvSpPr>
            <a:spLocks noChangeArrowheads="1"/>
          </p:cNvSpPr>
          <p:nvPr/>
        </p:nvSpPr>
        <p:spPr bwMode="auto">
          <a:xfrm>
            <a:off x="615632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9765" name="Rectangle 122"/>
          <p:cNvSpPr>
            <a:spLocks noChangeArrowheads="1"/>
          </p:cNvSpPr>
          <p:nvPr/>
        </p:nvSpPr>
        <p:spPr bwMode="auto">
          <a:xfrm>
            <a:off x="6732588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66" name="Rectangle 123"/>
          <p:cNvSpPr>
            <a:spLocks noChangeArrowheads="1"/>
          </p:cNvSpPr>
          <p:nvPr/>
        </p:nvSpPr>
        <p:spPr bwMode="auto">
          <a:xfrm>
            <a:off x="644525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9767" name="Rectangle 124"/>
          <p:cNvSpPr>
            <a:spLocks noChangeArrowheads="1"/>
          </p:cNvSpPr>
          <p:nvPr/>
        </p:nvSpPr>
        <p:spPr bwMode="auto">
          <a:xfrm>
            <a:off x="701992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68" name="Rectangle 125"/>
          <p:cNvSpPr>
            <a:spLocks noChangeArrowheads="1"/>
          </p:cNvSpPr>
          <p:nvPr/>
        </p:nvSpPr>
        <p:spPr bwMode="auto">
          <a:xfrm>
            <a:off x="752475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9769" name="Rectangle 126"/>
          <p:cNvSpPr>
            <a:spLocks noChangeArrowheads="1"/>
          </p:cNvSpPr>
          <p:nvPr/>
        </p:nvSpPr>
        <p:spPr bwMode="auto">
          <a:xfrm>
            <a:off x="810101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9770" name="Rectangle 127"/>
          <p:cNvSpPr>
            <a:spLocks noChangeArrowheads="1"/>
          </p:cNvSpPr>
          <p:nvPr/>
        </p:nvSpPr>
        <p:spPr bwMode="auto">
          <a:xfrm>
            <a:off x="781367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9771" name="Line 128"/>
          <p:cNvSpPr>
            <a:spLocks noChangeShapeType="1"/>
          </p:cNvSpPr>
          <p:nvPr/>
        </p:nvSpPr>
        <p:spPr bwMode="auto">
          <a:xfrm>
            <a:off x="4787900" y="587494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72" name="Line 129"/>
          <p:cNvSpPr>
            <a:spLocks noChangeShapeType="1"/>
          </p:cNvSpPr>
          <p:nvPr/>
        </p:nvSpPr>
        <p:spPr bwMode="auto">
          <a:xfrm>
            <a:off x="6157913" y="587494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73" name="Rectangle 130"/>
          <p:cNvSpPr>
            <a:spLocks noChangeArrowheads="1"/>
          </p:cNvSpPr>
          <p:nvPr/>
        </p:nvSpPr>
        <p:spPr bwMode="auto">
          <a:xfrm>
            <a:off x="2052638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9774" name="Rectangle 131"/>
          <p:cNvSpPr>
            <a:spLocks noChangeArrowheads="1"/>
          </p:cNvSpPr>
          <p:nvPr/>
        </p:nvSpPr>
        <p:spPr bwMode="auto">
          <a:xfrm>
            <a:off x="262890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75" name="Rectangle 132"/>
          <p:cNvSpPr>
            <a:spLocks noChangeArrowheads="1"/>
          </p:cNvSpPr>
          <p:nvPr/>
        </p:nvSpPr>
        <p:spPr bwMode="auto">
          <a:xfrm>
            <a:off x="234156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9776" name="Rectangle 133"/>
          <p:cNvSpPr>
            <a:spLocks noChangeArrowheads="1"/>
          </p:cNvSpPr>
          <p:nvPr/>
        </p:nvSpPr>
        <p:spPr bwMode="auto">
          <a:xfrm>
            <a:off x="2916238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77" name="Line 134"/>
          <p:cNvSpPr>
            <a:spLocks noChangeShapeType="1"/>
          </p:cNvSpPr>
          <p:nvPr/>
        </p:nvSpPr>
        <p:spPr bwMode="auto">
          <a:xfrm>
            <a:off x="2051050" y="587494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78" name="Rectangle 135"/>
          <p:cNvSpPr>
            <a:spLocks noChangeArrowheads="1"/>
          </p:cNvSpPr>
          <p:nvPr/>
        </p:nvSpPr>
        <p:spPr bwMode="auto">
          <a:xfrm>
            <a:off x="342106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9779" name="Rectangle 136"/>
          <p:cNvSpPr>
            <a:spLocks noChangeArrowheads="1"/>
          </p:cNvSpPr>
          <p:nvPr/>
        </p:nvSpPr>
        <p:spPr bwMode="auto">
          <a:xfrm>
            <a:off x="370840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9780" name="Rectangle 137"/>
          <p:cNvSpPr>
            <a:spLocks noChangeArrowheads="1"/>
          </p:cNvSpPr>
          <p:nvPr/>
        </p:nvSpPr>
        <p:spPr bwMode="auto">
          <a:xfrm>
            <a:off x="3997325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81" name="Rectangle 138"/>
          <p:cNvSpPr>
            <a:spLocks noChangeArrowheads="1"/>
          </p:cNvSpPr>
          <p:nvPr/>
        </p:nvSpPr>
        <p:spPr bwMode="auto">
          <a:xfrm>
            <a:off x="4284663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82" name="Line 139"/>
          <p:cNvSpPr>
            <a:spLocks noChangeShapeType="1"/>
          </p:cNvSpPr>
          <p:nvPr/>
        </p:nvSpPr>
        <p:spPr bwMode="auto">
          <a:xfrm>
            <a:off x="3421063" y="587494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83" name="Rectangle 140"/>
          <p:cNvSpPr>
            <a:spLocks noChangeArrowheads="1"/>
          </p:cNvSpPr>
          <p:nvPr/>
        </p:nvSpPr>
        <p:spPr bwMode="auto">
          <a:xfrm>
            <a:off x="3205163" y="51573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9784" name="Rectangle 141"/>
          <p:cNvSpPr>
            <a:spLocks noChangeArrowheads="1"/>
          </p:cNvSpPr>
          <p:nvPr/>
        </p:nvSpPr>
        <p:spPr bwMode="auto">
          <a:xfrm>
            <a:off x="3781425" y="51573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85" name="Rectangle 142"/>
          <p:cNvSpPr>
            <a:spLocks noChangeArrowheads="1"/>
          </p:cNvSpPr>
          <p:nvPr/>
        </p:nvSpPr>
        <p:spPr bwMode="auto">
          <a:xfrm>
            <a:off x="3494088" y="51573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9786" name="Rectangle 143"/>
          <p:cNvSpPr>
            <a:spLocks noChangeArrowheads="1"/>
          </p:cNvSpPr>
          <p:nvPr/>
        </p:nvSpPr>
        <p:spPr bwMode="auto">
          <a:xfrm>
            <a:off x="4068763" y="515739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87" name="Rectangle 144"/>
          <p:cNvSpPr>
            <a:spLocks noChangeArrowheads="1"/>
          </p:cNvSpPr>
          <p:nvPr/>
        </p:nvSpPr>
        <p:spPr bwMode="auto">
          <a:xfrm>
            <a:off x="3997325" y="458271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9788" name="Line 145"/>
          <p:cNvSpPr>
            <a:spLocks noChangeShapeType="1"/>
          </p:cNvSpPr>
          <p:nvPr/>
        </p:nvSpPr>
        <p:spPr bwMode="auto">
          <a:xfrm>
            <a:off x="3205163" y="515739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89" name="Line 146"/>
          <p:cNvSpPr>
            <a:spLocks noChangeShapeType="1"/>
          </p:cNvSpPr>
          <p:nvPr/>
        </p:nvSpPr>
        <p:spPr bwMode="auto">
          <a:xfrm flipH="1">
            <a:off x="3205163" y="4868465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90" name="Rectangle 147"/>
          <p:cNvSpPr>
            <a:spLocks noChangeArrowheads="1"/>
          </p:cNvSpPr>
          <p:nvPr/>
        </p:nvSpPr>
        <p:spPr bwMode="auto">
          <a:xfrm>
            <a:off x="4573588" y="5158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9791" name="Rectangle 148"/>
          <p:cNvSpPr>
            <a:spLocks noChangeArrowheads="1"/>
          </p:cNvSpPr>
          <p:nvPr/>
        </p:nvSpPr>
        <p:spPr bwMode="auto">
          <a:xfrm>
            <a:off x="5149850" y="5158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2" name="Rectangle 149"/>
          <p:cNvSpPr>
            <a:spLocks noChangeArrowheads="1"/>
          </p:cNvSpPr>
          <p:nvPr/>
        </p:nvSpPr>
        <p:spPr bwMode="auto">
          <a:xfrm>
            <a:off x="4862513" y="5158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9793" name="Rectangle 150"/>
          <p:cNvSpPr>
            <a:spLocks noChangeArrowheads="1"/>
          </p:cNvSpPr>
          <p:nvPr/>
        </p:nvSpPr>
        <p:spPr bwMode="auto">
          <a:xfrm>
            <a:off x="5437188" y="51589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4" name="Line 151"/>
          <p:cNvSpPr>
            <a:spLocks noChangeShapeType="1"/>
          </p:cNvSpPr>
          <p:nvPr/>
        </p:nvSpPr>
        <p:spPr bwMode="auto">
          <a:xfrm>
            <a:off x="4573588" y="515897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95" name="Rectangle 152"/>
          <p:cNvSpPr>
            <a:spLocks noChangeArrowheads="1"/>
          </p:cNvSpPr>
          <p:nvPr/>
        </p:nvSpPr>
        <p:spPr bwMode="auto">
          <a:xfrm>
            <a:off x="4286250" y="45811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6" name="Rectangle 153"/>
          <p:cNvSpPr>
            <a:spLocks noChangeArrowheads="1"/>
          </p:cNvSpPr>
          <p:nvPr/>
        </p:nvSpPr>
        <p:spPr bwMode="auto">
          <a:xfrm>
            <a:off x="4573588" y="45811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7" name="Rectangle 154"/>
          <p:cNvSpPr>
            <a:spLocks noChangeArrowheads="1"/>
          </p:cNvSpPr>
          <p:nvPr/>
        </p:nvSpPr>
        <p:spPr bwMode="auto">
          <a:xfrm>
            <a:off x="4862513" y="45811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798" name="Line 155"/>
          <p:cNvSpPr>
            <a:spLocks noChangeShapeType="1"/>
          </p:cNvSpPr>
          <p:nvPr/>
        </p:nvSpPr>
        <p:spPr bwMode="auto">
          <a:xfrm>
            <a:off x="4284663" y="4868465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99" name="Line 156"/>
          <p:cNvSpPr>
            <a:spLocks noChangeShapeType="1"/>
          </p:cNvSpPr>
          <p:nvPr/>
        </p:nvSpPr>
        <p:spPr bwMode="auto">
          <a:xfrm>
            <a:off x="3997325" y="458112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0" name="Line 157"/>
          <p:cNvSpPr>
            <a:spLocks noChangeShapeType="1"/>
          </p:cNvSpPr>
          <p:nvPr/>
        </p:nvSpPr>
        <p:spPr bwMode="auto">
          <a:xfrm>
            <a:off x="4860925" y="5444728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1" name="Line 158"/>
          <p:cNvSpPr>
            <a:spLocks noChangeShapeType="1"/>
          </p:cNvSpPr>
          <p:nvPr/>
        </p:nvSpPr>
        <p:spPr bwMode="auto">
          <a:xfrm>
            <a:off x="5149850" y="5444728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2" name="Line 159"/>
          <p:cNvSpPr>
            <a:spLocks noChangeShapeType="1"/>
          </p:cNvSpPr>
          <p:nvPr/>
        </p:nvSpPr>
        <p:spPr bwMode="auto">
          <a:xfrm flipH="1">
            <a:off x="2052638" y="5444728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3" name="Line 160"/>
          <p:cNvSpPr>
            <a:spLocks noChangeShapeType="1"/>
          </p:cNvSpPr>
          <p:nvPr/>
        </p:nvSpPr>
        <p:spPr bwMode="auto">
          <a:xfrm>
            <a:off x="4573588" y="5444728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4" name="Line 161"/>
          <p:cNvSpPr>
            <a:spLocks noChangeShapeType="1"/>
          </p:cNvSpPr>
          <p:nvPr/>
        </p:nvSpPr>
        <p:spPr bwMode="auto">
          <a:xfrm flipH="1">
            <a:off x="3421063" y="5444728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5" name="Rectangle 162"/>
          <p:cNvSpPr>
            <a:spLocks noChangeArrowheads="1"/>
          </p:cNvSpPr>
          <p:nvPr/>
        </p:nvSpPr>
        <p:spPr bwMode="auto">
          <a:xfrm>
            <a:off x="1262063" y="58765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9806" name="Line 163"/>
          <p:cNvSpPr>
            <a:spLocks noChangeShapeType="1"/>
          </p:cNvSpPr>
          <p:nvPr/>
        </p:nvSpPr>
        <p:spPr bwMode="auto">
          <a:xfrm flipH="1">
            <a:off x="685800" y="5444728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7" name="Line 164"/>
          <p:cNvSpPr>
            <a:spLocks noChangeShapeType="1"/>
          </p:cNvSpPr>
          <p:nvPr/>
        </p:nvSpPr>
        <p:spPr bwMode="auto">
          <a:xfrm>
            <a:off x="687388" y="587811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8" name="Line 171"/>
          <p:cNvSpPr>
            <a:spLocks noChangeShapeType="1"/>
          </p:cNvSpPr>
          <p:nvPr/>
        </p:nvSpPr>
        <p:spPr bwMode="auto">
          <a:xfrm flipV="1">
            <a:off x="3924300" y="1557338"/>
            <a:ext cx="431800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09" name="Rectangle 174"/>
          <p:cNvSpPr>
            <a:spLocks noChangeArrowheads="1"/>
          </p:cNvSpPr>
          <p:nvPr/>
        </p:nvSpPr>
        <p:spPr bwMode="auto">
          <a:xfrm>
            <a:off x="4716463" y="2924175"/>
            <a:ext cx="288925" cy="288925"/>
          </a:xfrm>
          <a:prstGeom prst="rect">
            <a:avLst/>
          </a:prstGeom>
          <a:solidFill>
            <a:srgbClr val="FEEEC6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9810" name="Rectangle 176"/>
          <p:cNvSpPr>
            <a:spLocks noChangeArrowheads="1"/>
          </p:cNvSpPr>
          <p:nvPr/>
        </p:nvSpPr>
        <p:spPr bwMode="auto">
          <a:xfrm>
            <a:off x="8388350" y="29972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811" name="Rectangle 177"/>
          <p:cNvSpPr>
            <a:spLocks noChangeArrowheads="1"/>
          </p:cNvSpPr>
          <p:nvPr/>
        </p:nvSpPr>
        <p:spPr bwMode="auto">
          <a:xfrm>
            <a:off x="8388350" y="58749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812" name="Freeform 166"/>
          <p:cNvSpPr>
            <a:spLocks/>
          </p:cNvSpPr>
          <p:nvPr/>
        </p:nvSpPr>
        <p:spPr bwMode="auto">
          <a:xfrm>
            <a:off x="4140200" y="1916113"/>
            <a:ext cx="576263" cy="1008062"/>
          </a:xfrm>
          <a:custGeom>
            <a:avLst/>
            <a:gdLst>
              <a:gd name="T0" fmla="*/ 2147483647 w 408"/>
              <a:gd name="T1" fmla="*/ 2147483647 h 681"/>
              <a:gd name="T2" fmla="*/ 2147483647 w 408"/>
              <a:gd name="T3" fmla="*/ 2147483647 h 681"/>
              <a:gd name="T4" fmla="*/ 2147483647 w 408"/>
              <a:gd name="T5" fmla="*/ 2147483647 h 681"/>
              <a:gd name="T6" fmla="*/ 0 w 408"/>
              <a:gd name="T7" fmla="*/ 0 h 681"/>
              <a:gd name="T8" fmla="*/ 0 60000 65536"/>
              <a:gd name="T9" fmla="*/ 0 60000 65536"/>
              <a:gd name="T10" fmla="*/ 0 60000 65536"/>
              <a:gd name="T11" fmla="*/ 0 60000 65536"/>
              <a:gd name="T12" fmla="*/ 0 w 408"/>
              <a:gd name="T13" fmla="*/ 0 h 681"/>
              <a:gd name="T14" fmla="*/ 408 w 408"/>
              <a:gd name="T15" fmla="*/ 681 h 6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8" h="681">
                <a:moveTo>
                  <a:pt x="408" y="681"/>
                </a:moveTo>
                <a:cubicBezTo>
                  <a:pt x="306" y="616"/>
                  <a:pt x="198" y="526"/>
                  <a:pt x="136" y="454"/>
                </a:cubicBezTo>
                <a:cubicBezTo>
                  <a:pt x="74" y="382"/>
                  <a:pt x="61" y="326"/>
                  <a:pt x="38" y="250"/>
                </a:cubicBezTo>
                <a:cubicBezTo>
                  <a:pt x="15" y="174"/>
                  <a:pt x="8" y="52"/>
                  <a:pt x="0" y="0"/>
                </a:cubicBezTo>
              </a:path>
            </a:pathLst>
          </a:custGeom>
          <a:noFill/>
          <a:ln w="57150" cmpd="sng">
            <a:solidFill>
              <a:srgbClr val="0000FF"/>
            </a:solidFill>
            <a:round/>
            <a:headEnd type="oval" w="med" len="med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13" name="Freeform 181"/>
          <p:cNvSpPr>
            <a:spLocks/>
          </p:cNvSpPr>
          <p:nvPr/>
        </p:nvSpPr>
        <p:spPr bwMode="auto">
          <a:xfrm rot="7771749" flipH="1" flipV="1">
            <a:off x="7652902" y="740199"/>
            <a:ext cx="360362" cy="503238"/>
          </a:xfrm>
          <a:custGeom>
            <a:avLst/>
            <a:gdLst>
              <a:gd name="T0" fmla="*/ 2147483647 w 408"/>
              <a:gd name="T1" fmla="*/ 2147483647 h 681"/>
              <a:gd name="T2" fmla="*/ 2147483647 w 408"/>
              <a:gd name="T3" fmla="*/ 2147483647 h 681"/>
              <a:gd name="T4" fmla="*/ 2147483647 w 408"/>
              <a:gd name="T5" fmla="*/ 2147483647 h 681"/>
              <a:gd name="T6" fmla="*/ 0 w 408"/>
              <a:gd name="T7" fmla="*/ 0 h 681"/>
              <a:gd name="T8" fmla="*/ 0 60000 65536"/>
              <a:gd name="T9" fmla="*/ 0 60000 65536"/>
              <a:gd name="T10" fmla="*/ 0 60000 65536"/>
              <a:gd name="T11" fmla="*/ 0 60000 65536"/>
              <a:gd name="T12" fmla="*/ 0 w 408"/>
              <a:gd name="T13" fmla="*/ 0 h 681"/>
              <a:gd name="T14" fmla="*/ 408 w 408"/>
              <a:gd name="T15" fmla="*/ 681 h 6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8" h="681">
                <a:moveTo>
                  <a:pt x="408" y="681"/>
                </a:moveTo>
                <a:cubicBezTo>
                  <a:pt x="306" y="616"/>
                  <a:pt x="198" y="526"/>
                  <a:pt x="136" y="454"/>
                </a:cubicBezTo>
                <a:cubicBezTo>
                  <a:pt x="74" y="382"/>
                  <a:pt x="61" y="326"/>
                  <a:pt x="38" y="250"/>
                </a:cubicBezTo>
                <a:cubicBezTo>
                  <a:pt x="15" y="174"/>
                  <a:pt x="8" y="52"/>
                  <a:pt x="0" y="0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2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00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AutoShape 3"/>
          <p:cNvSpPr>
            <a:spLocks noChangeArrowheads="1"/>
          </p:cNvSpPr>
          <p:nvPr/>
        </p:nvSpPr>
        <p:spPr bwMode="auto">
          <a:xfrm>
            <a:off x="4716016" y="3068960"/>
            <a:ext cx="4176464" cy="338437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2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208823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6" name="AutoShape 87"/>
          <p:cNvSpPr>
            <a:spLocks noChangeArrowheads="1"/>
          </p:cNvSpPr>
          <p:nvPr/>
        </p:nvSpPr>
        <p:spPr bwMode="auto">
          <a:xfrm>
            <a:off x="6012160" y="2276872"/>
            <a:ext cx="1440160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0723" name="AutoShape 117"/>
          <p:cNvSpPr>
            <a:spLocks noChangeArrowheads="1"/>
          </p:cNvSpPr>
          <p:nvPr/>
        </p:nvSpPr>
        <p:spPr bwMode="auto">
          <a:xfrm>
            <a:off x="4860032" y="3212703"/>
            <a:ext cx="2952750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0724" name="AutoShape 118"/>
          <p:cNvSpPr>
            <a:spLocks noChangeArrowheads="1"/>
          </p:cNvSpPr>
          <p:nvPr/>
        </p:nvSpPr>
        <p:spPr bwMode="auto">
          <a:xfrm>
            <a:off x="5724128" y="5229200"/>
            <a:ext cx="2952750" cy="1153418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68421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154781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973138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478790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536416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0730" name="Rectangle 8"/>
          <p:cNvSpPr>
            <a:spLocks noChangeArrowheads="1"/>
          </p:cNvSpPr>
          <p:nvPr/>
        </p:nvSpPr>
        <p:spPr bwMode="auto">
          <a:xfrm>
            <a:off x="5076825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0731" name="Rectangle 9"/>
          <p:cNvSpPr>
            <a:spLocks noChangeArrowheads="1"/>
          </p:cNvSpPr>
          <p:nvPr/>
        </p:nvSpPr>
        <p:spPr bwMode="auto">
          <a:xfrm>
            <a:off x="565150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32" name="Rectangle 10"/>
          <p:cNvSpPr>
            <a:spLocks noChangeArrowheads="1"/>
          </p:cNvSpPr>
          <p:nvPr/>
        </p:nvSpPr>
        <p:spPr bwMode="auto">
          <a:xfrm>
            <a:off x="6156325" y="241935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0733" name="Rectangle 11"/>
          <p:cNvSpPr>
            <a:spLocks noChangeArrowheads="1"/>
          </p:cNvSpPr>
          <p:nvPr/>
        </p:nvSpPr>
        <p:spPr bwMode="auto">
          <a:xfrm>
            <a:off x="6732588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34" name="Rectangle 12"/>
          <p:cNvSpPr>
            <a:spLocks noChangeArrowheads="1"/>
          </p:cNvSpPr>
          <p:nvPr/>
        </p:nvSpPr>
        <p:spPr bwMode="auto">
          <a:xfrm>
            <a:off x="644525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0735" name="Rectangle 13"/>
          <p:cNvSpPr>
            <a:spLocks noChangeArrowheads="1"/>
          </p:cNvSpPr>
          <p:nvPr/>
        </p:nvSpPr>
        <p:spPr bwMode="auto">
          <a:xfrm>
            <a:off x="7019925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36" name="Rectangle 14"/>
          <p:cNvSpPr>
            <a:spLocks noChangeArrowheads="1"/>
          </p:cNvSpPr>
          <p:nvPr/>
        </p:nvSpPr>
        <p:spPr bwMode="auto">
          <a:xfrm>
            <a:off x="7524750" y="242093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0737" name="Rectangle 15"/>
          <p:cNvSpPr>
            <a:spLocks noChangeArrowheads="1"/>
          </p:cNvSpPr>
          <p:nvPr/>
        </p:nvSpPr>
        <p:spPr bwMode="auto">
          <a:xfrm>
            <a:off x="8101013" y="242093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0738" name="Rectangle 16"/>
          <p:cNvSpPr>
            <a:spLocks noChangeArrowheads="1"/>
          </p:cNvSpPr>
          <p:nvPr/>
        </p:nvSpPr>
        <p:spPr bwMode="auto">
          <a:xfrm>
            <a:off x="7813675" y="242093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0739" name="Line 17"/>
          <p:cNvSpPr>
            <a:spLocks noChangeShapeType="1"/>
          </p:cNvSpPr>
          <p:nvPr/>
        </p:nvSpPr>
        <p:spPr bwMode="auto">
          <a:xfrm>
            <a:off x="4787900" y="24193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40" name="Line 18"/>
          <p:cNvSpPr>
            <a:spLocks noChangeShapeType="1"/>
          </p:cNvSpPr>
          <p:nvPr/>
        </p:nvSpPr>
        <p:spPr bwMode="auto">
          <a:xfrm>
            <a:off x="6157913" y="24193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41" name="Rectangle 19"/>
          <p:cNvSpPr>
            <a:spLocks noChangeArrowheads="1"/>
          </p:cNvSpPr>
          <p:nvPr/>
        </p:nvSpPr>
        <p:spPr bwMode="auto">
          <a:xfrm>
            <a:off x="2052638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0742" name="Rectangle 20"/>
          <p:cNvSpPr>
            <a:spLocks noChangeArrowheads="1"/>
          </p:cNvSpPr>
          <p:nvPr/>
        </p:nvSpPr>
        <p:spPr bwMode="auto">
          <a:xfrm>
            <a:off x="262890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43" name="Rectangle 21"/>
          <p:cNvSpPr>
            <a:spLocks noChangeArrowheads="1"/>
          </p:cNvSpPr>
          <p:nvPr/>
        </p:nvSpPr>
        <p:spPr bwMode="auto">
          <a:xfrm>
            <a:off x="234156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0744" name="Rectangle 22"/>
          <p:cNvSpPr>
            <a:spLocks noChangeArrowheads="1"/>
          </p:cNvSpPr>
          <p:nvPr/>
        </p:nvSpPr>
        <p:spPr bwMode="auto">
          <a:xfrm>
            <a:off x="2916238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45" name="Line 23"/>
          <p:cNvSpPr>
            <a:spLocks noChangeShapeType="1"/>
          </p:cNvSpPr>
          <p:nvPr/>
        </p:nvSpPr>
        <p:spPr bwMode="auto">
          <a:xfrm>
            <a:off x="2051050" y="24193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46" name="Rectangle 24"/>
          <p:cNvSpPr>
            <a:spLocks noChangeArrowheads="1"/>
          </p:cNvSpPr>
          <p:nvPr/>
        </p:nvSpPr>
        <p:spPr bwMode="auto">
          <a:xfrm>
            <a:off x="342106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0747" name="Rectangle 25"/>
          <p:cNvSpPr>
            <a:spLocks noChangeArrowheads="1"/>
          </p:cNvSpPr>
          <p:nvPr/>
        </p:nvSpPr>
        <p:spPr bwMode="auto">
          <a:xfrm>
            <a:off x="3708400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0748" name="Rectangle 26"/>
          <p:cNvSpPr>
            <a:spLocks noChangeArrowheads="1"/>
          </p:cNvSpPr>
          <p:nvPr/>
        </p:nvSpPr>
        <p:spPr bwMode="auto">
          <a:xfrm>
            <a:off x="3997325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49" name="Rectangle 27"/>
          <p:cNvSpPr>
            <a:spLocks noChangeArrowheads="1"/>
          </p:cNvSpPr>
          <p:nvPr/>
        </p:nvSpPr>
        <p:spPr bwMode="auto">
          <a:xfrm>
            <a:off x="4284663" y="24193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50" name="Line 28"/>
          <p:cNvSpPr>
            <a:spLocks noChangeShapeType="1"/>
          </p:cNvSpPr>
          <p:nvPr/>
        </p:nvSpPr>
        <p:spPr bwMode="auto">
          <a:xfrm>
            <a:off x="3421063" y="24193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51" name="Rectangle 29"/>
          <p:cNvSpPr>
            <a:spLocks noChangeArrowheads="1"/>
          </p:cNvSpPr>
          <p:nvPr/>
        </p:nvSpPr>
        <p:spPr bwMode="auto">
          <a:xfrm>
            <a:off x="3205163" y="1701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0752" name="Rectangle 30"/>
          <p:cNvSpPr>
            <a:spLocks noChangeArrowheads="1"/>
          </p:cNvSpPr>
          <p:nvPr/>
        </p:nvSpPr>
        <p:spPr bwMode="auto">
          <a:xfrm>
            <a:off x="3781425" y="1701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53" name="Rectangle 31"/>
          <p:cNvSpPr>
            <a:spLocks noChangeArrowheads="1"/>
          </p:cNvSpPr>
          <p:nvPr/>
        </p:nvSpPr>
        <p:spPr bwMode="auto">
          <a:xfrm>
            <a:off x="3494088" y="1701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0754" name="Rectangle 32"/>
          <p:cNvSpPr>
            <a:spLocks noChangeArrowheads="1"/>
          </p:cNvSpPr>
          <p:nvPr/>
        </p:nvSpPr>
        <p:spPr bwMode="auto">
          <a:xfrm>
            <a:off x="4068763" y="17018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55" name="Rectangle 33"/>
          <p:cNvSpPr>
            <a:spLocks noChangeArrowheads="1"/>
          </p:cNvSpPr>
          <p:nvPr/>
        </p:nvSpPr>
        <p:spPr bwMode="auto">
          <a:xfrm>
            <a:off x="3997325" y="11271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0756" name="Line 34"/>
          <p:cNvSpPr>
            <a:spLocks noChangeShapeType="1"/>
          </p:cNvSpPr>
          <p:nvPr/>
        </p:nvSpPr>
        <p:spPr bwMode="auto">
          <a:xfrm>
            <a:off x="3205163" y="17018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57" name="Line 35"/>
          <p:cNvSpPr>
            <a:spLocks noChangeShapeType="1"/>
          </p:cNvSpPr>
          <p:nvPr/>
        </p:nvSpPr>
        <p:spPr bwMode="auto">
          <a:xfrm flipH="1">
            <a:off x="3205163" y="1412875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58" name="Rectangle 36"/>
          <p:cNvSpPr>
            <a:spLocks noChangeArrowheads="1"/>
          </p:cNvSpPr>
          <p:nvPr/>
        </p:nvSpPr>
        <p:spPr bwMode="auto">
          <a:xfrm>
            <a:off x="4573588" y="1703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0759" name="Rectangle 37"/>
          <p:cNvSpPr>
            <a:spLocks noChangeArrowheads="1"/>
          </p:cNvSpPr>
          <p:nvPr/>
        </p:nvSpPr>
        <p:spPr bwMode="auto">
          <a:xfrm>
            <a:off x="5149850" y="1703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0" name="Rectangle 38"/>
          <p:cNvSpPr>
            <a:spLocks noChangeArrowheads="1"/>
          </p:cNvSpPr>
          <p:nvPr/>
        </p:nvSpPr>
        <p:spPr bwMode="auto">
          <a:xfrm>
            <a:off x="4862513" y="1703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0761" name="Rectangle 39"/>
          <p:cNvSpPr>
            <a:spLocks noChangeArrowheads="1"/>
          </p:cNvSpPr>
          <p:nvPr/>
        </p:nvSpPr>
        <p:spPr bwMode="auto">
          <a:xfrm>
            <a:off x="5437188" y="17033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2" name="Line 40"/>
          <p:cNvSpPr>
            <a:spLocks noChangeShapeType="1"/>
          </p:cNvSpPr>
          <p:nvPr/>
        </p:nvSpPr>
        <p:spPr bwMode="auto">
          <a:xfrm>
            <a:off x="4573588" y="17033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3" name="Rectangle 41"/>
          <p:cNvSpPr>
            <a:spLocks noChangeArrowheads="1"/>
          </p:cNvSpPr>
          <p:nvPr/>
        </p:nvSpPr>
        <p:spPr bwMode="auto">
          <a:xfrm>
            <a:off x="4286250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4" name="Rectangle 42"/>
          <p:cNvSpPr>
            <a:spLocks noChangeArrowheads="1"/>
          </p:cNvSpPr>
          <p:nvPr/>
        </p:nvSpPr>
        <p:spPr bwMode="auto">
          <a:xfrm>
            <a:off x="4573588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5" name="Rectangle 43"/>
          <p:cNvSpPr>
            <a:spLocks noChangeArrowheads="1"/>
          </p:cNvSpPr>
          <p:nvPr/>
        </p:nvSpPr>
        <p:spPr bwMode="auto">
          <a:xfrm>
            <a:off x="4862513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66" name="Line 44"/>
          <p:cNvSpPr>
            <a:spLocks noChangeShapeType="1"/>
          </p:cNvSpPr>
          <p:nvPr/>
        </p:nvSpPr>
        <p:spPr bwMode="auto">
          <a:xfrm>
            <a:off x="4284663" y="1412875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7" name="Line 45"/>
          <p:cNvSpPr>
            <a:spLocks noChangeShapeType="1"/>
          </p:cNvSpPr>
          <p:nvPr/>
        </p:nvSpPr>
        <p:spPr bwMode="auto">
          <a:xfrm>
            <a:off x="3997325" y="11255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8" name="Line 46"/>
          <p:cNvSpPr>
            <a:spLocks noChangeShapeType="1"/>
          </p:cNvSpPr>
          <p:nvPr/>
        </p:nvSpPr>
        <p:spPr bwMode="auto">
          <a:xfrm>
            <a:off x="4860925" y="1989138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69" name="Line 47"/>
          <p:cNvSpPr>
            <a:spLocks noChangeShapeType="1"/>
          </p:cNvSpPr>
          <p:nvPr/>
        </p:nvSpPr>
        <p:spPr bwMode="auto">
          <a:xfrm>
            <a:off x="5149850" y="1989138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0" name="Line 48"/>
          <p:cNvSpPr>
            <a:spLocks noChangeShapeType="1"/>
          </p:cNvSpPr>
          <p:nvPr/>
        </p:nvSpPr>
        <p:spPr bwMode="auto">
          <a:xfrm flipH="1">
            <a:off x="2052638" y="1989138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1" name="Line 49"/>
          <p:cNvSpPr>
            <a:spLocks noChangeShapeType="1"/>
          </p:cNvSpPr>
          <p:nvPr/>
        </p:nvSpPr>
        <p:spPr bwMode="auto">
          <a:xfrm>
            <a:off x="4573588" y="1989138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2" name="Line 50"/>
          <p:cNvSpPr>
            <a:spLocks noChangeShapeType="1"/>
          </p:cNvSpPr>
          <p:nvPr/>
        </p:nvSpPr>
        <p:spPr bwMode="auto">
          <a:xfrm flipH="1">
            <a:off x="3421063" y="1989138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3" name="Rectangle 51"/>
          <p:cNvSpPr>
            <a:spLocks noChangeArrowheads="1"/>
          </p:cNvSpPr>
          <p:nvPr/>
        </p:nvSpPr>
        <p:spPr bwMode="auto">
          <a:xfrm>
            <a:off x="1262063" y="24209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0774" name="Line 52"/>
          <p:cNvSpPr>
            <a:spLocks noChangeShapeType="1"/>
          </p:cNvSpPr>
          <p:nvPr/>
        </p:nvSpPr>
        <p:spPr bwMode="auto">
          <a:xfrm flipH="1">
            <a:off x="685800" y="1989138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5" name="Line 53"/>
          <p:cNvSpPr>
            <a:spLocks noChangeShapeType="1"/>
          </p:cNvSpPr>
          <p:nvPr/>
        </p:nvSpPr>
        <p:spPr bwMode="auto">
          <a:xfrm>
            <a:off x="687388" y="24225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6" name="Rectangle 54"/>
          <p:cNvSpPr>
            <a:spLocks noChangeArrowheads="1"/>
          </p:cNvSpPr>
          <p:nvPr/>
        </p:nvSpPr>
        <p:spPr bwMode="auto">
          <a:xfrm>
            <a:off x="8388350" y="242093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77" name="AutoShape 55"/>
          <p:cNvSpPr>
            <a:spLocks noChangeArrowheads="1"/>
          </p:cNvSpPr>
          <p:nvPr/>
        </p:nvSpPr>
        <p:spPr bwMode="auto">
          <a:xfrm>
            <a:off x="395536" y="836712"/>
            <a:ext cx="2663825" cy="6492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Delete in an </a:t>
            </a:r>
          </a:p>
          <a:p>
            <a:r>
              <a:rPr lang="en-US" altLang="cs-CZ"/>
              <a:t>insufficiently full leaf</a:t>
            </a:r>
            <a:r>
              <a:rPr lang="cs-CZ" altLang="cs-CZ"/>
              <a:t>.</a:t>
            </a:r>
          </a:p>
        </p:txBody>
      </p:sp>
      <p:sp>
        <p:nvSpPr>
          <p:cNvPr id="30778" name="AutoShape 56"/>
          <p:cNvSpPr>
            <a:spLocks noChangeArrowheads="1"/>
          </p:cNvSpPr>
          <p:nvPr/>
        </p:nvSpPr>
        <p:spPr bwMode="auto">
          <a:xfrm>
            <a:off x="395288" y="1701800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</a:t>
            </a:r>
            <a:r>
              <a:rPr lang="cs-CZ" altLang="cs-CZ" sz="1800" b="1"/>
              <a:t> 27</a:t>
            </a:r>
          </a:p>
        </p:txBody>
      </p:sp>
      <p:sp>
        <p:nvSpPr>
          <p:cNvPr id="30779" name="Line 57"/>
          <p:cNvSpPr>
            <a:spLocks noChangeShapeType="1"/>
          </p:cNvSpPr>
          <p:nvPr/>
        </p:nvSpPr>
        <p:spPr bwMode="auto">
          <a:xfrm flipH="1" flipV="1">
            <a:off x="6156325" y="2278063"/>
            <a:ext cx="287338" cy="5032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80" name="Rectangle 69"/>
          <p:cNvSpPr>
            <a:spLocks noChangeArrowheads="1"/>
          </p:cNvSpPr>
          <p:nvPr/>
        </p:nvSpPr>
        <p:spPr bwMode="auto">
          <a:xfrm>
            <a:off x="6373415" y="55190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0781" name="Rectangle 70"/>
          <p:cNvSpPr>
            <a:spLocks noChangeArrowheads="1"/>
          </p:cNvSpPr>
          <p:nvPr/>
        </p:nvSpPr>
        <p:spPr bwMode="auto">
          <a:xfrm>
            <a:off x="6949678" y="55190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82" name="Rectangle 71"/>
          <p:cNvSpPr>
            <a:spLocks noChangeArrowheads="1"/>
          </p:cNvSpPr>
          <p:nvPr/>
        </p:nvSpPr>
        <p:spPr bwMode="auto">
          <a:xfrm>
            <a:off x="6662340" y="5519018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0783" name="Rectangle 72"/>
          <p:cNvSpPr>
            <a:spLocks noChangeArrowheads="1"/>
          </p:cNvSpPr>
          <p:nvPr/>
        </p:nvSpPr>
        <p:spPr bwMode="auto">
          <a:xfrm>
            <a:off x="7237015" y="55190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84" name="Line 73"/>
          <p:cNvSpPr>
            <a:spLocks noChangeShapeType="1"/>
          </p:cNvSpPr>
          <p:nvPr/>
        </p:nvSpPr>
        <p:spPr bwMode="auto">
          <a:xfrm>
            <a:off x="6373415" y="551901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85" name="Rectangle 74"/>
          <p:cNvSpPr>
            <a:spLocks noChangeArrowheads="1"/>
          </p:cNvSpPr>
          <p:nvPr/>
        </p:nvSpPr>
        <p:spPr bwMode="auto">
          <a:xfrm>
            <a:off x="7310040" y="595081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0786" name="Rectangle 75"/>
          <p:cNvSpPr>
            <a:spLocks noChangeArrowheads="1"/>
          </p:cNvSpPr>
          <p:nvPr/>
        </p:nvSpPr>
        <p:spPr bwMode="auto">
          <a:xfrm>
            <a:off x="7886303" y="5950818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0787" name="Rectangle 76"/>
          <p:cNvSpPr>
            <a:spLocks noChangeArrowheads="1"/>
          </p:cNvSpPr>
          <p:nvPr/>
        </p:nvSpPr>
        <p:spPr bwMode="auto">
          <a:xfrm>
            <a:off x="7598965" y="595081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0788" name="Rectangle 77"/>
          <p:cNvSpPr>
            <a:spLocks noChangeArrowheads="1"/>
          </p:cNvSpPr>
          <p:nvPr/>
        </p:nvSpPr>
        <p:spPr bwMode="auto">
          <a:xfrm>
            <a:off x="8173640" y="5950818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89" name="Rectangle 78"/>
          <p:cNvSpPr>
            <a:spLocks noChangeArrowheads="1"/>
          </p:cNvSpPr>
          <p:nvPr/>
        </p:nvSpPr>
        <p:spPr bwMode="auto">
          <a:xfrm>
            <a:off x="5940028" y="5952406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0790" name="Rectangle 79"/>
          <p:cNvSpPr>
            <a:spLocks noChangeArrowheads="1"/>
          </p:cNvSpPr>
          <p:nvPr/>
        </p:nvSpPr>
        <p:spPr bwMode="auto">
          <a:xfrm>
            <a:off x="6228953" y="5950818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0791" name="Rectangle 80"/>
          <p:cNvSpPr>
            <a:spLocks noChangeArrowheads="1"/>
          </p:cNvSpPr>
          <p:nvPr/>
        </p:nvSpPr>
        <p:spPr bwMode="auto">
          <a:xfrm>
            <a:off x="6516290" y="59508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92" name="Rectangle 81"/>
          <p:cNvSpPr>
            <a:spLocks noChangeArrowheads="1"/>
          </p:cNvSpPr>
          <p:nvPr/>
        </p:nvSpPr>
        <p:spPr bwMode="auto">
          <a:xfrm>
            <a:off x="6805215" y="595081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793" name="Line 82"/>
          <p:cNvSpPr>
            <a:spLocks noChangeShapeType="1"/>
          </p:cNvSpPr>
          <p:nvPr/>
        </p:nvSpPr>
        <p:spPr bwMode="auto">
          <a:xfrm>
            <a:off x="5940028" y="595081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4" name="Line 83"/>
          <p:cNvSpPr>
            <a:spLocks noChangeShapeType="1"/>
          </p:cNvSpPr>
          <p:nvPr/>
        </p:nvSpPr>
        <p:spPr bwMode="auto">
          <a:xfrm>
            <a:off x="7524750" y="24209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5" name="Line 84"/>
          <p:cNvSpPr>
            <a:spLocks noChangeShapeType="1"/>
          </p:cNvSpPr>
          <p:nvPr/>
        </p:nvSpPr>
        <p:spPr bwMode="auto">
          <a:xfrm>
            <a:off x="6949678" y="5806356"/>
            <a:ext cx="3603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6" name="Line 85"/>
          <p:cNvSpPr>
            <a:spLocks noChangeShapeType="1"/>
          </p:cNvSpPr>
          <p:nvPr/>
        </p:nvSpPr>
        <p:spPr bwMode="auto">
          <a:xfrm>
            <a:off x="7310040" y="595081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7" name="Line 86"/>
          <p:cNvSpPr>
            <a:spLocks noChangeShapeType="1"/>
          </p:cNvSpPr>
          <p:nvPr/>
        </p:nvSpPr>
        <p:spPr bwMode="auto">
          <a:xfrm flipH="1">
            <a:off x="5941615" y="5806356"/>
            <a:ext cx="7207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8" name="AutoShape 87"/>
          <p:cNvSpPr>
            <a:spLocks noChangeArrowheads="1"/>
          </p:cNvSpPr>
          <p:nvPr/>
        </p:nvSpPr>
        <p:spPr bwMode="auto">
          <a:xfrm>
            <a:off x="5724946" y="4508847"/>
            <a:ext cx="1871662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0799" name="Rectangle 88"/>
          <p:cNvSpPr>
            <a:spLocks noChangeArrowheads="1"/>
          </p:cNvSpPr>
          <p:nvPr/>
        </p:nvSpPr>
        <p:spPr bwMode="auto">
          <a:xfrm>
            <a:off x="5940846" y="4653309"/>
            <a:ext cx="1439862" cy="288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00" name="Rectangle 89"/>
          <p:cNvSpPr>
            <a:spLocks noChangeArrowheads="1"/>
          </p:cNvSpPr>
          <p:nvPr/>
        </p:nvSpPr>
        <p:spPr bwMode="auto">
          <a:xfrm>
            <a:off x="5942433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0801" name="Rectangle 90"/>
          <p:cNvSpPr>
            <a:spLocks noChangeArrowheads="1"/>
          </p:cNvSpPr>
          <p:nvPr/>
        </p:nvSpPr>
        <p:spPr bwMode="auto">
          <a:xfrm>
            <a:off x="6518696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0802" name="Rectangle 91"/>
          <p:cNvSpPr>
            <a:spLocks noChangeArrowheads="1"/>
          </p:cNvSpPr>
          <p:nvPr/>
        </p:nvSpPr>
        <p:spPr bwMode="auto">
          <a:xfrm>
            <a:off x="6231358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0803" name="Rectangle 92"/>
          <p:cNvSpPr>
            <a:spLocks noChangeArrowheads="1"/>
          </p:cNvSpPr>
          <p:nvPr/>
        </p:nvSpPr>
        <p:spPr bwMode="auto">
          <a:xfrm>
            <a:off x="7093371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0804" name="Rectangle 93"/>
          <p:cNvSpPr>
            <a:spLocks noChangeArrowheads="1"/>
          </p:cNvSpPr>
          <p:nvPr/>
        </p:nvSpPr>
        <p:spPr bwMode="auto">
          <a:xfrm>
            <a:off x="6806033" y="4653309"/>
            <a:ext cx="288925" cy="288925"/>
          </a:xfrm>
          <a:prstGeom prst="rect">
            <a:avLst/>
          </a:prstGeom>
          <a:solidFill>
            <a:srgbClr val="FDE4A5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0805" name="AutoShape 94"/>
          <p:cNvSpPr>
            <a:spLocks noChangeArrowheads="1"/>
          </p:cNvSpPr>
          <p:nvPr/>
        </p:nvSpPr>
        <p:spPr bwMode="auto">
          <a:xfrm>
            <a:off x="6012160" y="692696"/>
            <a:ext cx="2663825" cy="6492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The neighbour leaf</a:t>
            </a:r>
          </a:p>
          <a:p>
            <a:r>
              <a:rPr lang="en-US" altLang="cs-CZ"/>
              <a:t>is sufficiently full</a:t>
            </a:r>
            <a:r>
              <a:rPr lang="cs-CZ" altLang="cs-CZ"/>
              <a:t>.</a:t>
            </a:r>
          </a:p>
        </p:txBody>
      </p:sp>
      <p:sp>
        <p:nvSpPr>
          <p:cNvPr id="30806" name="AutoShape 96"/>
          <p:cNvSpPr>
            <a:spLocks noChangeArrowheads="1"/>
          </p:cNvSpPr>
          <p:nvPr/>
        </p:nvSpPr>
        <p:spPr bwMode="auto">
          <a:xfrm>
            <a:off x="251520" y="3212703"/>
            <a:ext cx="4320480" cy="122413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Merge the keys of the two leaves</a:t>
            </a:r>
          </a:p>
          <a:p>
            <a:r>
              <a:rPr lang="en-US" altLang="cs-CZ"/>
              <a:t>with the dividing key in the parent</a:t>
            </a:r>
          </a:p>
          <a:p>
            <a:r>
              <a:rPr lang="en-US" altLang="cs-CZ"/>
              <a:t>into one sorted list.</a:t>
            </a:r>
          </a:p>
        </p:txBody>
      </p:sp>
      <p:sp>
        <p:nvSpPr>
          <p:cNvPr id="30807" name="AutoShape 97"/>
          <p:cNvSpPr>
            <a:spLocks noChangeArrowheads="1"/>
          </p:cNvSpPr>
          <p:nvPr/>
        </p:nvSpPr>
        <p:spPr bwMode="auto">
          <a:xfrm>
            <a:off x="251520" y="5157192"/>
            <a:ext cx="4320479" cy="12961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8000" rIns="0" anchor="ctr"/>
          <a:lstStyle/>
          <a:p>
            <a:r>
              <a:rPr lang="en-US" altLang="cs-CZ"/>
              <a:t>Insert the median of the sorted list </a:t>
            </a:r>
          </a:p>
          <a:p>
            <a:r>
              <a:rPr lang="en-US" altLang="cs-CZ"/>
              <a:t>into the parent and distribute</a:t>
            </a:r>
          </a:p>
          <a:p>
            <a:r>
              <a:rPr lang="en-US" altLang="cs-CZ"/>
              <a:t>the remainig keys into</a:t>
            </a:r>
          </a:p>
          <a:p>
            <a:r>
              <a:rPr lang="en-US" altLang="cs-CZ"/>
              <a:t>the left and right children of the median.</a:t>
            </a:r>
          </a:p>
        </p:txBody>
      </p:sp>
      <p:sp>
        <p:nvSpPr>
          <p:cNvPr id="30808" name="Rectangle 98"/>
          <p:cNvSpPr>
            <a:spLocks noChangeArrowheads="1"/>
          </p:cNvSpPr>
          <p:nvPr/>
        </p:nvSpPr>
        <p:spPr bwMode="auto">
          <a:xfrm>
            <a:off x="5509319" y="35016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0809" name="Rectangle 99"/>
          <p:cNvSpPr>
            <a:spLocks noChangeArrowheads="1"/>
          </p:cNvSpPr>
          <p:nvPr/>
        </p:nvSpPr>
        <p:spPr bwMode="auto">
          <a:xfrm>
            <a:off x="6085582" y="35016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10" name="Rectangle 100"/>
          <p:cNvSpPr>
            <a:spLocks noChangeArrowheads="1"/>
          </p:cNvSpPr>
          <p:nvPr/>
        </p:nvSpPr>
        <p:spPr bwMode="auto">
          <a:xfrm>
            <a:off x="5798244" y="3501628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0811" name="Rectangle 101"/>
          <p:cNvSpPr>
            <a:spLocks noChangeArrowheads="1"/>
          </p:cNvSpPr>
          <p:nvPr/>
        </p:nvSpPr>
        <p:spPr bwMode="auto">
          <a:xfrm>
            <a:off x="6372919" y="35016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12" name="Line 102"/>
          <p:cNvSpPr>
            <a:spLocks noChangeShapeType="1"/>
          </p:cNvSpPr>
          <p:nvPr/>
        </p:nvSpPr>
        <p:spPr bwMode="auto">
          <a:xfrm>
            <a:off x="5509319" y="350162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3" name="Rectangle 103"/>
          <p:cNvSpPr>
            <a:spLocks noChangeArrowheads="1"/>
          </p:cNvSpPr>
          <p:nvPr/>
        </p:nvSpPr>
        <p:spPr bwMode="auto">
          <a:xfrm>
            <a:off x="6445944" y="393342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0814" name="Rectangle 104"/>
          <p:cNvSpPr>
            <a:spLocks noChangeArrowheads="1"/>
          </p:cNvSpPr>
          <p:nvPr/>
        </p:nvSpPr>
        <p:spPr bwMode="auto">
          <a:xfrm>
            <a:off x="7022207" y="393342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0815" name="Rectangle 105"/>
          <p:cNvSpPr>
            <a:spLocks noChangeArrowheads="1"/>
          </p:cNvSpPr>
          <p:nvPr/>
        </p:nvSpPr>
        <p:spPr bwMode="auto">
          <a:xfrm>
            <a:off x="6734869" y="3933428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0816" name="Rectangle 106"/>
          <p:cNvSpPr>
            <a:spLocks noChangeArrowheads="1"/>
          </p:cNvSpPr>
          <p:nvPr/>
        </p:nvSpPr>
        <p:spPr bwMode="auto">
          <a:xfrm>
            <a:off x="7309544" y="3933428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17" name="Rectangle 107"/>
          <p:cNvSpPr>
            <a:spLocks noChangeArrowheads="1"/>
          </p:cNvSpPr>
          <p:nvPr/>
        </p:nvSpPr>
        <p:spPr bwMode="auto">
          <a:xfrm>
            <a:off x="5075932" y="3935016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0818" name="Rectangle 108"/>
          <p:cNvSpPr>
            <a:spLocks noChangeArrowheads="1"/>
          </p:cNvSpPr>
          <p:nvPr/>
        </p:nvSpPr>
        <p:spPr bwMode="auto">
          <a:xfrm>
            <a:off x="5364857" y="39334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19" name="Rectangle 109"/>
          <p:cNvSpPr>
            <a:spLocks noChangeArrowheads="1"/>
          </p:cNvSpPr>
          <p:nvPr/>
        </p:nvSpPr>
        <p:spPr bwMode="auto">
          <a:xfrm>
            <a:off x="5652194" y="39334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20" name="Rectangle 110"/>
          <p:cNvSpPr>
            <a:spLocks noChangeArrowheads="1"/>
          </p:cNvSpPr>
          <p:nvPr/>
        </p:nvSpPr>
        <p:spPr bwMode="auto">
          <a:xfrm>
            <a:off x="5941119" y="39334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821" name="Line 111"/>
          <p:cNvSpPr>
            <a:spLocks noChangeShapeType="1"/>
          </p:cNvSpPr>
          <p:nvPr/>
        </p:nvSpPr>
        <p:spPr bwMode="auto">
          <a:xfrm>
            <a:off x="5075932" y="393342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2" name="Line 112"/>
          <p:cNvSpPr>
            <a:spLocks noChangeShapeType="1"/>
          </p:cNvSpPr>
          <p:nvPr/>
        </p:nvSpPr>
        <p:spPr bwMode="auto">
          <a:xfrm>
            <a:off x="6085582" y="3788966"/>
            <a:ext cx="3603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3" name="Line 113"/>
          <p:cNvSpPr>
            <a:spLocks noChangeShapeType="1"/>
          </p:cNvSpPr>
          <p:nvPr/>
        </p:nvSpPr>
        <p:spPr bwMode="auto">
          <a:xfrm>
            <a:off x="6445944" y="393342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4" name="Line 114"/>
          <p:cNvSpPr>
            <a:spLocks noChangeShapeType="1"/>
          </p:cNvSpPr>
          <p:nvPr/>
        </p:nvSpPr>
        <p:spPr bwMode="auto">
          <a:xfrm flipH="1">
            <a:off x="5077519" y="3788966"/>
            <a:ext cx="7207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5" name="Line 115"/>
          <p:cNvSpPr>
            <a:spLocks noChangeShapeType="1"/>
          </p:cNvSpPr>
          <p:nvPr/>
        </p:nvSpPr>
        <p:spPr bwMode="auto">
          <a:xfrm>
            <a:off x="5291832" y="3357166"/>
            <a:ext cx="215900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6" name="Line 116"/>
          <p:cNvSpPr>
            <a:spLocks noChangeShapeType="1"/>
          </p:cNvSpPr>
          <p:nvPr/>
        </p:nvSpPr>
        <p:spPr bwMode="auto">
          <a:xfrm>
            <a:off x="6155928" y="5374556"/>
            <a:ext cx="215900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8" name="AutoShape 120"/>
          <p:cNvSpPr>
            <a:spLocks noChangeArrowheads="1"/>
          </p:cNvSpPr>
          <p:nvPr/>
        </p:nvSpPr>
        <p:spPr bwMode="auto">
          <a:xfrm rot="5400000" flipV="1">
            <a:off x="6642422" y="2942756"/>
            <a:ext cx="432049" cy="252412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3" name="AutoShape 153"/>
          <p:cNvSpPr>
            <a:spLocks noChangeArrowheads="1"/>
          </p:cNvSpPr>
          <p:nvPr/>
        </p:nvSpPr>
        <p:spPr bwMode="auto">
          <a:xfrm rot="10800000" flipH="1">
            <a:off x="5148882" y="4436839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AutoShape 153"/>
          <p:cNvSpPr>
            <a:spLocks noChangeArrowheads="1"/>
          </p:cNvSpPr>
          <p:nvPr/>
        </p:nvSpPr>
        <p:spPr bwMode="auto">
          <a:xfrm rot="16200000" flipH="1">
            <a:off x="5148065" y="6093296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AutoShape 153"/>
          <p:cNvSpPr>
            <a:spLocks noChangeArrowheads="1"/>
          </p:cNvSpPr>
          <p:nvPr/>
        </p:nvSpPr>
        <p:spPr bwMode="auto">
          <a:xfrm rot="5400000">
            <a:off x="7669162" y="4652863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73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AutoShape 3"/>
          <p:cNvSpPr>
            <a:spLocks noChangeArrowheads="1"/>
          </p:cNvSpPr>
          <p:nvPr/>
        </p:nvSpPr>
        <p:spPr bwMode="auto">
          <a:xfrm>
            <a:off x="251520" y="3933056"/>
            <a:ext cx="8640960" cy="259228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2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259228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61118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147478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900113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4714875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1751" name="Rectangle 6"/>
          <p:cNvSpPr>
            <a:spLocks noChangeArrowheads="1"/>
          </p:cNvSpPr>
          <p:nvPr/>
        </p:nvSpPr>
        <p:spPr bwMode="auto">
          <a:xfrm>
            <a:off x="529113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1752" name="Rectangle 7"/>
          <p:cNvSpPr>
            <a:spLocks noChangeArrowheads="1"/>
          </p:cNvSpPr>
          <p:nvPr/>
        </p:nvSpPr>
        <p:spPr bwMode="auto">
          <a:xfrm>
            <a:off x="5003800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1753" name="Rectangle 8"/>
          <p:cNvSpPr>
            <a:spLocks noChangeArrowheads="1"/>
          </p:cNvSpPr>
          <p:nvPr/>
        </p:nvSpPr>
        <p:spPr bwMode="auto">
          <a:xfrm>
            <a:off x="5578475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54" name="Rectangle 9"/>
          <p:cNvSpPr>
            <a:spLocks noChangeArrowheads="1"/>
          </p:cNvSpPr>
          <p:nvPr/>
        </p:nvSpPr>
        <p:spPr bwMode="auto">
          <a:xfrm>
            <a:off x="6083300" y="580072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1755" name="Rectangle 10"/>
          <p:cNvSpPr>
            <a:spLocks noChangeArrowheads="1"/>
          </p:cNvSpPr>
          <p:nvPr/>
        </p:nvSpPr>
        <p:spPr bwMode="auto">
          <a:xfrm>
            <a:off x="6659563" y="58007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56" name="Rectangle 11"/>
          <p:cNvSpPr>
            <a:spLocks noChangeArrowheads="1"/>
          </p:cNvSpPr>
          <p:nvPr/>
        </p:nvSpPr>
        <p:spPr bwMode="auto">
          <a:xfrm>
            <a:off x="6372225" y="58007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1757" name="Rectangle 12"/>
          <p:cNvSpPr>
            <a:spLocks noChangeArrowheads="1"/>
          </p:cNvSpPr>
          <p:nvPr/>
        </p:nvSpPr>
        <p:spPr bwMode="auto">
          <a:xfrm>
            <a:off x="6946900" y="58007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58" name="Rectangle 13"/>
          <p:cNvSpPr>
            <a:spLocks noChangeArrowheads="1"/>
          </p:cNvSpPr>
          <p:nvPr/>
        </p:nvSpPr>
        <p:spPr bwMode="auto">
          <a:xfrm>
            <a:off x="7451725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1759" name="Rectangle 14"/>
          <p:cNvSpPr>
            <a:spLocks noChangeArrowheads="1"/>
          </p:cNvSpPr>
          <p:nvPr/>
        </p:nvSpPr>
        <p:spPr bwMode="auto">
          <a:xfrm>
            <a:off x="8027988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1760" name="Rectangle 15"/>
          <p:cNvSpPr>
            <a:spLocks noChangeArrowheads="1"/>
          </p:cNvSpPr>
          <p:nvPr/>
        </p:nvSpPr>
        <p:spPr bwMode="auto">
          <a:xfrm>
            <a:off x="7740650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1761" name="Line 16"/>
          <p:cNvSpPr>
            <a:spLocks noChangeShapeType="1"/>
          </p:cNvSpPr>
          <p:nvPr/>
        </p:nvSpPr>
        <p:spPr bwMode="auto">
          <a:xfrm>
            <a:off x="4714875" y="58007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2" name="Line 17"/>
          <p:cNvSpPr>
            <a:spLocks noChangeShapeType="1"/>
          </p:cNvSpPr>
          <p:nvPr/>
        </p:nvSpPr>
        <p:spPr bwMode="auto">
          <a:xfrm>
            <a:off x="6084888" y="58007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3" name="Rectangle 18"/>
          <p:cNvSpPr>
            <a:spLocks noChangeArrowheads="1"/>
          </p:cNvSpPr>
          <p:nvPr/>
        </p:nvSpPr>
        <p:spPr bwMode="auto">
          <a:xfrm>
            <a:off x="1979613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1764" name="Rectangle 19"/>
          <p:cNvSpPr>
            <a:spLocks noChangeArrowheads="1"/>
          </p:cNvSpPr>
          <p:nvPr/>
        </p:nvSpPr>
        <p:spPr bwMode="auto">
          <a:xfrm>
            <a:off x="2555875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65" name="Rectangle 20"/>
          <p:cNvSpPr>
            <a:spLocks noChangeArrowheads="1"/>
          </p:cNvSpPr>
          <p:nvPr/>
        </p:nvSpPr>
        <p:spPr bwMode="auto">
          <a:xfrm>
            <a:off x="226853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1766" name="Rectangle 21"/>
          <p:cNvSpPr>
            <a:spLocks noChangeArrowheads="1"/>
          </p:cNvSpPr>
          <p:nvPr/>
        </p:nvSpPr>
        <p:spPr bwMode="auto">
          <a:xfrm>
            <a:off x="2843213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67" name="Line 22"/>
          <p:cNvSpPr>
            <a:spLocks noChangeShapeType="1"/>
          </p:cNvSpPr>
          <p:nvPr/>
        </p:nvSpPr>
        <p:spPr bwMode="auto">
          <a:xfrm>
            <a:off x="1978025" y="58007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68" name="Rectangle 23"/>
          <p:cNvSpPr>
            <a:spLocks noChangeArrowheads="1"/>
          </p:cNvSpPr>
          <p:nvPr/>
        </p:nvSpPr>
        <p:spPr bwMode="auto">
          <a:xfrm>
            <a:off x="334803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1769" name="Rectangle 24"/>
          <p:cNvSpPr>
            <a:spLocks noChangeArrowheads="1"/>
          </p:cNvSpPr>
          <p:nvPr/>
        </p:nvSpPr>
        <p:spPr bwMode="auto">
          <a:xfrm>
            <a:off x="3635375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1770" name="Rectangle 25"/>
          <p:cNvSpPr>
            <a:spLocks noChangeArrowheads="1"/>
          </p:cNvSpPr>
          <p:nvPr/>
        </p:nvSpPr>
        <p:spPr bwMode="auto">
          <a:xfrm>
            <a:off x="3924300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71" name="Rectangle 26"/>
          <p:cNvSpPr>
            <a:spLocks noChangeArrowheads="1"/>
          </p:cNvSpPr>
          <p:nvPr/>
        </p:nvSpPr>
        <p:spPr bwMode="auto">
          <a:xfrm>
            <a:off x="4211638" y="58007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72" name="Line 27"/>
          <p:cNvSpPr>
            <a:spLocks noChangeShapeType="1"/>
          </p:cNvSpPr>
          <p:nvPr/>
        </p:nvSpPr>
        <p:spPr bwMode="auto">
          <a:xfrm>
            <a:off x="3348038" y="58007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73" name="Rectangle 28"/>
          <p:cNvSpPr>
            <a:spLocks noChangeArrowheads="1"/>
          </p:cNvSpPr>
          <p:nvPr/>
        </p:nvSpPr>
        <p:spPr bwMode="auto">
          <a:xfrm>
            <a:off x="3132138" y="5083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1774" name="Rectangle 29"/>
          <p:cNvSpPr>
            <a:spLocks noChangeArrowheads="1"/>
          </p:cNvSpPr>
          <p:nvPr/>
        </p:nvSpPr>
        <p:spPr bwMode="auto">
          <a:xfrm>
            <a:off x="3708400" y="5083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75" name="Rectangle 30"/>
          <p:cNvSpPr>
            <a:spLocks noChangeArrowheads="1"/>
          </p:cNvSpPr>
          <p:nvPr/>
        </p:nvSpPr>
        <p:spPr bwMode="auto">
          <a:xfrm>
            <a:off x="3421063" y="5083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1776" name="Rectangle 31"/>
          <p:cNvSpPr>
            <a:spLocks noChangeArrowheads="1"/>
          </p:cNvSpPr>
          <p:nvPr/>
        </p:nvSpPr>
        <p:spPr bwMode="auto">
          <a:xfrm>
            <a:off x="3995738" y="5083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77" name="Rectangle 32"/>
          <p:cNvSpPr>
            <a:spLocks noChangeArrowheads="1"/>
          </p:cNvSpPr>
          <p:nvPr/>
        </p:nvSpPr>
        <p:spPr bwMode="auto">
          <a:xfrm>
            <a:off x="3924300" y="45085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1778" name="Line 33"/>
          <p:cNvSpPr>
            <a:spLocks noChangeShapeType="1"/>
          </p:cNvSpPr>
          <p:nvPr/>
        </p:nvSpPr>
        <p:spPr bwMode="auto">
          <a:xfrm>
            <a:off x="3132138" y="50831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79" name="Line 34"/>
          <p:cNvSpPr>
            <a:spLocks noChangeShapeType="1"/>
          </p:cNvSpPr>
          <p:nvPr/>
        </p:nvSpPr>
        <p:spPr bwMode="auto">
          <a:xfrm flipH="1">
            <a:off x="3132138" y="479425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80" name="Rectangle 35"/>
          <p:cNvSpPr>
            <a:spLocks noChangeArrowheads="1"/>
          </p:cNvSpPr>
          <p:nvPr/>
        </p:nvSpPr>
        <p:spPr bwMode="auto">
          <a:xfrm>
            <a:off x="4500563" y="50847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1781" name="Rectangle 36"/>
          <p:cNvSpPr>
            <a:spLocks noChangeArrowheads="1"/>
          </p:cNvSpPr>
          <p:nvPr/>
        </p:nvSpPr>
        <p:spPr bwMode="auto">
          <a:xfrm>
            <a:off x="5076825" y="50847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2" name="Rectangle 37"/>
          <p:cNvSpPr>
            <a:spLocks noChangeArrowheads="1"/>
          </p:cNvSpPr>
          <p:nvPr/>
        </p:nvSpPr>
        <p:spPr bwMode="auto">
          <a:xfrm>
            <a:off x="4789488" y="50847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1783" name="Rectangle 38"/>
          <p:cNvSpPr>
            <a:spLocks noChangeArrowheads="1"/>
          </p:cNvSpPr>
          <p:nvPr/>
        </p:nvSpPr>
        <p:spPr bwMode="auto">
          <a:xfrm>
            <a:off x="5364163" y="50847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4" name="Line 39"/>
          <p:cNvSpPr>
            <a:spLocks noChangeShapeType="1"/>
          </p:cNvSpPr>
          <p:nvPr/>
        </p:nvSpPr>
        <p:spPr bwMode="auto">
          <a:xfrm>
            <a:off x="4498975" y="50831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85" name="Rectangle 40"/>
          <p:cNvSpPr>
            <a:spLocks noChangeArrowheads="1"/>
          </p:cNvSpPr>
          <p:nvPr/>
        </p:nvSpPr>
        <p:spPr bwMode="auto">
          <a:xfrm>
            <a:off x="4213225" y="450691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6" name="Rectangle 41"/>
          <p:cNvSpPr>
            <a:spLocks noChangeArrowheads="1"/>
          </p:cNvSpPr>
          <p:nvPr/>
        </p:nvSpPr>
        <p:spPr bwMode="auto">
          <a:xfrm>
            <a:off x="4500563" y="450691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7" name="Rectangle 42"/>
          <p:cNvSpPr>
            <a:spLocks noChangeArrowheads="1"/>
          </p:cNvSpPr>
          <p:nvPr/>
        </p:nvSpPr>
        <p:spPr bwMode="auto">
          <a:xfrm>
            <a:off x="4789488" y="450691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88" name="Line 43"/>
          <p:cNvSpPr>
            <a:spLocks noChangeShapeType="1"/>
          </p:cNvSpPr>
          <p:nvPr/>
        </p:nvSpPr>
        <p:spPr bwMode="auto">
          <a:xfrm>
            <a:off x="4211638" y="479425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89" name="Line 44"/>
          <p:cNvSpPr>
            <a:spLocks noChangeShapeType="1"/>
          </p:cNvSpPr>
          <p:nvPr/>
        </p:nvSpPr>
        <p:spPr bwMode="auto">
          <a:xfrm>
            <a:off x="3924300" y="4506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0" name="Line 47"/>
          <p:cNvSpPr>
            <a:spLocks noChangeShapeType="1"/>
          </p:cNvSpPr>
          <p:nvPr/>
        </p:nvSpPr>
        <p:spPr bwMode="auto">
          <a:xfrm flipH="1">
            <a:off x="1979613" y="537051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1" name="Line 49"/>
          <p:cNvSpPr>
            <a:spLocks noChangeShapeType="1"/>
          </p:cNvSpPr>
          <p:nvPr/>
        </p:nvSpPr>
        <p:spPr bwMode="auto">
          <a:xfrm flipH="1">
            <a:off x="3348038" y="537051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2" name="Rectangle 50"/>
          <p:cNvSpPr>
            <a:spLocks noChangeArrowheads="1"/>
          </p:cNvSpPr>
          <p:nvPr/>
        </p:nvSpPr>
        <p:spPr bwMode="auto">
          <a:xfrm>
            <a:off x="1189038" y="580231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1793" name="Line 51"/>
          <p:cNvSpPr>
            <a:spLocks noChangeShapeType="1"/>
          </p:cNvSpPr>
          <p:nvPr/>
        </p:nvSpPr>
        <p:spPr bwMode="auto">
          <a:xfrm flipH="1">
            <a:off x="612775" y="537051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4" name="Line 52"/>
          <p:cNvSpPr>
            <a:spLocks noChangeShapeType="1"/>
          </p:cNvSpPr>
          <p:nvPr/>
        </p:nvSpPr>
        <p:spPr bwMode="auto">
          <a:xfrm>
            <a:off x="614363" y="58039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5" name="Rectangle 53"/>
          <p:cNvSpPr>
            <a:spLocks noChangeArrowheads="1"/>
          </p:cNvSpPr>
          <p:nvPr/>
        </p:nvSpPr>
        <p:spPr bwMode="auto">
          <a:xfrm>
            <a:off x="8315325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96" name="Line 57"/>
          <p:cNvSpPr>
            <a:spLocks noChangeShapeType="1"/>
          </p:cNvSpPr>
          <p:nvPr/>
        </p:nvSpPr>
        <p:spPr bwMode="auto">
          <a:xfrm>
            <a:off x="7451725" y="58023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97" name="Rectangle 78"/>
          <p:cNvSpPr>
            <a:spLocks noChangeArrowheads="1"/>
          </p:cNvSpPr>
          <p:nvPr/>
        </p:nvSpPr>
        <p:spPr bwMode="auto">
          <a:xfrm>
            <a:off x="4498975" y="50831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1798" name="Rectangle 79"/>
          <p:cNvSpPr>
            <a:spLocks noChangeArrowheads="1"/>
          </p:cNvSpPr>
          <p:nvPr/>
        </p:nvSpPr>
        <p:spPr bwMode="auto">
          <a:xfrm>
            <a:off x="5075238" y="50831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799" name="Rectangle 80"/>
          <p:cNvSpPr>
            <a:spLocks noChangeArrowheads="1"/>
          </p:cNvSpPr>
          <p:nvPr/>
        </p:nvSpPr>
        <p:spPr bwMode="auto">
          <a:xfrm>
            <a:off x="4787900" y="50831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1800" name="Rectangle 81"/>
          <p:cNvSpPr>
            <a:spLocks noChangeArrowheads="1"/>
          </p:cNvSpPr>
          <p:nvPr/>
        </p:nvSpPr>
        <p:spPr bwMode="auto">
          <a:xfrm>
            <a:off x="5362575" y="50831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01" name="Line 82"/>
          <p:cNvSpPr>
            <a:spLocks noChangeShapeType="1"/>
          </p:cNvSpPr>
          <p:nvPr/>
        </p:nvSpPr>
        <p:spPr bwMode="auto">
          <a:xfrm>
            <a:off x="4498975" y="50831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02" name="Rectangle 83"/>
          <p:cNvSpPr>
            <a:spLocks noChangeArrowheads="1"/>
          </p:cNvSpPr>
          <p:nvPr/>
        </p:nvSpPr>
        <p:spPr bwMode="auto">
          <a:xfrm>
            <a:off x="6083300" y="58039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1803" name="Rectangle 84"/>
          <p:cNvSpPr>
            <a:spLocks noChangeArrowheads="1"/>
          </p:cNvSpPr>
          <p:nvPr/>
        </p:nvSpPr>
        <p:spPr bwMode="auto">
          <a:xfrm>
            <a:off x="6372225" y="58023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1804" name="Rectangle 85"/>
          <p:cNvSpPr>
            <a:spLocks noChangeArrowheads="1"/>
          </p:cNvSpPr>
          <p:nvPr/>
        </p:nvSpPr>
        <p:spPr bwMode="auto">
          <a:xfrm>
            <a:off x="6659563" y="58023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05" name="Rectangle 86"/>
          <p:cNvSpPr>
            <a:spLocks noChangeArrowheads="1"/>
          </p:cNvSpPr>
          <p:nvPr/>
        </p:nvSpPr>
        <p:spPr bwMode="auto">
          <a:xfrm>
            <a:off x="6948488" y="58023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06" name="Line 87"/>
          <p:cNvSpPr>
            <a:spLocks noChangeShapeType="1"/>
          </p:cNvSpPr>
          <p:nvPr/>
        </p:nvSpPr>
        <p:spPr bwMode="auto">
          <a:xfrm>
            <a:off x="6083300" y="58023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07" name="Rectangle 88"/>
          <p:cNvSpPr>
            <a:spLocks noChangeArrowheads="1"/>
          </p:cNvSpPr>
          <p:nvPr/>
        </p:nvSpPr>
        <p:spPr bwMode="auto">
          <a:xfrm>
            <a:off x="7451725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1808" name="Rectangle 89"/>
          <p:cNvSpPr>
            <a:spLocks noChangeArrowheads="1"/>
          </p:cNvSpPr>
          <p:nvPr/>
        </p:nvSpPr>
        <p:spPr bwMode="auto">
          <a:xfrm>
            <a:off x="8027988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1809" name="Rectangle 90"/>
          <p:cNvSpPr>
            <a:spLocks noChangeArrowheads="1"/>
          </p:cNvSpPr>
          <p:nvPr/>
        </p:nvSpPr>
        <p:spPr bwMode="auto">
          <a:xfrm>
            <a:off x="7740650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1810" name="Rectangle 91"/>
          <p:cNvSpPr>
            <a:spLocks noChangeArrowheads="1"/>
          </p:cNvSpPr>
          <p:nvPr/>
        </p:nvSpPr>
        <p:spPr bwMode="auto">
          <a:xfrm>
            <a:off x="8315325" y="58023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11" name="Line 92"/>
          <p:cNvSpPr>
            <a:spLocks noChangeShapeType="1"/>
          </p:cNvSpPr>
          <p:nvPr/>
        </p:nvSpPr>
        <p:spPr bwMode="auto">
          <a:xfrm>
            <a:off x="7451725" y="5802313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12" name="Line 45"/>
          <p:cNvSpPr>
            <a:spLocks noChangeShapeType="1"/>
          </p:cNvSpPr>
          <p:nvPr/>
        </p:nvSpPr>
        <p:spPr bwMode="auto">
          <a:xfrm>
            <a:off x="4787900" y="537051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13" name="Line 46"/>
          <p:cNvSpPr>
            <a:spLocks noChangeShapeType="1"/>
          </p:cNvSpPr>
          <p:nvPr/>
        </p:nvSpPr>
        <p:spPr bwMode="auto">
          <a:xfrm>
            <a:off x="5076825" y="537051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14" name="Line 48"/>
          <p:cNvSpPr>
            <a:spLocks noChangeShapeType="1"/>
          </p:cNvSpPr>
          <p:nvPr/>
        </p:nvSpPr>
        <p:spPr bwMode="auto">
          <a:xfrm>
            <a:off x="4500563" y="537051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15" name="AutoShape 110"/>
          <p:cNvSpPr>
            <a:spLocks noChangeArrowheads="1"/>
          </p:cNvSpPr>
          <p:nvPr/>
        </p:nvSpPr>
        <p:spPr bwMode="auto">
          <a:xfrm>
            <a:off x="2915816" y="3717032"/>
            <a:ext cx="2879725" cy="288925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 </a:t>
            </a:r>
            <a:r>
              <a:rPr lang="en-US" altLang="cs-CZ" sz="1800" b="1"/>
              <a:t>correctly deleted</a:t>
            </a:r>
            <a:endParaRPr lang="cs-CZ" altLang="cs-CZ" sz="1800" b="1"/>
          </a:p>
        </p:txBody>
      </p:sp>
      <p:sp>
        <p:nvSpPr>
          <p:cNvPr id="31818" name="AutoShape 56"/>
          <p:cNvSpPr>
            <a:spLocks noChangeArrowheads="1"/>
          </p:cNvSpPr>
          <p:nvPr/>
        </p:nvSpPr>
        <p:spPr bwMode="auto">
          <a:xfrm>
            <a:off x="2051050" y="981075"/>
            <a:ext cx="4608513" cy="2889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Re</a:t>
            </a:r>
            <a:r>
              <a:rPr lang="en-US" altLang="cs-CZ"/>
              <a:t>c</a:t>
            </a:r>
            <a:r>
              <a:rPr lang="cs-CZ" altLang="cs-CZ"/>
              <a:t>apitula</a:t>
            </a:r>
            <a:r>
              <a:rPr lang="en-US" altLang="cs-CZ"/>
              <a:t>tion </a:t>
            </a:r>
            <a:r>
              <a:rPr lang="cs-CZ" altLang="cs-CZ"/>
              <a:t> - </a:t>
            </a:r>
            <a:r>
              <a:rPr lang="en-US" altLang="cs-CZ"/>
              <a:t>delete</a:t>
            </a:r>
            <a:r>
              <a:rPr lang="cs-CZ" altLang="cs-CZ"/>
              <a:t> 27</a:t>
            </a:r>
          </a:p>
        </p:txBody>
      </p:sp>
      <p:sp>
        <p:nvSpPr>
          <p:cNvPr id="31819" name="Rectangle 3"/>
          <p:cNvSpPr>
            <a:spLocks noChangeArrowheads="1"/>
          </p:cNvSpPr>
          <p:nvPr/>
        </p:nvSpPr>
        <p:spPr bwMode="auto">
          <a:xfrm>
            <a:off x="68421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1820" name="Rectangle 4"/>
          <p:cNvSpPr>
            <a:spLocks noChangeArrowheads="1"/>
          </p:cNvSpPr>
          <p:nvPr/>
        </p:nvSpPr>
        <p:spPr bwMode="auto">
          <a:xfrm>
            <a:off x="154781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1821" name="Rectangle 5"/>
          <p:cNvSpPr>
            <a:spLocks noChangeArrowheads="1"/>
          </p:cNvSpPr>
          <p:nvPr/>
        </p:nvSpPr>
        <p:spPr bwMode="auto">
          <a:xfrm>
            <a:off x="973138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1822" name="Rectangle 6"/>
          <p:cNvSpPr>
            <a:spLocks noChangeArrowheads="1"/>
          </p:cNvSpPr>
          <p:nvPr/>
        </p:nvSpPr>
        <p:spPr bwMode="auto">
          <a:xfrm>
            <a:off x="4787900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1823" name="Rectangle 7"/>
          <p:cNvSpPr>
            <a:spLocks noChangeArrowheads="1"/>
          </p:cNvSpPr>
          <p:nvPr/>
        </p:nvSpPr>
        <p:spPr bwMode="auto">
          <a:xfrm>
            <a:off x="536416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1824" name="Rectangle 8"/>
          <p:cNvSpPr>
            <a:spLocks noChangeArrowheads="1"/>
          </p:cNvSpPr>
          <p:nvPr/>
        </p:nvSpPr>
        <p:spPr bwMode="auto">
          <a:xfrm>
            <a:off x="5076825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1825" name="Rectangle 9"/>
          <p:cNvSpPr>
            <a:spLocks noChangeArrowheads="1"/>
          </p:cNvSpPr>
          <p:nvPr/>
        </p:nvSpPr>
        <p:spPr bwMode="auto">
          <a:xfrm>
            <a:off x="5651500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26" name="Rectangle 10"/>
          <p:cNvSpPr>
            <a:spLocks noChangeArrowheads="1"/>
          </p:cNvSpPr>
          <p:nvPr/>
        </p:nvSpPr>
        <p:spPr bwMode="auto">
          <a:xfrm>
            <a:off x="6156325" y="2922588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1827" name="Rectangle 11"/>
          <p:cNvSpPr>
            <a:spLocks noChangeArrowheads="1"/>
          </p:cNvSpPr>
          <p:nvPr/>
        </p:nvSpPr>
        <p:spPr bwMode="auto">
          <a:xfrm>
            <a:off x="6732588" y="29225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28" name="Rectangle 12"/>
          <p:cNvSpPr>
            <a:spLocks noChangeArrowheads="1"/>
          </p:cNvSpPr>
          <p:nvPr/>
        </p:nvSpPr>
        <p:spPr bwMode="auto">
          <a:xfrm>
            <a:off x="6445250" y="29225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1829" name="Rectangle 13"/>
          <p:cNvSpPr>
            <a:spLocks noChangeArrowheads="1"/>
          </p:cNvSpPr>
          <p:nvPr/>
        </p:nvSpPr>
        <p:spPr bwMode="auto">
          <a:xfrm>
            <a:off x="7019925" y="29225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30" name="Rectangle 14"/>
          <p:cNvSpPr>
            <a:spLocks noChangeArrowheads="1"/>
          </p:cNvSpPr>
          <p:nvPr/>
        </p:nvSpPr>
        <p:spPr bwMode="auto">
          <a:xfrm>
            <a:off x="7524750" y="2924175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1831" name="Rectangle 15"/>
          <p:cNvSpPr>
            <a:spLocks noChangeArrowheads="1"/>
          </p:cNvSpPr>
          <p:nvPr/>
        </p:nvSpPr>
        <p:spPr bwMode="auto">
          <a:xfrm>
            <a:off x="8101013" y="2924175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1832" name="Rectangle 16"/>
          <p:cNvSpPr>
            <a:spLocks noChangeArrowheads="1"/>
          </p:cNvSpPr>
          <p:nvPr/>
        </p:nvSpPr>
        <p:spPr bwMode="auto">
          <a:xfrm>
            <a:off x="7813675" y="2924175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1833" name="Line 17"/>
          <p:cNvSpPr>
            <a:spLocks noChangeShapeType="1"/>
          </p:cNvSpPr>
          <p:nvPr/>
        </p:nvSpPr>
        <p:spPr bwMode="auto">
          <a:xfrm>
            <a:off x="4787900" y="29225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34" name="Line 18"/>
          <p:cNvSpPr>
            <a:spLocks noChangeShapeType="1"/>
          </p:cNvSpPr>
          <p:nvPr/>
        </p:nvSpPr>
        <p:spPr bwMode="auto">
          <a:xfrm>
            <a:off x="6157913" y="29225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35" name="Rectangle 19"/>
          <p:cNvSpPr>
            <a:spLocks noChangeArrowheads="1"/>
          </p:cNvSpPr>
          <p:nvPr/>
        </p:nvSpPr>
        <p:spPr bwMode="auto">
          <a:xfrm>
            <a:off x="2052638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1836" name="Rectangle 20"/>
          <p:cNvSpPr>
            <a:spLocks noChangeArrowheads="1"/>
          </p:cNvSpPr>
          <p:nvPr/>
        </p:nvSpPr>
        <p:spPr bwMode="auto">
          <a:xfrm>
            <a:off x="2628900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37" name="Rectangle 21"/>
          <p:cNvSpPr>
            <a:spLocks noChangeArrowheads="1"/>
          </p:cNvSpPr>
          <p:nvPr/>
        </p:nvSpPr>
        <p:spPr bwMode="auto">
          <a:xfrm>
            <a:off x="234156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1838" name="Rectangle 22"/>
          <p:cNvSpPr>
            <a:spLocks noChangeArrowheads="1"/>
          </p:cNvSpPr>
          <p:nvPr/>
        </p:nvSpPr>
        <p:spPr bwMode="auto">
          <a:xfrm>
            <a:off x="2916238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39" name="Line 23"/>
          <p:cNvSpPr>
            <a:spLocks noChangeShapeType="1"/>
          </p:cNvSpPr>
          <p:nvPr/>
        </p:nvSpPr>
        <p:spPr bwMode="auto">
          <a:xfrm>
            <a:off x="2051050" y="29225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40" name="Rectangle 24"/>
          <p:cNvSpPr>
            <a:spLocks noChangeArrowheads="1"/>
          </p:cNvSpPr>
          <p:nvPr/>
        </p:nvSpPr>
        <p:spPr bwMode="auto">
          <a:xfrm>
            <a:off x="342106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1841" name="Rectangle 25"/>
          <p:cNvSpPr>
            <a:spLocks noChangeArrowheads="1"/>
          </p:cNvSpPr>
          <p:nvPr/>
        </p:nvSpPr>
        <p:spPr bwMode="auto">
          <a:xfrm>
            <a:off x="3708400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1842" name="Rectangle 26"/>
          <p:cNvSpPr>
            <a:spLocks noChangeArrowheads="1"/>
          </p:cNvSpPr>
          <p:nvPr/>
        </p:nvSpPr>
        <p:spPr bwMode="auto">
          <a:xfrm>
            <a:off x="3997325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43" name="Rectangle 27"/>
          <p:cNvSpPr>
            <a:spLocks noChangeArrowheads="1"/>
          </p:cNvSpPr>
          <p:nvPr/>
        </p:nvSpPr>
        <p:spPr bwMode="auto">
          <a:xfrm>
            <a:off x="4284663" y="29225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44" name="Line 28"/>
          <p:cNvSpPr>
            <a:spLocks noChangeShapeType="1"/>
          </p:cNvSpPr>
          <p:nvPr/>
        </p:nvSpPr>
        <p:spPr bwMode="auto">
          <a:xfrm>
            <a:off x="3421063" y="29225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45" name="Rectangle 29"/>
          <p:cNvSpPr>
            <a:spLocks noChangeArrowheads="1"/>
          </p:cNvSpPr>
          <p:nvPr/>
        </p:nvSpPr>
        <p:spPr bwMode="auto">
          <a:xfrm>
            <a:off x="3205163" y="22050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1846" name="Rectangle 30"/>
          <p:cNvSpPr>
            <a:spLocks noChangeArrowheads="1"/>
          </p:cNvSpPr>
          <p:nvPr/>
        </p:nvSpPr>
        <p:spPr bwMode="auto">
          <a:xfrm>
            <a:off x="3781425" y="22050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47" name="Rectangle 31"/>
          <p:cNvSpPr>
            <a:spLocks noChangeArrowheads="1"/>
          </p:cNvSpPr>
          <p:nvPr/>
        </p:nvSpPr>
        <p:spPr bwMode="auto">
          <a:xfrm>
            <a:off x="3494088" y="22050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1848" name="Rectangle 32"/>
          <p:cNvSpPr>
            <a:spLocks noChangeArrowheads="1"/>
          </p:cNvSpPr>
          <p:nvPr/>
        </p:nvSpPr>
        <p:spPr bwMode="auto">
          <a:xfrm>
            <a:off x="4068763" y="22050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49" name="Rectangle 33"/>
          <p:cNvSpPr>
            <a:spLocks noChangeArrowheads="1"/>
          </p:cNvSpPr>
          <p:nvPr/>
        </p:nvSpPr>
        <p:spPr bwMode="auto">
          <a:xfrm>
            <a:off x="3997325" y="16303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1850" name="Line 34"/>
          <p:cNvSpPr>
            <a:spLocks noChangeShapeType="1"/>
          </p:cNvSpPr>
          <p:nvPr/>
        </p:nvSpPr>
        <p:spPr bwMode="auto">
          <a:xfrm>
            <a:off x="3205163" y="22050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51" name="Line 35"/>
          <p:cNvSpPr>
            <a:spLocks noChangeShapeType="1"/>
          </p:cNvSpPr>
          <p:nvPr/>
        </p:nvSpPr>
        <p:spPr bwMode="auto">
          <a:xfrm flipH="1">
            <a:off x="3205163" y="1916113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52" name="Rectangle 36"/>
          <p:cNvSpPr>
            <a:spLocks noChangeArrowheads="1"/>
          </p:cNvSpPr>
          <p:nvPr/>
        </p:nvSpPr>
        <p:spPr bwMode="auto">
          <a:xfrm>
            <a:off x="4573588" y="22066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1853" name="Rectangle 37"/>
          <p:cNvSpPr>
            <a:spLocks noChangeArrowheads="1"/>
          </p:cNvSpPr>
          <p:nvPr/>
        </p:nvSpPr>
        <p:spPr bwMode="auto">
          <a:xfrm>
            <a:off x="5149850" y="22066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54" name="Rectangle 38"/>
          <p:cNvSpPr>
            <a:spLocks noChangeArrowheads="1"/>
          </p:cNvSpPr>
          <p:nvPr/>
        </p:nvSpPr>
        <p:spPr bwMode="auto">
          <a:xfrm>
            <a:off x="4862513" y="22066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1855" name="Rectangle 39"/>
          <p:cNvSpPr>
            <a:spLocks noChangeArrowheads="1"/>
          </p:cNvSpPr>
          <p:nvPr/>
        </p:nvSpPr>
        <p:spPr bwMode="auto">
          <a:xfrm>
            <a:off x="5437188" y="22066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56" name="Line 40"/>
          <p:cNvSpPr>
            <a:spLocks noChangeShapeType="1"/>
          </p:cNvSpPr>
          <p:nvPr/>
        </p:nvSpPr>
        <p:spPr bwMode="auto">
          <a:xfrm>
            <a:off x="4573588" y="22066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57" name="Rectangle 41"/>
          <p:cNvSpPr>
            <a:spLocks noChangeArrowheads="1"/>
          </p:cNvSpPr>
          <p:nvPr/>
        </p:nvSpPr>
        <p:spPr bwMode="auto">
          <a:xfrm>
            <a:off x="4286250" y="1628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58" name="Rectangle 42"/>
          <p:cNvSpPr>
            <a:spLocks noChangeArrowheads="1"/>
          </p:cNvSpPr>
          <p:nvPr/>
        </p:nvSpPr>
        <p:spPr bwMode="auto">
          <a:xfrm>
            <a:off x="4573588" y="1628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59" name="Rectangle 43"/>
          <p:cNvSpPr>
            <a:spLocks noChangeArrowheads="1"/>
          </p:cNvSpPr>
          <p:nvPr/>
        </p:nvSpPr>
        <p:spPr bwMode="auto">
          <a:xfrm>
            <a:off x="4862513" y="1628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60" name="Line 44"/>
          <p:cNvSpPr>
            <a:spLocks noChangeShapeType="1"/>
          </p:cNvSpPr>
          <p:nvPr/>
        </p:nvSpPr>
        <p:spPr bwMode="auto">
          <a:xfrm>
            <a:off x="4284663" y="1916113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1" name="Line 45"/>
          <p:cNvSpPr>
            <a:spLocks noChangeShapeType="1"/>
          </p:cNvSpPr>
          <p:nvPr/>
        </p:nvSpPr>
        <p:spPr bwMode="auto">
          <a:xfrm>
            <a:off x="3997325" y="1628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2" name="Line 46"/>
          <p:cNvSpPr>
            <a:spLocks noChangeShapeType="1"/>
          </p:cNvSpPr>
          <p:nvPr/>
        </p:nvSpPr>
        <p:spPr bwMode="auto">
          <a:xfrm>
            <a:off x="4860925" y="2492375"/>
            <a:ext cx="1296988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3" name="Line 47"/>
          <p:cNvSpPr>
            <a:spLocks noChangeShapeType="1"/>
          </p:cNvSpPr>
          <p:nvPr/>
        </p:nvSpPr>
        <p:spPr bwMode="auto">
          <a:xfrm>
            <a:off x="5149850" y="2492375"/>
            <a:ext cx="2376488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4" name="Line 48"/>
          <p:cNvSpPr>
            <a:spLocks noChangeShapeType="1"/>
          </p:cNvSpPr>
          <p:nvPr/>
        </p:nvSpPr>
        <p:spPr bwMode="auto">
          <a:xfrm flipH="1">
            <a:off x="2052638" y="2492375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5" name="Line 49"/>
          <p:cNvSpPr>
            <a:spLocks noChangeShapeType="1"/>
          </p:cNvSpPr>
          <p:nvPr/>
        </p:nvSpPr>
        <p:spPr bwMode="auto">
          <a:xfrm>
            <a:off x="4573588" y="2492375"/>
            <a:ext cx="215900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6" name="Line 50"/>
          <p:cNvSpPr>
            <a:spLocks noChangeShapeType="1"/>
          </p:cNvSpPr>
          <p:nvPr/>
        </p:nvSpPr>
        <p:spPr bwMode="auto">
          <a:xfrm flipH="1">
            <a:off x="3421063" y="2492375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7" name="Rectangle 51"/>
          <p:cNvSpPr>
            <a:spLocks noChangeArrowheads="1"/>
          </p:cNvSpPr>
          <p:nvPr/>
        </p:nvSpPr>
        <p:spPr bwMode="auto">
          <a:xfrm>
            <a:off x="1262063" y="29241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1868" name="Line 52"/>
          <p:cNvSpPr>
            <a:spLocks noChangeShapeType="1"/>
          </p:cNvSpPr>
          <p:nvPr/>
        </p:nvSpPr>
        <p:spPr bwMode="auto">
          <a:xfrm flipH="1">
            <a:off x="685800" y="2492375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69" name="Rectangle 54"/>
          <p:cNvSpPr>
            <a:spLocks noChangeArrowheads="1"/>
          </p:cNvSpPr>
          <p:nvPr/>
        </p:nvSpPr>
        <p:spPr bwMode="auto">
          <a:xfrm>
            <a:off x="8388350" y="2924175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870" name="Line 57"/>
          <p:cNvSpPr>
            <a:spLocks noChangeShapeType="1"/>
          </p:cNvSpPr>
          <p:nvPr/>
        </p:nvSpPr>
        <p:spPr bwMode="auto">
          <a:xfrm flipH="1" flipV="1">
            <a:off x="6156325" y="2781300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871" name="Line 83"/>
          <p:cNvSpPr>
            <a:spLocks noChangeShapeType="1"/>
          </p:cNvSpPr>
          <p:nvPr/>
        </p:nvSpPr>
        <p:spPr bwMode="auto">
          <a:xfrm>
            <a:off x="7524750" y="29241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1873" name="Group 129"/>
          <p:cNvGrpSpPr>
            <a:grpSpLocks/>
          </p:cNvGrpSpPr>
          <p:nvPr/>
        </p:nvGrpSpPr>
        <p:grpSpPr bwMode="auto">
          <a:xfrm>
            <a:off x="5867400" y="4221163"/>
            <a:ext cx="2736850" cy="431800"/>
            <a:chOff x="3833" y="2251"/>
            <a:chExt cx="1542" cy="181"/>
          </a:xfrm>
        </p:grpSpPr>
        <p:sp>
          <p:nvSpPr>
            <p:cNvPr id="31874" name="AutoShape 74"/>
            <p:cNvSpPr>
              <a:spLocks noChangeArrowheads="1"/>
            </p:cNvSpPr>
            <p:nvPr/>
          </p:nvSpPr>
          <p:spPr bwMode="auto">
            <a:xfrm>
              <a:off x="3833" y="2251"/>
              <a:ext cx="1542" cy="181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800" b="1" smtClean="0"/>
                <a:t>Unaffected </a:t>
              </a:r>
              <a:r>
                <a:rPr lang="en-US" altLang="cs-CZ" sz="1800" b="1"/>
                <a:t>nodes</a:t>
              </a:r>
              <a:r>
                <a:rPr lang="cs-CZ" altLang="cs-CZ" sz="1800" b="1"/>
                <a:t> </a:t>
              </a:r>
            </a:p>
          </p:txBody>
        </p:sp>
        <p:sp>
          <p:nvSpPr>
            <p:cNvPr id="31875" name="Rectangle 96"/>
            <p:cNvSpPr>
              <a:spLocks noChangeArrowheads="1"/>
            </p:cNvSpPr>
            <p:nvPr/>
          </p:nvSpPr>
          <p:spPr bwMode="auto">
            <a:xfrm>
              <a:off x="5145" y="2284"/>
              <a:ext cx="137" cy="13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1800" b="1"/>
            </a:p>
          </p:txBody>
        </p:sp>
      </p:grpSp>
      <p:sp>
        <p:nvSpPr>
          <p:cNvPr id="1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3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2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46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AutoShape 3"/>
          <p:cNvSpPr>
            <a:spLocks noChangeArrowheads="1"/>
          </p:cNvSpPr>
          <p:nvPr/>
        </p:nvSpPr>
        <p:spPr bwMode="auto">
          <a:xfrm>
            <a:off x="4932040" y="2924944"/>
            <a:ext cx="3960440" cy="338437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5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2016224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2771" name="AutoShape 184"/>
          <p:cNvSpPr>
            <a:spLocks noChangeArrowheads="1"/>
          </p:cNvSpPr>
          <p:nvPr/>
        </p:nvSpPr>
        <p:spPr bwMode="auto">
          <a:xfrm>
            <a:off x="1908175" y="2205038"/>
            <a:ext cx="1439863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2772" name="AutoShape 2"/>
          <p:cNvSpPr>
            <a:spLocks noChangeArrowheads="1"/>
          </p:cNvSpPr>
          <p:nvPr/>
        </p:nvSpPr>
        <p:spPr bwMode="auto">
          <a:xfrm>
            <a:off x="5435674" y="3068960"/>
            <a:ext cx="2952750" cy="1224136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2773" name="AutoShape 3"/>
          <p:cNvSpPr>
            <a:spLocks noChangeArrowheads="1"/>
          </p:cNvSpPr>
          <p:nvPr/>
        </p:nvSpPr>
        <p:spPr bwMode="auto">
          <a:xfrm>
            <a:off x="5507682" y="4869160"/>
            <a:ext cx="2952750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2774" name="AutoShape 57"/>
          <p:cNvSpPr>
            <a:spLocks noChangeArrowheads="1"/>
          </p:cNvSpPr>
          <p:nvPr/>
        </p:nvSpPr>
        <p:spPr bwMode="auto">
          <a:xfrm>
            <a:off x="395288" y="1557338"/>
            <a:ext cx="1655762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</a:t>
            </a:r>
            <a:r>
              <a:rPr lang="cs-CZ" altLang="cs-CZ" sz="1800" b="1"/>
              <a:t> 12</a:t>
            </a:r>
          </a:p>
        </p:txBody>
      </p:sp>
      <p:sp>
        <p:nvSpPr>
          <p:cNvPr id="32775" name="Rectangle 59"/>
          <p:cNvSpPr>
            <a:spLocks noChangeArrowheads="1"/>
          </p:cNvSpPr>
          <p:nvPr/>
        </p:nvSpPr>
        <p:spPr bwMode="auto">
          <a:xfrm>
            <a:off x="6156969" y="51580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2776" name="Rectangle 60"/>
          <p:cNvSpPr>
            <a:spLocks noChangeArrowheads="1"/>
          </p:cNvSpPr>
          <p:nvPr/>
        </p:nvSpPr>
        <p:spPr bwMode="auto">
          <a:xfrm>
            <a:off x="6733232" y="51580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77" name="Rectangle 61"/>
          <p:cNvSpPr>
            <a:spLocks noChangeArrowheads="1"/>
          </p:cNvSpPr>
          <p:nvPr/>
        </p:nvSpPr>
        <p:spPr bwMode="auto">
          <a:xfrm>
            <a:off x="6445894" y="51580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2778" name="Rectangle 62"/>
          <p:cNvSpPr>
            <a:spLocks noChangeArrowheads="1"/>
          </p:cNvSpPr>
          <p:nvPr/>
        </p:nvSpPr>
        <p:spPr bwMode="auto">
          <a:xfrm>
            <a:off x="7020569" y="51580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79" name="Line 63"/>
          <p:cNvSpPr>
            <a:spLocks noChangeShapeType="1"/>
          </p:cNvSpPr>
          <p:nvPr/>
        </p:nvSpPr>
        <p:spPr bwMode="auto">
          <a:xfrm>
            <a:off x="6155382" y="51564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0" name="Rectangle 64"/>
          <p:cNvSpPr>
            <a:spLocks noChangeArrowheads="1"/>
          </p:cNvSpPr>
          <p:nvPr/>
        </p:nvSpPr>
        <p:spPr bwMode="auto">
          <a:xfrm>
            <a:off x="7093594" y="5589885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781" name="Rectangle 65"/>
          <p:cNvSpPr>
            <a:spLocks noChangeArrowheads="1"/>
          </p:cNvSpPr>
          <p:nvPr/>
        </p:nvSpPr>
        <p:spPr bwMode="auto">
          <a:xfrm>
            <a:off x="7669857" y="5589885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782" name="Rectangle 66"/>
          <p:cNvSpPr>
            <a:spLocks noChangeArrowheads="1"/>
          </p:cNvSpPr>
          <p:nvPr/>
        </p:nvSpPr>
        <p:spPr bwMode="auto">
          <a:xfrm>
            <a:off x="7382519" y="5589885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783" name="Rectangle 67"/>
          <p:cNvSpPr>
            <a:spLocks noChangeArrowheads="1"/>
          </p:cNvSpPr>
          <p:nvPr/>
        </p:nvSpPr>
        <p:spPr bwMode="auto">
          <a:xfrm>
            <a:off x="7957194" y="5589885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84" name="Rectangle 68"/>
          <p:cNvSpPr>
            <a:spLocks noChangeArrowheads="1"/>
          </p:cNvSpPr>
          <p:nvPr/>
        </p:nvSpPr>
        <p:spPr bwMode="auto">
          <a:xfrm>
            <a:off x="5723582" y="5591472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2785" name="Rectangle 69"/>
          <p:cNvSpPr>
            <a:spLocks noChangeArrowheads="1"/>
          </p:cNvSpPr>
          <p:nvPr/>
        </p:nvSpPr>
        <p:spPr bwMode="auto">
          <a:xfrm>
            <a:off x="6012507" y="5589885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2786" name="Rectangle 70"/>
          <p:cNvSpPr>
            <a:spLocks noChangeArrowheads="1"/>
          </p:cNvSpPr>
          <p:nvPr/>
        </p:nvSpPr>
        <p:spPr bwMode="auto">
          <a:xfrm>
            <a:off x="6299844" y="5589885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2787" name="Rectangle 71"/>
          <p:cNvSpPr>
            <a:spLocks noChangeArrowheads="1"/>
          </p:cNvSpPr>
          <p:nvPr/>
        </p:nvSpPr>
        <p:spPr bwMode="auto">
          <a:xfrm>
            <a:off x="6588769" y="5589885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2788" name="Line 72"/>
          <p:cNvSpPr>
            <a:spLocks noChangeShapeType="1"/>
          </p:cNvSpPr>
          <p:nvPr/>
        </p:nvSpPr>
        <p:spPr bwMode="auto">
          <a:xfrm>
            <a:off x="5723582" y="558988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9" name="Line 74"/>
          <p:cNvSpPr>
            <a:spLocks noChangeShapeType="1"/>
          </p:cNvSpPr>
          <p:nvPr/>
        </p:nvSpPr>
        <p:spPr bwMode="auto">
          <a:xfrm>
            <a:off x="6733232" y="5445422"/>
            <a:ext cx="3603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90" name="Line 75"/>
          <p:cNvSpPr>
            <a:spLocks noChangeShapeType="1"/>
          </p:cNvSpPr>
          <p:nvPr/>
        </p:nvSpPr>
        <p:spPr bwMode="auto">
          <a:xfrm>
            <a:off x="7093594" y="558988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91" name="Line 76"/>
          <p:cNvSpPr>
            <a:spLocks noChangeShapeType="1"/>
          </p:cNvSpPr>
          <p:nvPr/>
        </p:nvSpPr>
        <p:spPr bwMode="auto">
          <a:xfrm flipH="1">
            <a:off x="5725169" y="5445422"/>
            <a:ext cx="720725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92" name="AutoShape 84"/>
          <p:cNvSpPr>
            <a:spLocks noChangeArrowheads="1"/>
          </p:cNvSpPr>
          <p:nvPr/>
        </p:nvSpPr>
        <p:spPr bwMode="auto">
          <a:xfrm>
            <a:off x="5940425" y="765175"/>
            <a:ext cx="2663825" cy="6492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None of the neighbours</a:t>
            </a:r>
          </a:p>
          <a:p>
            <a:r>
              <a:rPr lang="en-US" altLang="cs-CZ"/>
              <a:t>is sufficiently full</a:t>
            </a:r>
            <a:r>
              <a:rPr lang="cs-CZ" altLang="cs-CZ"/>
              <a:t>.</a:t>
            </a:r>
          </a:p>
        </p:txBody>
      </p:sp>
      <p:sp>
        <p:nvSpPr>
          <p:cNvPr id="32793" name="Rectangle 87"/>
          <p:cNvSpPr>
            <a:spLocks noChangeArrowheads="1"/>
          </p:cNvSpPr>
          <p:nvPr/>
        </p:nvSpPr>
        <p:spPr bwMode="auto">
          <a:xfrm>
            <a:off x="6084961" y="34293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2794" name="Rectangle 88"/>
          <p:cNvSpPr>
            <a:spLocks noChangeArrowheads="1"/>
          </p:cNvSpPr>
          <p:nvPr/>
        </p:nvSpPr>
        <p:spPr bwMode="auto">
          <a:xfrm>
            <a:off x="6661224" y="34293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95" name="Rectangle 89"/>
          <p:cNvSpPr>
            <a:spLocks noChangeArrowheads="1"/>
          </p:cNvSpPr>
          <p:nvPr/>
        </p:nvSpPr>
        <p:spPr bwMode="auto">
          <a:xfrm>
            <a:off x="6373886" y="3429322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2796" name="Rectangle 90"/>
          <p:cNvSpPr>
            <a:spLocks noChangeArrowheads="1"/>
          </p:cNvSpPr>
          <p:nvPr/>
        </p:nvSpPr>
        <p:spPr bwMode="auto">
          <a:xfrm>
            <a:off x="6948561" y="34293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797" name="Line 91"/>
          <p:cNvSpPr>
            <a:spLocks noChangeShapeType="1"/>
          </p:cNvSpPr>
          <p:nvPr/>
        </p:nvSpPr>
        <p:spPr bwMode="auto">
          <a:xfrm>
            <a:off x="6084961" y="342932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98" name="Rectangle 92"/>
          <p:cNvSpPr>
            <a:spLocks noChangeArrowheads="1"/>
          </p:cNvSpPr>
          <p:nvPr/>
        </p:nvSpPr>
        <p:spPr bwMode="auto">
          <a:xfrm>
            <a:off x="7021586" y="3861122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2799" name="Rectangle 93"/>
          <p:cNvSpPr>
            <a:spLocks noChangeArrowheads="1"/>
          </p:cNvSpPr>
          <p:nvPr/>
        </p:nvSpPr>
        <p:spPr bwMode="auto">
          <a:xfrm>
            <a:off x="7597849" y="3861122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00" name="Rectangle 94"/>
          <p:cNvSpPr>
            <a:spLocks noChangeArrowheads="1"/>
          </p:cNvSpPr>
          <p:nvPr/>
        </p:nvSpPr>
        <p:spPr bwMode="auto">
          <a:xfrm>
            <a:off x="7310511" y="3861122"/>
            <a:ext cx="288925" cy="287338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2801" name="Rectangle 95"/>
          <p:cNvSpPr>
            <a:spLocks noChangeArrowheads="1"/>
          </p:cNvSpPr>
          <p:nvPr/>
        </p:nvSpPr>
        <p:spPr bwMode="auto">
          <a:xfrm>
            <a:off x="7885186" y="3861122"/>
            <a:ext cx="288925" cy="2873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02" name="Rectangle 96"/>
          <p:cNvSpPr>
            <a:spLocks noChangeArrowheads="1"/>
          </p:cNvSpPr>
          <p:nvPr/>
        </p:nvSpPr>
        <p:spPr bwMode="auto">
          <a:xfrm>
            <a:off x="5651574" y="3862710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2803" name="Rectangle 97"/>
          <p:cNvSpPr>
            <a:spLocks noChangeArrowheads="1"/>
          </p:cNvSpPr>
          <p:nvPr/>
        </p:nvSpPr>
        <p:spPr bwMode="auto">
          <a:xfrm>
            <a:off x="5940499" y="38611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2804" name="Rectangle 98"/>
          <p:cNvSpPr>
            <a:spLocks noChangeArrowheads="1"/>
          </p:cNvSpPr>
          <p:nvPr/>
        </p:nvSpPr>
        <p:spPr bwMode="auto">
          <a:xfrm>
            <a:off x="6227836" y="38611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05" name="Rectangle 99"/>
          <p:cNvSpPr>
            <a:spLocks noChangeArrowheads="1"/>
          </p:cNvSpPr>
          <p:nvPr/>
        </p:nvSpPr>
        <p:spPr bwMode="auto">
          <a:xfrm>
            <a:off x="6516761" y="38611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06" name="Line 100"/>
          <p:cNvSpPr>
            <a:spLocks noChangeShapeType="1"/>
          </p:cNvSpPr>
          <p:nvPr/>
        </p:nvSpPr>
        <p:spPr bwMode="auto">
          <a:xfrm>
            <a:off x="5651574" y="386112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07" name="Line 101"/>
          <p:cNvSpPr>
            <a:spLocks noChangeShapeType="1"/>
          </p:cNvSpPr>
          <p:nvPr/>
        </p:nvSpPr>
        <p:spPr bwMode="auto">
          <a:xfrm>
            <a:off x="6661224" y="3716660"/>
            <a:ext cx="3603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08" name="Line 102"/>
          <p:cNvSpPr>
            <a:spLocks noChangeShapeType="1"/>
          </p:cNvSpPr>
          <p:nvPr/>
        </p:nvSpPr>
        <p:spPr bwMode="auto">
          <a:xfrm>
            <a:off x="7021586" y="386112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09" name="Line 103"/>
          <p:cNvSpPr>
            <a:spLocks noChangeShapeType="1"/>
          </p:cNvSpPr>
          <p:nvPr/>
        </p:nvSpPr>
        <p:spPr bwMode="auto">
          <a:xfrm flipH="1">
            <a:off x="5653161" y="3716660"/>
            <a:ext cx="7207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10" name="Line 104"/>
          <p:cNvSpPr>
            <a:spLocks noChangeShapeType="1"/>
          </p:cNvSpPr>
          <p:nvPr/>
        </p:nvSpPr>
        <p:spPr bwMode="auto">
          <a:xfrm flipH="1">
            <a:off x="6083374" y="3213422"/>
            <a:ext cx="4318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11" name="Line 105"/>
          <p:cNvSpPr>
            <a:spLocks noChangeShapeType="1"/>
          </p:cNvSpPr>
          <p:nvPr/>
        </p:nvSpPr>
        <p:spPr bwMode="auto">
          <a:xfrm>
            <a:off x="5939482" y="5013622"/>
            <a:ext cx="215900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13" name="AutoShape 107"/>
          <p:cNvSpPr>
            <a:spLocks noChangeArrowheads="1"/>
          </p:cNvSpPr>
          <p:nvPr/>
        </p:nvSpPr>
        <p:spPr bwMode="auto">
          <a:xfrm rot="5400000" flipV="1">
            <a:off x="6786016" y="4454922"/>
            <a:ext cx="432048" cy="252412"/>
          </a:xfrm>
          <a:prstGeom prst="rightArrow">
            <a:avLst>
              <a:gd name="adj1" fmla="val 50000"/>
              <a:gd name="adj2" fmla="val 57076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2814" name="Rectangle 108"/>
          <p:cNvSpPr>
            <a:spLocks noChangeArrowheads="1"/>
          </p:cNvSpPr>
          <p:nvPr/>
        </p:nvSpPr>
        <p:spPr bwMode="auto">
          <a:xfrm>
            <a:off x="68421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2815" name="Rectangle 109"/>
          <p:cNvSpPr>
            <a:spLocks noChangeArrowheads="1"/>
          </p:cNvSpPr>
          <p:nvPr/>
        </p:nvSpPr>
        <p:spPr bwMode="auto">
          <a:xfrm>
            <a:off x="154781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816" name="Rectangle 110"/>
          <p:cNvSpPr>
            <a:spLocks noChangeArrowheads="1"/>
          </p:cNvSpPr>
          <p:nvPr/>
        </p:nvSpPr>
        <p:spPr bwMode="auto">
          <a:xfrm>
            <a:off x="9731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2817" name="Rectangle 111"/>
          <p:cNvSpPr>
            <a:spLocks noChangeArrowheads="1"/>
          </p:cNvSpPr>
          <p:nvPr/>
        </p:nvSpPr>
        <p:spPr bwMode="auto">
          <a:xfrm>
            <a:off x="47879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2818" name="Rectangle 112"/>
          <p:cNvSpPr>
            <a:spLocks noChangeArrowheads="1"/>
          </p:cNvSpPr>
          <p:nvPr/>
        </p:nvSpPr>
        <p:spPr bwMode="auto">
          <a:xfrm>
            <a:off x="53641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2819" name="Rectangle 113"/>
          <p:cNvSpPr>
            <a:spLocks noChangeArrowheads="1"/>
          </p:cNvSpPr>
          <p:nvPr/>
        </p:nvSpPr>
        <p:spPr bwMode="auto">
          <a:xfrm>
            <a:off x="50768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2820" name="Rectangle 114"/>
          <p:cNvSpPr>
            <a:spLocks noChangeArrowheads="1"/>
          </p:cNvSpPr>
          <p:nvPr/>
        </p:nvSpPr>
        <p:spPr bwMode="auto">
          <a:xfrm>
            <a:off x="56515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21" name="Rectangle 115"/>
          <p:cNvSpPr>
            <a:spLocks noChangeArrowheads="1"/>
          </p:cNvSpPr>
          <p:nvPr/>
        </p:nvSpPr>
        <p:spPr bwMode="auto">
          <a:xfrm>
            <a:off x="6156325" y="234632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2822" name="Rectangle 116"/>
          <p:cNvSpPr>
            <a:spLocks noChangeArrowheads="1"/>
          </p:cNvSpPr>
          <p:nvPr/>
        </p:nvSpPr>
        <p:spPr bwMode="auto">
          <a:xfrm>
            <a:off x="673258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23" name="Rectangle 117"/>
          <p:cNvSpPr>
            <a:spLocks noChangeArrowheads="1"/>
          </p:cNvSpPr>
          <p:nvPr/>
        </p:nvSpPr>
        <p:spPr bwMode="auto">
          <a:xfrm>
            <a:off x="644525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2824" name="Rectangle 118"/>
          <p:cNvSpPr>
            <a:spLocks noChangeArrowheads="1"/>
          </p:cNvSpPr>
          <p:nvPr/>
        </p:nvSpPr>
        <p:spPr bwMode="auto">
          <a:xfrm>
            <a:off x="70199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25" name="Rectangle 119"/>
          <p:cNvSpPr>
            <a:spLocks noChangeArrowheads="1"/>
          </p:cNvSpPr>
          <p:nvPr/>
        </p:nvSpPr>
        <p:spPr bwMode="auto">
          <a:xfrm>
            <a:off x="75247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2826" name="Rectangle 120"/>
          <p:cNvSpPr>
            <a:spLocks noChangeArrowheads="1"/>
          </p:cNvSpPr>
          <p:nvPr/>
        </p:nvSpPr>
        <p:spPr bwMode="auto">
          <a:xfrm>
            <a:off x="8101013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2827" name="Rectangle 121"/>
          <p:cNvSpPr>
            <a:spLocks noChangeArrowheads="1"/>
          </p:cNvSpPr>
          <p:nvPr/>
        </p:nvSpPr>
        <p:spPr bwMode="auto">
          <a:xfrm>
            <a:off x="7813675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2828" name="Line 122"/>
          <p:cNvSpPr>
            <a:spLocks noChangeShapeType="1"/>
          </p:cNvSpPr>
          <p:nvPr/>
        </p:nvSpPr>
        <p:spPr bwMode="auto">
          <a:xfrm>
            <a:off x="4787900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29" name="Line 123"/>
          <p:cNvSpPr>
            <a:spLocks noChangeShapeType="1"/>
          </p:cNvSpPr>
          <p:nvPr/>
        </p:nvSpPr>
        <p:spPr bwMode="auto">
          <a:xfrm>
            <a:off x="6157913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30" name="Rectangle 124"/>
          <p:cNvSpPr>
            <a:spLocks noChangeArrowheads="1"/>
          </p:cNvSpPr>
          <p:nvPr/>
        </p:nvSpPr>
        <p:spPr bwMode="auto">
          <a:xfrm>
            <a:off x="20526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2831" name="Rectangle 125"/>
          <p:cNvSpPr>
            <a:spLocks noChangeArrowheads="1"/>
          </p:cNvSpPr>
          <p:nvPr/>
        </p:nvSpPr>
        <p:spPr bwMode="auto">
          <a:xfrm>
            <a:off x="26289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32" name="Rectangle 126"/>
          <p:cNvSpPr>
            <a:spLocks noChangeArrowheads="1"/>
          </p:cNvSpPr>
          <p:nvPr/>
        </p:nvSpPr>
        <p:spPr bwMode="auto">
          <a:xfrm>
            <a:off x="23415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2833" name="Rectangle 127"/>
          <p:cNvSpPr>
            <a:spLocks noChangeArrowheads="1"/>
          </p:cNvSpPr>
          <p:nvPr/>
        </p:nvSpPr>
        <p:spPr bwMode="auto">
          <a:xfrm>
            <a:off x="29162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34" name="Line 128"/>
          <p:cNvSpPr>
            <a:spLocks noChangeShapeType="1"/>
          </p:cNvSpPr>
          <p:nvPr/>
        </p:nvSpPr>
        <p:spPr bwMode="auto">
          <a:xfrm>
            <a:off x="2051050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35" name="Rectangle 129"/>
          <p:cNvSpPr>
            <a:spLocks noChangeArrowheads="1"/>
          </p:cNvSpPr>
          <p:nvPr/>
        </p:nvSpPr>
        <p:spPr bwMode="auto">
          <a:xfrm>
            <a:off x="34210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2836" name="Rectangle 130"/>
          <p:cNvSpPr>
            <a:spLocks noChangeArrowheads="1"/>
          </p:cNvSpPr>
          <p:nvPr/>
        </p:nvSpPr>
        <p:spPr bwMode="auto">
          <a:xfrm>
            <a:off x="37084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2837" name="Rectangle 131"/>
          <p:cNvSpPr>
            <a:spLocks noChangeArrowheads="1"/>
          </p:cNvSpPr>
          <p:nvPr/>
        </p:nvSpPr>
        <p:spPr bwMode="auto">
          <a:xfrm>
            <a:off x="39973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38" name="Rectangle 132"/>
          <p:cNvSpPr>
            <a:spLocks noChangeArrowheads="1"/>
          </p:cNvSpPr>
          <p:nvPr/>
        </p:nvSpPr>
        <p:spPr bwMode="auto">
          <a:xfrm>
            <a:off x="42846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39" name="Line 133"/>
          <p:cNvSpPr>
            <a:spLocks noChangeShapeType="1"/>
          </p:cNvSpPr>
          <p:nvPr/>
        </p:nvSpPr>
        <p:spPr bwMode="auto">
          <a:xfrm>
            <a:off x="3421063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40" name="Rectangle 134"/>
          <p:cNvSpPr>
            <a:spLocks noChangeArrowheads="1"/>
          </p:cNvSpPr>
          <p:nvPr/>
        </p:nvSpPr>
        <p:spPr bwMode="auto">
          <a:xfrm>
            <a:off x="32051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2841" name="Rectangle 135"/>
          <p:cNvSpPr>
            <a:spLocks noChangeArrowheads="1"/>
          </p:cNvSpPr>
          <p:nvPr/>
        </p:nvSpPr>
        <p:spPr bwMode="auto">
          <a:xfrm>
            <a:off x="3781425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42" name="Rectangle 136"/>
          <p:cNvSpPr>
            <a:spLocks noChangeArrowheads="1"/>
          </p:cNvSpPr>
          <p:nvPr/>
        </p:nvSpPr>
        <p:spPr bwMode="auto">
          <a:xfrm>
            <a:off x="3494088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2843" name="Rectangle 137"/>
          <p:cNvSpPr>
            <a:spLocks noChangeArrowheads="1"/>
          </p:cNvSpPr>
          <p:nvPr/>
        </p:nvSpPr>
        <p:spPr bwMode="auto">
          <a:xfrm>
            <a:off x="40687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44" name="Rectangle 138"/>
          <p:cNvSpPr>
            <a:spLocks noChangeArrowheads="1"/>
          </p:cNvSpPr>
          <p:nvPr/>
        </p:nvSpPr>
        <p:spPr bwMode="auto">
          <a:xfrm>
            <a:off x="3997325" y="10541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2845" name="Line 139"/>
          <p:cNvSpPr>
            <a:spLocks noChangeShapeType="1"/>
          </p:cNvSpPr>
          <p:nvPr/>
        </p:nvSpPr>
        <p:spPr bwMode="auto">
          <a:xfrm>
            <a:off x="3205163" y="1628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46" name="Line 140"/>
          <p:cNvSpPr>
            <a:spLocks noChangeShapeType="1"/>
          </p:cNvSpPr>
          <p:nvPr/>
        </p:nvSpPr>
        <p:spPr bwMode="auto">
          <a:xfrm flipH="1">
            <a:off x="3205163" y="133985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47" name="Rectangle 141"/>
          <p:cNvSpPr>
            <a:spLocks noChangeArrowheads="1"/>
          </p:cNvSpPr>
          <p:nvPr/>
        </p:nvSpPr>
        <p:spPr bwMode="auto">
          <a:xfrm>
            <a:off x="4573588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2848" name="Rectangle 142"/>
          <p:cNvSpPr>
            <a:spLocks noChangeArrowheads="1"/>
          </p:cNvSpPr>
          <p:nvPr/>
        </p:nvSpPr>
        <p:spPr bwMode="auto">
          <a:xfrm>
            <a:off x="5149850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49" name="Rectangle 143"/>
          <p:cNvSpPr>
            <a:spLocks noChangeArrowheads="1"/>
          </p:cNvSpPr>
          <p:nvPr/>
        </p:nvSpPr>
        <p:spPr bwMode="auto">
          <a:xfrm>
            <a:off x="4862513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2850" name="Rectangle 144"/>
          <p:cNvSpPr>
            <a:spLocks noChangeArrowheads="1"/>
          </p:cNvSpPr>
          <p:nvPr/>
        </p:nvSpPr>
        <p:spPr bwMode="auto">
          <a:xfrm>
            <a:off x="5437188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51" name="Line 145"/>
          <p:cNvSpPr>
            <a:spLocks noChangeShapeType="1"/>
          </p:cNvSpPr>
          <p:nvPr/>
        </p:nvSpPr>
        <p:spPr bwMode="auto">
          <a:xfrm>
            <a:off x="4572000" y="1628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2" name="Rectangle 146"/>
          <p:cNvSpPr>
            <a:spLocks noChangeArrowheads="1"/>
          </p:cNvSpPr>
          <p:nvPr/>
        </p:nvSpPr>
        <p:spPr bwMode="auto">
          <a:xfrm>
            <a:off x="4286250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53" name="Rectangle 147"/>
          <p:cNvSpPr>
            <a:spLocks noChangeArrowheads="1"/>
          </p:cNvSpPr>
          <p:nvPr/>
        </p:nvSpPr>
        <p:spPr bwMode="auto">
          <a:xfrm>
            <a:off x="4573588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54" name="Rectangle 148"/>
          <p:cNvSpPr>
            <a:spLocks noChangeArrowheads="1"/>
          </p:cNvSpPr>
          <p:nvPr/>
        </p:nvSpPr>
        <p:spPr bwMode="auto">
          <a:xfrm>
            <a:off x="4862513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55" name="Line 149"/>
          <p:cNvSpPr>
            <a:spLocks noChangeShapeType="1"/>
          </p:cNvSpPr>
          <p:nvPr/>
        </p:nvSpPr>
        <p:spPr bwMode="auto">
          <a:xfrm>
            <a:off x="4284663" y="133985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6" name="Line 150"/>
          <p:cNvSpPr>
            <a:spLocks noChangeShapeType="1"/>
          </p:cNvSpPr>
          <p:nvPr/>
        </p:nvSpPr>
        <p:spPr bwMode="auto">
          <a:xfrm>
            <a:off x="3997325" y="10525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7" name="Line 151"/>
          <p:cNvSpPr>
            <a:spLocks noChangeShapeType="1"/>
          </p:cNvSpPr>
          <p:nvPr/>
        </p:nvSpPr>
        <p:spPr bwMode="auto">
          <a:xfrm flipH="1">
            <a:off x="2052638" y="191611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8" name="Line 152"/>
          <p:cNvSpPr>
            <a:spLocks noChangeShapeType="1"/>
          </p:cNvSpPr>
          <p:nvPr/>
        </p:nvSpPr>
        <p:spPr bwMode="auto">
          <a:xfrm flipH="1">
            <a:off x="3421063" y="1916113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59" name="Rectangle 153"/>
          <p:cNvSpPr>
            <a:spLocks noChangeArrowheads="1"/>
          </p:cNvSpPr>
          <p:nvPr/>
        </p:nvSpPr>
        <p:spPr bwMode="auto">
          <a:xfrm>
            <a:off x="1262063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2860" name="Line 154"/>
          <p:cNvSpPr>
            <a:spLocks noChangeShapeType="1"/>
          </p:cNvSpPr>
          <p:nvPr/>
        </p:nvSpPr>
        <p:spPr bwMode="auto">
          <a:xfrm flipH="1">
            <a:off x="685800" y="191611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1" name="Line 155"/>
          <p:cNvSpPr>
            <a:spLocks noChangeShapeType="1"/>
          </p:cNvSpPr>
          <p:nvPr/>
        </p:nvSpPr>
        <p:spPr bwMode="auto">
          <a:xfrm>
            <a:off x="687388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2" name="Rectangle 156"/>
          <p:cNvSpPr>
            <a:spLocks noChangeArrowheads="1"/>
          </p:cNvSpPr>
          <p:nvPr/>
        </p:nvSpPr>
        <p:spPr bwMode="auto">
          <a:xfrm>
            <a:off x="83883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63" name="Line 157"/>
          <p:cNvSpPr>
            <a:spLocks noChangeShapeType="1"/>
          </p:cNvSpPr>
          <p:nvPr/>
        </p:nvSpPr>
        <p:spPr bwMode="auto">
          <a:xfrm>
            <a:off x="7524750" y="2347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4" name="Rectangle 158"/>
          <p:cNvSpPr>
            <a:spLocks noChangeArrowheads="1"/>
          </p:cNvSpPr>
          <p:nvPr/>
        </p:nvSpPr>
        <p:spPr bwMode="auto">
          <a:xfrm>
            <a:off x="4572000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2865" name="Rectangle 159"/>
          <p:cNvSpPr>
            <a:spLocks noChangeArrowheads="1"/>
          </p:cNvSpPr>
          <p:nvPr/>
        </p:nvSpPr>
        <p:spPr bwMode="auto">
          <a:xfrm>
            <a:off x="51482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66" name="Rectangle 160"/>
          <p:cNvSpPr>
            <a:spLocks noChangeArrowheads="1"/>
          </p:cNvSpPr>
          <p:nvPr/>
        </p:nvSpPr>
        <p:spPr bwMode="auto">
          <a:xfrm>
            <a:off x="4860925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2867" name="Rectangle 161"/>
          <p:cNvSpPr>
            <a:spLocks noChangeArrowheads="1"/>
          </p:cNvSpPr>
          <p:nvPr/>
        </p:nvSpPr>
        <p:spPr bwMode="auto">
          <a:xfrm>
            <a:off x="5435600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68" name="Line 162"/>
          <p:cNvSpPr>
            <a:spLocks noChangeShapeType="1"/>
          </p:cNvSpPr>
          <p:nvPr/>
        </p:nvSpPr>
        <p:spPr bwMode="auto">
          <a:xfrm>
            <a:off x="4572000" y="1628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69" name="Rectangle 163"/>
          <p:cNvSpPr>
            <a:spLocks noChangeArrowheads="1"/>
          </p:cNvSpPr>
          <p:nvPr/>
        </p:nvSpPr>
        <p:spPr bwMode="auto">
          <a:xfrm>
            <a:off x="6156325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2870" name="Rectangle 164"/>
          <p:cNvSpPr>
            <a:spLocks noChangeArrowheads="1"/>
          </p:cNvSpPr>
          <p:nvPr/>
        </p:nvSpPr>
        <p:spPr bwMode="auto">
          <a:xfrm>
            <a:off x="64436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2871" name="Rectangle 165"/>
          <p:cNvSpPr>
            <a:spLocks noChangeArrowheads="1"/>
          </p:cNvSpPr>
          <p:nvPr/>
        </p:nvSpPr>
        <p:spPr bwMode="auto">
          <a:xfrm>
            <a:off x="6732588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72" name="Rectangle 166"/>
          <p:cNvSpPr>
            <a:spLocks noChangeArrowheads="1"/>
          </p:cNvSpPr>
          <p:nvPr/>
        </p:nvSpPr>
        <p:spPr bwMode="auto">
          <a:xfrm>
            <a:off x="7021513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73" name="Line 167"/>
          <p:cNvSpPr>
            <a:spLocks noChangeShapeType="1"/>
          </p:cNvSpPr>
          <p:nvPr/>
        </p:nvSpPr>
        <p:spPr bwMode="auto">
          <a:xfrm>
            <a:off x="6156325" y="2347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74" name="Rectangle 168"/>
          <p:cNvSpPr>
            <a:spLocks noChangeArrowheads="1"/>
          </p:cNvSpPr>
          <p:nvPr/>
        </p:nvSpPr>
        <p:spPr bwMode="auto">
          <a:xfrm>
            <a:off x="75247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2875" name="Rectangle 169"/>
          <p:cNvSpPr>
            <a:spLocks noChangeArrowheads="1"/>
          </p:cNvSpPr>
          <p:nvPr/>
        </p:nvSpPr>
        <p:spPr bwMode="auto">
          <a:xfrm>
            <a:off x="8101013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2876" name="Rectangle 170"/>
          <p:cNvSpPr>
            <a:spLocks noChangeArrowheads="1"/>
          </p:cNvSpPr>
          <p:nvPr/>
        </p:nvSpPr>
        <p:spPr bwMode="auto">
          <a:xfrm>
            <a:off x="7813675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2877" name="Rectangle 171"/>
          <p:cNvSpPr>
            <a:spLocks noChangeArrowheads="1"/>
          </p:cNvSpPr>
          <p:nvPr/>
        </p:nvSpPr>
        <p:spPr bwMode="auto">
          <a:xfrm>
            <a:off x="83883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2878" name="Line 172"/>
          <p:cNvSpPr>
            <a:spLocks noChangeShapeType="1"/>
          </p:cNvSpPr>
          <p:nvPr/>
        </p:nvSpPr>
        <p:spPr bwMode="auto">
          <a:xfrm>
            <a:off x="7524750" y="2347913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79" name="Line 173"/>
          <p:cNvSpPr>
            <a:spLocks noChangeShapeType="1"/>
          </p:cNvSpPr>
          <p:nvPr/>
        </p:nvSpPr>
        <p:spPr bwMode="auto">
          <a:xfrm>
            <a:off x="4860925" y="191611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0" name="Line 174"/>
          <p:cNvSpPr>
            <a:spLocks noChangeShapeType="1"/>
          </p:cNvSpPr>
          <p:nvPr/>
        </p:nvSpPr>
        <p:spPr bwMode="auto">
          <a:xfrm>
            <a:off x="5149850" y="191611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1" name="Line 175"/>
          <p:cNvSpPr>
            <a:spLocks noChangeShapeType="1"/>
          </p:cNvSpPr>
          <p:nvPr/>
        </p:nvSpPr>
        <p:spPr bwMode="auto">
          <a:xfrm>
            <a:off x="4573588" y="191611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2" name="AutoShape 176"/>
          <p:cNvSpPr>
            <a:spLocks noChangeArrowheads="1"/>
          </p:cNvSpPr>
          <p:nvPr/>
        </p:nvSpPr>
        <p:spPr bwMode="auto">
          <a:xfrm>
            <a:off x="251520" y="3573016"/>
            <a:ext cx="4464496" cy="2736304"/>
          </a:xfrm>
          <a:prstGeom prst="roundRect">
            <a:avLst>
              <a:gd name="adj" fmla="val 9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Ins="0" anchor="ctr"/>
          <a:lstStyle/>
          <a:p>
            <a:r>
              <a:rPr lang="en-US" altLang="cs-CZ"/>
              <a:t>Merge the keys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of </a:t>
            </a:r>
            <a:r>
              <a:rPr lang="en-US" altLang="cs-CZ"/>
              <a:t>the node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and </a:t>
            </a:r>
            <a:r>
              <a:rPr lang="en-US" altLang="cs-CZ"/>
              <a:t>of one </a:t>
            </a:r>
            <a:r>
              <a:rPr lang="en-US" altLang="cs-CZ" smtClean="0"/>
              <a:t>of </a:t>
            </a:r>
            <a:r>
              <a:rPr lang="en-US" altLang="cs-CZ"/>
              <a:t>the neighbours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and </a:t>
            </a:r>
            <a:r>
              <a:rPr lang="en-US" altLang="cs-CZ"/>
              <a:t>the median </a:t>
            </a:r>
            <a:r>
              <a:rPr lang="en-US" altLang="cs-CZ" smtClean="0"/>
              <a:t>in </a:t>
            </a:r>
            <a:r>
              <a:rPr lang="en-US" altLang="cs-CZ"/>
              <a:t>the parent </a:t>
            </a:r>
            <a:endParaRPr lang="en-US" altLang="cs-CZ" smtClean="0"/>
          </a:p>
          <a:p>
            <a:r>
              <a:rPr lang="en-US" altLang="cs-CZ" smtClean="0"/>
              <a:t>into </a:t>
            </a:r>
            <a:r>
              <a:rPr lang="en-US" altLang="cs-CZ"/>
              <a:t>one sorted list.</a:t>
            </a:r>
          </a:p>
          <a:p>
            <a:r>
              <a:rPr lang="en-US" altLang="cs-CZ"/>
              <a:t>Move all these keys to the original node,</a:t>
            </a:r>
          </a:p>
          <a:p>
            <a:r>
              <a:rPr lang="en-US" altLang="cs-CZ"/>
              <a:t>delete the neighbour, remove the original</a:t>
            </a:r>
          </a:p>
          <a:p>
            <a:r>
              <a:rPr lang="en-US" altLang="cs-CZ"/>
              <a:t>median and associated reference </a:t>
            </a:r>
          </a:p>
          <a:p>
            <a:r>
              <a:rPr lang="en-US" altLang="cs-CZ"/>
              <a:t>from the parent.</a:t>
            </a:r>
          </a:p>
        </p:txBody>
      </p:sp>
      <p:sp>
        <p:nvSpPr>
          <p:cNvPr id="32883" name="Line 177"/>
          <p:cNvSpPr>
            <a:spLocks noChangeShapeType="1"/>
          </p:cNvSpPr>
          <p:nvPr/>
        </p:nvSpPr>
        <p:spPr bwMode="auto">
          <a:xfrm flipH="1" flipV="1">
            <a:off x="2339975" y="2276475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4" name="Line 178"/>
          <p:cNvSpPr>
            <a:spLocks noChangeShapeType="1"/>
          </p:cNvSpPr>
          <p:nvPr/>
        </p:nvSpPr>
        <p:spPr bwMode="auto">
          <a:xfrm flipH="1" flipV="1">
            <a:off x="5938911" y="3788097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5" name="Line 179"/>
          <p:cNvSpPr>
            <a:spLocks noChangeShapeType="1"/>
          </p:cNvSpPr>
          <p:nvPr/>
        </p:nvSpPr>
        <p:spPr bwMode="auto">
          <a:xfrm flipH="1">
            <a:off x="7020569" y="5372397"/>
            <a:ext cx="1223963" cy="576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6" name="Line 180"/>
          <p:cNvSpPr>
            <a:spLocks noChangeShapeType="1"/>
          </p:cNvSpPr>
          <p:nvPr/>
        </p:nvSpPr>
        <p:spPr bwMode="auto">
          <a:xfrm>
            <a:off x="7092007" y="5443835"/>
            <a:ext cx="11525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87" name="Line 181"/>
          <p:cNvSpPr>
            <a:spLocks noChangeShapeType="1"/>
          </p:cNvSpPr>
          <p:nvPr/>
        </p:nvSpPr>
        <p:spPr bwMode="auto">
          <a:xfrm flipH="1" flipV="1">
            <a:off x="6444307" y="5012035"/>
            <a:ext cx="287337" cy="5032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892" name="AutoShape 55"/>
          <p:cNvSpPr>
            <a:spLocks noChangeArrowheads="1"/>
          </p:cNvSpPr>
          <p:nvPr/>
        </p:nvSpPr>
        <p:spPr bwMode="auto">
          <a:xfrm>
            <a:off x="395536" y="764704"/>
            <a:ext cx="2663825" cy="6492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Delete in an </a:t>
            </a:r>
          </a:p>
          <a:p>
            <a:r>
              <a:rPr lang="en-US" altLang="cs-CZ"/>
              <a:t>insufficiently full </a:t>
            </a:r>
            <a:r>
              <a:rPr lang="en-US" altLang="cs-CZ" smtClean="0"/>
              <a:t>node</a:t>
            </a:r>
            <a:r>
              <a:rPr lang="cs-CZ" altLang="cs-CZ" smtClean="0"/>
              <a:t>.</a:t>
            </a:r>
            <a:endParaRPr lang="cs-CZ" altLang="cs-CZ"/>
          </a:p>
        </p:txBody>
      </p:sp>
      <p:sp>
        <p:nvSpPr>
          <p:cNvPr id="126" name="AutoShape 153"/>
          <p:cNvSpPr>
            <a:spLocks noChangeArrowheads="1"/>
          </p:cNvSpPr>
          <p:nvPr/>
        </p:nvSpPr>
        <p:spPr bwMode="auto">
          <a:xfrm rot="10800000" flipH="1">
            <a:off x="2699792" y="2780928"/>
            <a:ext cx="503237" cy="576064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AutoShape 107"/>
          <p:cNvSpPr>
            <a:spLocks noChangeArrowheads="1"/>
          </p:cNvSpPr>
          <p:nvPr/>
        </p:nvSpPr>
        <p:spPr bwMode="auto">
          <a:xfrm rot="5400000" flipV="1">
            <a:off x="6786438" y="6183114"/>
            <a:ext cx="432048" cy="252412"/>
          </a:xfrm>
          <a:prstGeom prst="rightArrow">
            <a:avLst>
              <a:gd name="adj1" fmla="val 50000"/>
              <a:gd name="adj2" fmla="val 57076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28" name="AutoShape 162"/>
          <p:cNvSpPr>
            <a:spLocks noChangeArrowheads="1"/>
          </p:cNvSpPr>
          <p:nvPr/>
        </p:nvSpPr>
        <p:spPr bwMode="auto">
          <a:xfrm>
            <a:off x="3275856" y="3140968"/>
            <a:ext cx="2016224" cy="215900"/>
          </a:xfrm>
          <a:prstGeom prst="rightArrow">
            <a:avLst>
              <a:gd name="adj1" fmla="val 27944"/>
              <a:gd name="adj2" fmla="val 135285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30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3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7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0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4293096"/>
            <a:ext cx="8640960" cy="187220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194421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3795" name="AutoShape 155"/>
          <p:cNvSpPr>
            <a:spLocks noChangeArrowheads="1"/>
          </p:cNvSpPr>
          <p:nvPr/>
        </p:nvSpPr>
        <p:spPr bwMode="auto">
          <a:xfrm>
            <a:off x="6840165" y="4725144"/>
            <a:ext cx="1836291" cy="936104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3796" name="AutoShape 119"/>
          <p:cNvSpPr>
            <a:spLocks noChangeArrowheads="1"/>
          </p:cNvSpPr>
          <p:nvPr/>
        </p:nvSpPr>
        <p:spPr bwMode="auto">
          <a:xfrm>
            <a:off x="2987675" y="1484313"/>
            <a:ext cx="1511300" cy="5048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3797" name="AutoShape 3"/>
          <p:cNvSpPr>
            <a:spLocks noChangeArrowheads="1"/>
          </p:cNvSpPr>
          <p:nvPr/>
        </p:nvSpPr>
        <p:spPr bwMode="auto">
          <a:xfrm>
            <a:off x="684213" y="1052513"/>
            <a:ext cx="1655762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Deleted</a:t>
            </a:r>
            <a:r>
              <a:rPr lang="cs-CZ" altLang="cs-CZ" sz="1800" b="1"/>
              <a:t> 12</a:t>
            </a:r>
          </a:p>
        </p:txBody>
      </p:sp>
      <p:sp>
        <p:nvSpPr>
          <p:cNvPr id="33798" name="AutoShape 4"/>
          <p:cNvSpPr>
            <a:spLocks noChangeArrowheads="1"/>
          </p:cNvSpPr>
          <p:nvPr/>
        </p:nvSpPr>
        <p:spPr bwMode="auto">
          <a:xfrm>
            <a:off x="5940425" y="765175"/>
            <a:ext cx="2663825" cy="6492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The parent violates</a:t>
            </a:r>
          </a:p>
          <a:p>
            <a:r>
              <a:rPr lang="en-US" altLang="cs-CZ"/>
              <a:t>B-tree rules.</a:t>
            </a:r>
            <a:endParaRPr lang="cs-CZ" altLang="cs-CZ"/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68421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154781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9731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3802" name="Rectangle 8"/>
          <p:cNvSpPr>
            <a:spLocks noChangeArrowheads="1"/>
          </p:cNvSpPr>
          <p:nvPr/>
        </p:nvSpPr>
        <p:spPr bwMode="auto">
          <a:xfrm>
            <a:off x="47879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53641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50768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3805" name="Rectangle 11"/>
          <p:cNvSpPr>
            <a:spLocks noChangeArrowheads="1"/>
          </p:cNvSpPr>
          <p:nvPr/>
        </p:nvSpPr>
        <p:spPr bwMode="auto">
          <a:xfrm>
            <a:off x="56515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06" name="Rectangle 12"/>
          <p:cNvSpPr>
            <a:spLocks noChangeArrowheads="1"/>
          </p:cNvSpPr>
          <p:nvPr/>
        </p:nvSpPr>
        <p:spPr bwMode="auto">
          <a:xfrm>
            <a:off x="6156325" y="234632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3807" name="Rectangle 13"/>
          <p:cNvSpPr>
            <a:spLocks noChangeArrowheads="1"/>
          </p:cNvSpPr>
          <p:nvPr/>
        </p:nvSpPr>
        <p:spPr bwMode="auto">
          <a:xfrm>
            <a:off x="673258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08" name="Rectangle 14"/>
          <p:cNvSpPr>
            <a:spLocks noChangeArrowheads="1"/>
          </p:cNvSpPr>
          <p:nvPr/>
        </p:nvSpPr>
        <p:spPr bwMode="auto">
          <a:xfrm>
            <a:off x="644525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3809" name="Rectangle 15"/>
          <p:cNvSpPr>
            <a:spLocks noChangeArrowheads="1"/>
          </p:cNvSpPr>
          <p:nvPr/>
        </p:nvSpPr>
        <p:spPr bwMode="auto">
          <a:xfrm>
            <a:off x="7019925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10" name="Line 19"/>
          <p:cNvSpPr>
            <a:spLocks noChangeShapeType="1"/>
          </p:cNvSpPr>
          <p:nvPr/>
        </p:nvSpPr>
        <p:spPr bwMode="auto">
          <a:xfrm>
            <a:off x="4787900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1" name="Line 20"/>
          <p:cNvSpPr>
            <a:spLocks noChangeShapeType="1"/>
          </p:cNvSpPr>
          <p:nvPr/>
        </p:nvSpPr>
        <p:spPr bwMode="auto">
          <a:xfrm>
            <a:off x="6157913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2" name="Rectangle 21"/>
          <p:cNvSpPr>
            <a:spLocks noChangeArrowheads="1"/>
          </p:cNvSpPr>
          <p:nvPr/>
        </p:nvSpPr>
        <p:spPr bwMode="auto">
          <a:xfrm>
            <a:off x="20526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3813" name="Rectangle 22"/>
          <p:cNvSpPr>
            <a:spLocks noChangeArrowheads="1"/>
          </p:cNvSpPr>
          <p:nvPr/>
        </p:nvSpPr>
        <p:spPr bwMode="auto">
          <a:xfrm>
            <a:off x="2628900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3814" name="Rectangle 23"/>
          <p:cNvSpPr>
            <a:spLocks noChangeArrowheads="1"/>
          </p:cNvSpPr>
          <p:nvPr/>
        </p:nvSpPr>
        <p:spPr bwMode="auto">
          <a:xfrm>
            <a:off x="2341563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3815" name="Rectangle 24"/>
          <p:cNvSpPr>
            <a:spLocks noChangeArrowheads="1"/>
          </p:cNvSpPr>
          <p:nvPr/>
        </p:nvSpPr>
        <p:spPr bwMode="auto">
          <a:xfrm>
            <a:off x="2916238" y="23463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3816" name="Line 25"/>
          <p:cNvSpPr>
            <a:spLocks noChangeShapeType="1"/>
          </p:cNvSpPr>
          <p:nvPr/>
        </p:nvSpPr>
        <p:spPr bwMode="auto">
          <a:xfrm>
            <a:off x="2051050" y="23463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17" name="Rectangle 31"/>
          <p:cNvSpPr>
            <a:spLocks noChangeArrowheads="1"/>
          </p:cNvSpPr>
          <p:nvPr/>
        </p:nvSpPr>
        <p:spPr bwMode="auto">
          <a:xfrm>
            <a:off x="32051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3818" name="Rectangle 32"/>
          <p:cNvSpPr>
            <a:spLocks noChangeArrowheads="1"/>
          </p:cNvSpPr>
          <p:nvPr/>
        </p:nvSpPr>
        <p:spPr bwMode="auto">
          <a:xfrm>
            <a:off x="3781425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19" name="Rectangle 33"/>
          <p:cNvSpPr>
            <a:spLocks noChangeArrowheads="1"/>
          </p:cNvSpPr>
          <p:nvPr/>
        </p:nvSpPr>
        <p:spPr bwMode="auto">
          <a:xfrm>
            <a:off x="3494088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20" name="Rectangle 34"/>
          <p:cNvSpPr>
            <a:spLocks noChangeArrowheads="1"/>
          </p:cNvSpPr>
          <p:nvPr/>
        </p:nvSpPr>
        <p:spPr bwMode="auto">
          <a:xfrm>
            <a:off x="40687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21" name="Rectangle 35"/>
          <p:cNvSpPr>
            <a:spLocks noChangeArrowheads="1"/>
          </p:cNvSpPr>
          <p:nvPr/>
        </p:nvSpPr>
        <p:spPr bwMode="auto">
          <a:xfrm>
            <a:off x="3997325" y="10541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3822" name="Line 36"/>
          <p:cNvSpPr>
            <a:spLocks noChangeShapeType="1"/>
          </p:cNvSpPr>
          <p:nvPr/>
        </p:nvSpPr>
        <p:spPr bwMode="auto">
          <a:xfrm>
            <a:off x="3205163" y="1628775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3" name="Line 37"/>
          <p:cNvSpPr>
            <a:spLocks noChangeShapeType="1"/>
          </p:cNvSpPr>
          <p:nvPr/>
        </p:nvSpPr>
        <p:spPr bwMode="auto">
          <a:xfrm flipH="1">
            <a:off x="3205163" y="1339850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4" name="Rectangle 38"/>
          <p:cNvSpPr>
            <a:spLocks noChangeArrowheads="1"/>
          </p:cNvSpPr>
          <p:nvPr/>
        </p:nvSpPr>
        <p:spPr bwMode="auto">
          <a:xfrm>
            <a:off x="4573588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25" name="Rectangle 39"/>
          <p:cNvSpPr>
            <a:spLocks noChangeArrowheads="1"/>
          </p:cNvSpPr>
          <p:nvPr/>
        </p:nvSpPr>
        <p:spPr bwMode="auto">
          <a:xfrm>
            <a:off x="5149850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26" name="Rectangle 40"/>
          <p:cNvSpPr>
            <a:spLocks noChangeArrowheads="1"/>
          </p:cNvSpPr>
          <p:nvPr/>
        </p:nvSpPr>
        <p:spPr bwMode="auto">
          <a:xfrm>
            <a:off x="4862513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827" name="Rectangle 41"/>
          <p:cNvSpPr>
            <a:spLocks noChangeArrowheads="1"/>
          </p:cNvSpPr>
          <p:nvPr/>
        </p:nvSpPr>
        <p:spPr bwMode="auto">
          <a:xfrm>
            <a:off x="5437188" y="1630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28" name="Line 42"/>
          <p:cNvSpPr>
            <a:spLocks noChangeShapeType="1"/>
          </p:cNvSpPr>
          <p:nvPr/>
        </p:nvSpPr>
        <p:spPr bwMode="auto">
          <a:xfrm>
            <a:off x="4572000" y="1628775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29" name="Rectangle 43"/>
          <p:cNvSpPr>
            <a:spLocks noChangeArrowheads="1"/>
          </p:cNvSpPr>
          <p:nvPr/>
        </p:nvSpPr>
        <p:spPr bwMode="auto">
          <a:xfrm>
            <a:off x="4286250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30" name="Rectangle 44"/>
          <p:cNvSpPr>
            <a:spLocks noChangeArrowheads="1"/>
          </p:cNvSpPr>
          <p:nvPr/>
        </p:nvSpPr>
        <p:spPr bwMode="auto">
          <a:xfrm>
            <a:off x="4573588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31" name="Rectangle 45"/>
          <p:cNvSpPr>
            <a:spLocks noChangeArrowheads="1"/>
          </p:cNvSpPr>
          <p:nvPr/>
        </p:nvSpPr>
        <p:spPr bwMode="auto">
          <a:xfrm>
            <a:off x="4862513" y="1052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32" name="Line 46"/>
          <p:cNvSpPr>
            <a:spLocks noChangeShapeType="1"/>
          </p:cNvSpPr>
          <p:nvPr/>
        </p:nvSpPr>
        <p:spPr bwMode="auto">
          <a:xfrm>
            <a:off x="4284663" y="1339850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3" name="Line 47"/>
          <p:cNvSpPr>
            <a:spLocks noChangeShapeType="1"/>
          </p:cNvSpPr>
          <p:nvPr/>
        </p:nvSpPr>
        <p:spPr bwMode="auto">
          <a:xfrm>
            <a:off x="3997325" y="1052513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4" name="Line 48"/>
          <p:cNvSpPr>
            <a:spLocks noChangeShapeType="1"/>
          </p:cNvSpPr>
          <p:nvPr/>
        </p:nvSpPr>
        <p:spPr bwMode="auto">
          <a:xfrm flipH="1">
            <a:off x="2052638" y="1916113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5" name="Rectangle 50"/>
          <p:cNvSpPr>
            <a:spLocks noChangeArrowheads="1"/>
          </p:cNvSpPr>
          <p:nvPr/>
        </p:nvSpPr>
        <p:spPr bwMode="auto">
          <a:xfrm>
            <a:off x="1262063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3836" name="Line 51"/>
          <p:cNvSpPr>
            <a:spLocks noChangeShapeType="1"/>
          </p:cNvSpPr>
          <p:nvPr/>
        </p:nvSpPr>
        <p:spPr bwMode="auto">
          <a:xfrm flipH="1">
            <a:off x="685800" y="1916113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7" name="Line 52"/>
          <p:cNvSpPr>
            <a:spLocks noChangeShapeType="1"/>
          </p:cNvSpPr>
          <p:nvPr/>
        </p:nvSpPr>
        <p:spPr bwMode="auto">
          <a:xfrm>
            <a:off x="687388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38" name="Rectangle 55"/>
          <p:cNvSpPr>
            <a:spLocks noChangeArrowheads="1"/>
          </p:cNvSpPr>
          <p:nvPr/>
        </p:nvSpPr>
        <p:spPr bwMode="auto">
          <a:xfrm>
            <a:off x="4572000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39" name="Rectangle 56"/>
          <p:cNvSpPr>
            <a:spLocks noChangeArrowheads="1"/>
          </p:cNvSpPr>
          <p:nvPr/>
        </p:nvSpPr>
        <p:spPr bwMode="auto">
          <a:xfrm>
            <a:off x="5148263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40" name="Rectangle 57"/>
          <p:cNvSpPr>
            <a:spLocks noChangeArrowheads="1"/>
          </p:cNvSpPr>
          <p:nvPr/>
        </p:nvSpPr>
        <p:spPr bwMode="auto">
          <a:xfrm>
            <a:off x="4860925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841" name="Rectangle 58"/>
          <p:cNvSpPr>
            <a:spLocks noChangeArrowheads="1"/>
          </p:cNvSpPr>
          <p:nvPr/>
        </p:nvSpPr>
        <p:spPr bwMode="auto">
          <a:xfrm>
            <a:off x="5435600" y="1628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42" name="Line 59"/>
          <p:cNvSpPr>
            <a:spLocks noChangeShapeType="1"/>
          </p:cNvSpPr>
          <p:nvPr/>
        </p:nvSpPr>
        <p:spPr bwMode="auto">
          <a:xfrm>
            <a:off x="4572000" y="1628775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43" name="Rectangle 60"/>
          <p:cNvSpPr>
            <a:spLocks noChangeArrowheads="1"/>
          </p:cNvSpPr>
          <p:nvPr/>
        </p:nvSpPr>
        <p:spPr bwMode="auto">
          <a:xfrm>
            <a:off x="6156325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3844" name="Rectangle 61"/>
          <p:cNvSpPr>
            <a:spLocks noChangeArrowheads="1"/>
          </p:cNvSpPr>
          <p:nvPr/>
        </p:nvSpPr>
        <p:spPr bwMode="auto">
          <a:xfrm>
            <a:off x="64436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845" name="Rectangle 62"/>
          <p:cNvSpPr>
            <a:spLocks noChangeArrowheads="1"/>
          </p:cNvSpPr>
          <p:nvPr/>
        </p:nvSpPr>
        <p:spPr bwMode="auto">
          <a:xfrm>
            <a:off x="6732588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46" name="Rectangle 63"/>
          <p:cNvSpPr>
            <a:spLocks noChangeArrowheads="1"/>
          </p:cNvSpPr>
          <p:nvPr/>
        </p:nvSpPr>
        <p:spPr bwMode="auto">
          <a:xfrm>
            <a:off x="7021513" y="23479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47" name="Line 64"/>
          <p:cNvSpPr>
            <a:spLocks noChangeShapeType="1"/>
          </p:cNvSpPr>
          <p:nvPr/>
        </p:nvSpPr>
        <p:spPr bwMode="auto">
          <a:xfrm>
            <a:off x="6156325" y="2347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48" name="Line 70"/>
          <p:cNvSpPr>
            <a:spLocks noChangeShapeType="1"/>
          </p:cNvSpPr>
          <p:nvPr/>
        </p:nvSpPr>
        <p:spPr bwMode="auto">
          <a:xfrm>
            <a:off x="4860925" y="1916113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49" name="Line 72"/>
          <p:cNvSpPr>
            <a:spLocks noChangeShapeType="1"/>
          </p:cNvSpPr>
          <p:nvPr/>
        </p:nvSpPr>
        <p:spPr bwMode="auto">
          <a:xfrm>
            <a:off x="4573588" y="1916113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50" name="AutoShape 97"/>
          <p:cNvSpPr>
            <a:spLocks noChangeArrowheads="1"/>
          </p:cNvSpPr>
          <p:nvPr/>
        </p:nvSpPr>
        <p:spPr bwMode="auto">
          <a:xfrm>
            <a:off x="395536" y="4581079"/>
            <a:ext cx="2953519" cy="1296193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3851" name="AutoShape 120"/>
          <p:cNvSpPr>
            <a:spLocks noChangeArrowheads="1"/>
          </p:cNvSpPr>
          <p:nvPr/>
        </p:nvSpPr>
        <p:spPr bwMode="auto">
          <a:xfrm>
            <a:off x="1331640" y="2996952"/>
            <a:ext cx="7560840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If the parent of the deleted node is not sufficiently full</a:t>
            </a:r>
          </a:p>
          <a:p>
            <a:r>
              <a:rPr lang="en-US" altLang="cs-CZ"/>
              <a:t>apply the same deleting strategy to the parent and continue the process </a:t>
            </a:r>
          </a:p>
          <a:p>
            <a:r>
              <a:rPr lang="en-US" altLang="cs-CZ"/>
              <a:t>towards the root until the rules of B-tree are satisfied.  </a:t>
            </a:r>
          </a:p>
        </p:txBody>
      </p:sp>
      <p:sp>
        <p:nvSpPr>
          <p:cNvPr id="33852" name="Rectangle 123"/>
          <p:cNvSpPr>
            <a:spLocks noChangeArrowheads="1"/>
          </p:cNvSpPr>
          <p:nvPr/>
        </p:nvSpPr>
        <p:spPr bwMode="auto">
          <a:xfrm>
            <a:off x="683642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3853" name="Rectangle 124"/>
          <p:cNvSpPr>
            <a:spLocks noChangeArrowheads="1"/>
          </p:cNvSpPr>
          <p:nvPr/>
        </p:nvSpPr>
        <p:spPr bwMode="auto">
          <a:xfrm>
            <a:off x="1259905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54" name="Rectangle 125"/>
          <p:cNvSpPr>
            <a:spLocks noChangeArrowheads="1"/>
          </p:cNvSpPr>
          <p:nvPr/>
        </p:nvSpPr>
        <p:spPr bwMode="auto">
          <a:xfrm>
            <a:off x="972567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55" name="Rectangle 126"/>
          <p:cNvSpPr>
            <a:spLocks noChangeArrowheads="1"/>
          </p:cNvSpPr>
          <p:nvPr/>
        </p:nvSpPr>
        <p:spPr bwMode="auto">
          <a:xfrm>
            <a:off x="1547242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56" name="Rectangle 127"/>
          <p:cNvSpPr>
            <a:spLocks noChangeArrowheads="1"/>
          </p:cNvSpPr>
          <p:nvPr/>
        </p:nvSpPr>
        <p:spPr bwMode="auto">
          <a:xfrm>
            <a:off x="1475805" y="4727129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3857" name="Line 128"/>
          <p:cNvSpPr>
            <a:spLocks noChangeShapeType="1"/>
          </p:cNvSpPr>
          <p:nvPr/>
        </p:nvSpPr>
        <p:spPr bwMode="auto">
          <a:xfrm>
            <a:off x="683642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58" name="Line 129"/>
          <p:cNvSpPr>
            <a:spLocks noChangeShapeType="1"/>
          </p:cNvSpPr>
          <p:nvPr/>
        </p:nvSpPr>
        <p:spPr bwMode="auto">
          <a:xfrm flipH="1">
            <a:off x="683642" y="5012879"/>
            <a:ext cx="792163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59" name="Rectangle 130"/>
          <p:cNvSpPr>
            <a:spLocks noChangeArrowheads="1"/>
          </p:cNvSpPr>
          <p:nvPr/>
        </p:nvSpPr>
        <p:spPr bwMode="auto">
          <a:xfrm>
            <a:off x="2052067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60" name="Rectangle 131"/>
          <p:cNvSpPr>
            <a:spLocks noChangeArrowheads="1"/>
          </p:cNvSpPr>
          <p:nvPr/>
        </p:nvSpPr>
        <p:spPr bwMode="auto">
          <a:xfrm>
            <a:off x="2628330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1" name="Rectangle 132"/>
          <p:cNvSpPr>
            <a:spLocks noChangeArrowheads="1"/>
          </p:cNvSpPr>
          <p:nvPr/>
        </p:nvSpPr>
        <p:spPr bwMode="auto">
          <a:xfrm>
            <a:off x="2340992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862" name="Rectangle 133"/>
          <p:cNvSpPr>
            <a:spLocks noChangeArrowheads="1"/>
          </p:cNvSpPr>
          <p:nvPr/>
        </p:nvSpPr>
        <p:spPr bwMode="auto">
          <a:xfrm>
            <a:off x="2915667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3" name="Line 134"/>
          <p:cNvSpPr>
            <a:spLocks noChangeShapeType="1"/>
          </p:cNvSpPr>
          <p:nvPr/>
        </p:nvSpPr>
        <p:spPr bwMode="auto">
          <a:xfrm>
            <a:off x="2050480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64" name="Rectangle 135"/>
          <p:cNvSpPr>
            <a:spLocks noChangeArrowheads="1"/>
          </p:cNvSpPr>
          <p:nvPr/>
        </p:nvSpPr>
        <p:spPr bwMode="auto">
          <a:xfrm>
            <a:off x="1764730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5" name="Rectangle 136"/>
          <p:cNvSpPr>
            <a:spLocks noChangeArrowheads="1"/>
          </p:cNvSpPr>
          <p:nvPr/>
        </p:nvSpPr>
        <p:spPr bwMode="auto">
          <a:xfrm>
            <a:off x="2052067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6" name="Rectangle 137"/>
          <p:cNvSpPr>
            <a:spLocks noChangeArrowheads="1"/>
          </p:cNvSpPr>
          <p:nvPr/>
        </p:nvSpPr>
        <p:spPr bwMode="auto">
          <a:xfrm>
            <a:off x="2340992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67" name="Line 138"/>
          <p:cNvSpPr>
            <a:spLocks noChangeShapeType="1"/>
          </p:cNvSpPr>
          <p:nvPr/>
        </p:nvSpPr>
        <p:spPr bwMode="auto">
          <a:xfrm>
            <a:off x="1763142" y="5012879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68" name="Line 139"/>
          <p:cNvSpPr>
            <a:spLocks noChangeShapeType="1"/>
          </p:cNvSpPr>
          <p:nvPr/>
        </p:nvSpPr>
        <p:spPr bwMode="auto">
          <a:xfrm>
            <a:off x="1475805" y="4725541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69" name="Rectangle 140"/>
          <p:cNvSpPr>
            <a:spLocks noChangeArrowheads="1"/>
          </p:cNvSpPr>
          <p:nvPr/>
        </p:nvSpPr>
        <p:spPr bwMode="auto">
          <a:xfrm>
            <a:off x="2050480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70" name="Rectangle 141"/>
          <p:cNvSpPr>
            <a:spLocks noChangeArrowheads="1"/>
          </p:cNvSpPr>
          <p:nvPr/>
        </p:nvSpPr>
        <p:spPr bwMode="auto">
          <a:xfrm>
            <a:off x="2626742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71" name="Rectangle 142"/>
          <p:cNvSpPr>
            <a:spLocks noChangeArrowheads="1"/>
          </p:cNvSpPr>
          <p:nvPr/>
        </p:nvSpPr>
        <p:spPr bwMode="auto">
          <a:xfrm>
            <a:off x="2339405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872" name="Rectangle 143"/>
          <p:cNvSpPr>
            <a:spLocks noChangeArrowheads="1"/>
          </p:cNvSpPr>
          <p:nvPr/>
        </p:nvSpPr>
        <p:spPr bwMode="auto">
          <a:xfrm>
            <a:off x="2914080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73" name="Line 144"/>
          <p:cNvSpPr>
            <a:spLocks noChangeShapeType="1"/>
          </p:cNvSpPr>
          <p:nvPr/>
        </p:nvSpPr>
        <p:spPr bwMode="auto">
          <a:xfrm>
            <a:off x="2050480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74" name="Rectangle 145"/>
          <p:cNvSpPr>
            <a:spLocks noChangeArrowheads="1"/>
          </p:cNvSpPr>
          <p:nvPr/>
        </p:nvSpPr>
        <p:spPr bwMode="auto">
          <a:xfrm>
            <a:off x="7177895" y="4941441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75" name="Rectangle 146"/>
          <p:cNvSpPr>
            <a:spLocks noChangeArrowheads="1"/>
          </p:cNvSpPr>
          <p:nvPr/>
        </p:nvSpPr>
        <p:spPr bwMode="auto">
          <a:xfrm>
            <a:off x="7754157" y="4941441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76" name="Rectangle 147"/>
          <p:cNvSpPr>
            <a:spLocks noChangeArrowheads="1"/>
          </p:cNvSpPr>
          <p:nvPr/>
        </p:nvSpPr>
        <p:spPr bwMode="auto">
          <a:xfrm>
            <a:off x="7466820" y="4941441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877" name="Rectangle 148"/>
          <p:cNvSpPr>
            <a:spLocks noChangeArrowheads="1"/>
          </p:cNvSpPr>
          <p:nvPr/>
        </p:nvSpPr>
        <p:spPr bwMode="auto">
          <a:xfrm>
            <a:off x="8041495" y="4941441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78" name="Line 149"/>
          <p:cNvSpPr>
            <a:spLocks noChangeShapeType="1"/>
          </p:cNvSpPr>
          <p:nvPr/>
        </p:nvSpPr>
        <p:spPr bwMode="auto">
          <a:xfrm>
            <a:off x="7176307" y="4939854"/>
            <a:ext cx="1250607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79" name="Rectangle 150"/>
          <p:cNvSpPr>
            <a:spLocks noChangeArrowheads="1"/>
          </p:cNvSpPr>
          <p:nvPr/>
        </p:nvSpPr>
        <p:spPr bwMode="auto">
          <a:xfrm>
            <a:off x="7176307" y="4939854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3880" name="Rectangle 151"/>
          <p:cNvSpPr>
            <a:spLocks noChangeArrowheads="1"/>
          </p:cNvSpPr>
          <p:nvPr/>
        </p:nvSpPr>
        <p:spPr bwMode="auto">
          <a:xfrm>
            <a:off x="7752570" y="4939854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881" name="Rectangle 152"/>
          <p:cNvSpPr>
            <a:spLocks noChangeArrowheads="1"/>
          </p:cNvSpPr>
          <p:nvPr/>
        </p:nvSpPr>
        <p:spPr bwMode="auto">
          <a:xfrm>
            <a:off x="7465232" y="4939854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3882" name="Rectangle 153"/>
          <p:cNvSpPr>
            <a:spLocks noChangeArrowheads="1"/>
          </p:cNvSpPr>
          <p:nvPr/>
        </p:nvSpPr>
        <p:spPr bwMode="auto">
          <a:xfrm>
            <a:off x="8039907" y="4939854"/>
            <a:ext cx="313513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883" name="Line 154"/>
          <p:cNvSpPr>
            <a:spLocks noChangeShapeType="1"/>
          </p:cNvSpPr>
          <p:nvPr/>
        </p:nvSpPr>
        <p:spPr bwMode="auto">
          <a:xfrm>
            <a:off x="7176307" y="4939854"/>
            <a:ext cx="1250607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4" name="Line 156"/>
          <p:cNvSpPr>
            <a:spLocks noChangeShapeType="1"/>
          </p:cNvSpPr>
          <p:nvPr/>
        </p:nvSpPr>
        <p:spPr bwMode="auto">
          <a:xfrm flipH="1">
            <a:off x="540767" y="5589141"/>
            <a:ext cx="144463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5" name="Line 157"/>
          <p:cNvSpPr>
            <a:spLocks noChangeShapeType="1"/>
          </p:cNvSpPr>
          <p:nvPr/>
        </p:nvSpPr>
        <p:spPr bwMode="auto">
          <a:xfrm flipH="1">
            <a:off x="828105" y="5589141"/>
            <a:ext cx="1444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6" name="Line 158"/>
          <p:cNvSpPr>
            <a:spLocks noChangeShapeType="1"/>
          </p:cNvSpPr>
          <p:nvPr/>
        </p:nvSpPr>
        <p:spPr bwMode="auto">
          <a:xfrm>
            <a:off x="2053655" y="5589141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7" name="Line 159"/>
          <p:cNvSpPr>
            <a:spLocks noChangeShapeType="1"/>
          </p:cNvSpPr>
          <p:nvPr/>
        </p:nvSpPr>
        <p:spPr bwMode="auto">
          <a:xfrm>
            <a:off x="2340992" y="5589141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8" name="Line 160"/>
          <p:cNvSpPr>
            <a:spLocks noChangeShapeType="1"/>
          </p:cNvSpPr>
          <p:nvPr/>
        </p:nvSpPr>
        <p:spPr bwMode="auto">
          <a:xfrm>
            <a:off x="2628330" y="5589141"/>
            <a:ext cx="360362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89" name="Rectangle 161"/>
          <p:cNvSpPr>
            <a:spLocks noChangeArrowheads="1"/>
          </p:cNvSpPr>
          <p:nvPr/>
        </p:nvSpPr>
        <p:spPr bwMode="auto">
          <a:xfrm>
            <a:off x="75247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890" name="Rectangle 162"/>
          <p:cNvSpPr>
            <a:spLocks noChangeArrowheads="1"/>
          </p:cNvSpPr>
          <p:nvPr/>
        </p:nvSpPr>
        <p:spPr bwMode="auto">
          <a:xfrm>
            <a:off x="8101013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3891" name="Rectangle 163"/>
          <p:cNvSpPr>
            <a:spLocks noChangeArrowheads="1"/>
          </p:cNvSpPr>
          <p:nvPr/>
        </p:nvSpPr>
        <p:spPr bwMode="auto">
          <a:xfrm>
            <a:off x="7813675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3892" name="Rectangle 164"/>
          <p:cNvSpPr>
            <a:spLocks noChangeArrowheads="1"/>
          </p:cNvSpPr>
          <p:nvPr/>
        </p:nvSpPr>
        <p:spPr bwMode="auto">
          <a:xfrm>
            <a:off x="83883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93" name="Line 165"/>
          <p:cNvSpPr>
            <a:spLocks noChangeShapeType="1"/>
          </p:cNvSpPr>
          <p:nvPr/>
        </p:nvSpPr>
        <p:spPr bwMode="auto">
          <a:xfrm>
            <a:off x="7524750" y="23479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94" name="Rectangle 166"/>
          <p:cNvSpPr>
            <a:spLocks noChangeArrowheads="1"/>
          </p:cNvSpPr>
          <p:nvPr/>
        </p:nvSpPr>
        <p:spPr bwMode="auto">
          <a:xfrm>
            <a:off x="75247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3895" name="Rectangle 167"/>
          <p:cNvSpPr>
            <a:spLocks noChangeArrowheads="1"/>
          </p:cNvSpPr>
          <p:nvPr/>
        </p:nvSpPr>
        <p:spPr bwMode="auto">
          <a:xfrm>
            <a:off x="8101013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896" name="Rectangle 168"/>
          <p:cNvSpPr>
            <a:spLocks noChangeArrowheads="1"/>
          </p:cNvSpPr>
          <p:nvPr/>
        </p:nvSpPr>
        <p:spPr bwMode="auto">
          <a:xfrm>
            <a:off x="7813675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3897" name="Rectangle 169"/>
          <p:cNvSpPr>
            <a:spLocks noChangeArrowheads="1"/>
          </p:cNvSpPr>
          <p:nvPr/>
        </p:nvSpPr>
        <p:spPr bwMode="auto">
          <a:xfrm>
            <a:off x="8388350" y="2347913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898" name="Line 170"/>
          <p:cNvSpPr>
            <a:spLocks noChangeShapeType="1"/>
          </p:cNvSpPr>
          <p:nvPr/>
        </p:nvSpPr>
        <p:spPr bwMode="auto">
          <a:xfrm>
            <a:off x="7524750" y="2347913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899" name="Line 171"/>
          <p:cNvSpPr>
            <a:spLocks noChangeShapeType="1"/>
          </p:cNvSpPr>
          <p:nvPr/>
        </p:nvSpPr>
        <p:spPr bwMode="auto">
          <a:xfrm>
            <a:off x="5149850" y="1916113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0" name="Line 172"/>
          <p:cNvSpPr>
            <a:spLocks noChangeShapeType="1"/>
          </p:cNvSpPr>
          <p:nvPr/>
        </p:nvSpPr>
        <p:spPr bwMode="auto">
          <a:xfrm>
            <a:off x="7752570" y="5228779"/>
            <a:ext cx="313513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1" name="Line 173"/>
          <p:cNvSpPr>
            <a:spLocks noChangeShapeType="1"/>
          </p:cNvSpPr>
          <p:nvPr/>
        </p:nvSpPr>
        <p:spPr bwMode="auto">
          <a:xfrm>
            <a:off x="8041495" y="5228779"/>
            <a:ext cx="39103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2" name="Line 175"/>
          <p:cNvSpPr>
            <a:spLocks noChangeShapeType="1"/>
          </p:cNvSpPr>
          <p:nvPr/>
        </p:nvSpPr>
        <p:spPr bwMode="auto">
          <a:xfrm>
            <a:off x="8328832" y="5228779"/>
            <a:ext cx="275616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3" name="Line 176"/>
          <p:cNvSpPr>
            <a:spLocks noChangeShapeType="1"/>
          </p:cNvSpPr>
          <p:nvPr/>
        </p:nvSpPr>
        <p:spPr bwMode="auto">
          <a:xfrm flipH="1">
            <a:off x="6998506" y="5228779"/>
            <a:ext cx="192931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4" name="Line 177"/>
          <p:cNvSpPr>
            <a:spLocks noChangeShapeType="1"/>
          </p:cNvSpPr>
          <p:nvPr/>
        </p:nvSpPr>
        <p:spPr bwMode="auto">
          <a:xfrm flipH="1">
            <a:off x="7285844" y="5228779"/>
            <a:ext cx="192931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08" name="AutoShape 183"/>
          <p:cNvSpPr>
            <a:spLocks noChangeArrowheads="1"/>
          </p:cNvSpPr>
          <p:nvPr/>
        </p:nvSpPr>
        <p:spPr bwMode="auto">
          <a:xfrm>
            <a:off x="3563887" y="4581079"/>
            <a:ext cx="2952229" cy="1296193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3909" name="Rectangle 184"/>
          <p:cNvSpPr>
            <a:spLocks noChangeArrowheads="1"/>
          </p:cNvSpPr>
          <p:nvPr/>
        </p:nvSpPr>
        <p:spPr bwMode="auto">
          <a:xfrm>
            <a:off x="3850705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3910" name="Rectangle 185"/>
          <p:cNvSpPr>
            <a:spLocks noChangeArrowheads="1"/>
          </p:cNvSpPr>
          <p:nvPr/>
        </p:nvSpPr>
        <p:spPr bwMode="auto">
          <a:xfrm>
            <a:off x="4426967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911" name="Rectangle 186"/>
          <p:cNvSpPr>
            <a:spLocks noChangeArrowheads="1"/>
          </p:cNvSpPr>
          <p:nvPr/>
        </p:nvSpPr>
        <p:spPr bwMode="auto">
          <a:xfrm>
            <a:off x="4139630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3912" name="Rectangle 187"/>
          <p:cNvSpPr>
            <a:spLocks noChangeArrowheads="1"/>
          </p:cNvSpPr>
          <p:nvPr/>
        </p:nvSpPr>
        <p:spPr bwMode="auto">
          <a:xfrm>
            <a:off x="4714305" y="5301804"/>
            <a:ext cx="288925" cy="288925"/>
          </a:xfrm>
          <a:prstGeom prst="rect">
            <a:avLst/>
          </a:prstGeom>
          <a:solidFill>
            <a:srgbClr val="FDE4A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3913" name="Rectangle 188"/>
          <p:cNvSpPr>
            <a:spLocks noChangeArrowheads="1"/>
          </p:cNvSpPr>
          <p:nvPr/>
        </p:nvSpPr>
        <p:spPr bwMode="auto">
          <a:xfrm>
            <a:off x="4642867" y="4727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914" name="Line 189"/>
          <p:cNvSpPr>
            <a:spLocks noChangeShapeType="1"/>
          </p:cNvSpPr>
          <p:nvPr/>
        </p:nvSpPr>
        <p:spPr bwMode="auto">
          <a:xfrm>
            <a:off x="3850705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15" name="Line 190"/>
          <p:cNvSpPr>
            <a:spLocks noChangeShapeType="1"/>
          </p:cNvSpPr>
          <p:nvPr/>
        </p:nvSpPr>
        <p:spPr bwMode="auto">
          <a:xfrm flipH="1">
            <a:off x="3850705" y="5012879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16" name="Rectangle 191"/>
          <p:cNvSpPr>
            <a:spLocks noChangeArrowheads="1"/>
          </p:cNvSpPr>
          <p:nvPr/>
        </p:nvSpPr>
        <p:spPr bwMode="auto">
          <a:xfrm>
            <a:off x="5219130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3917" name="Rectangle 192"/>
          <p:cNvSpPr>
            <a:spLocks noChangeArrowheads="1"/>
          </p:cNvSpPr>
          <p:nvPr/>
        </p:nvSpPr>
        <p:spPr bwMode="auto">
          <a:xfrm>
            <a:off x="5795392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18" name="Rectangle 193"/>
          <p:cNvSpPr>
            <a:spLocks noChangeArrowheads="1"/>
          </p:cNvSpPr>
          <p:nvPr/>
        </p:nvSpPr>
        <p:spPr bwMode="auto">
          <a:xfrm>
            <a:off x="5508055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3919" name="Rectangle 194"/>
          <p:cNvSpPr>
            <a:spLocks noChangeArrowheads="1"/>
          </p:cNvSpPr>
          <p:nvPr/>
        </p:nvSpPr>
        <p:spPr bwMode="auto">
          <a:xfrm>
            <a:off x="6082730" y="53033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0" name="Line 195"/>
          <p:cNvSpPr>
            <a:spLocks noChangeShapeType="1"/>
          </p:cNvSpPr>
          <p:nvPr/>
        </p:nvSpPr>
        <p:spPr bwMode="auto">
          <a:xfrm>
            <a:off x="5217542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21" name="Rectangle 196"/>
          <p:cNvSpPr>
            <a:spLocks noChangeArrowheads="1"/>
          </p:cNvSpPr>
          <p:nvPr/>
        </p:nvSpPr>
        <p:spPr bwMode="auto">
          <a:xfrm>
            <a:off x="4931792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2" name="Rectangle 197"/>
          <p:cNvSpPr>
            <a:spLocks noChangeArrowheads="1"/>
          </p:cNvSpPr>
          <p:nvPr/>
        </p:nvSpPr>
        <p:spPr bwMode="auto">
          <a:xfrm>
            <a:off x="5219130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3" name="Rectangle 198"/>
          <p:cNvSpPr>
            <a:spLocks noChangeArrowheads="1"/>
          </p:cNvSpPr>
          <p:nvPr/>
        </p:nvSpPr>
        <p:spPr bwMode="auto">
          <a:xfrm>
            <a:off x="5508055" y="47255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4" name="Line 199"/>
          <p:cNvSpPr>
            <a:spLocks noChangeShapeType="1"/>
          </p:cNvSpPr>
          <p:nvPr/>
        </p:nvSpPr>
        <p:spPr bwMode="auto">
          <a:xfrm>
            <a:off x="4930205" y="5012879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25" name="Line 200"/>
          <p:cNvSpPr>
            <a:spLocks noChangeShapeType="1"/>
          </p:cNvSpPr>
          <p:nvPr/>
        </p:nvSpPr>
        <p:spPr bwMode="auto">
          <a:xfrm>
            <a:off x="4642867" y="4725541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26" name="Rectangle 201"/>
          <p:cNvSpPr>
            <a:spLocks noChangeArrowheads="1"/>
          </p:cNvSpPr>
          <p:nvPr/>
        </p:nvSpPr>
        <p:spPr bwMode="auto">
          <a:xfrm>
            <a:off x="5217542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927" name="Rectangle 202"/>
          <p:cNvSpPr>
            <a:spLocks noChangeArrowheads="1"/>
          </p:cNvSpPr>
          <p:nvPr/>
        </p:nvSpPr>
        <p:spPr bwMode="auto">
          <a:xfrm>
            <a:off x="5793805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28" name="Rectangle 203"/>
          <p:cNvSpPr>
            <a:spLocks noChangeArrowheads="1"/>
          </p:cNvSpPr>
          <p:nvPr/>
        </p:nvSpPr>
        <p:spPr bwMode="auto">
          <a:xfrm>
            <a:off x="5506467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929" name="Rectangle 204"/>
          <p:cNvSpPr>
            <a:spLocks noChangeArrowheads="1"/>
          </p:cNvSpPr>
          <p:nvPr/>
        </p:nvSpPr>
        <p:spPr bwMode="auto">
          <a:xfrm>
            <a:off x="6081142" y="53018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930" name="Line 205"/>
          <p:cNvSpPr>
            <a:spLocks noChangeShapeType="1"/>
          </p:cNvSpPr>
          <p:nvPr/>
        </p:nvSpPr>
        <p:spPr bwMode="auto">
          <a:xfrm>
            <a:off x="5217542" y="5301804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1" name="Line 206"/>
          <p:cNvSpPr>
            <a:spLocks noChangeShapeType="1"/>
          </p:cNvSpPr>
          <p:nvPr/>
        </p:nvSpPr>
        <p:spPr bwMode="auto">
          <a:xfrm flipH="1">
            <a:off x="3707830" y="5589141"/>
            <a:ext cx="1444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2" name="Line 207"/>
          <p:cNvSpPr>
            <a:spLocks noChangeShapeType="1"/>
          </p:cNvSpPr>
          <p:nvPr/>
        </p:nvSpPr>
        <p:spPr bwMode="auto">
          <a:xfrm flipH="1">
            <a:off x="3995167" y="5589141"/>
            <a:ext cx="144463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3" name="Line 208"/>
          <p:cNvSpPr>
            <a:spLocks noChangeShapeType="1"/>
          </p:cNvSpPr>
          <p:nvPr/>
        </p:nvSpPr>
        <p:spPr bwMode="auto">
          <a:xfrm>
            <a:off x="5220717" y="5589141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4" name="Line 209"/>
          <p:cNvSpPr>
            <a:spLocks noChangeShapeType="1"/>
          </p:cNvSpPr>
          <p:nvPr/>
        </p:nvSpPr>
        <p:spPr bwMode="auto">
          <a:xfrm>
            <a:off x="5508055" y="5589141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5" name="Line 210"/>
          <p:cNvSpPr>
            <a:spLocks noChangeShapeType="1"/>
          </p:cNvSpPr>
          <p:nvPr/>
        </p:nvSpPr>
        <p:spPr bwMode="auto">
          <a:xfrm>
            <a:off x="5795392" y="5589141"/>
            <a:ext cx="3603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6" name="Line 211"/>
          <p:cNvSpPr>
            <a:spLocks noChangeShapeType="1"/>
          </p:cNvSpPr>
          <p:nvPr/>
        </p:nvSpPr>
        <p:spPr bwMode="auto">
          <a:xfrm flipH="1">
            <a:off x="5219130" y="5085904"/>
            <a:ext cx="1223962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7" name="Line 212"/>
          <p:cNvSpPr>
            <a:spLocks noChangeShapeType="1"/>
          </p:cNvSpPr>
          <p:nvPr/>
        </p:nvSpPr>
        <p:spPr bwMode="auto">
          <a:xfrm>
            <a:off x="5290567" y="5157341"/>
            <a:ext cx="1152525" cy="576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8" name="Line 213"/>
          <p:cNvSpPr>
            <a:spLocks noChangeShapeType="1"/>
          </p:cNvSpPr>
          <p:nvPr/>
        </p:nvSpPr>
        <p:spPr bwMode="auto">
          <a:xfrm flipH="1">
            <a:off x="4642867" y="4509592"/>
            <a:ext cx="1223963" cy="576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39" name="Line 214"/>
          <p:cNvSpPr>
            <a:spLocks noChangeShapeType="1"/>
          </p:cNvSpPr>
          <p:nvPr/>
        </p:nvSpPr>
        <p:spPr bwMode="auto">
          <a:xfrm>
            <a:off x="4714305" y="4581079"/>
            <a:ext cx="1152525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940" name="AutoShape 215"/>
          <p:cNvSpPr>
            <a:spLocks noChangeArrowheads="1"/>
          </p:cNvSpPr>
          <p:nvPr/>
        </p:nvSpPr>
        <p:spPr bwMode="auto">
          <a:xfrm rot="10800000" flipH="1" flipV="1">
            <a:off x="6300192" y="5013176"/>
            <a:ext cx="649288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3941" name="AutoShape 216"/>
          <p:cNvSpPr>
            <a:spLocks noChangeArrowheads="1"/>
          </p:cNvSpPr>
          <p:nvPr/>
        </p:nvSpPr>
        <p:spPr bwMode="auto">
          <a:xfrm rot="5400000" flipV="1">
            <a:off x="7469907" y="5931694"/>
            <a:ext cx="649288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3906" name="AutoShape 180"/>
          <p:cNvSpPr>
            <a:spLocks noChangeArrowheads="1"/>
          </p:cNvSpPr>
          <p:nvPr/>
        </p:nvSpPr>
        <p:spPr bwMode="auto">
          <a:xfrm rot="10800000" flipH="1" flipV="1">
            <a:off x="3131840" y="5013176"/>
            <a:ext cx="649288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5" name="AutoShape 178"/>
          <p:cNvSpPr>
            <a:spLocks noChangeArrowheads="1"/>
          </p:cNvSpPr>
          <p:nvPr/>
        </p:nvSpPr>
        <p:spPr bwMode="auto">
          <a:xfrm rot="5400000" flipV="1">
            <a:off x="3582083" y="2474702"/>
            <a:ext cx="936104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5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6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6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3905" name="AutoShape 178"/>
          <p:cNvSpPr>
            <a:spLocks noChangeArrowheads="1"/>
          </p:cNvSpPr>
          <p:nvPr/>
        </p:nvSpPr>
        <p:spPr bwMode="auto">
          <a:xfrm rot="5400000" flipV="1">
            <a:off x="7411244" y="256381"/>
            <a:ext cx="765175" cy="252413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74" name="AutoShape 153"/>
          <p:cNvSpPr>
            <a:spLocks noChangeArrowheads="1"/>
          </p:cNvSpPr>
          <p:nvPr/>
        </p:nvSpPr>
        <p:spPr bwMode="auto">
          <a:xfrm rot="16200000" flipH="1">
            <a:off x="647155" y="3825454"/>
            <a:ext cx="720081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09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AutoShape 3"/>
          <p:cNvSpPr>
            <a:spLocks noChangeArrowheads="1"/>
          </p:cNvSpPr>
          <p:nvPr/>
        </p:nvSpPr>
        <p:spPr bwMode="auto">
          <a:xfrm>
            <a:off x="251520" y="3933056"/>
            <a:ext cx="8640960" cy="266429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251520" y="908720"/>
            <a:ext cx="8640960" cy="280831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925888" y="50117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4502150" y="50117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4214813" y="50117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789488" y="50117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3924300" y="5010150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3924300" y="5010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4500563" y="5010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4213225" y="5010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4787900" y="50101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3924300" y="5010150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4787900" y="5297488"/>
            <a:ext cx="504825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 flipH="1">
            <a:off x="3924300" y="5297488"/>
            <a:ext cx="576263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>
            <a:off x="5076825" y="5299075"/>
            <a:ext cx="15843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 flipH="1">
            <a:off x="1187450" y="5297488"/>
            <a:ext cx="2736850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 flipH="1">
            <a:off x="2555875" y="5299075"/>
            <a:ext cx="1655763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1187450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4835" name="Rectangle 19"/>
          <p:cNvSpPr>
            <a:spLocks noChangeArrowheads="1"/>
          </p:cNvSpPr>
          <p:nvPr/>
        </p:nvSpPr>
        <p:spPr bwMode="auto">
          <a:xfrm>
            <a:off x="2051050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1476375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3924300" y="59436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4500563" y="59436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4213225" y="59436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4787900" y="594360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5292725" y="594360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5868988" y="594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43" name="Rectangle 27"/>
          <p:cNvSpPr>
            <a:spLocks noChangeArrowheads="1"/>
          </p:cNvSpPr>
          <p:nvPr/>
        </p:nvSpPr>
        <p:spPr bwMode="auto">
          <a:xfrm>
            <a:off x="5581650" y="594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6156325" y="594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45" name="Line 29"/>
          <p:cNvSpPr>
            <a:spLocks noChangeShapeType="1"/>
          </p:cNvSpPr>
          <p:nvPr/>
        </p:nvSpPr>
        <p:spPr bwMode="auto">
          <a:xfrm>
            <a:off x="3924300" y="59436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5294313" y="59436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47" name="Rectangle 31"/>
          <p:cNvSpPr>
            <a:spLocks noChangeArrowheads="1"/>
          </p:cNvSpPr>
          <p:nvPr/>
        </p:nvSpPr>
        <p:spPr bwMode="auto">
          <a:xfrm>
            <a:off x="2555875" y="5946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4848" name="Rectangle 32"/>
          <p:cNvSpPr>
            <a:spLocks noChangeArrowheads="1"/>
          </p:cNvSpPr>
          <p:nvPr/>
        </p:nvSpPr>
        <p:spPr bwMode="auto">
          <a:xfrm>
            <a:off x="3132138" y="5946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4849" name="Rectangle 33"/>
          <p:cNvSpPr>
            <a:spLocks noChangeArrowheads="1"/>
          </p:cNvSpPr>
          <p:nvPr/>
        </p:nvSpPr>
        <p:spPr bwMode="auto">
          <a:xfrm>
            <a:off x="2844800" y="5946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3419475" y="59467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4851" name="Line 35"/>
          <p:cNvSpPr>
            <a:spLocks noChangeShapeType="1"/>
          </p:cNvSpPr>
          <p:nvPr/>
        </p:nvSpPr>
        <p:spPr bwMode="auto">
          <a:xfrm>
            <a:off x="2554288" y="59467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1765300" y="5948363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4853" name="Line 37"/>
          <p:cNvSpPr>
            <a:spLocks noChangeShapeType="1"/>
          </p:cNvSpPr>
          <p:nvPr/>
        </p:nvSpPr>
        <p:spPr bwMode="auto">
          <a:xfrm>
            <a:off x="1190625" y="59499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4" name="Rectangle 38"/>
          <p:cNvSpPr>
            <a:spLocks noChangeArrowheads="1"/>
          </p:cNvSpPr>
          <p:nvPr/>
        </p:nvSpPr>
        <p:spPr bwMode="auto">
          <a:xfrm>
            <a:off x="5292725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4855" name="Rectangle 39"/>
          <p:cNvSpPr>
            <a:spLocks noChangeArrowheads="1"/>
          </p:cNvSpPr>
          <p:nvPr/>
        </p:nvSpPr>
        <p:spPr bwMode="auto">
          <a:xfrm>
            <a:off x="5580063" y="594677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5868988" y="59451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157913" y="594518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5292725" y="59451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59" name="Rectangle 43"/>
          <p:cNvSpPr>
            <a:spLocks noChangeArrowheads="1"/>
          </p:cNvSpPr>
          <p:nvPr/>
        </p:nvSpPr>
        <p:spPr bwMode="auto">
          <a:xfrm>
            <a:off x="6661150" y="594518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4860" name="Rectangle 44"/>
          <p:cNvSpPr>
            <a:spLocks noChangeArrowheads="1"/>
          </p:cNvSpPr>
          <p:nvPr/>
        </p:nvSpPr>
        <p:spPr bwMode="auto">
          <a:xfrm>
            <a:off x="7237413" y="594518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4861" name="Rectangle 45"/>
          <p:cNvSpPr>
            <a:spLocks noChangeArrowheads="1"/>
          </p:cNvSpPr>
          <p:nvPr/>
        </p:nvSpPr>
        <p:spPr bwMode="auto">
          <a:xfrm>
            <a:off x="6950075" y="594518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524750" y="5945188"/>
            <a:ext cx="288925" cy="28733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63" name="Line 47"/>
          <p:cNvSpPr>
            <a:spLocks noChangeShapeType="1"/>
          </p:cNvSpPr>
          <p:nvPr/>
        </p:nvSpPr>
        <p:spPr bwMode="auto">
          <a:xfrm>
            <a:off x="6661150" y="59451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661150" y="594518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4865" name="Rectangle 49"/>
          <p:cNvSpPr>
            <a:spLocks noChangeArrowheads="1"/>
          </p:cNvSpPr>
          <p:nvPr/>
        </p:nvSpPr>
        <p:spPr bwMode="auto">
          <a:xfrm>
            <a:off x="7237413" y="594518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866" name="Rectangle 50"/>
          <p:cNvSpPr>
            <a:spLocks noChangeArrowheads="1"/>
          </p:cNvSpPr>
          <p:nvPr/>
        </p:nvSpPr>
        <p:spPr bwMode="auto">
          <a:xfrm>
            <a:off x="6950075" y="594518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4867" name="Rectangle 51"/>
          <p:cNvSpPr>
            <a:spLocks noChangeArrowheads="1"/>
          </p:cNvSpPr>
          <p:nvPr/>
        </p:nvSpPr>
        <p:spPr bwMode="auto">
          <a:xfrm>
            <a:off x="7524750" y="594518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68" name="Line 52"/>
          <p:cNvSpPr>
            <a:spLocks noChangeShapeType="1"/>
          </p:cNvSpPr>
          <p:nvPr/>
        </p:nvSpPr>
        <p:spPr bwMode="auto">
          <a:xfrm>
            <a:off x="6661150" y="5945188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69" name="AutoShape 53"/>
          <p:cNvSpPr>
            <a:spLocks noChangeArrowheads="1"/>
          </p:cNvSpPr>
          <p:nvPr/>
        </p:nvSpPr>
        <p:spPr bwMode="auto">
          <a:xfrm>
            <a:off x="1187624" y="3645024"/>
            <a:ext cx="7200900" cy="43204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Key</a:t>
            </a:r>
            <a:r>
              <a:rPr lang="cs-CZ" altLang="cs-CZ"/>
              <a:t> 12</a:t>
            </a:r>
            <a:r>
              <a:rPr lang="en-GB" altLang="cs-CZ"/>
              <a:t> was deleted and </a:t>
            </a:r>
            <a:r>
              <a:rPr lang="en-US" altLang="cs-CZ"/>
              <a:t>the tree was reconstructed accordingly.</a:t>
            </a:r>
            <a:endParaRPr lang="cs-CZ" altLang="cs-CZ"/>
          </a:p>
        </p:txBody>
      </p:sp>
      <p:sp>
        <p:nvSpPr>
          <p:cNvPr id="34872" name="AutoShape 184"/>
          <p:cNvSpPr>
            <a:spLocks noChangeArrowheads="1"/>
          </p:cNvSpPr>
          <p:nvPr/>
        </p:nvSpPr>
        <p:spPr bwMode="auto">
          <a:xfrm>
            <a:off x="1908175" y="2925763"/>
            <a:ext cx="1439863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34873" name="Rectangle 108"/>
          <p:cNvSpPr>
            <a:spLocks noChangeArrowheads="1"/>
          </p:cNvSpPr>
          <p:nvPr/>
        </p:nvSpPr>
        <p:spPr bwMode="auto">
          <a:xfrm>
            <a:off x="684213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34874" name="Rectangle 109"/>
          <p:cNvSpPr>
            <a:spLocks noChangeArrowheads="1"/>
          </p:cNvSpPr>
          <p:nvPr/>
        </p:nvSpPr>
        <p:spPr bwMode="auto">
          <a:xfrm>
            <a:off x="1547813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875" name="Rectangle 110"/>
          <p:cNvSpPr>
            <a:spLocks noChangeArrowheads="1"/>
          </p:cNvSpPr>
          <p:nvPr/>
        </p:nvSpPr>
        <p:spPr bwMode="auto">
          <a:xfrm>
            <a:off x="973138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34876" name="Rectangle 111"/>
          <p:cNvSpPr>
            <a:spLocks noChangeArrowheads="1"/>
          </p:cNvSpPr>
          <p:nvPr/>
        </p:nvSpPr>
        <p:spPr bwMode="auto">
          <a:xfrm>
            <a:off x="4787900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34877" name="Rectangle 112"/>
          <p:cNvSpPr>
            <a:spLocks noChangeArrowheads="1"/>
          </p:cNvSpPr>
          <p:nvPr/>
        </p:nvSpPr>
        <p:spPr bwMode="auto">
          <a:xfrm>
            <a:off x="5364163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34878" name="Rectangle 113"/>
          <p:cNvSpPr>
            <a:spLocks noChangeArrowheads="1"/>
          </p:cNvSpPr>
          <p:nvPr/>
        </p:nvSpPr>
        <p:spPr bwMode="auto">
          <a:xfrm>
            <a:off x="5076825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34879" name="Rectangle 114"/>
          <p:cNvSpPr>
            <a:spLocks noChangeArrowheads="1"/>
          </p:cNvSpPr>
          <p:nvPr/>
        </p:nvSpPr>
        <p:spPr bwMode="auto">
          <a:xfrm>
            <a:off x="5651500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80" name="Rectangle 115"/>
          <p:cNvSpPr>
            <a:spLocks noChangeArrowheads="1"/>
          </p:cNvSpPr>
          <p:nvPr/>
        </p:nvSpPr>
        <p:spPr bwMode="auto">
          <a:xfrm>
            <a:off x="6156325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34881" name="Rectangle 116"/>
          <p:cNvSpPr>
            <a:spLocks noChangeArrowheads="1"/>
          </p:cNvSpPr>
          <p:nvPr/>
        </p:nvSpPr>
        <p:spPr bwMode="auto">
          <a:xfrm>
            <a:off x="6732588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82" name="Rectangle 117"/>
          <p:cNvSpPr>
            <a:spLocks noChangeArrowheads="1"/>
          </p:cNvSpPr>
          <p:nvPr/>
        </p:nvSpPr>
        <p:spPr bwMode="auto">
          <a:xfrm>
            <a:off x="6445250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4883" name="Rectangle 118"/>
          <p:cNvSpPr>
            <a:spLocks noChangeArrowheads="1"/>
          </p:cNvSpPr>
          <p:nvPr/>
        </p:nvSpPr>
        <p:spPr bwMode="auto">
          <a:xfrm>
            <a:off x="7019925" y="3067050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84" name="Rectangle 119"/>
          <p:cNvSpPr>
            <a:spLocks noChangeArrowheads="1"/>
          </p:cNvSpPr>
          <p:nvPr/>
        </p:nvSpPr>
        <p:spPr bwMode="auto">
          <a:xfrm>
            <a:off x="7524750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4885" name="Rectangle 120"/>
          <p:cNvSpPr>
            <a:spLocks noChangeArrowheads="1"/>
          </p:cNvSpPr>
          <p:nvPr/>
        </p:nvSpPr>
        <p:spPr bwMode="auto">
          <a:xfrm>
            <a:off x="8101013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4886" name="Rectangle 121"/>
          <p:cNvSpPr>
            <a:spLocks noChangeArrowheads="1"/>
          </p:cNvSpPr>
          <p:nvPr/>
        </p:nvSpPr>
        <p:spPr bwMode="auto">
          <a:xfrm>
            <a:off x="7813675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4887" name="Line 122"/>
          <p:cNvSpPr>
            <a:spLocks noChangeShapeType="1"/>
          </p:cNvSpPr>
          <p:nvPr/>
        </p:nvSpPr>
        <p:spPr bwMode="auto">
          <a:xfrm>
            <a:off x="4787900" y="30670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88" name="Line 123"/>
          <p:cNvSpPr>
            <a:spLocks noChangeShapeType="1"/>
          </p:cNvSpPr>
          <p:nvPr/>
        </p:nvSpPr>
        <p:spPr bwMode="auto">
          <a:xfrm>
            <a:off x="6157913" y="30670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89" name="Rectangle 124"/>
          <p:cNvSpPr>
            <a:spLocks noChangeArrowheads="1"/>
          </p:cNvSpPr>
          <p:nvPr/>
        </p:nvSpPr>
        <p:spPr bwMode="auto">
          <a:xfrm>
            <a:off x="2052638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34890" name="Rectangle 125"/>
          <p:cNvSpPr>
            <a:spLocks noChangeArrowheads="1"/>
          </p:cNvSpPr>
          <p:nvPr/>
        </p:nvSpPr>
        <p:spPr bwMode="auto">
          <a:xfrm>
            <a:off x="2628900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91" name="Rectangle 126"/>
          <p:cNvSpPr>
            <a:spLocks noChangeArrowheads="1"/>
          </p:cNvSpPr>
          <p:nvPr/>
        </p:nvSpPr>
        <p:spPr bwMode="auto">
          <a:xfrm>
            <a:off x="2341563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34892" name="Rectangle 127"/>
          <p:cNvSpPr>
            <a:spLocks noChangeArrowheads="1"/>
          </p:cNvSpPr>
          <p:nvPr/>
        </p:nvSpPr>
        <p:spPr bwMode="auto">
          <a:xfrm>
            <a:off x="2916238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93" name="Line 128"/>
          <p:cNvSpPr>
            <a:spLocks noChangeShapeType="1"/>
          </p:cNvSpPr>
          <p:nvPr/>
        </p:nvSpPr>
        <p:spPr bwMode="auto">
          <a:xfrm>
            <a:off x="2051050" y="30670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94" name="Rectangle 129"/>
          <p:cNvSpPr>
            <a:spLocks noChangeArrowheads="1"/>
          </p:cNvSpPr>
          <p:nvPr/>
        </p:nvSpPr>
        <p:spPr bwMode="auto">
          <a:xfrm>
            <a:off x="3421063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34895" name="Rectangle 130"/>
          <p:cNvSpPr>
            <a:spLocks noChangeArrowheads="1"/>
          </p:cNvSpPr>
          <p:nvPr/>
        </p:nvSpPr>
        <p:spPr bwMode="auto">
          <a:xfrm>
            <a:off x="3708400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34896" name="Rectangle 131"/>
          <p:cNvSpPr>
            <a:spLocks noChangeArrowheads="1"/>
          </p:cNvSpPr>
          <p:nvPr/>
        </p:nvSpPr>
        <p:spPr bwMode="auto">
          <a:xfrm>
            <a:off x="3997325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97" name="Rectangle 132"/>
          <p:cNvSpPr>
            <a:spLocks noChangeArrowheads="1"/>
          </p:cNvSpPr>
          <p:nvPr/>
        </p:nvSpPr>
        <p:spPr bwMode="auto">
          <a:xfrm>
            <a:off x="4284663" y="30670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898" name="Line 133"/>
          <p:cNvSpPr>
            <a:spLocks noChangeShapeType="1"/>
          </p:cNvSpPr>
          <p:nvPr/>
        </p:nvSpPr>
        <p:spPr bwMode="auto">
          <a:xfrm>
            <a:off x="3421063" y="30670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99" name="Rectangle 134"/>
          <p:cNvSpPr>
            <a:spLocks noChangeArrowheads="1"/>
          </p:cNvSpPr>
          <p:nvPr/>
        </p:nvSpPr>
        <p:spPr bwMode="auto">
          <a:xfrm>
            <a:off x="32051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34900" name="Rectangle 135"/>
          <p:cNvSpPr>
            <a:spLocks noChangeArrowheads="1"/>
          </p:cNvSpPr>
          <p:nvPr/>
        </p:nvSpPr>
        <p:spPr bwMode="auto">
          <a:xfrm>
            <a:off x="3781425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01" name="Rectangle 136"/>
          <p:cNvSpPr>
            <a:spLocks noChangeArrowheads="1"/>
          </p:cNvSpPr>
          <p:nvPr/>
        </p:nvSpPr>
        <p:spPr bwMode="auto">
          <a:xfrm>
            <a:off x="3494088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34902" name="Rectangle 137"/>
          <p:cNvSpPr>
            <a:spLocks noChangeArrowheads="1"/>
          </p:cNvSpPr>
          <p:nvPr/>
        </p:nvSpPr>
        <p:spPr bwMode="auto">
          <a:xfrm>
            <a:off x="40687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03" name="Rectangle 138"/>
          <p:cNvSpPr>
            <a:spLocks noChangeArrowheads="1"/>
          </p:cNvSpPr>
          <p:nvPr/>
        </p:nvSpPr>
        <p:spPr bwMode="auto">
          <a:xfrm>
            <a:off x="3997325" y="17748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34904" name="Line 139"/>
          <p:cNvSpPr>
            <a:spLocks noChangeShapeType="1"/>
          </p:cNvSpPr>
          <p:nvPr/>
        </p:nvSpPr>
        <p:spPr bwMode="auto">
          <a:xfrm>
            <a:off x="3205163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05" name="Line 140"/>
          <p:cNvSpPr>
            <a:spLocks noChangeShapeType="1"/>
          </p:cNvSpPr>
          <p:nvPr/>
        </p:nvSpPr>
        <p:spPr bwMode="auto">
          <a:xfrm flipH="1">
            <a:off x="3205163" y="2060575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06" name="Rectangle 141"/>
          <p:cNvSpPr>
            <a:spLocks noChangeArrowheads="1"/>
          </p:cNvSpPr>
          <p:nvPr/>
        </p:nvSpPr>
        <p:spPr bwMode="auto">
          <a:xfrm>
            <a:off x="4573588" y="235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4907" name="Rectangle 142"/>
          <p:cNvSpPr>
            <a:spLocks noChangeArrowheads="1"/>
          </p:cNvSpPr>
          <p:nvPr/>
        </p:nvSpPr>
        <p:spPr bwMode="auto">
          <a:xfrm>
            <a:off x="5149850" y="235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08" name="Rectangle 143"/>
          <p:cNvSpPr>
            <a:spLocks noChangeArrowheads="1"/>
          </p:cNvSpPr>
          <p:nvPr/>
        </p:nvSpPr>
        <p:spPr bwMode="auto">
          <a:xfrm>
            <a:off x="4862513" y="235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4909" name="Rectangle 144"/>
          <p:cNvSpPr>
            <a:spLocks noChangeArrowheads="1"/>
          </p:cNvSpPr>
          <p:nvPr/>
        </p:nvSpPr>
        <p:spPr bwMode="auto">
          <a:xfrm>
            <a:off x="5437188" y="235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10" name="Line 145"/>
          <p:cNvSpPr>
            <a:spLocks noChangeShapeType="1"/>
          </p:cNvSpPr>
          <p:nvPr/>
        </p:nvSpPr>
        <p:spPr bwMode="auto">
          <a:xfrm>
            <a:off x="4572000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1" name="Rectangle 146"/>
          <p:cNvSpPr>
            <a:spLocks noChangeArrowheads="1"/>
          </p:cNvSpPr>
          <p:nvPr/>
        </p:nvSpPr>
        <p:spPr bwMode="auto">
          <a:xfrm>
            <a:off x="4286250" y="17732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12" name="Rectangle 147"/>
          <p:cNvSpPr>
            <a:spLocks noChangeArrowheads="1"/>
          </p:cNvSpPr>
          <p:nvPr/>
        </p:nvSpPr>
        <p:spPr bwMode="auto">
          <a:xfrm>
            <a:off x="4573588" y="17732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13" name="Rectangle 148"/>
          <p:cNvSpPr>
            <a:spLocks noChangeArrowheads="1"/>
          </p:cNvSpPr>
          <p:nvPr/>
        </p:nvSpPr>
        <p:spPr bwMode="auto">
          <a:xfrm>
            <a:off x="4862513" y="17732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14" name="Line 149"/>
          <p:cNvSpPr>
            <a:spLocks noChangeShapeType="1"/>
          </p:cNvSpPr>
          <p:nvPr/>
        </p:nvSpPr>
        <p:spPr bwMode="auto">
          <a:xfrm>
            <a:off x="4284663" y="2060575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5" name="Line 150"/>
          <p:cNvSpPr>
            <a:spLocks noChangeShapeType="1"/>
          </p:cNvSpPr>
          <p:nvPr/>
        </p:nvSpPr>
        <p:spPr bwMode="auto">
          <a:xfrm>
            <a:off x="3997325" y="17732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6" name="Line 151"/>
          <p:cNvSpPr>
            <a:spLocks noChangeShapeType="1"/>
          </p:cNvSpPr>
          <p:nvPr/>
        </p:nvSpPr>
        <p:spPr bwMode="auto">
          <a:xfrm flipH="1">
            <a:off x="2052638" y="2636838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7" name="Line 152"/>
          <p:cNvSpPr>
            <a:spLocks noChangeShapeType="1"/>
          </p:cNvSpPr>
          <p:nvPr/>
        </p:nvSpPr>
        <p:spPr bwMode="auto">
          <a:xfrm flipH="1">
            <a:off x="3421063" y="2636838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18" name="Rectangle 153"/>
          <p:cNvSpPr>
            <a:spLocks noChangeArrowheads="1"/>
          </p:cNvSpPr>
          <p:nvPr/>
        </p:nvSpPr>
        <p:spPr bwMode="auto">
          <a:xfrm>
            <a:off x="1262063" y="30686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34919" name="Line 154"/>
          <p:cNvSpPr>
            <a:spLocks noChangeShapeType="1"/>
          </p:cNvSpPr>
          <p:nvPr/>
        </p:nvSpPr>
        <p:spPr bwMode="auto">
          <a:xfrm flipH="1">
            <a:off x="685800" y="2636838"/>
            <a:ext cx="2519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20" name="Line 155"/>
          <p:cNvSpPr>
            <a:spLocks noChangeShapeType="1"/>
          </p:cNvSpPr>
          <p:nvPr/>
        </p:nvSpPr>
        <p:spPr bwMode="auto">
          <a:xfrm>
            <a:off x="687388" y="30702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21" name="Rectangle 156"/>
          <p:cNvSpPr>
            <a:spLocks noChangeArrowheads="1"/>
          </p:cNvSpPr>
          <p:nvPr/>
        </p:nvSpPr>
        <p:spPr bwMode="auto">
          <a:xfrm>
            <a:off x="8388350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22" name="Line 157"/>
          <p:cNvSpPr>
            <a:spLocks noChangeShapeType="1"/>
          </p:cNvSpPr>
          <p:nvPr/>
        </p:nvSpPr>
        <p:spPr bwMode="auto">
          <a:xfrm>
            <a:off x="7524750" y="30686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23" name="Rectangle 158"/>
          <p:cNvSpPr>
            <a:spLocks noChangeArrowheads="1"/>
          </p:cNvSpPr>
          <p:nvPr/>
        </p:nvSpPr>
        <p:spPr bwMode="auto">
          <a:xfrm>
            <a:off x="4572000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34924" name="Rectangle 159"/>
          <p:cNvSpPr>
            <a:spLocks noChangeArrowheads="1"/>
          </p:cNvSpPr>
          <p:nvPr/>
        </p:nvSpPr>
        <p:spPr bwMode="auto">
          <a:xfrm>
            <a:off x="5148263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25" name="Rectangle 160"/>
          <p:cNvSpPr>
            <a:spLocks noChangeArrowheads="1"/>
          </p:cNvSpPr>
          <p:nvPr/>
        </p:nvSpPr>
        <p:spPr bwMode="auto">
          <a:xfrm>
            <a:off x="4860925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34926" name="Rectangle 161"/>
          <p:cNvSpPr>
            <a:spLocks noChangeArrowheads="1"/>
          </p:cNvSpPr>
          <p:nvPr/>
        </p:nvSpPr>
        <p:spPr bwMode="auto">
          <a:xfrm>
            <a:off x="5435600" y="23495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27" name="Line 162"/>
          <p:cNvSpPr>
            <a:spLocks noChangeShapeType="1"/>
          </p:cNvSpPr>
          <p:nvPr/>
        </p:nvSpPr>
        <p:spPr bwMode="auto">
          <a:xfrm>
            <a:off x="4572000" y="234950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28" name="Rectangle 163"/>
          <p:cNvSpPr>
            <a:spLocks noChangeArrowheads="1"/>
          </p:cNvSpPr>
          <p:nvPr/>
        </p:nvSpPr>
        <p:spPr bwMode="auto">
          <a:xfrm>
            <a:off x="6156325" y="30702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34929" name="Rectangle 164"/>
          <p:cNvSpPr>
            <a:spLocks noChangeArrowheads="1"/>
          </p:cNvSpPr>
          <p:nvPr/>
        </p:nvSpPr>
        <p:spPr bwMode="auto">
          <a:xfrm>
            <a:off x="6443663" y="3070225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34930" name="Rectangle 165"/>
          <p:cNvSpPr>
            <a:spLocks noChangeArrowheads="1"/>
          </p:cNvSpPr>
          <p:nvPr/>
        </p:nvSpPr>
        <p:spPr bwMode="auto">
          <a:xfrm>
            <a:off x="6732588" y="30686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31" name="Rectangle 166"/>
          <p:cNvSpPr>
            <a:spLocks noChangeArrowheads="1"/>
          </p:cNvSpPr>
          <p:nvPr/>
        </p:nvSpPr>
        <p:spPr bwMode="auto">
          <a:xfrm>
            <a:off x="7021513" y="3068638"/>
            <a:ext cx="288925" cy="288925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32" name="Line 167"/>
          <p:cNvSpPr>
            <a:spLocks noChangeShapeType="1"/>
          </p:cNvSpPr>
          <p:nvPr/>
        </p:nvSpPr>
        <p:spPr bwMode="auto">
          <a:xfrm>
            <a:off x="6156325" y="30686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33" name="Rectangle 168"/>
          <p:cNvSpPr>
            <a:spLocks noChangeArrowheads="1"/>
          </p:cNvSpPr>
          <p:nvPr/>
        </p:nvSpPr>
        <p:spPr bwMode="auto">
          <a:xfrm>
            <a:off x="7524750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34934" name="Rectangle 169"/>
          <p:cNvSpPr>
            <a:spLocks noChangeArrowheads="1"/>
          </p:cNvSpPr>
          <p:nvPr/>
        </p:nvSpPr>
        <p:spPr bwMode="auto">
          <a:xfrm>
            <a:off x="8101013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935" name="Rectangle 170"/>
          <p:cNvSpPr>
            <a:spLocks noChangeArrowheads="1"/>
          </p:cNvSpPr>
          <p:nvPr/>
        </p:nvSpPr>
        <p:spPr bwMode="auto">
          <a:xfrm>
            <a:off x="7813675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34936" name="Rectangle 171"/>
          <p:cNvSpPr>
            <a:spLocks noChangeArrowheads="1"/>
          </p:cNvSpPr>
          <p:nvPr/>
        </p:nvSpPr>
        <p:spPr bwMode="auto">
          <a:xfrm>
            <a:off x="8388350" y="3068638"/>
            <a:ext cx="288925" cy="287337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937" name="Line 172"/>
          <p:cNvSpPr>
            <a:spLocks noChangeShapeType="1"/>
          </p:cNvSpPr>
          <p:nvPr/>
        </p:nvSpPr>
        <p:spPr bwMode="auto">
          <a:xfrm>
            <a:off x="7524750" y="3068638"/>
            <a:ext cx="11525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38" name="Line 173"/>
          <p:cNvSpPr>
            <a:spLocks noChangeShapeType="1"/>
          </p:cNvSpPr>
          <p:nvPr/>
        </p:nvSpPr>
        <p:spPr bwMode="auto">
          <a:xfrm>
            <a:off x="4860925" y="2636838"/>
            <a:ext cx="12969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39" name="Line 174"/>
          <p:cNvSpPr>
            <a:spLocks noChangeShapeType="1"/>
          </p:cNvSpPr>
          <p:nvPr/>
        </p:nvSpPr>
        <p:spPr bwMode="auto">
          <a:xfrm>
            <a:off x="5149850" y="2636838"/>
            <a:ext cx="2376488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40" name="Line 175"/>
          <p:cNvSpPr>
            <a:spLocks noChangeShapeType="1"/>
          </p:cNvSpPr>
          <p:nvPr/>
        </p:nvSpPr>
        <p:spPr bwMode="auto">
          <a:xfrm>
            <a:off x="4573588" y="2636838"/>
            <a:ext cx="215900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41" name="Line 177"/>
          <p:cNvSpPr>
            <a:spLocks noChangeShapeType="1"/>
          </p:cNvSpPr>
          <p:nvPr/>
        </p:nvSpPr>
        <p:spPr bwMode="auto">
          <a:xfrm flipH="1" flipV="1">
            <a:off x="2339975" y="2997200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4942" name="Group 129"/>
          <p:cNvGrpSpPr>
            <a:grpSpLocks/>
          </p:cNvGrpSpPr>
          <p:nvPr/>
        </p:nvGrpSpPr>
        <p:grpSpPr bwMode="auto">
          <a:xfrm>
            <a:off x="5795963" y="4652963"/>
            <a:ext cx="2736850" cy="431800"/>
            <a:chOff x="3833" y="2251"/>
            <a:chExt cx="1542" cy="181"/>
          </a:xfrm>
        </p:grpSpPr>
        <p:sp>
          <p:nvSpPr>
            <p:cNvPr id="34945" name="AutoShape 74"/>
            <p:cNvSpPr>
              <a:spLocks noChangeArrowheads="1"/>
            </p:cNvSpPr>
            <p:nvPr/>
          </p:nvSpPr>
          <p:spPr bwMode="auto">
            <a:xfrm>
              <a:off x="3833" y="2251"/>
              <a:ext cx="1542" cy="181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800" b="1" smtClean="0"/>
                <a:t>Unaffected </a:t>
              </a:r>
              <a:r>
                <a:rPr lang="en-US" altLang="cs-CZ" sz="1800" b="1"/>
                <a:t>nodes</a:t>
              </a:r>
              <a:r>
                <a:rPr lang="cs-CZ" altLang="cs-CZ" sz="1800" b="1"/>
                <a:t> </a:t>
              </a:r>
            </a:p>
          </p:txBody>
        </p:sp>
        <p:sp>
          <p:nvSpPr>
            <p:cNvPr id="34946" name="Rectangle 96"/>
            <p:cNvSpPr>
              <a:spLocks noChangeArrowheads="1"/>
            </p:cNvSpPr>
            <p:nvPr/>
          </p:nvSpPr>
          <p:spPr bwMode="auto">
            <a:xfrm>
              <a:off x="5145" y="2284"/>
              <a:ext cx="137" cy="13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1800" b="1"/>
            </a:p>
          </p:txBody>
        </p:sp>
      </p:grpSp>
      <p:sp>
        <p:nvSpPr>
          <p:cNvPr id="34943" name="AutoShape 57"/>
          <p:cNvSpPr>
            <a:spLocks noChangeArrowheads="1"/>
          </p:cNvSpPr>
          <p:nvPr/>
        </p:nvSpPr>
        <p:spPr bwMode="auto">
          <a:xfrm>
            <a:off x="2339975" y="981075"/>
            <a:ext cx="4249738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GB" altLang="cs-CZ"/>
              <a:t>Recapitulation - delete  </a:t>
            </a:r>
            <a:r>
              <a:rPr lang="cs-CZ" altLang="cs-CZ"/>
              <a:t>12</a:t>
            </a:r>
          </a:p>
        </p:txBody>
      </p:sp>
      <p:sp>
        <p:nvSpPr>
          <p:cNvPr id="13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3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rules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0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65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Rectangle 75"/>
          <p:cNvSpPr>
            <a:spLocks noChangeArrowheads="1"/>
          </p:cNvSpPr>
          <p:nvPr/>
        </p:nvSpPr>
        <p:spPr bwMode="auto">
          <a:xfrm>
            <a:off x="3636392" y="19141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20" name="Rectangle 76"/>
          <p:cNvSpPr>
            <a:spLocks noChangeArrowheads="1"/>
          </p:cNvSpPr>
          <p:nvPr/>
        </p:nvSpPr>
        <p:spPr bwMode="auto">
          <a:xfrm>
            <a:off x="4212654" y="19141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1" name="Rectangle 77"/>
          <p:cNvSpPr>
            <a:spLocks noChangeArrowheads="1"/>
          </p:cNvSpPr>
          <p:nvPr/>
        </p:nvSpPr>
        <p:spPr bwMode="auto">
          <a:xfrm>
            <a:off x="3925317" y="19141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22" name="Rectangle 78"/>
          <p:cNvSpPr>
            <a:spLocks noChangeArrowheads="1"/>
          </p:cNvSpPr>
          <p:nvPr/>
        </p:nvSpPr>
        <p:spPr bwMode="auto">
          <a:xfrm>
            <a:off x="4499992" y="19141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4788025" y="19141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" name="Rectangle 75"/>
          <p:cNvSpPr>
            <a:spLocks noChangeArrowheads="1"/>
          </p:cNvSpPr>
          <p:nvPr/>
        </p:nvSpPr>
        <p:spPr bwMode="auto">
          <a:xfrm>
            <a:off x="1044104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29" name="Rectangle 76"/>
          <p:cNvSpPr>
            <a:spLocks noChangeArrowheads="1"/>
          </p:cNvSpPr>
          <p:nvPr/>
        </p:nvSpPr>
        <p:spPr bwMode="auto">
          <a:xfrm>
            <a:off x="1619672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30" name="Rectangle 77"/>
          <p:cNvSpPr>
            <a:spLocks noChangeArrowheads="1"/>
          </p:cNvSpPr>
          <p:nvPr/>
        </p:nvSpPr>
        <p:spPr bwMode="auto">
          <a:xfrm>
            <a:off x="1333029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31" name="Rectangle 78"/>
          <p:cNvSpPr>
            <a:spLocks noChangeArrowheads="1"/>
          </p:cNvSpPr>
          <p:nvPr/>
        </p:nvSpPr>
        <p:spPr bwMode="auto">
          <a:xfrm>
            <a:off x="1907704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32" name="Rectangle 78"/>
          <p:cNvSpPr>
            <a:spLocks noChangeArrowheads="1"/>
          </p:cNvSpPr>
          <p:nvPr/>
        </p:nvSpPr>
        <p:spPr bwMode="auto">
          <a:xfrm>
            <a:off x="2195737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" name="Rectangle 76"/>
          <p:cNvSpPr>
            <a:spLocks noChangeArrowheads="1"/>
          </p:cNvSpPr>
          <p:nvPr/>
        </p:nvSpPr>
        <p:spPr bwMode="auto">
          <a:xfrm>
            <a:off x="2555776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2843808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35" name="Rectangle 78"/>
          <p:cNvSpPr>
            <a:spLocks noChangeArrowheads="1"/>
          </p:cNvSpPr>
          <p:nvPr/>
        </p:nvSpPr>
        <p:spPr bwMode="auto">
          <a:xfrm>
            <a:off x="3131841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6" name="Rectangle 78"/>
          <p:cNvSpPr>
            <a:spLocks noChangeArrowheads="1"/>
          </p:cNvSpPr>
          <p:nvPr/>
        </p:nvSpPr>
        <p:spPr bwMode="auto">
          <a:xfrm>
            <a:off x="3203848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7" name="Rectangle 78"/>
          <p:cNvSpPr>
            <a:spLocks noChangeArrowheads="1"/>
          </p:cNvSpPr>
          <p:nvPr/>
        </p:nvSpPr>
        <p:spPr bwMode="auto">
          <a:xfrm>
            <a:off x="3275857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9" name="Rectangle 76"/>
          <p:cNvSpPr>
            <a:spLocks noChangeArrowheads="1"/>
          </p:cNvSpPr>
          <p:nvPr/>
        </p:nvSpPr>
        <p:spPr bwMode="auto">
          <a:xfrm>
            <a:off x="3635896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3923928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41" name="Rectangle 78"/>
          <p:cNvSpPr>
            <a:spLocks noChangeArrowheads="1"/>
          </p:cNvSpPr>
          <p:nvPr/>
        </p:nvSpPr>
        <p:spPr bwMode="auto">
          <a:xfrm>
            <a:off x="4211961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4283968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4355977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4" name="Rectangle 75"/>
          <p:cNvSpPr>
            <a:spLocks noChangeArrowheads="1"/>
          </p:cNvSpPr>
          <p:nvPr/>
        </p:nvSpPr>
        <p:spPr bwMode="auto">
          <a:xfrm>
            <a:off x="4716512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45" name="Rectangle 76"/>
          <p:cNvSpPr>
            <a:spLocks noChangeArrowheads="1"/>
          </p:cNvSpPr>
          <p:nvPr/>
        </p:nvSpPr>
        <p:spPr bwMode="auto">
          <a:xfrm>
            <a:off x="5292774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46" name="Rectangle 77"/>
          <p:cNvSpPr>
            <a:spLocks noChangeArrowheads="1"/>
          </p:cNvSpPr>
          <p:nvPr/>
        </p:nvSpPr>
        <p:spPr bwMode="auto">
          <a:xfrm>
            <a:off x="5005437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47" name="Rectangle 78"/>
          <p:cNvSpPr>
            <a:spLocks noChangeArrowheads="1"/>
          </p:cNvSpPr>
          <p:nvPr/>
        </p:nvSpPr>
        <p:spPr bwMode="auto">
          <a:xfrm>
            <a:off x="5580112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5868144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50" name="Rectangle 76"/>
          <p:cNvSpPr>
            <a:spLocks noChangeArrowheads="1"/>
          </p:cNvSpPr>
          <p:nvPr/>
        </p:nvSpPr>
        <p:spPr bwMode="auto">
          <a:xfrm>
            <a:off x="6516216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51" name="Rectangle 78"/>
          <p:cNvSpPr>
            <a:spLocks noChangeArrowheads="1"/>
          </p:cNvSpPr>
          <p:nvPr/>
        </p:nvSpPr>
        <p:spPr bwMode="auto">
          <a:xfrm>
            <a:off x="6804248" y="25622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7092281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3" name="Rectangle 78"/>
          <p:cNvSpPr>
            <a:spLocks noChangeArrowheads="1"/>
          </p:cNvSpPr>
          <p:nvPr/>
        </p:nvSpPr>
        <p:spPr bwMode="auto">
          <a:xfrm>
            <a:off x="7164288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4" name="Rectangle 78"/>
          <p:cNvSpPr>
            <a:spLocks noChangeArrowheads="1"/>
          </p:cNvSpPr>
          <p:nvPr/>
        </p:nvSpPr>
        <p:spPr bwMode="auto">
          <a:xfrm>
            <a:off x="7236297" y="256222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1043608" y="2562225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Line 105"/>
          <p:cNvSpPr>
            <a:spLocks noChangeShapeType="1"/>
          </p:cNvSpPr>
          <p:nvPr/>
        </p:nvSpPr>
        <p:spPr bwMode="auto">
          <a:xfrm flipH="1">
            <a:off x="1043607" y="2202185"/>
            <a:ext cx="2592263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Line 99"/>
          <p:cNvSpPr>
            <a:spLocks noChangeShapeType="1"/>
          </p:cNvSpPr>
          <p:nvPr/>
        </p:nvSpPr>
        <p:spPr bwMode="auto">
          <a:xfrm>
            <a:off x="2555776" y="256222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" name="Line 99"/>
          <p:cNvSpPr>
            <a:spLocks noChangeShapeType="1"/>
          </p:cNvSpPr>
          <p:nvPr/>
        </p:nvSpPr>
        <p:spPr bwMode="auto">
          <a:xfrm>
            <a:off x="3635896" y="256222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9" name="Line 99"/>
          <p:cNvSpPr>
            <a:spLocks noChangeShapeType="1"/>
          </p:cNvSpPr>
          <p:nvPr/>
        </p:nvSpPr>
        <p:spPr bwMode="auto">
          <a:xfrm>
            <a:off x="4716016" y="2562225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Line 99"/>
          <p:cNvSpPr>
            <a:spLocks noChangeShapeType="1"/>
          </p:cNvSpPr>
          <p:nvPr/>
        </p:nvSpPr>
        <p:spPr bwMode="auto">
          <a:xfrm>
            <a:off x="6516216" y="256222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" name="Line 99"/>
          <p:cNvSpPr>
            <a:spLocks noChangeShapeType="1"/>
          </p:cNvSpPr>
          <p:nvPr/>
        </p:nvSpPr>
        <p:spPr bwMode="auto">
          <a:xfrm>
            <a:off x="3635896" y="1914153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" name="Rectangle 75"/>
          <p:cNvSpPr>
            <a:spLocks noChangeArrowheads="1"/>
          </p:cNvSpPr>
          <p:nvPr/>
        </p:nvSpPr>
        <p:spPr bwMode="auto">
          <a:xfrm>
            <a:off x="3636392" y="34263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64" name="Rectangle 76"/>
          <p:cNvSpPr>
            <a:spLocks noChangeArrowheads="1"/>
          </p:cNvSpPr>
          <p:nvPr/>
        </p:nvSpPr>
        <p:spPr bwMode="auto">
          <a:xfrm>
            <a:off x="4212654" y="34263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65" name="Rectangle 77"/>
          <p:cNvSpPr>
            <a:spLocks noChangeArrowheads="1"/>
          </p:cNvSpPr>
          <p:nvPr/>
        </p:nvSpPr>
        <p:spPr bwMode="auto">
          <a:xfrm>
            <a:off x="3925317" y="34263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66" name="Rectangle 78"/>
          <p:cNvSpPr>
            <a:spLocks noChangeArrowheads="1"/>
          </p:cNvSpPr>
          <p:nvPr/>
        </p:nvSpPr>
        <p:spPr bwMode="auto">
          <a:xfrm>
            <a:off x="4499992" y="34263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67" name="Rectangle 78"/>
          <p:cNvSpPr>
            <a:spLocks noChangeArrowheads="1"/>
          </p:cNvSpPr>
          <p:nvPr/>
        </p:nvSpPr>
        <p:spPr bwMode="auto">
          <a:xfrm>
            <a:off x="4788025" y="3426321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8" name="Rectangle 75"/>
          <p:cNvSpPr>
            <a:spLocks noChangeArrowheads="1"/>
          </p:cNvSpPr>
          <p:nvPr/>
        </p:nvSpPr>
        <p:spPr bwMode="auto">
          <a:xfrm>
            <a:off x="1116111" y="4075286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69" name="Rectangle 76"/>
          <p:cNvSpPr>
            <a:spLocks noChangeArrowheads="1"/>
          </p:cNvSpPr>
          <p:nvPr/>
        </p:nvSpPr>
        <p:spPr bwMode="auto">
          <a:xfrm>
            <a:off x="1691679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70" name="Rectangle 77"/>
          <p:cNvSpPr>
            <a:spLocks noChangeArrowheads="1"/>
          </p:cNvSpPr>
          <p:nvPr/>
        </p:nvSpPr>
        <p:spPr bwMode="auto">
          <a:xfrm>
            <a:off x="1405036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71" name="Rectangle 78"/>
          <p:cNvSpPr>
            <a:spLocks noChangeArrowheads="1"/>
          </p:cNvSpPr>
          <p:nvPr/>
        </p:nvSpPr>
        <p:spPr bwMode="auto">
          <a:xfrm>
            <a:off x="1979711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73" name="Rectangle 76"/>
          <p:cNvSpPr>
            <a:spLocks noChangeArrowheads="1"/>
          </p:cNvSpPr>
          <p:nvPr/>
        </p:nvSpPr>
        <p:spPr bwMode="auto">
          <a:xfrm>
            <a:off x="2555775" y="40752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74" name="Rectangle 78"/>
          <p:cNvSpPr>
            <a:spLocks noChangeArrowheads="1"/>
          </p:cNvSpPr>
          <p:nvPr/>
        </p:nvSpPr>
        <p:spPr bwMode="auto">
          <a:xfrm>
            <a:off x="2843807" y="40752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75" name="Rectangle 78"/>
          <p:cNvSpPr>
            <a:spLocks noChangeArrowheads="1"/>
          </p:cNvSpPr>
          <p:nvPr/>
        </p:nvSpPr>
        <p:spPr bwMode="auto">
          <a:xfrm>
            <a:off x="3131840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6" name="Rectangle 78"/>
          <p:cNvSpPr>
            <a:spLocks noChangeArrowheads="1"/>
          </p:cNvSpPr>
          <p:nvPr/>
        </p:nvSpPr>
        <p:spPr bwMode="auto">
          <a:xfrm>
            <a:off x="3203847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7" name="Rectangle 78"/>
          <p:cNvSpPr>
            <a:spLocks noChangeArrowheads="1"/>
          </p:cNvSpPr>
          <p:nvPr/>
        </p:nvSpPr>
        <p:spPr bwMode="auto">
          <a:xfrm>
            <a:off x="3275856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8" name="Rectangle 76"/>
          <p:cNvSpPr>
            <a:spLocks noChangeArrowheads="1"/>
          </p:cNvSpPr>
          <p:nvPr/>
        </p:nvSpPr>
        <p:spPr bwMode="auto">
          <a:xfrm>
            <a:off x="3635895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923927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80" name="Rectangle 78"/>
          <p:cNvSpPr>
            <a:spLocks noChangeArrowheads="1"/>
          </p:cNvSpPr>
          <p:nvPr/>
        </p:nvSpPr>
        <p:spPr bwMode="auto">
          <a:xfrm>
            <a:off x="4211960" y="40743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4283967" y="40743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2" name="Rectangle 78"/>
          <p:cNvSpPr>
            <a:spLocks noChangeArrowheads="1"/>
          </p:cNvSpPr>
          <p:nvPr/>
        </p:nvSpPr>
        <p:spPr bwMode="auto">
          <a:xfrm>
            <a:off x="4355976" y="40743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716511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5292773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85" name="Rectangle 77"/>
          <p:cNvSpPr>
            <a:spLocks noChangeArrowheads="1"/>
          </p:cNvSpPr>
          <p:nvPr/>
        </p:nvSpPr>
        <p:spPr bwMode="auto">
          <a:xfrm>
            <a:off x="5005436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5580111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87" name="Rectangle 78"/>
          <p:cNvSpPr>
            <a:spLocks noChangeArrowheads="1"/>
          </p:cNvSpPr>
          <p:nvPr/>
        </p:nvSpPr>
        <p:spPr bwMode="auto">
          <a:xfrm>
            <a:off x="5868143" y="40743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88" name="Rectangle 76"/>
          <p:cNvSpPr>
            <a:spLocks noChangeArrowheads="1"/>
          </p:cNvSpPr>
          <p:nvPr/>
        </p:nvSpPr>
        <p:spPr bwMode="auto">
          <a:xfrm>
            <a:off x="6444207" y="40752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6732239" y="40752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90" name="Rectangle 78"/>
          <p:cNvSpPr>
            <a:spLocks noChangeArrowheads="1"/>
          </p:cNvSpPr>
          <p:nvPr/>
        </p:nvSpPr>
        <p:spPr bwMode="auto">
          <a:xfrm>
            <a:off x="7020272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1" name="Rectangle 78"/>
          <p:cNvSpPr>
            <a:spLocks noChangeArrowheads="1"/>
          </p:cNvSpPr>
          <p:nvPr/>
        </p:nvSpPr>
        <p:spPr bwMode="auto">
          <a:xfrm>
            <a:off x="7092279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7164288" y="40752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4" name="Line 99"/>
          <p:cNvSpPr>
            <a:spLocks noChangeShapeType="1"/>
          </p:cNvSpPr>
          <p:nvPr/>
        </p:nvSpPr>
        <p:spPr bwMode="auto">
          <a:xfrm>
            <a:off x="2555775" y="407528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5" name="Line 99"/>
          <p:cNvSpPr>
            <a:spLocks noChangeShapeType="1"/>
          </p:cNvSpPr>
          <p:nvPr/>
        </p:nvSpPr>
        <p:spPr bwMode="auto">
          <a:xfrm>
            <a:off x="3635895" y="40743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6" name="Line 99"/>
          <p:cNvSpPr>
            <a:spLocks noChangeShapeType="1"/>
          </p:cNvSpPr>
          <p:nvPr/>
        </p:nvSpPr>
        <p:spPr bwMode="auto">
          <a:xfrm>
            <a:off x="4716015" y="4074393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7" name="Line 99"/>
          <p:cNvSpPr>
            <a:spLocks noChangeShapeType="1"/>
          </p:cNvSpPr>
          <p:nvPr/>
        </p:nvSpPr>
        <p:spPr bwMode="auto">
          <a:xfrm>
            <a:off x="6444207" y="407528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9" name="Rectangle 75"/>
          <p:cNvSpPr>
            <a:spLocks noChangeArrowheads="1"/>
          </p:cNvSpPr>
          <p:nvPr/>
        </p:nvSpPr>
        <p:spPr bwMode="auto">
          <a:xfrm>
            <a:off x="827583" y="40752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00" name="Rectangle 75"/>
          <p:cNvSpPr>
            <a:spLocks noChangeArrowheads="1"/>
          </p:cNvSpPr>
          <p:nvPr/>
        </p:nvSpPr>
        <p:spPr bwMode="auto">
          <a:xfrm>
            <a:off x="3708400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01" name="Rectangle 76"/>
          <p:cNvSpPr>
            <a:spLocks noChangeArrowheads="1"/>
          </p:cNvSpPr>
          <p:nvPr/>
        </p:nvSpPr>
        <p:spPr bwMode="auto">
          <a:xfrm>
            <a:off x="4284662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119" name="Rectangle 77"/>
          <p:cNvSpPr>
            <a:spLocks noChangeArrowheads="1"/>
          </p:cNvSpPr>
          <p:nvPr/>
        </p:nvSpPr>
        <p:spPr bwMode="auto">
          <a:xfrm>
            <a:off x="3997325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120" name="Rectangle 78"/>
          <p:cNvSpPr>
            <a:spLocks noChangeArrowheads="1"/>
          </p:cNvSpPr>
          <p:nvPr/>
        </p:nvSpPr>
        <p:spPr bwMode="auto">
          <a:xfrm>
            <a:off x="4572000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122" name="Rectangle 75"/>
          <p:cNvSpPr>
            <a:spLocks noChangeArrowheads="1"/>
          </p:cNvSpPr>
          <p:nvPr/>
        </p:nvSpPr>
        <p:spPr bwMode="auto">
          <a:xfrm>
            <a:off x="971203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23" name="Rectangle 76"/>
          <p:cNvSpPr>
            <a:spLocks noChangeArrowheads="1"/>
          </p:cNvSpPr>
          <p:nvPr/>
        </p:nvSpPr>
        <p:spPr bwMode="auto">
          <a:xfrm>
            <a:off x="1546771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124" name="Rectangle 77"/>
          <p:cNvSpPr>
            <a:spLocks noChangeArrowheads="1"/>
          </p:cNvSpPr>
          <p:nvPr/>
        </p:nvSpPr>
        <p:spPr bwMode="auto">
          <a:xfrm>
            <a:off x="1260128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1834803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26" name="Rectangle 76"/>
          <p:cNvSpPr>
            <a:spLocks noChangeArrowheads="1"/>
          </p:cNvSpPr>
          <p:nvPr/>
        </p:nvSpPr>
        <p:spPr bwMode="auto">
          <a:xfrm>
            <a:off x="2411760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2699792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28" name="Rectangle 78"/>
          <p:cNvSpPr>
            <a:spLocks noChangeArrowheads="1"/>
          </p:cNvSpPr>
          <p:nvPr/>
        </p:nvSpPr>
        <p:spPr bwMode="auto">
          <a:xfrm>
            <a:off x="2987825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9" name="Rectangle 78"/>
          <p:cNvSpPr>
            <a:spLocks noChangeArrowheads="1"/>
          </p:cNvSpPr>
          <p:nvPr/>
        </p:nvSpPr>
        <p:spPr bwMode="auto">
          <a:xfrm>
            <a:off x="3059832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0" name="Rectangle 78"/>
          <p:cNvSpPr>
            <a:spLocks noChangeArrowheads="1"/>
          </p:cNvSpPr>
          <p:nvPr/>
        </p:nvSpPr>
        <p:spPr bwMode="auto">
          <a:xfrm>
            <a:off x="3131841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1" name="Rectangle 76"/>
          <p:cNvSpPr>
            <a:spLocks noChangeArrowheads="1"/>
          </p:cNvSpPr>
          <p:nvPr/>
        </p:nvSpPr>
        <p:spPr bwMode="auto">
          <a:xfrm>
            <a:off x="3491880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32" name="Rectangle 131"/>
          <p:cNvSpPr>
            <a:spLocks noChangeArrowheads="1"/>
          </p:cNvSpPr>
          <p:nvPr/>
        </p:nvSpPr>
        <p:spPr bwMode="auto">
          <a:xfrm>
            <a:off x="3779912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4067945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4139952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8"/>
          <p:cNvSpPr>
            <a:spLocks noChangeArrowheads="1"/>
          </p:cNvSpPr>
          <p:nvPr/>
        </p:nvSpPr>
        <p:spPr bwMode="auto">
          <a:xfrm>
            <a:off x="4211961" y="573057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6" name="Rectangle 75"/>
          <p:cNvSpPr>
            <a:spLocks noChangeArrowheads="1"/>
          </p:cNvSpPr>
          <p:nvPr/>
        </p:nvSpPr>
        <p:spPr bwMode="auto">
          <a:xfrm>
            <a:off x="4860528" y="57314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38" name="Rectangle 77"/>
          <p:cNvSpPr>
            <a:spLocks noChangeArrowheads="1"/>
          </p:cNvSpPr>
          <p:nvPr/>
        </p:nvSpPr>
        <p:spPr bwMode="auto">
          <a:xfrm>
            <a:off x="5149453" y="573147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5868144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6156176" y="5732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41" name="Rectangle 76"/>
          <p:cNvSpPr>
            <a:spLocks noChangeArrowheads="1"/>
          </p:cNvSpPr>
          <p:nvPr/>
        </p:nvSpPr>
        <p:spPr bwMode="auto">
          <a:xfrm>
            <a:off x="6948263" y="573147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42" name="Rectangle 78"/>
          <p:cNvSpPr>
            <a:spLocks noChangeArrowheads="1"/>
          </p:cNvSpPr>
          <p:nvPr/>
        </p:nvSpPr>
        <p:spPr bwMode="auto">
          <a:xfrm>
            <a:off x="7236295" y="573147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43" name="Rectangle 78"/>
          <p:cNvSpPr>
            <a:spLocks noChangeArrowheads="1"/>
          </p:cNvSpPr>
          <p:nvPr/>
        </p:nvSpPr>
        <p:spPr bwMode="auto">
          <a:xfrm>
            <a:off x="7524328" y="573147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4" name="Rectangle 78"/>
          <p:cNvSpPr>
            <a:spLocks noChangeArrowheads="1"/>
          </p:cNvSpPr>
          <p:nvPr/>
        </p:nvSpPr>
        <p:spPr bwMode="auto">
          <a:xfrm>
            <a:off x="7596335" y="573147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5" name="Rectangle 78"/>
          <p:cNvSpPr>
            <a:spLocks noChangeArrowheads="1"/>
          </p:cNvSpPr>
          <p:nvPr/>
        </p:nvSpPr>
        <p:spPr bwMode="auto">
          <a:xfrm>
            <a:off x="7668344" y="573147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2411760" y="573057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3491880" y="573057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99"/>
          <p:cNvSpPr>
            <a:spLocks noChangeShapeType="1"/>
          </p:cNvSpPr>
          <p:nvPr/>
        </p:nvSpPr>
        <p:spPr bwMode="auto">
          <a:xfrm>
            <a:off x="6948263" y="573147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Rectangle 75"/>
          <p:cNvSpPr>
            <a:spLocks noChangeArrowheads="1"/>
          </p:cNvSpPr>
          <p:nvPr/>
        </p:nvSpPr>
        <p:spPr bwMode="auto">
          <a:xfrm>
            <a:off x="682675" y="573057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860032" y="50825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52" name="Rectangle 75"/>
          <p:cNvSpPr>
            <a:spLocks noChangeArrowheads="1"/>
          </p:cNvSpPr>
          <p:nvPr/>
        </p:nvSpPr>
        <p:spPr bwMode="auto">
          <a:xfrm>
            <a:off x="4572000" y="5732363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53" name="Rectangle 78"/>
          <p:cNvSpPr>
            <a:spLocks noChangeArrowheads="1"/>
          </p:cNvSpPr>
          <p:nvPr/>
        </p:nvSpPr>
        <p:spPr bwMode="auto">
          <a:xfrm>
            <a:off x="5436096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4" name="Rectangle 78"/>
          <p:cNvSpPr>
            <a:spLocks noChangeArrowheads="1"/>
          </p:cNvSpPr>
          <p:nvPr/>
        </p:nvSpPr>
        <p:spPr bwMode="auto">
          <a:xfrm>
            <a:off x="5508104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5" name="Rectangle 78"/>
          <p:cNvSpPr>
            <a:spLocks noChangeArrowheads="1"/>
          </p:cNvSpPr>
          <p:nvPr/>
        </p:nvSpPr>
        <p:spPr bwMode="auto">
          <a:xfrm>
            <a:off x="6444208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6" name="Rectangle 78"/>
          <p:cNvSpPr>
            <a:spLocks noChangeArrowheads="1"/>
          </p:cNvSpPr>
          <p:nvPr/>
        </p:nvSpPr>
        <p:spPr bwMode="auto">
          <a:xfrm>
            <a:off x="6516215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7" name="Rectangle 78"/>
          <p:cNvSpPr>
            <a:spLocks noChangeArrowheads="1"/>
          </p:cNvSpPr>
          <p:nvPr/>
        </p:nvSpPr>
        <p:spPr bwMode="auto">
          <a:xfrm>
            <a:off x="6588224" y="573147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8" name="Line 99"/>
          <p:cNvSpPr>
            <a:spLocks noChangeShapeType="1"/>
          </p:cNvSpPr>
          <p:nvPr/>
        </p:nvSpPr>
        <p:spPr bwMode="auto">
          <a:xfrm>
            <a:off x="827584" y="4075286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99"/>
          <p:cNvSpPr>
            <a:spLocks noChangeShapeType="1"/>
          </p:cNvSpPr>
          <p:nvPr/>
        </p:nvSpPr>
        <p:spPr bwMode="auto">
          <a:xfrm>
            <a:off x="3707904" y="5082505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99"/>
          <p:cNvSpPr>
            <a:spLocks noChangeShapeType="1"/>
          </p:cNvSpPr>
          <p:nvPr/>
        </p:nvSpPr>
        <p:spPr bwMode="auto">
          <a:xfrm>
            <a:off x="683568" y="5731470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99"/>
          <p:cNvSpPr>
            <a:spLocks noChangeShapeType="1"/>
          </p:cNvSpPr>
          <p:nvPr/>
        </p:nvSpPr>
        <p:spPr bwMode="auto">
          <a:xfrm>
            <a:off x="5868144" y="573147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99"/>
          <p:cNvSpPr>
            <a:spLocks noChangeShapeType="1"/>
          </p:cNvSpPr>
          <p:nvPr/>
        </p:nvSpPr>
        <p:spPr bwMode="auto">
          <a:xfrm>
            <a:off x="4572000" y="5731470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5"/>
          <p:cNvSpPr>
            <a:spLocks noChangeShapeType="1"/>
          </p:cNvSpPr>
          <p:nvPr/>
        </p:nvSpPr>
        <p:spPr bwMode="auto">
          <a:xfrm flipH="1">
            <a:off x="2555775" y="2202185"/>
            <a:ext cx="1368127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105"/>
          <p:cNvSpPr>
            <a:spLocks noChangeShapeType="1"/>
          </p:cNvSpPr>
          <p:nvPr/>
        </p:nvSpPr>
        <p:spPr bwMode="auto">
          <a:xfrm flipH="1">
            <a:off x="3635896" y="2202185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Line 105"/>
          <p:cNvSpPr>
            <a:spLocks noChangeShapeType="1"/>
          </p:cNvSpPr>
          <p:nvPr/>
        </p:nvSpPr>
        <p:spPr bwMode="auto">
          <a:xfrm>
            <a:off x="4499992" y="2202185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6" name="Line 105"/>
          <p:cNvSpPr>
            <a:spLocks noChangeShapeType="1"/>
          </p:cNvSpPr>
          <p:nvPr/>
        </p:nvSpPr>
        <p:spPr bwMode="auto">
          <a:xfrm>
            <a:off x="4788024" y="2202185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7" name="Line 105"/>
          <p:cNvSpPr>
            <a:spLocks noChangeShapeType="1"/>
          </p:cNvSpPr>
          <p:nvPr/>
        </p:nvSpPr>
        <p:spPr bwMode="auto">
          <a:xfrm flipH="1">
            <a:off x="683568" y="5370537"/>
            <a:ext cx="302431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8" name="Line 105"/>
          <p:cNvSpPr>
            <a:spLocks noChangeShapeType="1"/>
          </p:cNvSpPr>
          <p:nvPr/>
        </p:nvSpPr>
        <p:spPr bwMode="auto">
          <a:xfrm flipH="1">
            <a:off x="2411760" y="5370537"/>
            <a:ext cx="158415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Line 105"/>
          <p:cNvSpPr>
            <a:spLocks noChangeShapeType="1"/>
          </p:cNvSpPr>
          <p:nvPr/>
        </p:nvSpPr>
        <p:spPr bwMode="auto">
          <a:xfrm flipH="1">
            <a:off x="3491880" y="5370537"/>
            <a:ext cx="79208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0" name="Line 105"/>
          <p:cNvSpPr>
            <a:spLocks noChangeShapeType="1"/>
          </p:cNvSpPr>
          <p:nvPr/>
        </p:nvSpPr>
        <p:spPr bwMode="auto">
          <a:xfrm>
            <a:off x="4572000" y="5370537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" name="Line 105"/>
          <p:cNvSpPr>
            <a:spLocks noChangeShapeType="1"/>
          </p:cNvSpPr>
          <p:nvPr/>
        </p:nvSpPr>
        <p:spPr bwMode="auto">
          <a:xfrm>
            <a:off x="4860032" y="5370537"/>
            <a:ext cx="100811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" name="Line 105"/>
          <p:cNvSpPr>
            <a:spLocks noChangeShapeType="1"/>
          </p:cNvSpPr>
          <p:nvPr/>
        </p:nvSpPr>
        <p:spPr bwMode="auto">
          <a:xfrm>
            <a:off x="5148064" y="5370537"/>
            <a:ext cx="180020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" name="Line 105"/>
          <p:cNvSpPr>
            <a:spLocks noChangeShapeType="1"/>
          </p:cNvSpPr>
          <p:nvPr/>
        </p:nvSpPr>
        <p:spPr bwMode="auto">
          <a:xfrm flipH="1">
            <a:off x="899592" y="3714353"/>
            <a:ext cx="273627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" name="Line 105"/>
          <p:cNvSpPr>
            <a:spLocks noChangeShapeType="1"/>
          </p:cNvSpPr>
          <p:nvPr/>
        </p:nvSpPr>
        <p:spPr bwMode="auto">
          <a:xfrm flipH="1">
            <a:off x="2555775" y="3714353"/>
            <a:ext cx="1368127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" name="Line 105"/>
          <p:cNvSpPr>
            <a:spLocks noChangeShapeType="1"/>
          </p:cNvSpPr>
          <p:nvPr/>
        </p:nvSpPr>
        <p:spPr bwMode="auto">
          <a:xfrm flipH="1">
            <a:off x="3635896" y="3714353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Line 105"/>
          <p:cNvSpPr>
            <a:spLocks noChangeShapeType="1"/>
          </p:cNvSpPr>
          <p:nvPr/>
        </p:nvSpPr>
        <p:spPr bwMode="auto">
          <a:xfrm>
            <a:off x="4499992" y="3714353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7" name="Line 105"/>
          <p:cNvSpPr>
            <a:spLocks noChangeShapeType="1"/>
          </p:cNvSpPr>
          <p:nvPr/>
        </p:nvSpPr>
        <p:spPr bwMode="auto">
          <a:xfrm>
            <a:off x="4788024" y="3714353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8" name="AutoShape 56"/>
          <p:cNvSpPr>
            <a:spLocks noChangeArrowheads="1"/>
          </p:cNvSpPr>
          <p:nvPr/>
        </p:nvSpPr>
        <p:spPr bwMode="auto">
          <a:xfrm>
            <a:off x="395536" y="3066281"/>
            <a:ext cx="144016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</a:t>
            </a:r>
            <a:r>
              <a:rPr lang="en-US" altLang="cs-CZ" sz="1800" b="1" smtClean="0"/>
              <a:t>nsert B</a:t>
            </a:r>
            <a:endParaRPr lang="cs-CZ" altLang="cs-CZ" sz="1800" b="1"/>
          </a:p>
        </p:txBody>
      </p:sp>
      <p:sp>
        <p:nvSpPr>
          <p:cNvPr id="179" name="AutoShape 56"/>
          <p:cNvSpPr>
            <a:spLocks noChangeArrowheads="1"/>
          </p:cNvSpPr>
          <p:nvPr/>
        </p:nvSpPr>
        <p:spPr bwMode="auto">
          <a:xfrm>
            <a:off x="395536" y="5010497"/>
            <a:ext cx="144016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</a:t>
            </a:r>
            <a:r>
              <a:rPr lang="en-US" altLang="cs-CZ" sz="1800" b="1" smtClean="0"/>
              <a:t>nsert Q</a:t>
            </a:r>
            <a:endParaRPr lang="cs-CZ" altLang="cs-CZ" sz="1800" b="1"/>
          </a:p>
        </p:txBody>
      </p:sp>
      <p:grpSp>
        <p:nvGrpSpPr>
          <p:cNvPr id="180" name="Group 179"/>
          <p:cNvGrpSpPr/>
          <p:nvPr/>
        </p:nvGrpSpPr>
        <p:grpSpPr>
          <a:xfrm>
            <a:off x="6948264" y="4797152"/>
            <a:ext cx="1800200" cy="648072"/>
            <a:chOff x="395536" y="4293096"/>
            <a:chExt cx="1800200" cy="648072"/>
          </a:xfrm>
        </p:grpSpPr>
        <p:sp>
          <p:nvSpPr>
            <p:cNvPr id="181" name="AutoShape 56"/>
            <p:cNvSpPr>
              <a:spLocks noChangeArrowheads="1"/>
            </p:cNvSpPr>
            <p:nvPr/>
          </p:nvSpPr>
          <p:spPr bwMode="auto">
            <a:xfrm>
              <a:off x="395536" y="4293096"/>
              <a:ext cx="1800200" cy="648072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Unaffected</a:t>
              </a:r>
            </a:p>
            <a:p>
              <a:r>
                <a:rPr lang="en-US" b="1" smtClean="0"/>
                <a:t>nodes</a:t>
              </a:r>
              <a:endParaRPr lang="cs-CZ" b="1"/>
            </a:p>
          </p:txBody>
        </p:sp>
        <p:grpSp>
          <p:nvGrpSpPr>
            <p:cNvPr id="182" name="Group 181"/>
            <p:cNvGrpSpPr/>
            <p:nvPr/>
          </p:nvGrpSpPr>
          <p:grpSpPr>
            <a:xfrm>
              <a:off x="1403648" y="4653136"/>
              <a:ext cx="576560" cy="216024"/>
              <a:chOff x="2195240" y="4221088"/>
              <a:chExt cx="792584" cy="288925"/>
            </a:xfrm>
          </p:grpSpPr>
          <p:sp>
            <p:nvSpPr>
              <p:cNvPr id="183" name="Rectangle 75"/>
              <p:cNvSpPr>
                <a:spLocks noChangeArrowheads="1"/>
              </p:cNvSpPr>
              <p:nvPr/>
            </p:nvSpPr>
            <p:spPr bwMode="auto">
              <a:xfrm>
                <a:off x="2483768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4" name="Rectangle 75"/>
              <p:cNvSpPr>
                <a:spLocks noChangeArrowheads="1"/>
              </p:cNvSpPr>
              <p:nvPr/>
            </p:nvSpPr>
            <p:spPr bwMode="auto">
              <a:xfrm>
                <a:off x="2195240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5" name="Rectangle 78"/>
              <p:cNvSpPr>
                <a:spLocks noChangeArrowheads="1"/>
              </p:cNvSpPr>
              <p:nvPr/>
            </p:nvSpPr>
            <p:spPr bwMode="auto">
              <a:xfrm>
                <a:off x="2771800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6" name="Rectangle 78"/>
              <p:cNvSpPr>
                <a:spLocks noChangeArrowheads="1"/>
              </p:cNvSpPr>
              <p:nvPr/>
            </p:nvSpPr>
            <p:spPr bwMode="auto">
              <a:xfrm>
                <a:off x="2843807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7" name="Rectangle 78"/>
              <p:cNvSpPr>
                <a:spLocks noChangeArrowheads="1"/>
              </p:cNvSpPr>
              <p:nvPr/>
            </p:nvSpPr>
            <p:spPr bwMode="auto">
              <a:xfrm>
                <a:off x="2915816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188" name="Line 99"/>
              <p:cNvSpPr>
                <a:spLocks noChangeShapeType="1"/>
              </p:cNvSpPr>
              <p:nvPr/>
            </p:nvSpPr>
            <p:spPr bwMode="auto">
              <a:xfrm>
                <a:off x="2195736" y="4221088"/>
                <a:ext cx="7920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oval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89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1" name="AutoShape 115"/>
          <p:cNvSpPr>
            <a:spLocks noChangeArrowheads="1"/>
          </p:cNvSpPr>
          <p:nvPr/>
        </p:nvSpPr>
        <p:spPr bwMode="auto">
          <a:xfrm>
            <a:off x="755576" y="908720"/>
            <a:ext cx="7488832" cy="7920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Cormen et al. </a:t>
            </a:r>
            <a:r>
              <a:rPr lang="en-US" altLang="cs-CZ" smtClean="0"/>
              <a:t>1990, t = 3, minimum degree 3, max degree = 6,</a:t>
            </a:r>
          </a:p>
          <a:p>
            <a:r>
              <a:rPr lang="en-US" altLang="cs-CZ" smtClean="0"/>
              <a:t>minimum keys in node = 2, maximum </a:t>
            </a:r>
            <a:r>
              <a:rPr lang="en-US" altLang="cs-CZ"/>
              <a:t>keys in node = </a:t>
            </a:r>
            <a:r>
              <a:rPr lang="en-US" altLang="cs-CZ" smtClean="0"/>
              <a:t>5. </a:t>
            </a:r>
          </a:p>
        </p:txBody>
      </p:sp>
    </p:spTree>
    <p:extLst>
      <p:ext uri="{BB962C8B-B14F-4D97-AF65-F5344CB8AC3E}">
        <p14:creationId xmlns:p14="http://schemas.microsoft.com/office/powerpoint/2010/main" val="22336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AutoShape 3"/>
          <p:cNvSpPr>
            <a:spLocks noChangeArrowheads="1"/>
          </p:cNvSpPr>
          <p:nvPr/>
        </p:nvSpPr>
        <p:spPr bwMode="auto">
          <a:xfrm>
            <a:off x="251520" y="764704"/>
            <a:ext cx="8640960" cy="5760640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2" name="Rectangle 78"/>
          <p:cNvSpPr>
            <a:spLocks noChangeArrowheads="1"/>
          </p:cNvSpPr>
          <p:nvPr/>
        </p:nvSpPr>
        <p:spPr bwMode="auto">
          <a:xfrm>
            <a:off x="6588224" y="515451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3" name="Rectangle 78"/>
          <p:cNvSpPr>
            <a:spLocks noChangeArrowheads="1"/>
          </p:cNvSpPr>
          <p:nvPr/>
        </p:nvSpPr>
        <p:spPr bwMode="auto">
          <a:xfrm>
            <a:off x="6660231" y="515451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4" name="Rectangle 78"/>
          <p:cNvSpPr>
            <a:spLocks noChangeArrowheads="1"/>
          </p:cNvSpPr>
          <p:nvPr/>
        </p:nvSpPr>
        <p:spPr bwMode="auto">
          <a:xfrm>
            <a:off x="6732240" y="515451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Rectangle 75"/>
          <p:cNvSpPr>
            <a:spLocks noChangeArrowheads="1"/>
          </p:cNvSpPr>
          <p:nvPr/>
        </p:nvSpPr>
        <p:spPr bwMode="auto">
          <a:xfrm>
            <a:off x="3852416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21" name="Rectangle 76"/>
          <p:cNvSpPr>
            <a:spLocks noChangeArrowheads="1"/>
          </p:cNvSpPr>
          <p:nvPr/>
        </p:nvSpPr>
        <p:spPr bwMode="auto">
          <a:xfrm>
            <a:off x="4428678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122" name="Rectangle 77"/>
          <p:cNvSpPr>
            <a:spLocks noChangeArrowheads="1"/>
          </p:cNvSpPr>
          <p:nvPr/>
        </p:nvSpPr>
        <p:spPr bwMode="auto">
          <a:xfrm>
            <a:off x="4141341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4716016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124" name="Rectangle 75"/>
          <p:cNvSpPr>
            <a:spLocks noChangeArrowheads="1"/>
          </p:cNvSpPr>
          <p:nvPr/>
        </p:nvSpPr>
        <p:spPr bwMode="auto">
          <a:xfrm>
            <a:off x="1115219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25" name="Rectangle 76"/>
          <p:cNvSpPr>
            <a:spLocks noChangeArrowheads="1"/>
          </p:cNvSpPr>
          <p:nvPr/>
        </p:nvSpPr>
        <p:spPr bwMode="auto">
          <a:xfrm>
            <a:off x="1690787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1404144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1978819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28" name="Rectangle 76"/>
          <p:cNvSpPr>
            <a:spLocks noChangeArrowheads="1"/>
          </p:cNvSpPr>
          <p:nvPr/>
        </p:nvSpPr>
        <p:spPr bwMode="auto">
          <a:xfrm>
            <a:off x="2555776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129" name="Rectangle 78"/>
          <p:cNvSpPr>
            <a:spLocks noChangeArrowheads="1"/>
          </p:cNvSpPr>
          <p:nvPr/>
        </p:nvSpPr>
        <p:spPr bwMode="auto">
          <a:xfrm>
            <a:off x="2843808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30" name="Rectangle 78"/>
          <p:cNvSpPr>
            <a:spLocks noChangeArrowheads="1"/>
          </p:cNvSpPr>
          <p:nvPr/>
        </p:nvSpPr>
        <p:spPr bwMode="auto">
          <a:xfrm>
            <a:off x="3131841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3203848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3275857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6"/>
          <p:cNvSpPr>
            <a:spLocks noChangeArrowheads="1"/>
          </p:cNvSpPr>
          <p:nvPr/>
        </p:nvSpPr>
        <p:spPr bwMode="auto">
          <a:xfrm>
            <a:off x="3635896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3923928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35" name="Rectangle 78"/>
          <p:cNvSpPr>
            <a:spLocks noChangeArrowheads="1"/>
          </p:cNvSpPr>
          <p:nvPr/>
        </p:nvSpPr>
        <p:spPr bwMode="auto">
          <a:xfrm>
            <a:off x="4211961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6" name="Rectangle 78"/>
          <p:cNvSpPr>
            <a:spLocks noChangeArrowheads="1"/>
          </p:cNvSpPr>
          <p:nvPr/>
        </p:nvSpPr>
        <p:spPr bwMode="auto">
          <a:xfrm>
            <a:off x="4283968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7" name="Rectangle 78"/>
          <p:cNvSpPr>
            <a:spLocks noChangeArrowheads="1"/>
          </p:cNvSpPr>
          <p:nvPr/>
        </p:nvSpPr>
        <p:spPr bwMode="auto">
          <a:xfrm>
            <a:off x="4355977" y="169812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8" name="Rectangle 75"/>
          <p:cNvSpPr>
            <a:spLocks noChangeArrowheads="1"/>
          </p:cNvSpPr>
          <p:nvPr/>
        </p:nvSpPr>
        <p:spPr bwMode="auto">
          <a:xfrm>
            <a:off x="5004544" y="16990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39" name="Rectangle 77"/>
          <p:cNvSpPr>
            <a:spLocks noChangeArrowheads="1"/>
          </p:cNvSpPr>
          <p:nvPr/>
        </p:nvSpPr>
        <p:spPr bwMode="auto">
          <a:xfrm>
            <a:off x="5293469" y="16990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6012160" y="169991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41" name="Rectangle 78"/>
          <p:cNvSpPr>
            <a:spLocks noChangeArrowheads="1"/>
          </p:cNvSpPr>
          <p:nvPr/>
        </p:nvSpPr>
        <p:spPr bwMode="auto">
          <a:xfrm>
            <a:off x="6300192" y="169991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42" name="Rectangle 76"/>
          <p:cNvSpPr>
            <a:spLocks noChangeArrowheads="1"/>
          </p:cNvSpPr>
          <p:nvPr/>
        </p:nvSpPr>
        <p:spPr bwMode="auto">
          <a:xfrm>
            <a:off x="7092279" y="16990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43" name="Rectangle 78"/>
          <p:cNvSpPr>
            <a:spLocks noChangeArrowheads="1"/>
          </p:cNvSpPr>
          <p:nvPr/>
        </p:nvSpPr>
        <p:spPr bwMode="auto">
          <a:xfrm>
            <a:off x="7380311" y="169902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44" name="Rectangle 78"/>
          <p:cNvSpPr>
            <a:spLocks noChangeArrowheads="1"/>
          </p:cNvSpPr>
          <p:nvPr/>
        </p:nvSpPr>
        <p:spPr bwMode="auto">
          <a:xfrm>
            <a:off x="7668344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5" name="Rectangle 78"/>
          <p:cNvSpPr>
            <a:spLocks noChangeArrowheads="1"/>
          </p:cNvSpPr>
          <p:nvPr/>
        </p:nvSpPr>
        <p:spPr bwMode="auto">
          <a:xfrm>
            <a:off x="7740351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Rectangle 78"/>
          <p:cNvSpPr>
            <a:spLocks noChangeArrowheads="1"/>
          </p:cNvSpPr>
          <p:nvPr/>
        </p:nvSpPr>
        <p:spPr bwMode="auto">
          <a:xfrm>
            <a:off x="7812360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2555776" y="169812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Line 99"/>
          <p:cNvSpPr>
            <a:spLocks noChangeShapeType="1"/>
          </p:cNvSpPr>
          <p:nvPr/>
        </p:nvSpPr>
        <p:spPr bwMode="auto">
          <a:xfrm>
            <a:off x="3635896" y="169812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99"/>
          <p:cNvSpPr>
            <a:spLocks noChangeShapeType="1"/>
          </p:cNvSpPr>
          <p:nvPr/>
        </p:nvSpPr>
        <p:spPr bwMode="auto">
          <a:xfrm>
            <a:off x="7092279" y="169902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Rectangle 75"/>
          <p:cNvSpPr>
            <a:spLocks noChangeArrowheads="1"/>
          </p:cNvSpPr>
          <p:nvPr/>
        </p:nvSpPr>
        <p:spPr bwMode="auto">
          <a:xfrm>
            <a:off x="826691" y="1698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5004048" y="105005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52" name="Rectangle 75"/>
          <p:cNvSpPr>
            <a:spLocks noChangeArrowheads="1"/>
          </p:cNvSpPr>
          <p:nvPr/>
        </p:nvSpPr>
        <p:spPr bwMode="auto">
          <a:xfrm>
            <a:off x="4716016" y="169991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53" name="Rectangle 78"/>
          <p:cNvSpPr>
            <a:spLocks noChangeArrowheads="1"/>
          </p:cNvSpPr>
          <p:nvPr/>
        </p:nvSpPr>
        <p:spPr bwMode="auto">
          <a:xfrm>
            <a:off x="5580112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4" name="Rectangle 78"/>
          <p:cNvSpPr>
            <a:spLocks noChangeArrowheads="1"/>
          </p:cNvSpPr>
          <p:nvPr/>
        </p:nvSpPr>
        <p:spPr bwMode="auto">
          <a:xfrm>
            <a:off x="5652120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5" name="Rectangle 78"/>
          <p:cNvSpPr>
            <a:spLocks noChangeArrowheads="1"/>
          </p:cNvSpPr>
          <p:nvPr/>
        </p:nvSpPr>
        <p:spPr bwMode="auto">
          <a:xfrm>
            <a:off x="3347864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6" name="Rectangle 78"/>
          <p:cNvSpPr>
            <a:spLocks noChangeArrowheads="1"/>
          </p:cNvSpPr>
          <p:nvPr/>
        </p:nvSpPr>
        <p:spPr bwMode="auto">
          <a:xfrm>
            <a:off x="3419871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7" name="Rectangle 78"/>
          <p:cNvSpPr>
            <a:spLocks noChangeArrowheads="1"/>
          </p:cNvSpPr>
          <p:nvPr/>
        </p:nvSpPr>
        <p:spPr bwMode="auto">
          <a:xfrm>
            <a:off x="3491880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8" name="Rectangle 75"/>
          <p:cNvSpPr>
            <a:spLocks noChangeArrowheads="1"/>
          </p:cNvSpPr>
          <p:nvPr/>
        </p:nvSpPr>
        <p:spPr bwMode="auto">
          <a:xfrm>
            <a:off x="2770907" y="32102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60" name="Rectangle 77"/>
          <p:cNvSpPr>
            <a:spLocks noChangeArrowheads="1"/>
          </p:cNvSpPr>
          <p:nvPr/>
        </p:nvSpPr>
        <p:spPr bwMode="auto">
          <a:xfrm>
            <a:off x="3059832" y="32102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161" name="Rectangle 78"/>
          <p:cNvSpPr>
            <a:spLocks noChangeArrowheads="1"/>
          </p:cNvSpPr>
          <p:nvPr/>
        </p:nvSpPr>
        <p:spPr bwMode="auto">
          <a:xfrm>
            <a:off x="6012160" y="32102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162" name="Rectangle 75"/>
          <p:cNvSpPr>
            <a:spLocks noChangeArrowheads="1"/>
          </p:cNvSpPr>
          <p:nvPr/>
        </p:nvSpPr>
        <p:spPr bwMode="auto">
          <a:xfrm>
            <a:off x="1187227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63" name="Rectangle 76"/>
          <p:cNvSpPr>
            <a:spLocks noChangeArrowheads="1"/>
          </p:cNvSpPr>
          <p:nvPr/>
        </p:nvSpPr>
        <p:spPr bwMode="auto">
          <a:xfrm>
            <a:off x="1762795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164" name="Rectangle 77"/>
          <p:cNvSpPr>
            <a:spLocks noChangeArrowheads="1"/>
          </p:cNvSpPr>
          <p:nvPr/>
        </p:nvSpPr>
        <p:spPr bwMode="auto">
          <a:xfrm>
            <a:off x="1476152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65" name="Rectangle 78"/>
          <p:cNvSpPr>
            <a:spLocks noChangeArrowheads="1"/>
          </p:cNvSpPr>
          <p:nvPr/>
        </p:nvSpPr>
        <p:spPr bwMode="auto">
          <a:xfrm>
            <a:off x="2050827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66" name="Rectangle 76"/>
          <p:cNvSpPr>
            <a:spLocks noChangeArrowheads="1"/>
          </p:cNvSpPr>
          <p:nvPr/>
        </p:nvSpPr>
        <p:spPr bwMode="auto">
          <a:xfrm>
            <a:off x="2627784" y="38583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167" name="Rectangle 78"/>
          <p:cNvSpPr>
            <a:spLocks noChangeArrowheads="1"/>
          </p:cNvSpPr>
          <p:nvPr/>
        </p:nvSpPr>
        <p:spPr bwMode="auto">
          <a:xfrm>
            <a:off x="2915816" y="38583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68" name="Rectangle 78"/>
          <p:cNvSpPr>
            <a:spLocks noChangeArrowheads="1"/>
          </p:cNvSpPr>
          <p:nvPr/>
        </p:nvSpPr>
        <p:spPr bwMode="auto">
          <a:xfrm>
            <a:off x="3563888" y="38583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9" name="Rectangle 78"/>
          <p:cNvSpPr>
            <a:spLocks noChangeArrowheads="1"/>
          </p:cNvSpPr>
          <p:nvPr/>
        </p:nvSpPr>
        <p:spPr bwMode="auto">
          <a:xfrm>
            <a:off x="3491880" y="38583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1" name="Rectangle 76"/>
          <p:cNvSpPr>
            <a:spLocks noChangeArrowheads="1"/>
          </p:cNvSpPr>
          <p:nvPr/>
        </p:nvSpPr>
        <p:spPr bwMode="auto">
          <a:xfrm>
            <a:off x="3923928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72" name="Rectangle 171"/>
          <p:cNvSpPr>
            <a:spLocks noChangeArrowheads="1"/>
          </p:cNvSpPr>
          <p:nvPr/>
        </p:nvSpPr>
        <p:spPr bwMode="auto">
          <a:xfrm>
            <a:off x="4211960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73" name="Rectangle 78"/>
          <p:cNvSpPr>
            <a:spLocks noChangeArrowheads="1"/>
          </p:cNvSpPr>
          <p:nvPr/>
        </p:nvSpPr>
        <p:spPr bwMode="auto">
          <a:xfrm>
            <a:off x="4499993" y="3858369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4" name="Rectangle 78"/>
          <p:cNvSpPr>
            <a:spLocks noChangeArrowheads="1"/>
          </p:cNvSpPr>
          <p:nvPr/>
        </p:nvSpPr>
        <p:spPr bwMode="auto">
          <a:xfrm>
            <a:off x="4572000" y="3858369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4644009" y="3858369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6" name="Rectangle 75"/>
          <p:cNvSpPr>
            <a:spLocks noChangeArrowheads="1"/>
          </p:cNvSpPr>
          <p:nvPr/>
        </p:nvSpPr>
        <p:spPr bwMode="auto">
          <a:xfrm>
            <a:off x="5292576" y="385926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77" name="Rectangle 77"/>
          <p:cNvSpPr>
            <a:spLocks noChangeArrowheads="1"/>
          </p:cNvSpPr>
          <p:nvPr/>
        </p:nvSpPr>
        <p:spPr bwMode="auto">
          <a:xfrm>
            <a:off x="5581501" y="385926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78" name="Rectangle 78"/>
          <p:cNvSpPr>
            <a:spLocks noChangeArrowheads="1"/>
          </p:cNvSpPr>
          <p:nvPr/>
        </p:nvSpPr>
        <p:spPr bwMode="auto">
          <a:xfrm>
            <a:off x="6300192" y="386015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79" name="Rectangle 78"/>
          <p:cNvSpPr>
            <a:spLocks noChangeArrowheads="1"/>
          </p:cNvSpPr>
          <p:nvPr/>
        </p:nvSpPr>
        <p:spPr bwMode="auto">
          <a:xfrm>
            <a:off x="6588224" y="386015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80" name="Rectangle 76"/>
          <p:cNvSpPr>
            <a:spLocks noChangeArrowheads="1"/>
          </p:cNvSpPr>
          <p:nvPr/>
        </p:nvSpPr>
        <p:spPr bwMode="auto">
          <a:xfrm>
            <a:off x="7380311" y="385926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81" name="Rectangle 78"/>
          <p:cNvSpPr>
            <a:spLocks noChangeArrowheads="1"/>
          </p:cNvSpPr>
          <p:nvPr/>
        </p:nvSpPr>
        <p:spPr bwMode="auto">
          <a:xfrm>
            <a:off x="7668343" y="385926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82" name="Rectangle 78"/>
          <p:cNvSpPr>
            <a:spLocks noChangeArrowheads="1"/>
          </p:cNvSpPr>
          <p:nvPr/>
        </p:nvSpPr>
        <p:spPr bwMode="auto">
          <a:xfrm>
            <a:off x="7956376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3" name="Rectangle 78"/>
          <p:cNvSpPr>
            <a:spLocks noChangeArrowheads="1"/>
          </p:cNvSpPr>
          <p:nvPr/>
        </p:nvSpPr>
        <p:spPr bwMode="auto">
          <a:xfrm>
            <a:off x="8028383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4" name="Rectangle 78"/>
          <p:cNvSpPr>
            <a:spLocks noChangeArrowheads="1"/>
          </p:cNvSpPr>
          <p:nvPr/>
        </p:nvSpPr>
        <p:spPr bwMode="auto">
          <a:xfrm>
            <a:off x="8100392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6" name="Line 99"/>
          <p:cNvSpPr>
            <a:spLocks noChangeShapeType="1"/>
          </p:cNvSpPr>
          <p:nvPr/>
        </p:nvSpPr>
        <p:spPr bwMode="auto">
          <a:xfrm>
            <a:off x="3923928" y="38583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7" name="Line 99"/>
          <p:cNvSpPr>
            <a:spLocks noChangeShapeType="1"/>
          </p:cNvSpPr>
          <p:nvPr/>
        </p:nvSpPr>
        <p:spPr bwMode="auto">
          <a:xfrm>
            <a:off x="7380311" y="385926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8" name="Rectangle 75"/>
          <p:cNvSpPr>
            <a:spLocks noChangeArrowheads="1"/>
          </p:cNvSpPr>
          <p:nvPr/>
        </p:nvSpPr>
        <p:spPr bwMode="auto">
          <a:xfrm>
            <a:off x="898699" y="385836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89" name="Rectangle 78"/>
          <p:cNvSpPr>
            <a:spLocks noChangeArrowheads="1"/>
          </p:cNvSpPr>
          <p:nvPr/>
        </p:nvSpPr>
        <p:spPr bwMode="auto">
          <a:xfrm>
            <a:off x="6300192" y="32102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90" name="Rectangle 75"/>
          <p:cNvSpPr>
            <a:spLocks noChangeArrowheads="1"/>
          </p:cNvSpPr>
          <p:nvPr/>
        </p:nvSpPr>
        <p:spPr bwMode="auto">
          <a:xfrm>
            <a:off x="5004048" y="386015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91" name="Rectangle 78"/>
          <p:cNvSpPr>
            <a:spLocks noChangeArrowheads="1"/>
          </p:cNvSpPr>
          <p:nvPr/>
        </p:nvSpPr>
        <p:spPr bwMode="auto">
          <a:xfrm>
            <a:off x="5868144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2" name="Rectangle 78"/>
          <p:cNvSpPr>
            <a:spLocks noChangeArrowheads="1"/>
          </p:cNvSpPr>
          <p:nvPr/>
        </p:nvSpPr>
        <p:spPr bwMode="auto">
          <a:xfrm>
            <a:off x="5940152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3" name="Rectangle 78"/>
          <p:cNvSpPr>
            <a:spLocks noChangeArrowheads="1"/>
          </p:cNvSpPr>
          <p:nvPr/>
        </p:nvSpPr>
        <p:spPr bwMode="auto">
          <a:xfrm>
            <a:off x="6876256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4" name="Rectangle 78"/>
          <p:cNvSpPr>
            <a:spLocks noChangeArrowheads="1"/>
          </p:cNvSpPr>
          <p:nvPr/>
        </p:nvSpPr>
        <p:spPr bwMode="auto">
          <a:xfrm>
            <a:off x="6948263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5" name="Rectangle 78"/>
          <p:cNvSpPr>
            <a:spLocks noChangeArrowheads="1"/>
          </p:cNvSpPr>
          <p:nvPr/>
        </p:nvSpPr>
        <p:spPr bwMode="auto">
          <a:xfrm>
            <a:off x="7020272" y="385926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7" name="Rectangle 75"/>
          <p:cNvSpPr>
            <a:spLocks noChangeArrowheads="1"/>
          </p:cNvSpPr>
          <p:nvPr/>
        </p:nvSpPr>
        <p:spPr bwMode="auto">
          <a:xfrm>
            <a:off x="3203848" y="3858369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85" name="Line 99"/>
          <p:cNvSpPr>
            <a:spLocks noChangeShapeType="1"/>
          </p:cNvSpPr>
          <p:nvPr/>
        </p:nvSpPr>
        <p:spPr bwMode="auto">
          <a:xfrm>
            <a:off x="2627784" y="3858369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8" name="Rectangle 75"/>
          <p:cNvSpPr>
            <a:spLocks noChangeArrowheads="1"/>
          </p:cNvSpPr>
          <p:nvPr/>
        </p:nvSpPr>
        <p:spPr bwMode="auto">
          <a:xfrm>
            <a:off x="2770907" y="5154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99" name="Rectangle 76"/>
          <p:cNvSpPr>
            <a:spLocks noChangeArrowheads="1"/>
          </p:cNvSpPr>
          <p:nvPr/>
        </p:nvSpPr>
        <p:spPr bwMode="auto">
          <a:xfrm>
            <a:off x="4499992" y="472246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00" name="Rectangle 77"/>
          <p:cNvSpPr>
            <a:spLocks noChangeArrowheads="1"/>
          </p:cNvSpPr>
          <p:nvPr/>
        </p:nvSpPr>
        <p:spPr bwMode="auto">
          <a:xfrm>
            <a:off x="3059832" y="5154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201" name="Rectangle 78"/>
          <p:cNvSpPr>
            <a:spLocks noChangeArrowheads="1"/>
          </p:cNvSpPr>
          <p:nvPr/>
        </p:nvSpPr>
        <p:spPr bwMode="auto">
          <a:xfrm>
            <a:off x="6012160" y="515451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02" name="Rectangle 75"/>
          <p:cNvSpPr>
            <a:spLocks noChangeArrowheads="1"/>
          </p:cNvSpPr>
          <p:nvPr/>
        </p:nvSpPr>
        <p:spPr bwMode="auto">
          <a:xfrm>
            <a:off x="827584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203" name="Rectangle 76"/>
          <p:cNvSpPr>
            <a:spLocks noChangeArrowheads="1"/>
          </p:cNvSpPr>
          <p:nvPr/>
        </p:nvSpPr>
        <p:spPr bwMode="auto">
          <a:xfrm>
            <a:off x="1618779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205" name="Rectangle 78"/>
          <p:cNvSpPr>
            <a:spLocks noChangeArrowheads="1"/>
          </p:cNvSpPr>
          <p:nvPr/>
        </p:nvSpPr>
        <p:spPr bwMode="auto">
          <a:xfrm>
            <a:off x="1906811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06" name="Rectangle 76"/>
          <p:cNvSpPr>
            <a:spLocks noChangeArrowheads="1"/>
          </p:cNvSpPr>
          <p:nvPr/>
        </p:nvSpPr>
        <p:spPr bwMode="auto">
          <a:xfrm>
            <a:off x="2915816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07" name="Rectangle 78"/>
          <p:cNvSpPr>
            <a:spLocks noChangeArrowheads="1"/>
          </p:cNvSpPr>
          <p:nvPr/>
        </p:nvSpPr>
        <p:spPr bwMode="auto">
          <a:xfrm>
            <a:off x="3203848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08" name="Rectangle 78"/>
          <p:cNvSpPr>
            <a:spLocks noChangeArrowheads="1"/>
          </p:cNvSpPr>
          <p:nvPr/>
        </p:nvSpPr>
        <p:spPr bwMode="auto">
          <a:xfrm>
            <a:off x="3851920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9" name="Rectangle 78"/>
          <p:cNvSpPr>
            <a:spLocks noChangeArrowheads="1"/>
          </p:cNvSpPr>
          <p:nvPr/>
        </p:nvSpPr>
        <p:spPr bwMode="auto">
          <a:xfrm>
            <a:off x="3779912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0" name="Rectangle 76"/>
          <p:cNvSpPr>
            <a:spLocks noChangeArrowheads="1"/>
          </p:cNvSpPr>
          <p:nvPr/>
        </p:nvSpPr>
        <p:spPr bwMode="auto">
          <a:xfrm>
            <a:off x="4211960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211" name="Rectangle 210"/>
          <p:cNvSpPr>
            <a:spLocks noChangeArrowheads="1"/>
          </p:cNvSpPr>
          <p:nvPr/>
        </p:nvSpPr>
        <p:spPr bwMode="auto">
          <a:xfrm>
            <a:off x="4499992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212" name="Rectangle 78"/>
          <p:cNvSpPr>
            <a:spLocks noChangeArrowheads="1"/>
          </p:cNvSpPr>
          <p:nvPr/>
        </p:nvSpPr>
        <p:spPr bwMode="auto">
          <a:xfrm>
            <a:off x="4788025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3" name="Rectangle 78"/>
          <p:cNvSpPr>
            <a:spLocks noChangeArrowheads="1"/>
          </p:cNvSpPr>
          <p:nvPr/>
        </p:nvSpPr>
        <p:spPr bwMode="auto">
          <a:xfrm>
            <a:off x="4860032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4" name="Rectangle 78"/>
          <p:cNvSpPr>
            <a:spLocks noChangeArrowheads="1"/>
          </p:cNvSpPr>
          <p:nvPr/>
        </p:nvSpPr>
        <p:spPr bwMode="auto">
          <a:xfrm>
            <a:off x="4932041" y="58025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" name="Rectangle 75"/>
          <p:cNvSpPr>
            <a:spLocks noChangeArrowheads="1"/>
          </p:cNvSpPr>
          <p:nvPr/>
        </p:nvSpPr>
        <p:spPr bwMode="auto">
          <a:xfrm>
            <a:off x="5580608" y="58034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216" name="Rectangle 77"/>
          <p:cNvSpPr>
            <a:spLocks noChangeArrowheads="1"/>
          </p:cNvSpPr>
          <p:nvPr/>
        </p:nvSpPr>
        <p:spPr bwMode="auto">
          <a:xfrm>
            <a:off x="5869533" y="58034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217" name="Rectangle 78"/>
          <p:cNvSpPr>
            <a:spLocks noChangeArrowheads="1"/>
          </p:cNvSpPr>
          <p:nvPr/>
        </p:nvSpPr>
        <p:spPr bwMode="auto">
          <a:xfrm>
            <a:off x="6588224" y="580437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218" name="Rectangle 78"/>
          <p:cNvSpPr>
            <a:spLocks noChangeArrowheads="1"/>
          </p:cNvSpPr>
          <p:nvPr/>
        </p:nvSpPr>
        <p:spPr bwMode="auto">
          <a:xfrm>
            <a:off x="6876256" y="580437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219" name="Rectangle 76"/>
          <p:cNvSpPr>
            <a:spLocks noChangeArrowheads="1"/>
          </p:cNvSpPr>
          <p:nvPr/>
        </p:nvSpPr>
        <p:spPr bwMode="auto">
          <a:xfrm>
            <a:off x="7668343" y="58034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220" name="Rectangle 78"/>
          <p:cNvSpPr>
            <a:spLocks noChangeArrowheads="1"/>
          </p:cNvSpPr>
          <p:nvPr/>
        </p:nvSpPr>
        <p:spPr bwMode="auto">
          <a:xfrm>
            <a:off x="7956375" y="58034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221" name="Rectangle 78"/>
          <p:cNvSpPr>
            <a:spLocks noChangeArrowheads="1"/>
          </p:cNvSpPr>
          <p:nvPr/>
        </p:nvSpPr>
        <p:spPr bwMode="auto">
          <a:xfrm>
            <a:off x="8244408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2" name="Rectangle 78"/>
          <p:cNvSpPr>
            <a:spLocks noChangeArrowheads="1"/>
          </p:cNvSpPr>
          <p:nvPr/>
        </p:nvSpPr>
        <p:spPr bwMode="auto">
          <a:xfrm>
            <a:off x="8316415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3" name="Rectangle 78"/>
          <p:cNvSpPr>
            <a:spLocks noChangeArrowheads="1"/>
          </p:cNvSpPr>
          <p:nvPr/>
        </p:nvSpPr>
        <p:spPr bwMode="auto">
          <a:xfrm>
            <a:off x="8388424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4" name="Line 99"/>
          <p:cNvSpPr>
            <a:spLocks noChangeShapeType="1"/>
          </p:cNvSpPr>
          <p:nvPr/>
        </p:nvSpPr>
        <p:spPr bwMode="auto">
          <a:xfrm>
            <a:off x="4211960" y="58025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99"/>
          <p:cNvSpPr>
            <a:spLocks noChangeShapeType="1"/>
          </p:cNvSpPr>
          <p:nvPr/>
        </p:nvSpPr>
        <p:spPr bwMode="auto">
          <a:xfrm>
            <a:off x="7668343" y="580347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6" name="Rectangle 75"/>
          <p:cNvSpPr>
            <a:spLocks noChangeArrowheads="1"/>
          </p:cNvSpPr>
          <p:nvPr/>
        </p:nvSpPr>
        <p:spPr bwMode="auto">
          <a:xfrm>
            <a:off x="539056" y="58025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227" name="Rectangle 78"/>
          <p:cNvSpPr>
            <a:spLocks noChangeArrowheads="1"/>
          </p:cNvSpPr>
          <p:nvPr/>
        </p:nvSpPr>
        <p:spPr bwMode="auto">
          <a:xfrm>
            <a:off x="6300192" y="515451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28" name="Rectangle 75"/>
          <p:cNvSpPr>
            <a:spLocks noChangeArrowheads="1"/>
          </p:cNvSpPr>
          <p:nvPr/>
        </p:nvSpPr>
        <p:spPr bwMode="auto">
          <a:xfrm>
            <a:off x="5292080" y="580437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229" name="Rectangle 78"/>
          <p:cNvSpPr>
            <a:spLocks noChangeArrowheads="1"/>
          </p:cNvSpPr>
          <p:nvPr/>
        </p:nvSpPr>
        <p:spPr bwMode="auto">
          <a:xfrm>
            <a:off x="6156176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0" name="Rectangle 78"/>
          <p:cNvSpPr>
            <a:spLocks noChangeArrowheads="1"/>
          </p:cNvSpPr>
          <p:nvPr/>
        </p:nvSpPr>
        <p:spPr bwMode="auto">
          <a:xfrm>
            <a:off x="6228184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1" name="Rectangle 78"/>
          <p:cNvSpPr>
            <a:spLocks noChangeArrowheads="1"/>
          </p:cNvSpPr>
          <p:nvPr/>
        </p:nvSpPr>
        <p:spPr bwMode="auto">
          <a:xfrm>
            <a:off x="7164288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2" name="Rectangle 78"/>
          <p:cNvSpPr>
            <a:spLocks noChangeArrowheads="1"/>
          </p:cNvSpPr>
          <p:nvPr/>
        </p:nvSpPr>
        <p:spPr bwMode="auto">
          <a:xfrm>
            <a:off x="7236295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3" name="Rectangle 78"/>
          <p:cNvSpPr>
            <a:spLocks noChangeArrowheads="1"/>
          </p:cNvSpPr>
          <p:nvPr/>
        </p:nvSpPr>
        <p:spPr bwMode="auto">
          <a:xfrm>
            <a:off x="7308304" y="5803478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4" name="Rectangle 75"/>
          <p:cNvSpPr>
            <a:spLocks noChangeArrowheads="1"/>
          </p:cNvSpPr>
          <p:nvPr/>
        </p:nvSpPr>
        <p:spPr bwMode="auto">
          <a:xfrm>
            <a:off x="3491880" y="58025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235" name="Line 99"/>
          <p:cNvSpPr>
            <a:spLocks noChangeShapeType="1"/>
          </p:cNvSpPr>
          <p:nvPr/>
        </p:nvSpPr>
        <p:spPr bwMode="auto">
          <a:xfrm>
            <a:off x="2915816" y="5802585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" name="Rectangle 77"/>
          <p:cNvSpPr>
            <a:spLocks noChangeArrowheads="1"/>
          </p:cNvSpPr>
          <p:nvPr/>
        </p:nvSpPr>
        <p:spPr bwMode="auto">
          <a:xfrm>
            <a:off x="2483768" y="51545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237" name="Rectangle 78"/>
          <p:cNvSpPr>
            <a:spLocks noChangeArrowheads="1"/>
          </p:cNvSpPr>
          <p:nvPr/>
        </p:nvSpPr>
        <p:spPr bwMode="auto">
          <a:xfrm>
            <a:off x="1115616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8" name="Rectangle 78"/>
          <p:cNvSpPr>
            <a:spLocks noChangeArrowheads="1"/>
          </p:cNvSpPr>
          <p:nvPr/>
        </p:nvSpPr>
        <p:spPr bwMode="auto">
          <a:xfrm>
            <a:off x="1187623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9" name="Rectangle 78"/>
          <p:cNvSpPr>
            <a:spLocks noChangeArrowheads="1"/>
          </p:cNvSpPr>
          <p:nvPr/>
        </p:nvSpPr>
        <p:spPr bwMode="auto">
          <a:xfrm>
            <a:off x="1259632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0" name="Rectangle 78"/>
          <p:cNvSpPr>
            <a:spLocks noChangeArrowheads="1"/>
          </p:cNvSpPr>
          <p:nvPr/>
        </p:nvSpPr>
        <p:spPr bwMode="auto">
          <a:xfrm>
            <a:off x="2195736" y="5802585"/>
            <a:ext cx="288925" cy="28892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F</a:t>
            </a:r>
            <a:endParaRPr lang="cs-CZ" altLang="cs-CZ" sz="1800" b="1"/>
          </a:p>
        </p:txBody>
      </p:sp>
      <p:sp>
        <p:nvSpPr>
          <p:cNvPr id="241" name="Rectangle 78"/>
          <p:cNvSpPr>
            <a:spLocks noChangeArrowheads="1"/>
          </p:cNvSpPr>
          <p:nvPr/>
        </p:nvSpPr>
        <p:spPr bwMode="auto">
          <a:xfrm>
            <a:off x="2555776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2" name="Rectangle 78"/>
          <p:cNvSpPr>
            <a:spLocks noChangeArrowheads="1"/>
          </p:cNvSpPr>
          <p:nvPr/>
        </p:nvSpPr>
        <p:spPr bwMode="auto">
          <a:xfrm>
            <a:off x="2483768" y="58025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3" name="Line 99"/>
          <p:cNvSpPr>
            <a:spLocks noChangeShapeType="1"/>
          </p:cNvSpPr>
          <p:nvPr/>
        </p:nvSpPr>
        <p:spPr bwMode="auto">
          <a:xfrm>
            <a:off x="5292080" y="5802585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4" name="Line 99"/>
          <p:cNvSpPr>
            <a:spLocks noChangeShapeType="1"/>
          </p:cNvSpPr>
          <p:nvPr/>
        </p:nvSpPr>
        <p:spPr bwMode="auto">
          <a:xfrm>
            <a:off x="6588224" y="58025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" name="Line 99"/>
          <p:cNvSpPr>
            <a:spLocks noChangeShapeType="1"/>
          </p:cNvSpPr>
          <p:nvPr/>
        </p:nvSpPr>
        <p:spPr bwMode="auto">
          <a:xfrm>
            <a:off x="1619672" y="5802585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" name="Line 99"/>
          <p:cNvSpPr>
            <a:spLocks noChangeShapeType="1"/>
          </p:cNvSpPr>
          <p:nvPr/>
        </p:nvSpPr>
        <p:spPr bwMode="auto">
          <a:xfrm>
            <a:off x="539552" y="58025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8" name="Line 99"/>
          <p:cNvSpPr>
            <a:spLocks noChangeShapeType="1"/>
          </p:cNvSpPr>
          <p:nvPr/>
        </p:nvSpPr>
        <p:spPr bwMode="auto">
          <a:xfrm>
            <a:off x="6012160" y="515451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0" name="Rectangle 78"/>
          <p:cNvSpPr>
            <a:spLocks noChangeArrowheads="1"/>
          </p:cNvSpPr>
          <p:nvPr/>
        </p:nvSpPr>
        <p:spPr bwMode="auto">
          <a:xfrm>
            <a:off x="4788024" y="472246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1" name="Rectangle 78"/>
          <p:cNvSpPr>
            <a:spLocks noChangeArrowheads="1"/>
          </p:cNvSpPr>
          <p:nvPr/>
        </p:nvSpPr>
        <p:spPr bwMode="auto">
          <a:xfrm>
            <a:off x="4860031" y="472246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2" name="Rectangle 78"/>
          <p:cNvSpPr>
            <a:spLocks noChangeArrowheads="1"/>
          </p:cNvSpPr>
          <p:nvPr/>
        </p:nvSpPr>
        <p:spPr bwMode="auto">
          <a:xfrm>
            <a:off x="4932040" y="472246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3" name="Rectangle 78"/>
          <p:cNvSpPr>
            <a:spLocks noChangeArrowheads="1"/>
          </p:cNvSpPr>
          <p:nvPr/>
        </p:nvSpPr>
        <p:spPr bwMode="auto">
          <a:xfrm>
            <a:off x="5004048" y="472246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9" name="Line 99"/>
          <p:cNvSpPr>
            <a:spLocks noChangeShapeType="1"/>
          </p:cNvSpPr>
          <p:nvPr/>
        </p:nvSpPr>
        <p:spPr bwMode="auto">
          <a:xfrm>
            <a:off x="4499992" y="4722465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4" name="Rectangle 76"/>
          <p:cNvSpPr>
            <a:spLocks noChangeArrowheads="1"/>
          </p:cNvSpPr>
          <p:nvPr/>
        </p:nvSpPr>
        <p:spPr bwMode="auto">
          <a:xfrm>
            <a:off x="4499992" y="27773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55" name="Rectangle 78"/>
          <p:cNvSpPr>
            <a:spLocks noChangeArrowheads="1"/>
          </p:cNvSpPr>
          <p:nvPr/>
        </p:nvSpPr>
        <p:spPr bwMode="auto">
          <a:xfrm>
            <a:off x="4788024" y="27773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" name="Rectangle 78"/>
          <p:cNvSpPr>
            <a:spLocks noChangeArrowheads="1"/>
          </p:cNvSpPr>
          <p:nvPr/>
        </p:nvSpPr>
        <p:spPr bwMode="auto">
          <a:xfrm>
            <a:off x="4860031" y="27773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7" name="Rectangle 78"/>
          <p:cNvSpPr>
            <a:spLocks noChangeArrowheads="1"/>
          </p:cNvSpPr>
          <p:nvPr/>
        </p:nvSpPr>
        <p:spPr bwMode="auto">
          <a:xfrm>
            <a:off x="4932040" y="27773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8" name="Rectangle 78"/>
          <p:cNvSpPr>
            <a:spLocks noChangeArrowheads="1"/>
          </p:cNvSpPr>
          <p:nvPr/>
        </p:nvSpPr>
        <p:spPr bwMode="auto">
          <a:xfrm>
            <a:off x="5004048" y="27773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9" name="Line 99"/>
          <p:cNvSpPr>
            <a:spLocks noChangeShapeType="1"/>
          </p:cNvSpPr>
          <p:nvPr/>
        </p:nvSpPr>
        <p:spPr bwMode="auto">
          <a:xfrm>
            <a:off x="4499992" y="2778249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0" name="Rectangle 78"/>
          <p:cNvSpPr>
            <a:spLocks noChangeArrowheads="1"/>
          </p:cNvSpPr>
          <p:nvPr/>
        </p:nvSpPr>
        <p:spPr bwMode="auto">
          <a:xfrm>
            <a:off x="6588224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1" name="Rectangle 78"/>
          <p:cNvSpPr>
            <a:spLocks noChangeArrowheads="1"/>
          </p:cNvSpPr>
          <p:nvPr/>
        </p:nvSpPr>
        <p:spPr bwMode="auto">
          <a:xfrm>
            <a:off x="6660231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2" name="Rectangle 78"/>
          <p:cNvSpPr>
            <a:spLocks noChangeArrowheads="1"/>
          </p:cNvSpPr>
          <p:nvPr/>
        </p:nvSpPr>
        <p:spPr bwMode="auto">
          <a:xfrm>
            <a:off x="6732240" y="321029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3" name="Line 99"/>
          <p:cNvSpPr>
            <a:spLocks noChangeShapeType="1"/>
          </p:cNvSpPr>
          <p:nvPr/>
        </p:nvSpPr>
        <p:spPr bwMode="auto">
          <a:xfrm>
            <a:off x="2771800" y="321029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4" name="Line 99"/>
          <p:cNvSpPr>
            <a:spLocks noChangeShapeType="1"/>
          </p:cNvSpPr>
          <p:nvPr/>
        </p:nvSpPr>
        <p:spPr bwMode="auto">
          <a:xfrm>
            <a:off x="6300192" y="38583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5" name="Line 99"/>
          <p:cNvSpPr>
            <a:spLocks noChangeShapeType="1"/>
          </p:cNvSpPr>
          <p:nvPr/>
        </p:nvSpPr>
        <p:spPr bwMode="auto">
          <a:xfrm>
            <a:off x="5004048" y="3858369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" name="Line 99"/>
          <p:cNvSpPr>
            <a:spLocks noChangeShapeType="1"/>
          </p:cNvSpPr>
          <p:nvPr/>
        </p:nvSpPr>
        <p:spPr bwMode="auto">
          <a:xfrm>
            <a:off x="899592" y="3858369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" name="Line 99"/>
          <p:cNvSpPr>
            <a:spLocks noChangeShapeType="1"/>
          </p:cNvSpPr>
          <p:nvPr/>
        </p:nvSpPr>
        <p:spPr bwMode="auto">
          <a:xfrm>
            <a:off x="827584" y="1699022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8" name="Line 99"/>
          <p:cNvSpPr>
            <a:spLocks noChangeShapeType="1"/>
          </p:cNvSpPr>
          <p:nvPr/>
        </p:nvSpPr>
        <p:spPr bwMode="auto">
          <a:xfrm>
            <a:off x="3851920" y="1050057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9" name="Line 99"/>
          <p:cNvSpPr>
            <a:spLocks noChangeShapeType="1"/>
          </p:cNvSpPr>
          <p:nvPr/>
        </p:nvSpPr>
        <p:spPr bwMode="auto">
          <a:xfrm>
            <a:off x="4716016" y="1699022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1" name="Rectangle 78"/>
          <p:cNvSpPr>
            <a:spLocks noChangeArrowheads="1"/>
          </p:cNvSpPr>
          <p:nvPr/>
        </p:nvSpPr>
        <p:spPr bwMode="auto">
          <a:xfrm>
            <a:off x="6588224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2" name="Rectangle 78"/>
          <p:cNvSpPr>
            <a:spLocks noChangeArrowheads="1"/>
          </p:cNvSpPr>
          <p:nvPr/>
        </p:nvSpPr>
        <p:spPr bwMode="auto">
          <a:xfrm>
            <a:off x="6660231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3" name="Rectangle 78"/>
          <p:cNvSpPr>
            <a:spLocks noChangeArrowheads="1"/>
          </p:cNvSpPr>
          <p:nvPr/>
        </p:nvSpPr>
        <p:spPr bwMode="auto">
          <a:xfrm>
            <a:off x="6732240" y="169902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0" name="Line 99"/>
          <p:cNvSpPr>
            <a:spLocks noChangeShapeType="1"/>
          </p:cNvSpPr>
          <p:nvPr/>
        </p:nvSpPr>
        <p:spPr bwMode="auto">
          <a:xfrm>
            <a:off x="6012160" y="169902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4" name="Line 105"/>
          <p:cNvSpPr>
            <a:spLocks noChangeShapeType="1"/>
          </p:cNvSpPr>
          <p:nvPr/>
        </p:nvSpPr>
        <p:spPr bwMode="auto">
          <a:xfrm flipH="1">
            <a:off x="827584" y="1338089"/>
            <a:ext cx="302431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5" name="Line 105"/>
          <p:cNvSpPr>
            <a:spLocks noChangeShapeType="1"/>
          </p:cNvSpPr>
          <p:nvPr/>
        </p:nvSpPr>
        <p:spPr bwMode="auto">
          <a:xfrm flipH="1">
            <a:off x="2555776" y="1338089"/>
            <a:ext cx="158415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" name="Line 105"/>
          <p:cNvSpPr>
            <a:spLocks noChangeShapeType="1"/>
          </p:cNvSpPr>
          <p:nvPr/>
        </p:nvSpPr>
        <p:spPr bwMode="auto">
          <a:xfrm flipH="1">
            <a:off x="3635896" y="1338089"/>
            <a:ext cx="79208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" name="Line 105"/>
          <p:cNvSpPr>
            <a:spLocks noChangeShapeType="1"/>
          </p:cNvSpPr>
          <p:nvPr/>
        </p:nvSpPr>
        <p:spPr bwMode="auto">
          <a:xfrm>
            <a:off x="4716016" y="1338089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8" name="Line 105"/>
          <p:cNvSpPr>
            <a:spLocks noChangeShapeType="1"/>
          </p:cNvSpPr>
          <p:nvPr/>
        </p:nvSpPr>
        <p:spPr bwMode="auto">
          <a:xfrm>
            <a:off x="5004048" y="1338089"/>
            <a:ext cx="100811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9" name="Line 105"/>
          <p:cNvSpPr>
            <a:spLocks noChangeShapeType="1"/>
          </p:cNvSpPr>
          <p:nvPr/>
        </p:nvSpPr>
        <p:spPr bwMode="auto">
          <a:xfrm>
            <a:off x="5292080" y="1338089"/>
            <a:ext cx="180020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1" name="Line 99"/>
          <p:cNvSpPr>
            <a:spLocks noChangeShapeType="1"/>
          </p:cNvSpPr>
          <p:nvPr/>
        </p:nvSpPr>
        <p:spPr bwMode="auto">
          <a:xfrm>
            <a:off x="6012160" y="321029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2" name="Line 105"/>
          <p:cNvSpPr>
            <a:spLocks noChangeShapeType="1"/>
          </p:cNvSpPr>
          <p:nvPr/>
        </p:nvSpPr>
        <p:spPr bwMode="auto">
          <a:xfrm>
            <a:off x="6588224" y="3498329"/>
            <a:ext cx="79208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3" name="Line 105"/>
          <p:cNvSpPr>
            <a:spLocks noChangeShapeType="1"/>
          </p:cNvSpPr>
          <p:nvPr/>
        </p:nvSpPr>
        <p:spPr bwMode="auto">
          <a:xfrm>
            <a:off x="6300192" y="3498329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4" name="Line 105"/>
          <p:cNvSpPr>
            <a:spLocks noChangeShapeType="1"/>
          </p:cNvSpPr>
          <p:nvPr/>
        </p:nvSpPr>
        <p:spPr bwMode="auto">
          <a:xfrm flipH="1">
            <a:off x="5004048" y="3498329"/>
            <a:ext cx="100811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5" name="Line 105"/>
          <p:cNvSpPr>
            <a:spLocks noChangeShapeType="1"/>
          </p:cNvSpPr>
          <p:nvPr/>
        </p:nvSpPr>
        <p:spPr bwMode="auto">
          <a:xfrm flipH="1">
            <a:off x="899592" y="3498329"/>
            <a:ext cx="18722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" name="Line 105"/>
          <p:cNvSpPr>
            <a:spLocks noChangeShapeType="1"/>
          </p:cNvSpPr>
          <p:nvPr/>
        </p:nvSpPr>
        <p:spPr bwMode="auto">
          <a:xfrm flipH="1">
            <a:off x="2627784" y="3498329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" name="Line 105"/>
          <p:cNvSpPr>
            <a:spLocks noChangeShapeType="1"/>
          </p:cNvSpPr>
          <p:nvPr/>
        </p:nvSpPr>
        <p:spPr bwMode="auto">
          <a:xfrm>
            <a:off x="3347864" y="3498329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8" name="Line 105"/>
          <p:cNvSpPr>
            <a:spLocks noChangeShapeType="1"/>
          </p:cNvSpPr>
          <p:nvPr/>
        </p:nvSpPr>
        <p:spPr bwMode="auto">
          <a:xfrm>
            <a:off x="4788024" y="3066281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9" name="Line 105"/>
          <p:cNvSpPr>
            <a:spLocks noChangeShapeType="1"/>
          </p:cNvSpPr>
          <p:nvPr/>
        </p:nvSpPr>
        <p:spPr bwMode="auto">
          <a:xfrm flipH="1">
            <a:off x="2771800" y="3066281"/>
            <a:ext cx="172819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0" name="Line 105"/>
          <p:cNvSpPr>
            <a:spLocks noChangeShapeType="1"/>
          </p:cNvSpPr>
          <p:nvPr/>
        </p:nvSpPr>
        <p:spPr bwMode="auto">
          <a:xfrm>
            <a:off x="6588224" y="5442545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1" name="Line 105"/>
          <p:cNvSpPr>
            <a:spLocks noChangeShapeType="1"/>
          </p:cNvSpPr>
          <p:nvPr/>
        </p:nvSpPr>
        <p:spPr bwMode="auto">
          <a:xfrm>
            <a:off x="6300192" y="5442545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2" name="Line 105"/>
          <p:cNvSpPr>
            <a:spLocks noChangeShapeType="1"/>
          </p:cNvSpPr>
          <p:nvPr/>
        </p:nvSpPr>
        <p:spPr bwMode="auto">
          <a:xfrm flipH="1">
            <a:off x="5292080" y="5442545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3" name="Line 105"/>
          <p:cNvSpPr>
            <a:spLocks noChangeShapeType="1"/>
          </p:cNvSpPr>
          <p:nvPr/>
        </p:nvSpPr>
        <p:spPr bwMode="auto">
          <a:xfrm flipH="1">
            <a:off x="539552" y="5442545"/>
            <a:ext cx="19442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4" name="Line 105"/>
          <p:cNvSpPr>
            <a:spLocks noChangeShapeType="1"/>
          </p:cNvSpPr>
          <p:nvPr/>
        </p:nvSpPr>
        <p:spPr bwMode="auto">
          <a:xfrm flipH="1">
            <a:off x="1619672" y="5442545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6" name="Line 105"/>
          <p:cNvSpPr>
            <a:spLocks noChangeShapeType="1"/>
          </p:cNvSpPr>
          <p:nvPr/>
        </p:nvSpPr>
        <p:spPr bwMode="auto">
          <a:xfrm>
            <a:off x="4788024" y="5010497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" name="Line 105"/>
          <p:cNvSpPr>
            <a:spLocks noChangeShapeType="1"/>
          </p:cNvSpPr>
          <p:nvPr/>
        </p:nvSpPr>
        <p:spPr bwMode="auto">
          <a:xfrm flipH="1">
            <a:off x="2483768" y="5010497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8" name="Line 105"/>
          <p:cNvSpPr>
            <a:spLocks noChangeShapeType="1"/>
          </p:cNvSpPr>
          <p:nvPr/>
        </p:nvSpPr>
        <p:spPr bwMode="auto">
          <a:xfrm flipH="1">
            <a:off x="2915816" y="5442545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9" name="Rectangle 78"/>
          <p:cNvSpPr>
            <a:spLocks noChangeArrowheads="1"/>
          </p:cNvSpPr>
          <p:nvPr/>
        </p:nvSpPr>
        <p:spPr bwMode="auto">
          <a:xfrm>
            <a:off x="3347864" y="51545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0" name="Rectangle 78"/>
          <p:cNvSpPr>
            <a:spLocks noChangeArrowheads="1"/>
          </p:cNvSpPr>
          <p:nvPr/>
        </p:nvSpPr>
        <p:spPr bwMode="auto">
          <a:xfrm>
            <a:off x="3419871" y="51545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7" name="Line 99"/>
          <p:cNvSpPr>
            <a:spLocks noChangeShapeType="1"/>
          </p:cNvSpPr>
          <p:nvPr/>
        </p:nvSpPr>
        <p:spPr bwMode="auto">
          <a:xfrm>
            <a:off x="2483768" y="5154513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5" name="Line 105"/>
          <p:cNvSpPr>
            <a:spLocks noChangeShapeType="1"/>
          </p:cNvSpPr>
          <p:nvPr/>
        </p:nvSpPr>
        <p:spPr bwMode="auto">
          <a:xfrm>
            <a:off x="3347864" y="5442545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5" name="AutoShape 56"/>
          <p:cNvSpPr>
            <a:spLocks noChangeArrowheads="1"/>
          </p:cNvSpPr>
          <p:nvPr/>
        </p:nvSpPr>
        <p:spPr bwMode="auto">
          <a:xfrm>
            <a:off x="395536" y="4506441"/>
            <a:ext cx="144016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Insert F</a:t>
            </a:r>
            <a:endParaRPr lang="cs-CZ" altLang="cs-CZ" sz="1800" b="1"/>
          </a:p>
        </p:txBody>
      </p:sp>
      <p:sp>
        <p:nvSpPr>
          <p:cNvPr id="306" name="AutoShape 56"/>
          <p:cNvSpPr>
            <a:spLocks noChangeArrowheads="1"/>
          </p:cNvSpPr>
          <p:nvPr/>
        </p:nvSpPr>
        <p:spPr bwMode="auto">
          <a:xfrm>
            <a:off x="395536" y="2418209"/>
            <a:ext cx="144016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</a:t>
            </a:r>
            <a:r>
              <a:rPr lang="en-US" altLang="cs-CZ" sz="1800" b="1" smtClean="0"/>
              <a:t>nsert L</a:t>
            </a:r>
            <a:endParaRPr lang="cs-CZ" altLang="cs-CZ" sz="1800" b="1"/>
          </a:p>
        </p:txBody>
      </p:sp>
      <p:grpSp>
        <p:nvGrpSpPr>
          <p:cNvPr id="307" name="Group 306"/>
          <p:cNvGrpSpPr/>
          <p:nvPr/>
        </p:nvGrpSpPr>
        <p:grpSpPr>
          <a:xfrm>
            <a:off x="6876256" y="4290417"/>
            <a:ext cx="1800200" cy="648072"/>
            <a:chOff x="395536" y="4293096"/>
            <a:chExt cx="1800200" cy="648072"/>
          </a:xfrm>
        </p:grpSpPr>
        <p:sp>
          <p:nvSpPr>
            <p:cNvPr id="308" name="AutoShape 56"/>
            <p:cNvSpPr>
              <a:spLocks noChangeArrowheads="1"/>
            </p:cNvSpPr>
            <p:nvPr/>
          </p:nvSpPr>
          <p:spPr bwMode="auto">
            <a:xfrm>
              <a:off x="395536" y="4293096"/>
              <a:ext cx="1800200" cy="648072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Unaffected</a:t>
              </a:r>
            </a:p>
            <a:p>
              <a:r>
                <a:rPr lang="en-US" b="1" smtClean="0"/>
                <a:t>nodes</a:t>
              </a:r>
              <a:endParaRPr lang="cs-CZ" b="1"/>
            </a:p>
          </p:txBody>
        </p:sp>
        <p:grpSp>
          <p:nvGrpSpPr>
            <p:cNvPr id="309" name="Group 308"/>
            <p:cNvGrpSpPr/>
            <p:nvPr/>
          </p:nvGrpSpPr>
          <p:grpSpPr>
            <a:xfrm>
              <a:off x="1403648" y="4653136"/>
              <a:ext cx="576560" cy="216024"/>
              <a:chOff x="2195240" y="4221088"/>
              <a:chExt cx="792584" cy="288925"/>
            </a:xfrm>
          </p:grpSpPr>
          <p:sp>
            <p:nvSpPr>
              <p:cNvPr id="310" name="Rectangle 75"/>
              <p:cNvSpPr>
                <a:spLocks noChangeArrowheads="1"/>
              </p:cNvSpPr>
              <p:nvPr/>
            </p:nvSpPr>
            <p:spPr bwMode="auto">
              <a:xfrm>
                <a:off x="2483768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1" name="Rectangle 75"/>
              <p:cNvSpPr>
                <a:spLocks noChangeArrowheads="1"/>
              </p:cNvSpPr>
              <p:nvPr/>
            </p:nvSpPr>
            <p:spPr bwMode="auto">
              <a:xfrm>
                <a:off x="2195240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2" name="Rectangle 78"/>
              <p:cNvSpPr>
                <a:spLocks noChangeArrowheads="1"/>
              </p:cNvSpPr>
              <p:nvPr/>
            </p:nvSpPr>
            <p:spPr bwMode="auto">
              <a:xfrm>
                <a:off x="2771800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3" name="Rectangle 78"/>
              <p:cNvSpPr>
                <a:spLocks noChangeArrowheads="1"/>
              </p:cNvSpPr>
              <p:nvPr/>
            </p:nvSpPr>
            <p:spPr bwMode="auto">
              <a:xfrm>
                <a:off x="2843807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4" name="Rectangle 78"/>
              <p:cNvSpPr>
                <a:spLocks noChangeArrowheads="1"/>
              </p:cNvSpPr>
              <p:nvPr/>
            </p:nvSpPr>
            <p:spPr bwMode="auto">
              <a:xfrm>
                <a:off x="2915816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315" name="Line 99"/>
              <p:cNvSpPr>
                <a:spLocks noChangeShapeType="1"/>
              </p:cNvSpPr>
              <p:nvPr/>
            </p:nvSpPr>
            <p:spPr bwMode="auto">
              <a:xfrm>
                <a:off x="2195736" y="4221088"/>
                <a:ext cx="7920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oval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16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80" name="AutoShape 115"/>
          <p:cNvSpPr>
            <a:spLocks noChangeArrowheads="1"/>
          </p:cNvSpPr>
          <p:nvPr/>
        </p:nvSpPr>
        <p:spPr bwMode="auto">
          <a:xfrm>
            <a:off x="3347864" y="2132856"/>
            <a:ext cx="5256584" cy="50405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Single phase: Split the root, because it is full, and</a:t>
            </a:r>
          </a:p>
          <a:p>
            <a:r>
              <a:rPr lang="en-US" altLang="cs-CZ" smtClean="0"/>
              <a:t>then continue downwards inserting L</a:t>
            </a:r>
          </a:p>
        </p:txBody>
      </p:sp>
    </p:spTree>
    <p:extLst>
      <p:ext uri="{BB962C8B-B14F-4D97-AF65-F5344CB8AC3E}">
        <p14:creationId xmlns:p14="http://schemas.microsoft.com/office/powerpoint/2010/main" val="31316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AutoShape 3"/>
          <p:cNvSpPr>
            <a:spLocks noChangeArrowheads="1"/>
          </p:cNvSpPr>
          <p:nvPr/>
        </p:nvSpPr>
        <p:spPr bwMode="auto">
          <a:xfrm>
            <a:off x="251520" y="3933056"/>
            <a:ext cx="8640960" cy="252028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507" name="AutoShape 2"/>
          <p:cNvSpPr>
            <a:spLocks noChangeArrowheads="1"/>
          </p:cNvSpPr>
          <p:nvPr/>
        </p:nvSpPr>
        <p:spPr bwMode="auto">
          <a:xfrm>
            <a:off x="467544" y="548680"/>
            <a:ext cx="7777162" cy="431800"/>
          </a:xfrm>
          <a:prstGeom prst="roundRect">
            <a:avLst>
              <a:gd name="adj" fmla="val 2106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B-</a:t>
            </a:r>
            <a:r>
              <a:rPr lang="en-US" altLang="cs-CZ"/>
              <a:t>tree</a:t>
            </a:r>
            <a:r>
              <a:rPr lang="cs-CZ" altLang="cs-CZ"/>
              <a:t>  -- Rudolf Bayer</a:t>
            </a:r>
            <a:r>
              <a:rPr lang="en-GB" altLang="cs-CZ"/>
              <a:t>, </a:t>
            </a:r>
            <a:r>
              <a:rPr lang="cs-CZ" altLang="cs-CZ"/>
              <a:t>Edward M. McCreight</a:t>
            </a:r>
            <a:r>
              <a:rPr lang="en-GB" altLang="cs-CZ"/>
              <a:t>,</a:t>
            </a:r>
            <a:r>
              <a:rPr lang="cs-CZ" altLang="cs-CZ"/>
              <a:t> 1972 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323528" y="1124744"/>
            <a:ext cx="8496944" cy="2593057"/>
          </a:xfrm>
          <a:prstGeom prst="roundRect">
            <a:avLst>
              <a:gd name="adj" fmla="val 55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cs-CZ"/>
              <a:t>All lengths of paths from the root to the leaves are equal.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/>
              <a:t>B-</a:t>
            </a:r>
            <a:r>
              <a:rPr lang="en-US" altLang="cs-CZ"/>
              <a:t>tree</a:t>
            </a:r>
            <a:r>
              <a:rPr lang="cs-CZ" altLang="cs-CZ"/>
              <a:t> </a:t>
            </a:r>
            <a:r>
              <a:rPr lang="en-US" altLang="cs-CZ"/>
              <a:t>is perfectly balanced</a:t>
            </a:r>
            <a:r>
              <a:rPr lang="cs-CZ" altLang="cs-CZ" smtClean="0"/>
              <a:t>.</a:t>
            </a:r>
            <a:r>
              <a:rPr lang="en-US" altLang="cs-CZ" smtClean="0"/>
              <a:t> </a:t>
            </a:r>
            <a:r>
              <a:rPr lang="cs-CZ" altLang="cs-CZ" smtClean="0"/>
              <a:t>K</a:t>
            </a:r>
            <a:r>
              <a:rPr lang="en-US" altLang="cs-CZ" smtClean="0"/>
              <a:t>eys in </a:t>
            </a:r>
            <a:r>
              <a:rPr lang="en-US" altLang="cs-CZ"/>
              <a:t>the nodes are kept sorted.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mtClean="0"/>
              <a:t>Fix</a:t>
            </a:r>
            <a:r>
              <a:rPr lang="en-US" altLang="cs-CZ"/>
              <a:t>ed</a:t>
            </a:r>
            <a:r>
              <a:rPr lang="cs-CZ" altLang="cs-CZ"/>
              <a:t> </a:t>
            </a:r>
            <a:r>
              <a:rPr lang="en-US" altLang="cs-CZ" smtClean="0"/>
              <a:t>parameter </a:t>
            </a:r>
            <a:r>
              <a:rPr lang="cs-CZ" altLang="cs-CZ" smtClean="0"/>
              <a:t>k </a:t>
            </a:r>
            <a:r>
              <a:rPr lang="en-US" altLang="cs-CZ"/>
              <a:t>&gt; 1  dictates the same size of all nodes.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cs-CZ" smtClean="0"/>
              <a:t>Each </a:t>
            </a:r>
            <a:r>
              <a:rPr lang="en-US" altLang="cs-CZ"/>
              <a:t>node except </a:t>
            </a:r>
            <a:r>
              <a:rPr lang="en-US" altLang="cs-CZ" smtClean="0"/>
              <a:t>for </a:t>
            </a:r>
            <a:r>
              <a:rPr lang="en-US" altLang="cs-CZ"/>
              <a:t>the root contains at least k and at most </a:t>
            </a:r>
            <a:r>
              <a:rPr lang="cs-CZ" altLang="cs-CZ"/>
              <a:t>2k k</a:t>
            </a:r>
            <a:r>
              <a:rPr lang="en-US" altLang="cs-CZ"/>
              <a:t>eys</a:t>
            </a:r>
            <a:r>
              <a:rPr lang="cs-CZ" altLang="cs-CZ"/>
              <a:t> </a:t>
            </a:r>
            <a:r>
              <a:rPr lang="en-US" altLang="cs-CZ" smtClean="0"/>
              <a:t>and </a:t>
            </a:r>
            <a:r>
              <a:rPr lang="en-US" altLang="cs-CZ"/>
              <a:t>if it is not a leaf  it has at least </a:t>
            </a:r>
            <a:r>
              <a:rPr lang="cs-CZ" altLang="cs-CZ"/>
              <a:t> k+1 a</a:t>
            </a:r>
            <a:r>
              <a:rPr lang="en-US" altLang="cs-CZ"/>
              <a:t>nd at most </a:t>
            </a:r>
            <a:r>
              <a:rPr lang="cs-CZ" altLang="cs-CZ"/>
              <a:t> 2k+1 </a:t>
            </a:r>
            <a:r>
              <a:rPr lang="en-US" altLang="cs-CZ"/>
              <a:t>children</a:t>
            </a:r>
            <a:r>
              <a:rPr lang="cs-CZ" altLang="cs-CZ"/>
              <a:t>. </a:t>
            </a:r>
            <a:endParaRPr lang="en-US" altLang="cs-CZ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cs-CZ" smtClean="0"/>
              <a:t>The </a:t>
            </a:r>
            <a:r>
              <a:rPr lang="en-US" altLang="cs-CZ"/>
              <a:t>root </a:t>
            </a:r>
            <a:r>
              <a:rPr lang="en-US" altLang="cs-CZ" smtClean="0"/>
              <a:t>may contain </a:t>
            </a:r>
            <a:r>
              <a:rPr lang="en-US" altLang="cs-CZ"/>
              <a:t>any number of keys from 1 to </a:t>
            </a:r>
            <a:r>
              <a:rPr lang="cs-CZ" altLang="cs-CZ"/>
              <a:t>2k</a:t>
            </a:r>
            <a:r>
              <a:rPr lang="en-US" altLang="cs-CZ" smtClean="0"/>
              <a:t>. If </a:t>
            </a:r>
            <a:r>
              <a:rPr lang="en-US" altLang="cs-CZ"/>
              <a:t>it is not simultaneously a leaf </a:t>
            </a:r>
            <a:r>
              <a:rPr lang="en-US" altLang="cs-CZ" smtClean="0"/>
              <a:t>it </a:t>
            </a:r>
            <a:r>
              <a:rPr lang="en-US" altLang="cs-CZ"/>
              <a:t>has at least 2 and at most </a:t>
            </a:r>
            <a:r>
              <a:rPr lang="cs-CZ" altLang="cs-CZ" smtClean="0"/>
              <a:t>2k+1</a:t>
            </a:r>
            <a:r>
              <a:rPr lang="en-US" altLang="cs-CZ" smtClean="0"/>
              <a:t>children</a:t>
            </a:r>
            <a:r>
              <a:rPr lang="en-US" altLang="cs-CZ"/>
              <a:t>.</a:t>
            </a:r>
          </a:p>
        </p:txBody>
      </p:sp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3276799" y="44364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X</a:t>
            </a:r>
          </a:p>
        </p:txBody>
      </p:sp>
      <p:sp>
        <p:nvSpPr>
          <p:cNvPr id="21514" name="Rectangle 11"/>
          <p:cNvSpPr>
            <a:spLocks noChangeArrowheads="1"/>
          </p:cNvSpPr>
          <p:nvPr/>
        </p:nvSpPr>
        <p:spPr bwMode="auto">
          <a:xfrm>
            <a:off x="2989461" y="44364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3564136" y="44364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Y</a:t>
            </a: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5437386" y="51556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17" name="Rectangle 14"/>
          <p:cNvSpPr>
            <a:spLocks noChangeArrowheads="1"/>
          </p:cNvSpPr>
          <p:nvPr/>
        </p:nvSpPr>
        <p:spPr bwMode="auto">
          <a:xfrm>
            <a:off x="6013649" y="51556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18" name="Rectangle 15"/>
          <p:cNvSpPr>
            <a:spLocks noChangeArrowheads="1"/>
          </p:cNvSpPr>
          <p:nvPr/>
        </p:nvSpPr>
        <p:spPr bwMode="auto">
          <a:xfrm>
            <a:off x="5726311" y="51556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19" name="Rectangle 16"/>
          <p:cNvSpPr>
            <a:spLocks noChangeArrowheads="1"/>
          </p:cNvSpPr>
          <p:nvPr/>
        </p:nvSpPr>
        <p:spPr bwMode="auto">
          <a:xfrm>
            <a:off x="6300986" y="515563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0" name="Rectangle 17"/>
          <p:cNvSpPr>
            <a:spLocks noChangeArrowheads="1"/>
          </p:cNvSpPr>
          <p:nvPr/>
        </p:nvSpPr>
        <p:spPr bwMode="auto">
          <a:xfrm>
            <a:off x="1117675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1" name="Rectangle 18"/>
          <p:cNvSpPr>
            <a:spLocks noChangeArrowheads="1"/>
          </p:cNvSpPr>
          <p:nvPr/>
        </p:nvSpPr>
        <p:spPr bwMode="auto">
          <a:xfrm>
            <a:off x="1693937" y="5157217"/>
            <a:ext cx="285750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2" name="Rectangle 19"/>
          <p:cNvSpPr>
            <a:spLocks noChangeArrowheads="1"/>
          </p:cNvSpPr>
          <p:nvPr/>
        </p:nvSpPr>
        <p:spPr bwMode="auto">
          <a:xfrm>
            <a:off x="1406600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 </a:t>
            </a:r>
          </a:p>
        </p:txBody>
      </p:sp>
      <p:sp>
        <p:nvSpPr>
          <p:cNvPr id="21523" name="Rectangle 20"/>
          <p:cNvSpPr>
            <a:spLocks noChangeArrowheads="1"/>
          </p:cNvSpPr>
          <p:nvPr/>
        </p:nvSpPr>
        <p:spPr bwMode="auto">
          <a:xfrm>
            <a:off x="1981275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4" name="Rectangle 21"/>
          <p:cNvSpPr>
            <a:spLocks noChangeArrowheads="1"/>
          </p:cNvSpPr>
          <p:nvPr/>
        </p:nvSpPr>
        <p:spPr bwMode="auto">
          <a:xfrm>
            <a:off x="2484512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5" name="Rectangle 22"/>
          <p:cNvSpPr>
            <a:spLocks noChangeArrowheads="1"/>
          </p:cNvSpPr>
          <p:nvPr/>
        </p:nvSpPr>
        <p:spPr bwMode="auto">
          <a:xfrm>
            <a:off x="3060775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6" name="Rectangle 23"/>
          <p:cNvSpPr>
            <a:spLocks noChangeArrowheads="1"/>
          </p:cNvSpPr>
          <p:nvPr/>
        </p:nvSpPr>
        <p:spPr bwMode="auto">
          <a:xfrm>
            <a:off x="2773437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7" name="Rectangle 24"/>
          <p:cNvSpPr>
            <a:spLocks noChangeArrowheads="1"/>
          </p:cNvSpPr>
          <p:nvPr/>
        </p:nvSpPr>
        <p:spPr bwMode="auto">
          <a:xfrm>
            <a:off x="3348112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28" name="Rectangle 25"/>
          <p:cNvSpPr>
            <a:spLocks noChangeArrowheads="1"/>
          </p:cNvSpPr>
          <p:nvPr/>
        </p:nvSpPr>
        <p:spPr bwMode="auto">
          <a:xfrm>
            <a:off x="4429200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29" name="Rectangle 26"/>
          <p:cNvSpPr>
            <a:spLocks noChangeArrowheads="1"/>
          </p:cNvSpPr>
          <p:nvPr/>
        </p:nvSpPr>
        <p:spPr bwMode="auto">
          <a:xfrm>
            <a:off x="3852937" y="51588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30" name="Rectangle 27"/>
          <p:cNvSpPr>
            <a:spLocks noChangeArrowheads="1"/>
          </p:cNvSpPr>
          <p:nvPr/>
        </p:nvSpPr>
        <p:spPr bwMode="auto">
          <a:xfrm>
            <a:off x="4716537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31" name="Line 28"/>
          <p:cNvSpPr>
            <a:spLocks noChangeShapeType="1"/>
          </p:cNvSpPr>
          <p:nvPr/>
        </p:nvSpPr>
        <p:spPr bwMode="auto">
          <a:xfrm>
            <a:off x="5435799" y="515563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2" name="Line 29"/>
          <p:cNvSpPr>
            <a:spLocks noChangeShapeType="1"/>
          </p:cNvSpPr>
          <p:nvPr/>
        </p:nvSpPr>
        <p:spPr bwMode="auto">
          <a:xfrm>
            <a:off x="1116087" y="515721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3" name="Line 30"/>
          <p:cNvSpPr>
            <a:spLocks noChangeShapeType="1"/>
          </p:cNvSpPr>
          <p:nvPr/>
        </p:nvSpPr>
        <p:spPr bwMode="auto">
          <a:xfrm>
            <a:off x="2484512" y="515721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4" name="Line 32"/>
          <p:cNvSpPr>
            <a:spLocks noChangeShapeType="1"/>
          </p:cNvSpPr>
          <p:nvPr/>
        </p:nvSpPr>
        <p:spPr bwMode="auto">
          <a:xfrm flipH="1">
            <a:off x="1115616" y="4725417"/>
            <a:ext cx="1873845" cy="431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5" name="Line 34"/>
          <p:cNvSpPr>
            <a:spLocks noChangeShapeType="1"/>
          </p:cNvSpPr>
          <p:nvPr/>
        </p:nvSpPr>
        <p:spPr bwMode="auto">
          <a:xfrm flipH="1">
            <a:off x="2483767" y="4725417"/>
            <a:ext cx="793031" cy="431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6" name="Line 35"/>
          <p:cNvSpPr>
            <a:spLocks noChangeShapeType="1"/>
          </p:cNvSpPr>
          <p:nvPr/>
        </p:nvSpPr>
        <p:spPr bwMode="auto">
          <a:xfrm>
            <a:off x="3564137" y="4725417"/>
            <a:ext cx="287784" cy="431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7" name="Rectangle 36"/>
          <p:cNvSpPr>
            <a:spLocks noChangeArrowheads="1"/>
          </p:cNvSpPr>
          <p:nvPr/>
        </p:nvSpPr>
        <p:spPr bwMode="auto">
          <a:xfrm>
            <a:off x="4140275" y="515880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38" name="Line 37"/>
          <p:cNvSpPr>
            <a:spLocks noChangeShapeType="1"/>
          </p:cNvSpPr>
          <p:nvPr/>
        </p:nvSpPr>
        <p:spPr bwMode="auto">
          <a:xfrm>
            <a:off x="3852937" y="515721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39" name="Rectangle 38"/>
          <p:cNvSpPr>
            <a:spLocks noChangeArrowheads="1"/>
          </p:cNvSpPr>
          <p:nvPr/>
        </p:nvSpPr>
        <p:spPr bwMode="auto">
          <a:xfrm>
            <a:off x="3851474" y="44364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40" name="AutoShape 41"/>
          <p:cNvSpPr>
            <a:spLocks noChangeArrowheads="1"/>
          </p:cNvSpPr>
          <p:nvPr/>
        </p:nvSpPr>
        <p:spPr bwMode="auto">
          <a:xfrm>
            <a:off x="5364088" y="5949280"/>
            <a:ext cx="2519884" cy="287337"/>
          </a:xfrm>
          <a:prstGeom prst="roundRect">
            <a:avLst>
              <a:gd name="adj" fmla="val 15750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 &lt; keys</a:t>
            </a:r>
            <a:endParaRPr lang="cs-CZ" altLang="cs-CZ" sz="1800" b="1"/>
          </a:p>
        </p:txBody>
      </p:sp>
      <p:sp>
        <p:nvSpPr>
          <p:cNvPr id="21541" name="AutoShape 42"/>
          <p:cNvSpPr>
            <a:spLocks/>
          </p:cNvSpPr>
          <p:nvPr/>
        </p:nvSpPr>
        <p:spPr bwMode="auto">
          <a:xfrm rot="5400000">
            <a:off x="2123108" y="4437732"/>
            <a:ext cx="144462" cy="2735510"/>
          </a:xfrm>
          <a:prstGeom prst="rightBrace">
            <a:avLst>
              <a:gd name="adj1" fmla="val 13287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542" name="Line 43"/>
          <p:cNvSpPr>
            <a:spLocks noChangeShapeType="1"/>
          </p:cNvSpPr>
          <p:nvPr/>
        </p:nvSpPr>
        <p:spPr bwMode="auto">
          <a:xfrm flipH="1">
            <a:off x="2916436" y="4077717"/>
            <a:ext cx="1079500" cy="35877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3" name="AutoShape 44"/>
          <p:cNvSpPr>
            <a:spLocks noChangeArrowheads="1"/>
          </p:cNvSpPr>
          <p:nvPr/>
        </p:nvSpPr>
        <p:spPr bwMode="auto">
          <a:xfrm>
            <a:off x="755576" y="5949280"/>
            <a:ext cx="2880320" cy="287337"/>
          </a:xfrm>
          <a:prstGeom prst="roundRect">
            <a:avLst>
              <a:gd name="adj" fmla="val 15750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keys</a:t>
            </a:r>
            <a:r>
              <a:rPr lang="cs-CZ" altLang="cs-CZ" sz="1800" b="1"/>
              <a:t> </a:t>
            </a:r>
            <a:r>
              <a:rPr lang="en-US" altLang="cs-CZ" sz="1800" b="1"/>
              <a:t>&lt;</a:t>
            </a:r>
            <a:r>
              <a:rPr lang="cs-CZ" altLang="cs-CZ" sz="1800" b="1"/>
              <a:t> X </a:t>
            </a:r>
          </a:p>
        </p:txBody>
      </p:sp>
      <p:sp>
        <p:nvSpPr>
          <p:cNvPr id="21544" name="AutoShape 45"/>
          <p:cNvSpPr>
            <a:spLocks noChangeArrowheads="1"/>
          </p:cNvSpPr>
          <p:nvPr/>
        </p:nvSpPr>
        <p:spPr bwMode="auto">
          <a:xfrm>
            <a:off x="3707904" y="5949280"/>
            <a:ext cx="1512168" cy="287337"/>
          </a:xfrm>
          <a:prstGeom prst="roundRect">
            <a:avLst>
              <a:gd name="adj" fmla="val 15750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X &lt; keys</a:t>
            </a:r>
            <a:r>
              <a:rPr lang="cs-CZ" altLang="cs-CZ" sz="1800" b="1"/>
              <a:t> </a:t>
            </a:r>
            <a:r>
              <a:rPr lang="en-US" altLang="cs-CZ" sz="1800" b="1"/>
              <a:t>&lt;</a:t>
            </a:r>
            <a:r>
              <a:rPr lang="cs-CZ" altLang="cs-CZ" sz="1800" b="1"/>
              <a:t> </a:t>
            </a:r>
            <a:r>
              <a:rPr lang="en-US" altLang="cs-CZ" sz="1800" b="1"/>
              <a:t>Y</a:t>
            </a:r>
            <a:r>
              <a:rPr lang="cs-CZ" altLang="cs-CZ" sz="1800" b="1"/>
              <a:t> </a:t>
            </a:r>
          </a:p>
        </p:txBody>
      </p:sp>
      <p:sp>
        <p:nvSpPr>
          <p:cNvPr id="21545" name="Line 48"/>
          <p:cNvSpPr>
            <a:spLocks noChangeShapeType="1"/>
          </p:cNvSpPr>
          <p:nvPr/>
        </p:nvSpPr>
        <p:spPr bwMode="auto">
          <a:xfrm>
            <a:off x="3059187" y="5446142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6" name="Line 49"/>
          <p:cNvSpPr>
            <a:spLocks noChangeShapeType="1"/>
          </p:cNvSpPr>
          <p:nvPr/>
        </p:nvSpPr>
        <p:spPr bwMode="auto">
          <a:xfrm flipH="1">
            <a:off x="2700412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7" name="Line 50"/>
          <p:cNvSpPr>
            <a:spLocks noChangeShapeType="1"/>
          </p:cNvSpPr>
          <p:nvPr/>
        </p:nvSpPr>
        <p:spPr bwMode="auto">
          <a:xfrm flipH="1">
            <a:off x="2340050" y="5446142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8" name="Line 52"/>
          <p:cNvSpPr>
            <a:spLocks noChangeShapeType="1"/>
          </p:cNvSpPr>
          <p:nvPr/>
        </p:nvSpPr>
        <p:spPr bwMode="auto">
          <a:xfrm>
            <a:off x="1979687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49" name="Line 53"/>
          <p:cNvSpPr>
            <a:spLocks noChangeShapeType="1"/>
          </p:cNvSpPr>
          <p:nvPr/>
        </p:nvSpPr>
        <p:spPr bwMode="auto">
          <a:xfrm>
            <a:off x="1690762" y="5446142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0" name="Line 54"/>
          <p:cNvSpPr>
            <a:spLocks noChangeShapeType="1"/>
          </p:cNvSpPr>
          <p:nvPr/>
        </p:nvSpPr>
        <p:spPr bwMode="auto">
          <a:xfrm flipH="1">
            <a:off x="1331987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1" name="Line 55"/>
          <p:cNvSpPr>
            <a:spLocks noChangeShapeType="1"/>
          </p:cNvSpPr>
          <p:nvPr/>
        </p:nvSpPr>
        <p:spPr bwMode="auto">
          <a:xfrm flipH="1">
            <a:off x="971625" y="5446142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2" name="Line 57"/>
          <p:cNvSpPr>
            <a:spLocks noChangeShapeType="1"/>
          </p:cNvSpPr>
          <p:nvPr/>
        </p:nvSpPr>
        <p:spPr bwMode="auto">
          <a:xfrm>
            <a:off x="4427612" y="5446142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3" name="Line 58"/>
          <p:cNvSpPr>
            <a:spLocks noChangeShapeType="1"/>
          </p:cNvSpPr>
          <p:nvPr/>
        </p:nvSpPr>
        <p:spPr bwMode="auto">
          <a:xfrm flipH="1">
            <a:off x="4068837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4" name="Line 59"/>
          <p:cNvSpPr>
            <a:spLocks noChangeShapeType="1"/>
          </p:cNvSpPr>
          <p:nvPr/>
        </p:nvSpPr>
        <p:spPr bwMode="auto">
          <a:xfrm flipH="1">
            <a:off x="3779912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5" name="Line 62"/>
          <p:cNvSpPr>
            <a:spLocks noChangeShapeType="1"/>
          </p:cNvSpPr>
          <p:nvPr/>
        </p:nvSpPr>
        <p:spPr bwMode="auto">
          <a:xfrm flipH="1">
            <a:off x="5653286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6" name="Line 63"/>
          <p:cNvSpPr>
            <a:spLocks noChangeShapeType="1"/>
          </p:cNvSpPr>
          <p:nvPr/>
        </p:nvSpPr>
        <p:spPr bwMode="auto">
          <a:xfrm flipH="1">
            <a:off x="5292924" y="5446142"/>
            <a:ext cx="14287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7" name="Line 64"/>
          <p:cNvSpPr>
            <a:spLocks noChangeShapeType="1"/>
          </p:cNvSpPr>
          <p:nvPr/>
        </p:nvSpPr>
        <p:spPr bwMode="auto">
          <a:xfrm>
            <a:off x="6012061" y="5446142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8" name="Line 65"/>
          <p:cNvSpPr>
            <a:spLocks noChangeShapeType="1"/>
          </p:cNvSpPr>
          <p:nvPr/>
        </p:nvSpPr>
        <p:spPr bwMode="auto">
          <a:xfrm>
            <a:off x="6300986" y="5446142"/>
            <a:ext cx="71438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59" name="Line 66"/>
          <p:cNvSpPr>
            <a:spLocks noChangeShapeType="1"/>
          </p:cNvSpPr>
          <p:nvPr/>
        </p:nvSpPr>
        <p:spPr bwMode="auto">
          <a:xfrm>
            <a:off x="6588324" y="5446142"/>
            <a:ext cx="2159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60" name="Rectangle 70"/>
          <p:cNvSpPr>
            <a:spLocks noChangeArrowheads="1"/>
          </p:cNvSpPr>
          <p:nvPr/>
        </p:nvSpPr>
        <p:spPr bwMode="auto">
          <a:xfrm>
            <a:off x="7164586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61" name="Rectangle 71"/>
          <p:cNvSpPr>
            <a:spLocks noChangeArrowheads="1"/>
          </p:cNvSpPr>
          <p:nvPr/>
        </p:nvSpPr>
        <p:spPr bwMode="auto">
          <a:xfrm>
            <a:off x="6877249" y="51572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1562" name="AutoShape 72"/>
          <p:cNvSpPr>
            <a:spLocks/>
          </p:cNvSpPr>
          <p:nvPr/>
        </p:nvSpPr>
        <p:spPr bwMode="auto">
          <a:xfrm rot="5400000">
            <a:off x="4283373" y="5157787"/>
            <a:ext cx="144462" cy="1295400"/>
          </a:xfrm>
          <a:prstGeom prst="rightBrace">
            <a:avLst>
              <a:gd name="adj1" fmla="val 7472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563" name="AutoShape 73"/>
          <p:cNvSpPr>
            <a:spLocks/>
          </p:cNvSpPr>
          <p:nvPr/>
        </p:nvSpPr>
        <p:spPr bwMode="auto">
          <a:xfrm rot="5400000">
            <a:off x="6408402" y="4616935"/>
            <a:ext cx="143100" cy="2375744"/>
          </a:xfrm>
          <a:prstGeom prst="rightBrace">
            <a:avLst>
              <a:gd name="adj1" fmla="val 214167"/>
              <a:gd name="adj2" fmla="val 5175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1564" name="Line 74"/>
          <p:cNvSpPr>
            <a:spLocks noChangeShapeType="1"/>
          </p:cNvSpPr>
          <p:nvPr/>
        </p:nvSpPr>
        <p:spPr bwMode="auto">
          <a:xfrm>
            <a:off x="3851474" y="4725417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65" name="Freeform 78"/>
          <p:cNvSpPr>
            <a:spLocks/>
          </p:cNvSpPr>
          <p:nvPr/>
        </p:nvSpPr>
        <p:spPr bwMode="auto">
          <a:xfrm flipH="1">
            <a:off x="7164586" y="5085780"/>
            <a:ext cx="431800" cy="552450"/>
          </a:xfrm>
          <a:custGeom>
            <a:avLst/>
            <a:gdLst>
              <a:gd name="T0" fmla="*/ 2147483647 w 446"/>
              <a:gd name="T1" fmla="*/ 0 h 348"/>
              <a:gd name="T2" fmla="*/ 2147483647 w 446"/>
              <a:gd name="T3" fmla="*/ 2147483647 h 348"/>
              <a:gd name="T4" fmla="*/ 2147483647 w 446"/>
              <a:gd name="T5" fmla="*/ 2147483647 h 348"/>
              <a:gd name="T6" fmla="*/ 2147483647 w 446"/>
              <a:gd name="T7" fmla="*/ 2147483647 h 348"/>
              <a:gd name="T8" fmla="*/ 2147483647 w 446"/>
              <a:gd name="T9" fmla="*/ 2147483647 h 348"/>
              <a:gd name="T10" fmla="*/ 2147483647 w 446"/>
              <a:gd name="T11" fmla="*/ 2147483647 h 348"/>
              <a:gd name="T12" fmla="*/ 2147483647 w 446"/>
              <a:gd name="T13" fmla="*/ 2147483647 h 348"/>
              <a:gd name="T14" fmla="*/ 2147483647 w 446"/>
              <a:gd name="T15" fmla="*/ 2147483647 h 348"/>
              <a:gd name="T16" fmla="*/ 2147483647 w 446"/>
              <a:gd name="T17" fmla="*/ 2147483647 h 348"/>
              <a:gd name="T18" fmla="*/ 2147483647 w 446"/>
              <a:gd name="T19" fmla="*/ 2147483647 h 348"/>
              <a:gd name="T20" fmla="*/ 2147483647 w 446"/>
              <a:gd name="T21" fmla="*/ 2147483647 h 348"/>
              <a:gd name="T22" fmla="*/ 2147483647 w 446"/>
              <a:gd name="T23" fmla="*/ 2147483647 h 348"/>
              <a:gd name="T24" fmla="*/ 2147483647 w 446"/>
              <a:gd name="T25" fmla="*/ 2147483647 h 348"/>
              <a:gd name="T26" fmla="*/ 2147483647 w 446"/>
              <a:gd name="T27" fmla="*/ 0 h 34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46"/>
              <a:gd name="T43" fmla="*/ 0 h 348"/>
              <a:gd name="T44" fmla="*/ 446 w 446"/>
              <a:gd name="T45" fmla="*/ 348 h 34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46" h="348">
                <a:moveTo>
                  <a:pt x="30" y="0"/>
                </a:moveTo>
                <a:cubicBezTo>
                  <a:pt x="60" y="0"/>
                  <a:pt x="173" y="23"/>
                  <a:pt x="211" y="46"/>
                </a:cubicBezTo>
                <a:cubicBezTo>
                  <a:pt x="249" y="69"/>
                  <a:pt x="242" y="121"/>
                  <a:pt x="257" y="136"/>
                </a:cubicBezTo>
                <a:cubicBezTo>
                  <a:pt x="272" y="151"/>
                  <a:pt x="287" y="128"/>
                  <a:pt x="302" y="136"/>
                </a:cubicBezTo>
                <a:cubicBezTo>
                  <a:pt x="317" y="144"/>
                  <a:pt x="324" y="167"/>
                  <a:pt x="347" y="182"/>
                </a:cubicBezTo>
                <a:cubicBezTo>
                  <a:pt x="370" y="197"/>
                  <a:pt x="430" y="212"/>
                  <a:pt x="438" y="227"/>
                </a:cubicBezTo>
                <a:cubicBezTo>
                  <a:pt x="446" y="242"/>
                  <a:pt x="408" y="257"/>
                  <a:pt x="393" y="272"/>
                </a:cubicBezTo>
                <a:cubicBezTo>
                  <a:pt x="378" y="287"/>
                  <a:pt x="370" y="310"/>
                  <a:pt x="347" y="318"/>
                </a:cubicBezTo>
                <a:cubicBezTo>
                  <a:pt x="324" y="326"/>
                  <a:pt x="295" y="318"/>
                  <a:pt x="257" y="318"/>
                </a:cubicBezTo>
                <a:cubicBezTo>
                  <a:pt x="219" y="318"/>
                  <a:pt x="151" y="318"/>
                  <a:pt x="121" y="318"/>
                </a:cubicBezTo>
                <a:cubicBezTo>
                  <a:pt x="91" y="318"/>
                  <a:pt x="90" y="348"/>
                  <a:pt x="75" y="318"/>
                </a:cubicBezTo>
                <a:cubicBezTo>
                  <a:pt x="60" y="288"/>
                  <a:pt x="37" y="181"/>
                  <a:pt x="30" y="136"/>
                </a:cubicBezTo>
                <a:cubicBezTo>
                  <a:pt x="23" y="91"/>
                  <a:pt x="30" y="69"/>
                  <a:pt x="30" y="46"/>
                </a:cubicBezTo>
                <a:cubicBezTo>
                  <a:pt x="30" y="23"/>
                  <a:pt x="0" y="0"/>
                  <a:pt x="3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>
        <p:nvSpPr>
          <p:cNvPr id="21566" name="Line 79"/>
          <p:cNvSpPr>
            <a:spLocks noChangeShapeType="1"/>
          </p:cNvSpPr>
          <p:nvPr/>
        </p:nvSpPr>
        <p:spPr bwMode="auto">
          <a:xfrm>
            <a:off x="4140399" y="4725417"/>
            <a:ext cx="1223962" cy="2159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67" name="Line 81"/>
          <p:cNvSpPr>
            <a:spLocks noChangeShapeType="1"/>
          </p:cNvSpPr>
          <p:nvPr/>
        </p:nvSpPr>
        <p:spPr bwMode="auto">
          <a:xfrm flipV="1">
            <a:off x="2987874" y="44364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47159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9" name="Rectangle 78"/>
          <p:cNvSpPr>
            <a:spLocks noChangeArrowheads="1"/>
          </p:cNvSpPr>
          <p:nvPr/>
        </p:nvSpPr>
        <p:spPr bwMode="auto">
          <a:xfrm>
            <a:off x="6588224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0" name="Rectangle 78"/>
          <p:cNvSpPr>
            <a:spLocks noChangeArrowheads="1"/>
          </p:cNvSpPr>
          <p:nvPr/>
        </p:nvSpPr>
        <p:spPr bwMode="auto">
          <a:xfrm>
            <a:off x="6660231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1" name="Rectangle 78"/>
          <p:cNvSpPr>
            <a:spLocks noChangeArrowheads="1"/>
          </p:cNvSpPr>
          <p:nvPr/>
        </p:nvSpPr>
        <p:spPr bwMode="auto">
          <a:xfrm>
            <a:off x="6732240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2" name="Rectangle 78"/>
          <p:cNvSpPr>
            <a:spLocks noChangeArrowheads="1"/>
          </p:cNvSpPr>
          <p:nvPr/>
        </p:nvSpPr>
        <p:spPr bwMode="auto">
          <a:xfrm>
            <a:off x="3275856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3" name="Rectangle 78"/>
          <p:cNvSpPr>
            <a:spLocks noChangeArrowheads="1"/>
          </p:cNvSpPr>
          <p:nvPr/>
        </p:nvSpPr>
        <p:spPr bwMode="auto">
          <a:xfrm>
            <a:off x="3203848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4" name="Rectangle 78"/>
          <p:cNvSpPr>
            <a:spLocks noChangeArrowheads="1"/>
          </p:cNvSpPr>
          <p:nvPr/>
        </p:nvSpPr>
        <p:spPr bwMode="auto">
          <a:xfrm>
            <a:off x="6444208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" name="Rectangle 78"/>
          <p:cNvSpPr>
            <a:spLocks noChangeArrowheads="1"/>
          </p:cNvSpPr>
          <p:nvPr/>
        </p:nvSpPr>
        <p:spPr bwMode="auto">
          <a:xfrm>
            <a:off x="6516215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6" name="Rectangle 78"/>
          <p:cNvSpPr>
            <a:spLocks noChangeArrowheads="1"/>
          </p:cNvSpPr>
          <p:nvPr/>
        </p:nvSpPr>
        <p:spPr bwMode="auto">
          <a:xfrm>
            <a:off x="6588224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808" y="6642556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Rectangle 75"/>
          <p:cNvSpPr>
            <a:spLocks noChangeArrowheads="1"/>
          </p:cNvSpPr>
          <p:nvPr/>
        </p:nvSpPr>
        <p:spPr bwMode="auto">
          <a:xfrm>
            <a:off x="2770907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20" name="Rectangle 76"/>
          <p:cNvSpPr>
            <a:spLocks noChangeArrowheads="1"/>
          </p:cNvSpPr>
          <p:nvPr/>
        </p:nvSpPr>
        <p:spPr bwMode="auto">
          <a:xfrm>
            <a:off x="4499992" y="9807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1" name="Rectangle 77"/>
          <p:cNvSpPr>
            <a:spLocks noChangeArrowheads="1"/>
          </p:cNvSpPr>
          <p:nvPr/>
        </p:nvSpPr>
        <p:spPr bwMode="auto">
          <a:xfrm>
            <a:off x="3059832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22" name="Rectangle 78"/>
          <p:cNvSpPr>
            <a:spLocks noChangeArrowheads="1"/>
          </p:cNvSpPr>
          <p:nvPr/>
        </p:nvSpPr>
        <p:spPr bwMode="auto">
          <a:xfrm>
            <a:off x="6012160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3" name="Rectangle 75"/>
          <p:cNvSpPr>
            <a:spLocks noChangeArrowheads="1"/>
          </p:cNvSpPr>
          <p:nvPr/>
        </p:nvSpPr>
        <p:spPr bwMode="auto">
          <a:xfrm>
            <a:off x="827584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24" name="Rectangle 76"/>
          <p:cNvSpPr>
            <a:spLocks noChangeArrowheads="1"/>
          </p:cNvSpPr>
          <p:nvPr/>
        </p:nvSpPr>
        <p:spPr bwMode="auto">
          <a:xfrm>
            <a:off x="1618779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25" name="Rectangle 78"/>
          <p:cNvSpPr>
            <a:spLocks noChangeArrowheads="1"/>
          </p:cNvSpPr>
          <p:nvPr/>
        </p:nvSpPr>
        <p:spPr bwMode="auto">
          <a:xfrm>
            <a:off x="1906811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6" name="Rectangle 76"/>
          <p:cNvSpPr>
            <a:spLocks noChangeArrowheads="1"/>
          </p:cNvSpPr>
          <p:nvPr/>
        </p:nvSpPr>
        <p:spPr bwMode="auto">
          <a:xfrm>
            <a:off x="2915816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3203848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8" name="Rectangle 78"/>
          <p:cNvSpPr>
            <a:spLocks noChangeArrowheads="1"/>
          </p:cNvSpPr>
          <p:nvPr/>
        </p:nvSpPr>
        <p:spPr bwMode="auto">
          <a:xfrm>
            <a:off x="3851920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9" name="Rectangle 78"/>
          <p:cNvSpPr>
            <a:spLocks noChangeArrowheads="1"/>
          </p:cNvSpPr>
          <p:nvPr/>
        </p:nvSpPr>
        <p:spPr bwMode="auto">
          <a:xfrm>
            <a:off x="3779912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" name="Rectangle 76"/>
          <p:cNvSpPr>
            <a:spLocks noChangeArrowheads="1"/>
          </p:cNvSpPr>
          <p:nvPr/>
        </p:nvSpPr>
        <p:spPr bwMode="auto">
          <a:xfrm>
            <a:off x="4211960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499992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32" name="Rectangle 78"/>
          <p:cNvSpPr>
            <a:spLocks noChangeArrowheads="1"/>
          </p:cNvSpPr>
          <p:nvPr/>
        </p:nvSpPr>
        <p:spPr bwMode="auto">
          <a:xfrm>
            <a:off x="4788025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" name="Rectangle 78"/>
          <p:cNvSpPr>
            <a:spLocks noChangeArrowheads="1"/>
          </p:cNvSpPr>
          <p:nvPr/>
        </p:nvSpPr>
        <p:spPr bwMode="auto">
          <a:xfrm>
            <a:off x="4860032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4932041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5" name="Rectangle 75"/>
          <p:cNvSpPr>
            <a:spLocks noChangeArrowheads="1"/>
          </p:cNvSpPr>
          <p:nvPr/>
        </p:nvSpPr>
        <p:spPr bwMode="auto">
          <a:xfrm>
            <a:off x="5580608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36" name="Rectangle 77"/>
          <p:cNvSpPr>
            <a:spLocks noChangeArrowheads="1"/>
          </p:cNvSpPr>
          <p:nvPr/>
        </p:nvSpPr>
        <p:spPr bwMode="auto">
          <a:xfrm>
            <a:off x="5869533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37" name="Rectangle 78"/>
          <p:cNvSpPr>
            <a:spLocks noChangeArrowheads="1"/>
          </p:cNvSpPr>
          <p:nvPr/>
        </p:nvSpPr>
        <p:spPr bwMode="auto">
          <a:xfrm>
            <a:off x="6588224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38" name="Rectangle 78"/>
          <p:cNvSpPr>
            <a:spLocks noChangeArrowheads="1"/>
          </p:cNvSpPr>
          <p:nvPr/>
        </p:nvSpPr>
        <p:spPr bwMode="auto">
          <a:xfrm>
            <a:off x="6876256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39" name="Rectangle 76"/>
          <p:cNvSpPr>
            <a:spLocks noChangeArrowheads="1"/>
          </p:cNvSpPr>
          <p:nvPr/>
        </p:nvSpPr>
        <p:spPr bwMode="auto">
          <a:xfrm>
            <a:off x="7668343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956375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41" name="Rectangle 78"/>
          <p:cNvSpPr>
            <a:spLocks noChangeArrowheads="1"/>
          </p:cNvSpPr>
          <p:nvPr/>
        </p:nvSpPr>
        <p:spPr bwMode="auto">
          <a:xfrm>
            <a:off x="8244408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8316415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8388424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4" name="Line 99"/>
          <p:cNvSpPr>
            <a:spLocks noChangeShapeType="1"/>
          </p:cNvSpPr>
          <p:nvPr/>
        </p:nvSpPr>
        <p:spPr bwMode="auto">
          <a:xfrm>
            <a:off x="4211960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" name="Line 99"/>
          <p:cNvSpPr>
            <a:spLocks noChangeShapeType="1"/>
          </p:cNvSpPr>
          <p:nvPr/>
        </p:nvSpPr>
        <p:spPr bwMode="auto">
          <a:xfrm>
            <a:off x="7668343" y="2061741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539056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47" name="Rectangle 78"/>
          <p:cNvSpPr>
            <a:spLocks noChangeArrowheads="1"/>
          </p:cNvSpPr>
          <p:nvPr/>
        </p:nvSpPr>
        <p:spPr bwMode="auto">
          <a:xfrm>
            <a:off x="6300192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48" name="Rectangle 75"/>
          <p:cNvSpPr>
            <a:spLocks noChangeArrowheads="1"/>
          </p:cNvSpPr>
          <p:nvPr/>
        </p:nvSpPr>
        <p:spPr bwMode="auto">
          <a:xfrm>
            <a:off x="5292080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6156176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0" name="Rectangle 78"/>
          <p:cNvSpPr>
            <a:spLocks noChangeArrowheads="1"/>
          </p:cNvSpPr>
          <p:nvPr/>
        </p:nvSpPr>
        <p:spPr bwMode="auto">
          <a:xfrm>
            <a:off x="6228184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1" name="Rectangle 78"/>
          <p:cNvSpPr>
            <a:spLocks noChangeArrowheads="1"/>
          </p:cNvSpPr>
          <p:nvPr/>
        </p:nvSpPr>
        <p:spPr bwMode="auto">
          <a:xfrm>
            <a:off x="7164288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7236295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3" name="Rectangle 78"/>
          <p:cNvSpPr>
            <a:spLocks noChangeArrowheads="1"/>
          </p:cNvSpPr>
          <p:nvPr/>
        </p:nvSpPr>
        <p:spPr bwMode="auto">
          <a:xfrm>
            <a:off x="7308304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4" name="Rectangle 75"/>
          <p:cNvSpPr>
            <a:spLocks noChangeArrowheads="1"/>
          </p:cNvSpPr>
          <p:nvPr/>
        </p:nvSpPr>
        <p:spPr bwMode="auto">
          <a:xfrm>
            <a:off x="3491880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2915816" y="2060848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Rectangle 77"/>
          <p:cNvSpPr>
            <a:spLocks noChangeArrowheads="1"/>
          </p:cNvSpPr>
          <p:nvPr/>
        </p:nvSpPr>
        <p:spPr bwMode="auto">
          <a:xfrm>
            <a:off x="2483768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57" name="Rectangle 78"/>
          <p:cNvSpPr>
            <a:spLocks noChangeArrowheads="1"/>
          </p:cNvSpPr>
          <p:nvPr/>
        </p:nvSpPr>
        <p:spPr bwMode="auto">
          <a:xfrm>
            <a:off x="1115616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8" name="Rectangle 78"/>
          <p:cNvSpPr>
            <a:spLocks noChangeArrowheads="1"/>
          </p:cNvSpPr>
          <p:nvPr/>
        </p:nvSpPr>
        <p:spPr bwMode="auto">
          <a:xfrm>
            <a:off x="1187623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9" name="Rectangle 78"/>
          <p:cNvSpPr>
            <a:spLocks noChangeArrowheads="1"/>
          </p:cNvSpPr>
          <p:nvPr/>
        </p:nvSpPr>
        <p:spPr bwMode="auto">
          <a:xfrm>
            <a:off x="1259632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0" name="Rectangle 78"/>
          <p:cNvSpPr>
            <a:spLocks noChangeArrowheads="1"/>
          </p:cNvSpPr>
          <p:nvPr/>
        </p:nvSpPr>
        <p:spPr bwMode="auto">
          <a:xfrm>
            <a:off x="2195736" y="206084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F</a:t>
            </a:r>
            <a:endParaRPr lang="cs-CZ" altLang="cs-CZ" sz="1800" b="1"/>
          </a:p>
        </p:txBody>
      </p:sp>
      <p:sp>
        <p:nvSpPr>
          <p:cNvPr id="61" name="Rectangle 78"/>
          <p:cNvSpPr>
            <a:spLocks noChangeArrowheads="1"/>
          </p:cNvSpPr>
          <p:nvPr/>
        </p:nvSpPr>
        <p:spPr bwMode="auto">
          <a:xfrm>
            <a:off x="2555776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2" name="Rectangle 78"/>
          <p:cNvSpPr>
            <a:spLocks noChangeArrowheads="1"/>
          </p:cNvSpPr>
          <p:nvPr/>
        </p:nvSpPr>
        <p:spPr bwMode="auto">
          <a:xfrm>
            <a:off x="2483768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3" name="Line 99"/>
          <p:cNvSpPr>
            <a:spLocks noChangeShapeType="1"/>
          </p:cNvSpPr>
          <p:nvPr/>
        </p:nvSpPr>
        <p:spPr bwMode="auto">
          <a:xfrm>
            <a:off x="5292080" y="2060848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>
            <a:off x="6588224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Line 99"/>
          <p:cNvSpPr>
            <a:spLocks noChangeShapeType="1"/>
          </p:cNvSpPr>
          <p:nvPr/>
        </p:nvSpPr>
        <p:spPr bwMode="auto">
          <a:xfrm>
            <a:off x="1619672" y="2063527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Line 99"/>
          <p:cNvSpPr>
            <a:spLocks noChangeShapeType="1"/>
          </p:cNvSpPr>
          <p:nvPr/>
        </p:nvSpPr>
        <p:spPr bwMode="auto">
          <a:xfrm>
            <a:off x="539552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8" name="Line 99"/>
          <p:cNvSpPr>
            <a:spLocks noChangeShapeType="1"/>
          </p:cNvSpPr>
          <p:nvPr/>
        </p:nvSpPr>
        <p:spPr bwMode="auto">
          <a:xfrm>
            <a:off x="6012160" y="141277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9" name="Rectangle 78"/>
          <p:cNvSpPr>
            <a:spLocks noChangeArrowheads="1"/>
          </p:cNvSpPr>
          <p:nvPr/>
        </p:nvSpPr>
        <p:spPr bwMode="auto">
          <a:xfrm>
            <a:off x="4788024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0" name="Rectangle 78"/>
          <p:cNvSpPr>
            <a:spLocks noChangeArrowheads="1"/>
          </p:cNvSpPr>
          <p:nvPr/>
        </p:nvSpPr>
        <p:spPr bwMode="auto">
          <a:xfrm>
            <a:off x="4860031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1" name="Rectangle 78"/>
          <p:cNvSpPr>
            <a:spLocks noChangeArrowheads="1"/>
          </p:cNvSpPr>
          <p:nvPr/>
        </p:nvSpPr>
        <p:spPr bwMode="auto">
          <a:xfrm>
            <a:off x="4932040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2" name="Rectangle 78"/>
          <p:cNvSpPr>
            <a:spLocks noChangeArrowheads="1"/>
          </p:cNvSpPr>
          <p:nvPr/>
        </p:nvSpPr>
        <p:spPr bwMode="auto">
          <a:xfrm>
            <a:off x="5004048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3" name="Line 99"/>
          <p:cNvSpPr>
            <a:spLocks noChangeShapeType="1"/>
          </p:cNvSpPr>
          <p:nvPr/>
        </p:nvSpPr>
        <p:spPr bwMode="auto">
          <a:xfrm>
            <a:off x="4499992" y="980728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Line 105"/>
          <p:cNvSpPr>
            <a:spLocks noChangeShapeType="1"/>
          </p:cNvSpPr>
          <p:nvPr/>
        </p:nvSpPr>
        <p:spPr bwMode="auto">
          <a:xfrm>
            <a:off x="6588224" y="1700808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5" name="Line 105"/>
          <p:cNvSpPr>
            <a:spLocks noChangeShapeType="1"/>
          </p:cNvSpPr>
          <p:nvPr/>
        </p:nvSpPr>
        <p:spPr bwMode="auto">
          <a:xfrm>
            <a:off x="6300192" y="1700808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" name="Line 105"/>
          <p:cNvSpPr>
            <a:spLocks noChangeShapeType="1"/>
          </p:cNvSpPr>
          <p:nvPr/>
        </p:nvSpPr>
        <p:spPr bwMode="auto">
          <a:xfrm flipH="1">
            <a:off x="5292080" y="1700808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" name="Line 105"/>
          <p:cNvSpPr>
            <a:spLocks noChangeShapeType="1"/>
          </p:cNvSpPr>
          <p:nvPr/>
        </p:nvSpPr>
        <p:spPr bwMode="auto">
          <a:xfrm flipH="1">
            <a:off x="539552" y="1700808"/>
            <a:ext cx="19442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" name="Line 105"/>
          <p:cNvSpPr>
            <a:spLocks noChangeShapeType="1"/>
          </p:cNvSpPr>
          <p:nvPr/>
        </p:nvSpPr>
        <p:spPr bwMode="auto">
          <a:xfrm flipH="1">
            <a:off x="1619672" y="1700807"/>
            <a:ext cx="1152128" cy="36271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9" name="Line 105"/>
          <p:cNvSpPr>
            <a:spLocks noChangeShapeType="1"/>
          </p:cNvSpPr>
          <p:nvPr/>
        </p:nvSpPr>
        <p:spPr bwMode="auto">
          <a:xfrm>
            <a:off x="3347864" y="1700808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" name="Line 105"/>
          <p:cNvSpPr>
            <a:spLocks noChangeShapeType="1"/>
          </p:cNvSpPr>
          <p:nvPr/>
        </p:nvSpPr>
        <p:spPr bwMode="auto">
          <a:xfrm>
            <a:off x="4788024" y="1268760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" name="Line 105"/>
          <p:cNvSpPr>
            <a:spLocks noChangeShapeType="1"/>
          </p:cNvSpPr>
          <p:nvPr/>
        </p:nvSpPr>
        <p:spPr bwMode="auto">
          <a:xfrm flipH="1">
            <a:off x="2483768" y="1268760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" name="Line 105"/>
          <p:cNvSpPr>
            <a:spLocks noChangeShapeType="1"/>
          </p:cNvSpPr>
          <p:nvPr/>
        </p:nvSpPr>
        <p:spPr bwMode="auto">
          <a:xfrm flipH="1">
            <a:off x="2915816" y="1700808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2626891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355976" y="436510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85" name="Rectangle 77"/>
          <p:cNvSpPr>
            <a:spLocks noChangeArrowheads="1"/>
          </p:cNvSpPr>
          <p:nvPr/>
        </p:nvSpPr>
        <p:spPr bwMode="auto">
          <a:xfrm>
            <a:off x="2915816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5868144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87" name="Rectangle 75"/>
          <p:cNvSpPr>
            <a:spLocks noChangeArrowheads="1"/>
          </p:cNvSpPr>
          <p:nvPr/>
        </p:nvSpPr>
        <p:spPr bwMode="auto">
          <a:xfrm>
            <a:off x="900485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88" name="Rectangle 76"/>
          <p:cNvSpPr>
            <a:spLocks noChangeArrowheads="1"/>
          </p:cNvSpPr>
          <p:nvPr/>
        </p:nvSpPr>
        <p:spPr bwMode="auto">
          <a:xfrm>
            <a:off x="1691680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1979712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90" name="Rectangle 76"/>
          <p:cNvSpPr>
            <a:spLocks noChangeArrowheads="1"/>
          </p:cNvSpPr>
          <p:nvPr/>
        </p:nvSpPr>
        <p:spPr bwMode="auto">
          <a:xfrm>
            <a:off x="2771800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91" name="Rectangle 78"/>
          <p:cNvSpPr>
            <a:spLocks noChangeArrowheads="1"/>
          </p:cNvSpPr>
          <p:nvPr/>
        </p:nvSpPr>
        <p:spPr bwMode="auto">
          <a:xfrm>
            <a:off x="3059832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3707904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3" name="Rectangle 78"/>
          <p:cNvSpPr>
            <a:spLocks noChangeArrowheads="1"/>
          </p:cNvSpPr>
          <p:nvPr/>
        </p:nvSpPr>
        <p:spPr bwMode="auto">
          <a:xfrm>
            <a:off x="3635896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4" name="Rectangle 76"/>
          <p:cNvSpPr>
            <a:spLocks noChangeArrowheads="1"/>
          </p:cNvSpPr>
          <p:nvPr/>
        </p:nvSpPr>
        <p:spPr bwMode="auto">
          <a:xfrm>
            <a:off x="4067944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4355976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96" name="Rectangle 78"/>
          <p:cNvSpPr>
            <a:spLocks noChangeArrowheads="1"/>
          </p:cNvSpPr>
          <p:nvPr/>
        </p:nvSpPr>
        <p:spPr bwMode="auto">
          <a:xfrm>
            <a:off x="4644009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7" name="Rectangle 78"/>
          <p:cNvSpPr>
            <a:spLocks noChangeArrowheads="1"/>
          </p:cNvSpPr>
          <p:nvPr/>
        </p:nvSpPr>
        <p:spPr bwMode="auto">
          <a:xfrm>
            <a:off x="4716016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8" name="Rectangle 78"/>
          <p:cNvSpPr>
            <a:spLocks noChangeArrowheads="1"/>
          </p:cNvSpPr>
          <p:nvPr/>
        </p:nvSpPr>
        <p:spPr bwMode="auto">
          <a:xfrm>
            <a:off x="4788025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9" name="Rectangle 75"/>
          <p:cNvSpPr>
            <a:spLocks noChangeArrowheads="1"/>
          </p:cNvSpPr>
          <p:nvPr/>
        </p:nvSpPr>
        <p:spPr bwMode="auto">
          <a:xfrm>
            <a:off x="5436592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00" name="Rectangle 77"/>
          <p:cNvSpPr>
            <a:spLocks noChangeArrowheads="1"/>
          </p:cNvSpPr>
          <p:nvPr/>
        </p:nvSpPr>
        <p:spPr bwMode="auto">
          <a:xfrm>
            <a:off x="5725517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6444208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732240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20" name="Rectangle 76"/>
          <p:cNvSpPr>
            <a:spLocks noChangeArrowheads="1"/>
          </p:cNvSpPr>
          <p:nvPr/>
        </p:nvSpPr>
        <p:spPr bwMode="auto">
          <a:xfrm>
            <a:off x="7524327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21" name="Rectangle 78"/>
          <p:cNvSpPr>
            <a:spLocks noChangeArrowheads="1"/>
          </p:cNvSpPr>
          <p:nvPr/>
        </p:nvSpPr>
        <p:spPr bwMode="auto">
          <a:xfrm>
            <a:off x="7812359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8100392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8172399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8244408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Line 99"/>
          <p:cNvSpPr>
            <a:spLocks noChangeShapeType="1"/>
          </p:cNvSpPr>
          <p:nvPr/>
        </p:nvSpPr>
        <p:spPr bwMode="auto">
          <a:xfrm>
            <a:off x="4067944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7524327" y="54461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Rectangle 75"/>
          <p:cNvSpPr>
            <a:spLocks noChangeArrowheads="1"/>
          </p:cNvSpPr>
          <p:nvPr/>
        </p:nvSpPr>
        <p:spPr bwMode="auto">
          <a:xfrm>
            <a:off x="611957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28" name="Rectangle 78"/>
          <p:cNvSpPr>
            <a:spLocks noChangeArrowheads="1"/>
          </p:cNvSpPr>
          <p:nvPr/>
        </p:nvSpPr>
        <p:spPr bwMode="auto">
          <a:xfrm>
            <a:off x="6156176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29" name="Rectangle 75"/>
          <p:cNvSpPr>
            <a:spLocks noChangeArrowheads="1"/>
          </p:cNvSpPr>
          <p:nvPr/>
        </p:nvSpPr>
        <p:spPr bwMode="auto">
          <a:xfrm>
            <a:off x="5148064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30" name="Rectangle 78"/>
          <p:cNvSpPr>
            <a:spLocks noChangeArrowheads="1"/>
          </p:cNvSpPr>
          <p:nvPr/>
        </p:nvSpPr>
        <p:spPr bwMode="auto">
          <a:xfrm>
            <a:off x="6012160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084168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7020272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7092279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7164288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5"/>
          <p:cNvSpPr>
            <a:spLocks noChangeArrowheads="1"/>
          </p:cNvSpPr>
          <p:nvPr/>
        </p:nvSpPr>
        <p:spPr bwMode="auto">
          <a:xfrm>
            <a:off x="3347864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36" name="Line 99"/>
          <p:cNvSpPr>
            <a:spLocks noChangeShapeType="1"/>
          </p:cNvSpPr>
          <p:nvPr/>
        </p:nvSpPr>
        <p:spPr bwMode="auto">
          <a:xfrm>
            <a:off x="2771800" y="5445224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Rectangle 77"/>
          <p:cNvSpPr>
            <a:spLocks noChangeArrowheads="1"/>
          </p:cNvSpPr>
          <p:nvPr/>
        </p:nvSpPr>
        <p:spPr bwMode="auto">
          <a:xfrm>
            <a:off x="2339752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38" name="Rectangle 78"/>
          <p:cNvSpPr>
            <a:spLocks noChangeArrowheads="1"/>
          </p:cNvSpPr>
          <p:nvPr/>
        </p:nvSpPr>
        <p:spPr bwMode="auto">
          <a:xfrm>
            <a:off x="1188517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1260524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1332533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2" name="Rectangle 78"/>
          <p:cNvSpPr>
            <a:spLocks noChangeArrowheads="1"/>
          </p:cNvSpPr>
          <p:nvPr/>
        </p:nvSpPr>
        <p:spPr bwMode="auto">
          <a:xfrm>
            <a:off x="2411760" y="544522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3" name="Rectangle 78"/>
          <p:cNvSpPr>
            <a:spLocks noChangeArrowheads="1"/>
          </p:cNvSpPr>
          <p:nvPr/>
        </p:nvSpPr>
        <p:spPr bwMode="auto">
          <a:xfrm>
            <a:off x="2339752" y="544522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4" name="Line 99"/>
          <p:cNvSpPr>
            <a:spLocks noChangeShapeType="1"/>
          </p:cNvSpPr>
          <p:nvPr/>
        </p:nvSpPr>
        <p:spPr bwMode="auto">
          <a:xfrm>
            <a:off x="5148064" y="5445224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99"/>
          <p:cNvSpPr>
            <a:spLocks noChangeShapeType="1"/>
          </p:cNvSpPr>
          <p:nvPr/>
        </p:nvSpPr>
        <p:spPr bwMode="auto">
          <a:xfrm>
            <a:off x="6444208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612453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Line 99"/>
          <p:cNvSpPr>
            <a:spLocks noChangeShapeType="1"/>
          </p:cNvSpPr>
          <p:nvPr/>
        </p:nvSpPr>
        <p:spPr bwMode="auto">
          <a:xfrm>
            <a:off x="2339752" y="4797152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99"/>
          <p:cNvSpPr>
            <a:spLocks noChangeShapeType="1"/>
          </p:cNvSpPr>
          <p:nvPr/>
        </p:nvSpPr>
        <p:spPr bwMode="auto">
          <a:xfrm>
            <a:off x="5868144" y="479715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4644008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716015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2" name="Rectangle 78"/>
          <p:cNvSpPr>
            <a:spLocks noChangeArrowheads="1"/>
          </p:cNvSpPr>
          <p:nvPr/>
        </p:nvSpPr>
        <p:spPr bwMode="auto">
          <a:xfrm>
            <a:off x="4788024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3" name="Rectangle 78"/>
          <p:cNvSpPr>
            <a:spLocks noChangeArrowheads="1"/>
          </p:cNvSpPr>
          <p:nvPr/>
        </p:nvSpPr>
        <p:spPr bwMode="auto">
          <a:xfrm>
            <a:off x="4860032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4" name="Line 99"/>
          <p:cNvSpPr>
            <a:spLocks noChangeShapeType="1"/>
          </p:cNvSpPr>
          <p:nvPr/>
        </p:nvSpPr>
        <p:spPr bwMode="auto">
          <a:xfrm>
            <a:off x="4355976" y="4365104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5"/>
          <p:cNvSpPr>
            <a:spLocks noChangeShapeType="1"/>
          </p:cNvSpPr>
          <p:nvPr/>
        </p:nvSpPr>
        <p:spPr bwMode="auto">
          <a:xfrm>
            <a:off x="6444208" y="5085184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105"/>
          <p:cNvSpPr>
            <a:spLocks noChangeShapeType="1"/>
          </p:cNvSpPr>
          <p:nvPr/>
        </p:nvSpPr>
        <p:spPr bwMode="auto">
          <a:xfrm>
            <a:off x="6156176" y="5085184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105"/>
          <p:cNvSpPr>
            <a:spLocks noChangeShapeType="1"/>
          </p:cNvSpPr>
          <p:nvPr/>
        </p:nvSpPr>
        <p:spPr bwMode="auto">
          <a:xfrm flipH="1">
            <a:off x="5148064" y="5085184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5"/>
          <p:cNvSpPr>
            <a:spLocks noChangeShapeType="1"/>
          </p:cNvSpPr>
          <p:nvPr/>
        </p:nvSpPr>
        <p:spPr bwMode="auto">
          <a:xfrm flipH="1">
            <a:off x="611560" y="5085184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 flipH="1">
            <a:off x="1691680" y="5085184"/>
            <a:ext cx="93610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>
            <a:off x="3203848" y="5085184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>
            <a:off x="4644008" y="4653136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5"/>
          <p:cNvSpPr>
            <a:spLocks noChangeShapeType="1"/>
          </p:cNvSpPr>
          <p:nvPr/>
        </p:nvSpPr>
        <p:spPr bwMode="auto">
          <a:xfrm flipH="1">
            <a:off x="2339752" y="4653136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5"/>
          <p:cNvSpPr>
            <a:spLocks noChangeShapeType="1"/>
          </p:cNvSpPr>
          <p:nvPr/>
        </p:nvSpPr>
        <p:spPr bwMode="auto">
          <a:xfrm flipH="1">
            <a:off x="2771800" y="5085184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Rectangle 78"/>
          <p:cNvSpPr>
            <a:spLocks noChangeArrowheads="1"/>
          </p:cNvSpPr>
          <p:nvPr/>
        </p:nvSpPr>
        <p:spPr bwMode="auto">
          <a:xfrm>
            <a:off x="2267744" y="544522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1691680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" name="Rectangle 78"/>
          <p:cNvSpPr>
            <a:spLocks noChangeArrowheads="1"/>
          </p:cNvSpPr>
          <p:nvPr/>
        </p:nvSpPr>
        <p:spPr bwMode="auto">
          <a:xfrm>
            <a:off x="3419872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8" name="Rectangle 78"/>
          <p:cNvSpPr>
            <a:spLocks noChangeArrowheads="1"/>
          </p:cNvSpPr>
          <p:nvPr/>
        </p:nvSpPr>
        <p:spPr bwMode="auto">
          <a:xfrm>
            <a:off x="3347864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7" name="Line 99"/>
          <p:cNvSpPr>
            <a:spLocks noChangeShapeType="1"/>
          </p:cNvSpPr>
          <p:nvPr/>
        </p:nvSpPr>
        <p:spPr bwMode="auto">
          <a:xfrm>
            <a:off x="2483768" y="1412776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" name="AutoShape 56"/>
          <p:cNvSpPr>
            <a:spLocks noChangeArrowheads="1"/>
          </p:cNvSpPr>
          <p:nvPr/>
        </p:nvSpPr>
        <p:spPr bwMode="auto">
          <a:xfrm>
            <a:off x="611560" y="1052736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F</a:t>
            </a:r>
            <a:endParaRPr lang="cs-CZ" altLang="cs-CZ" sz="1800" b="1"/>
          </a:p>
        </p:txBody>
      </p:sp>
      <p:sp>
        <p:nvSpPr>
          <p:cNvPr id="249" name="AutoShape 115"/>
          <p:cNvSpPr>
            <a:spLocks noChangeArrowheads="1"/>
          </p:cNvSpPr>
          <p:nvPr/>
        </p:nvSpPr>
        <p:spPr bwMode="auto">
          <a:xfrm>
            <a:off x="395536" y="2996952"/>
            <a:ext cx="8424936" cy="50405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1. If </a:t>
            </a:r>
            <a:r>
              <a:rPr lang="en-US" altLang="cs-CZ"/>
              <a:t>the key </a:t>
            </a:r>
            <a:r>
              <a:rPr lang="en-US" altLang="cs-CZ" b="1"/>
              <a:t>k</a:t>
            </a:r>
            <a:r>
              <a:rPr lang="en-US" altLang="cs-CZ"/>
              <a:t> is in node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and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is a leaf, delete the key </a:t>
            </a:r>
            <a:r>
              <a:rPr lang="en-US" altLang="cs-CZ" b="1"/>
              <a:t>k</a:t>
            </a:r>
            <a:r>
              <a:rPr lang="en-US" altLang="cs-CZ"/>
              <a:t> from </a:t>
            </a:r>
            <a:r>
              <a:rPr lang="en-US" altLang="cs-CZ" b="1" smtClean="0"/>
              <a:t>X</a:t>
            </a:r>
            <a:r>
              <a:rPr lang="en-US" altLang="cs-CZ" smtClean="0"/>
              <a:t>.</a:t>
            </a:r>
          </a:p>
        </p:txBody>
      </p:sp>
      <p:sp>
        <p:nvSpPr>
          <p:cNvPr id="250" name="Line 179"/>
          <p:cNvSpPr>
            <a:spLocks noChangeShapeType="1"/>
          </p:cNvSpPr>
          <p:nvPr/>
        </p:nvSpPr>
        <p:spPr bwMode="auto">
          <a:xfrm flipH="1">
            <a:off x="2123728" y="1988840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" name="Group 2"/>
          <p:cNvGrpSpPr/>
          <p:nvPr/>
        </p:nvGrpSpPr>
        <p:grpSpPr>
          <a:xfrm>
            <a:off x="6948264" y="3861048"/>
            <a:ext cx="1800200" cy="648072"/>
            <a:chOff x="395536" y="4293096"/>
            <a:chExt cx="1800200" cy="648072"/>
          </a:xfrm>
        </p:grpSpPr>
        <p:sp>
          <p:nvSpPr>
            <p:cNvPr id="252" name="AutoShape 56"/>
            <p:cNvSpPr>
              <a:spLocks noChangeArrowheads="1"/>
            </p:cNvSpPr>
            <p:nvPr/>
          </p:nvSpPr>
          <p:spPr bwMode="auto">
            <a:xfrm>
              <a:off x="395536" y="4293096"/>
              <a:ext cx="1800200" cy="648072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Unaffected</a:t>
              </a:r>
            </a:p>
            <a:p>
              <a:r>
                <a:rPr lang="en-US" b="1" smtClean="0"/>
                <a:t>nodes</a:t>
              </a:r>
              <a:endParaRPr lang="cs-CZ" b="1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403648" y="4653136"/>
              <a:ext cx="576560" cy="216024"/>
              <a:chOff x="2195240" y="4221088"/>
              <a:chExt cx="792584" cy="288925"/>
            </a:xfrm>
          </p:grpSpPr>
          <p:sp>
            <p:nvSpPr>
              <p:cNvPr id="253" name="Rectangle 75"/>
              <p:cNvSpPr>
                <a:spLocks noChangeArrowheads="1"/>
              </p:cNvSpPr>
              <p:nvPr/>
            </p:nvSpPr>
            <p:spPr bwMode="auto">
              <a:xfrm>
                <a:off x="2483768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4" name="Rectangle 75"/>
              <p:cNvSpPr>
                <a:spLocks noChangeArrowheads="1"/>
              </p:cNvSpPr>
              <p:nvPr/>
            </p:nvSpPr>
            <p:spPr bwMode="auto">
              <a:xfrm>
                <a:off x="2195240" y="4221088"/>
                <a:ext cx="288925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5" name="Rectangle 78"/>
              <p:cNvSpPr>
                <a:spLocks noChangeArrowheads="1"/>
              </p:cNvSpPr>
              <p:nvPr/>
            </p:nvSpPr>
            <p:spPr bwMode="auto">
              <a:xfrm>
                <a:off x="2771800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6" name="Rectangle 78"/>
              <p:cNvSpPr>
                <a:spLocks noChangeArrowheads="1"/>
              </p:cNvSpPr>
              <p:nvPr/>
            </p:nvSpPr>
            <p:spPr bwMode="auto">
              <a:xfrm>
                <a:off x="2843807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7" name="Rectangle 78"/>
              <p:cNvSpPr>
                <a:spLocks noChangeArrowheads="1"/>
              </p:cNvSpPr>
              <p:nvPr/>
            </p:nvSpPr>
            <p:spPr bwMode="auto">
              <a:xfrm>
                <a:off x="2915816" y="4221088"/>
                <a:ext cx="72008" cy="2889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 b="1"/>
              </a:p>
            </p:txBody>
          </p:sp>
          <p:sp>
            <p:nvSpPr>
              <p:cNvPr id="258" name="Line 99"/>
              <p:cNvSpPr>
                <a:spLocks noChangeShapeType="1"/>
              </p:cNvSpPr>
              <p:nvPr/>
            </p:nvSpPr>
            <p:spPr bwMode="auto">
              <a:xfrm>
                <a:off x="2195736" y="4221088"/>
                <a:ext cx="79208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oval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259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92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AutoShape 3"/>
          <p:cNvSpPr>
            <a:spLocks noChangeArrowheads="1"/>
          </p:cNvSpPr>
          <p:nvPr/>
        </p:nvSpPr>
        <p:spPr bwMode="auto">
          <a:xfrm>
            <a:off x="107504" y="836712"/>
            <a:ext cx="8928992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9" name="AutoShape 115"/>
          <p:cNvSpPr>
            <a:spLocks noChangeArrowheads="1"/>
          </p:cNvSpPr>
          <p:nvPr/>
        </p:nvSpPr>
        <p:spPr bwMode="auto">
          <a:xfrm>
            <a:off x="323528" y="2492896"/>
            <a:ext cx="8496944" cy="43943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/>
              <a:t>2. If the key </a:t>
            </a:r>
            <a:r>
              <a:rPr lang="en-US" b="1"/>
              <a:t>k</a:t>
            </a:r>
            <a:r>
              <a:rPr lang="en-US"/>
              <a:t> is in node </a:t>
            </a:r>
            <a:r>
              <a:rPr lang="en-US" b="1" smtClean="0"/>
              <a:t>X</a:t>
            </a:r>
            <a:r>
              <a:rPr lang="en-US" smtClean="0"/>
              <a:t> </a:t>
            </a:r>
            <a:r>
              <a:rPr lang="en-US"/>
              <a:t>and </a:t>
            </a:r>
            <a:r>
              <a:rPr lang="en-US" b="1" smtClean="0"/>
              <a:t>X</a:t>
            </a:r>
            <a:r>
              <a:rPr lang="en-US" smtClean="0"/>
              <a:t> </a:t>
            </a:r>
            <a:r>
              <a:rPr lang="en-US"/>
              <a:t>is an internal node, do the following:</a:t>
            </a:r>
            <a:endParaRPr lang="en-US" altLang="cs-CZ" smtClean="0"/>
          </a:p>
        </p:txBody>
      </p:sp>
      <p:sp>
        <p:nvSpPr>
          <p:cNvPr id="2" name="Oval 1"/>
          <p:cNvSpPr/>
          <p:nvPr/>
        </p:nvSpPr>
        <p:spPr bwMode="auto">
          <a:xfrm>
            <a:off x="3275856" y="1988840"/>
            <a:ext cx="576064" cy="57606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2" name="Rectangle 78"/>
          <p:cNvSpPr>
            <a:spLocks noChangeArrowheads="1"/>
          </p:cNvSpPr>
          <p:nvPr/>
        </p:nvSpPr>
        <p:spPr bwMode="auto">
          <a:xfrm>
            <a:off x="3275857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3" name="Rectangle 78"/>
          <p:cNvSpPr>
            <a:spLocks noChangeArrowheads="1"/>
          </p:cNvSpPr>
          <p:nvPr/>
        </p:nvSpPr>
        <p:spPr bwMode="auto">
          <a:xfrm>
            <a:off x="3203849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4" name="Rectangle 78"/>
          <p:cNvSpPr>
            <a:spLocks noChangeArrowheads="1"/>
          </p:cNvSpPr>
          <p:nvPr/>
        </p:nvSpPr>
        <p:spPr bwMode="auto">
          <a:xfrm>
            <a:off x="6444209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" name="Rectangle 78"/>
          <p:cNvSpPr>
            <a:spLocks noChangeArrowheads="1"/>
          </p:cNvSpPr>
          <p:nvPr/>
        </p:nvSpPr>
        <p:spPr bwMode="auto">
          <a:xfrm>
            <a:off x="6516216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6" name="Rectangle 78"/>
          <p:cNvSpPr>
            <a:spLocks noChangeArrowheads="1"/>
          </p:cNvSpPr>
          <p:nvPr/>
        </p:nvSpPr>
        <p:spPr bwMode="auto">
          <a:xfrm>
            <a:off x="6588225" y="148389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9" name="Rectangle 78"/>
          <p:cNvSpPr>
            <a:spLocks noChangeArrowheads="1"/>
          </p:cNvSpPr>
          <p:nvPr/>
        </p:nvSpPr>
        <p:spPr bwMode="auto">
          <a:xfrm>
            <a:off x="3491880" y="587459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0" name="Rectangle 76"/>
          <p:cNvSpPr>
            <a:spLocks noChangeArrowheads="1"/>
          </p:cNvSpPr>
          <p:nvPr/>
        </p:nvSpPr>
        <p:spPr bwMode="auto">
          <a:xfrm>
            <a:off x="2915816" y="587459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31" name="Rectangle 78"/>
          <p:cNvSpPr>
            <a:spLocks noChangeArrowheads="1"/>
          </p:cNvSpPr>
          <p:nvPr/>
        </p:nvSpPr>
        <p:spPr bwMode="auto">
          <a:xfrm>
            <a:off x="3203848" y="587459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808" y="6642556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2626892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355977" y="105184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85" name="Rectangle 77"/>
          <p:cNvSpPr>
            <a:spLocks noChangeArrowheads="1"/>
          </p:cNvSpPr>
          <p:nvPr/>
        </p:nvSpPr>
        <p:spPr bwMode="auto">
          <a:xfrm>
            <a:off x="2915817" y="14838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M</a:t>
            </a:r>
            <a:endParaRPr lang="cs-CZ" altLang="cs-CZ" sz="1800" b="1"/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5868145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87" name="Rectangle 75"/>
          <p:cNvSpPr>
            <a:spLocks noChangeArrowheads="1"/>
          </p:cNvSpPr>
          <p:nvPr/>
        </p:nvSpPr>
        <p:spPr bwMode="auto">
          <a:xfrm>
            <a:off x="900486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88" name="Rectangle 76"/>
          <p:cNvSpPr>
            <a:spLocks noChangeArrowheads="1"/>
          </p:cNvSpPr>
          <p:nvPr/>
        </p:nvSpPr>
        <p:spPr bwMode="auto">
          <a:xfrm>
            <a:off x="1691681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1979713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90" name="Rectangle 76"/>
          <p:cNvSpPr>
            <a:spLocks noChangeArrowheads="1"/>
          </p:cNvSpPr>
          <p:nvPr/>
        </p:nvSpPr>
        <p:spPr bwMode="auto">
          <a:xfrm>
            <a:off x="2771801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91" name="Rectangle 78"/>
          <p:cNvSpPr>
            <a:spLocks noChangeArrowheads="1"/>
          </p:cNvSpPr>
          <p:nvPr/>
        </p:nvSpPr>
        <p:spPr bwMode="auto">
          <a:xfrm>
            <a:off x="3059833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3707905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3" name="Rectangle 78"/>
          <p:cNvSpPr>
            <a:spLocks noChangeArrowheads="1"/>
          </p:cNvSpPr>
          <p:nvPr/>
        </p:nvSpPr>
        <p:spPr bwMode="auto">
          <a:xfrm>
            <a:off x="3635897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4" name="Rectangle 76"/>
          <p:cNvSpPr>
            <a:spLocks noChangeArrowheads="1"/>
          </p:cNvSpPr>
          <p:nvPr/>
        </p:nvSpPr>
        <p:spPr bwMode="auto">
          <a:xfrm>
            <a:off x="4067945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4355977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96" name="Rectangle 78"/>
          <p:cNvSpPr>
            <a:spLocks noChangeArrowheads="1"/>
          </p:cNvSpPr>
          <p:nvPr/>
        </p:nvSpPr>
        <p:spPr bwMode="auto">
          <a:xfrm>
            <a:off x="4644010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7" name="Rectangle 78"/>
          <p:cNvSpPr>
            <a:spLocks noChangeArrowheads="1"/>
          </p:cNvSpPr>
          <p:nvPr/>
        </p:nvSpPr>
        <p:spPr bwMode="auto">
          <a:xfrm>
            <a:off x="4716017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8" name="Rectangle 78"/>
          <p:cNvSpPr>
            <a:spLocks noChangeArrowheads="1"/>
          </p:cNvSpPr>
          <p:nvPr/>
        </p:nvSpPr>
        <p:spPr bwMode="auto">
          <a:xfrm>
            <a:off x="4788026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9" name="Rectangle 75"/>
          <p:cNvSpPr>
            <a:spLocks noChangeArrowheads="1"/>
          </p:cNvSpPr>
          <p:nvPr/>
        </p:nvSpPr>
        <p:spPr bwMode="auto">
          <a:xfrm>
            <a:off x="5436593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00" name="Rectangle 77"/>
          <p:cNvSpPr>
            <a:spLocks noChangeArrowheads="1"/>
          </p:cNvSpPr>
          <p:nvPr/>
        </p:nvSpPr>
        <p:spPr bwMode="auto">
          <a:xfrm>
            <a:off x="5725518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6444209" y="21337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732241" y="21337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20" name="Rectangle 76"/>
          <p:cNvSpPr>
            <a:spLocks noChangeArrowheads="1"/>
          </p:cNvSpPr>
          <p:nvPr/>
        </p:nvSpPr>
        <p:spPr bwMode="auto">
          <a:xfrm>
            <a:off x="7524328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21" name="Rectangle 78"/>
          <p:cNvSpPr>
            <a:spLocks noChangeArrowheads="1"/>
          </p:cNvSpPr>
          <p:nvPr/>
        </p:nvSpPr>
        <p:spPr bwMode="auto">
          <a:xfrm>
            <a:off x="7812360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8100393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8172400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8244409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Line 99"/>
          <p:cNvSpPr>
            <a:spLocks noChangeShapeType="1"/>
          </p:cNvSpPr>
          <p:nvPr/>
        </p:nvSpPr>
        <p:spPr bwMode="auto">
          <a:xfrm>
            <a:off x="4067945" y="213196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7524328" y="213285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Rectangle 75"/>
          <p:cNvSpPr>
            <a:spLocks noChangeArrowheads="1"/>
          </p:cNvSpPr>
          <p:nvPr/>
        </p:nvSpPr>
        <p:spPr bwMode="auto">
          <a:xfrm>
            <a:off x="611958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28" name="Rectangle 78"/>
          <p:cNvSpPr>
            <a:spLocks noChangeArrowheads="1"/>
          </p:cNvSpPr>
          <p:nvPr/>
        </p:nvSpPr>
        <p:spPr bwMode="auto">
          <a:xfrm>
            <a:off x="6156177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29" name="Rectangle 75"/>
          <p:cNvSpPr>
            <a:spLocks noChangeArrowheads="1"/>
          </p:cNvSpPr>
          <p:nvPr/>
        </p:nvSpPr>
        <p:spPr bwMode="auto">
          <a:xfrm>
            <a:off x="5148065" y="213374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30" name="Rectangle 78"/>
          <p:cNvSpPr>
            <a:spLocks noChangeArrowheads="1"/>
          </p:cNvSpPr>
          <p:nvPr/>
        </p:nvSpPr>
        <p:spPr bwMode="auto">
          <a:xfrm>
            <a:off x="6012161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084169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7020273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7092280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7164289" y="213285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5"/>
          <p:cNvSpPr>
            <a:spLocks noChangeArrowheads="1"/>
          </p:cNvSpPr>
          <p:nvPr/>
        </p:nvSpPr>
        <p:spPr bwMode="auto">
          <a:xfrm>
            <a:off x="3347865" y="21319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36" name="Line 99"/>
          <p:cNvSpPr>
            <a:spLocks noChangeShapeType="1"/>
          </p:cNvSpPr>
          <p:nvPr/>
        </p:nvSpPr>
        <p:spPr bwMode="auto">
          <a:xfrm>
            <a:off x="2771801" y="2131963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Rectangle 77"/>
          <p:cNvSpPr>
            <a:spLocks noChangeArrowheads="1"/>
          </p:cNvSpPr>
          <p:nvPr/>
        </p:nvSpPr>
        <p:spPr bwMode="auto">
          <a:xfrm>
            <a:off x="2339753" y="14838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38" name="Rectangle 78"/>
          <p:cNvSpPr>
            <a:spLocks noChangeArrowheads="1"/>
          </p:cNvSpPr>
          <p:nvPr/>
        </p:nvSpPr>
        <p:spPr bwMode="auto">
          <a:xfrm>
            <a:off x="1188518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1260525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1332534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2" name="Rectangle 78"/>
          <p:cNvSpPr>
            <a:spLocks noChangeArrowheads="1"/>
          </p:cNvSpPr>
          <p:nvPr/>
        </p:nvSpPr>
        <p:spPr bwMode="auto">
          <a:xfrm>
            <a:off x="2411761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3" name="Rectangle 78"/>
          <p:cNvSpPr>
            <a:spLocks noChangeArrowheads="1"/>
          </p:cNvSpPr>
          <p:nvPr/>
        </p:nvSpPr>
        <p:spPr bwMode="auto">
          <a:xfrm>
            <a:off x="2339753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4" name="Line 99"/>
          <p:cNvSpPr>
            <a:spLocks noChangeShapeType="1"/>
          </p:cNvSpPr>
          <p:nvPr/>
        </p:nvSpPr>
        <p:spPr bwMode="auto">
          <a:xfrm>
            <a:off x="5148065" y="2131963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99"/>
          <p:cNvSpPr>
            <a:spLocks noChangeShapeType="1"/>
          </p:cNvSpPr>
          <p:nvPr/>
        </p:nvSpPr>
        <p:spPr bwMode="auto">
          <a:xfrm>
            <a:off x="6444209" y="213196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612454" y="213196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Line 99"/>
          <p:cNvSpPr>
            <a:spLocks noChangeShapeType="1"/>
          </p:cNvSpPr>
          <p:nvPr/>
        </p:nvSpPr>
        <p:spPr bwMode="auto">
          <a:xfrm>
            <a:off x="2339753" y="1483891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99"/>
          <p:cNvSpPr>
            <a:spLocks noChangeShapeType="1"/>
          </p:cNvSpPr>
          <p:nvPr/>
        </p:nvSpPr>
        <p:spPr bwMode="auto">
          <a:xfrm>
            <a:off x="5868145" y="1483891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4644009" y="105184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716016" y="105184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2" name="Rectangle 78"/>
          <p:cNvSpPr>
            <a:spLocks noChangeArrowheads="1"/>
          </p:cNvSpPr>
          <p:nvPr/>
        </p:nvSpPr>
        <p:spPr bwMode="auto">
          <a:xfrm>
            <a:off x="4788025" y="105184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3" name="Rectangle 78"/>
          <p:cNvSpPr>
            <a:spLocks noChangeArrowheads="1"/>
          </p:cNvSpPr>
          <p:nvPr/>
        </p:nvSpPr>
        <p:spPr bwMode="auto">
          <a:xfrm>
            <a:off x="4860033" y="105184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4" name="Line 99"/>
          <p:cNvSpPr>
            <a:spLocks noChangeShapeType="1"/>
          </p:cNvSpPr>
          <p:nvPr/>
        </p:nvSpPr>
        <p:spPr bwMode="auto">
          <a:xfrm>
            <a:off x="4355977" y="1051843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5"/>
          <p:cNvSpPr>
            <a:spLocks noChangeShapeType="1"/>
          </p:cNvSpPr>
          <p:nvPr/>
        </p:nvSpPr>
        <p:spPr bwMode="auto">
          <a:xfrm>
            <a:off x="6444209" y="1771923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105"/>
          <p:cNvSpPr>
            <a:spLocks noChangeShapeType="1"/>
          </p:cNvSpPr>
          <p:nvPr/>
        </p:nvSpPr>
        <p:spPr bwMode="auto">
          <a:xfrm>
            <a:off x="6156177" y="1771923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105"/>
          <p:cNvSpPr>
            <a:spLocks noChangeShapeType="1"/>
          </p:cNvSpPr>
          <p:nvPr/>
        </p:nvSpPr>
        <p:spPr bwMode="auto">
          <a:xfrm flipH="1">
            <a:off x="5148065" y="1771923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5"/>
          <p:cNvSpPr>
            <a:spLocks noChangeShapeType="1"/>
          </p:cNvSpPr>
          <p:nvPr/>
        </p:nvSpPr>
        <p:spPr bwMode="auto">
          <a:xfrm flipH="1">
            <a:off x="611561" y="1771923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 flipH="1">
            <a:off x="1691681" y="1771923"/>
            <a:ext cx="93610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>
            <a:off x="3203849" y="1771923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>
            <a:off x="4644009" y="1339875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5"/>
          <p:cNvSpPr>
            <a:spLocks noChangeShapeType="1"/>
          </p:cNvSpPr>
          <p:nvPr/>
        </p:nvSpPr>
        <p:spPr bwMode="auto">
          <a:xfrm flipH="1">
            <a:off x="2339753" y="1339875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5"/>
          <p:cNvSpPr>
            <a:spLocks noChangeShapeType="1"/>
          </p:cNvSpPr>
          <p:nvPr/>
        </p:nvSpPr>
        <p:spPr bwMode="auto">
          <a:xfrm flipH="1">
            <a:off x="2771801" y="1771923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Rectangle 78"/>
          <p:cNvSpPr>
            <a:spLocks noChangeArrowheads="1"/>
          </p:cNvSpPr>
          <p:nvPr/>
        </p:nvSpPr>
        <p:spPr bwMode="auto">
          <a:xfrm>
            <a:off x="2267745" y="213196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1691681" y="213196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Rectangle 75"/>
          <p:cNvSpPr>
            <a:spLocks noChangeArrowheads="1"/>
          </p:cNvSpPr>
          <p:nvPr/>
        </p:nvSpPr>
        <p:spPr bwMode="auto">
          <a:xfrm>
            <a:off x="2554883" y="52265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166" name="Rectangle 76"/>
          <p:cNvSpPr>
            <a:spLocks noChangeArrowheads="1"/>
          </p:cNvSpPr>
          <p:nvPr/>
        </p:nvSpPr>
        <p:spPr bwMode="auto">
          <a:xfrm>
            <a:off x="4283968" y="479447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167" name="Rectangle 77"/>
          <p:cNvSpPr>
            <a:spLocks noChangeArrowheads="1"/>
          </p:cNvSpPr>
          <p:nvPr/>
        </p:nvSpPr>
        <p:spPr bwMode="auto">
          <a:xfrm>
            <a:off x="2843808" y="52265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68" name="Rectangle 78"/>
          <p:cNvSpPr>
            <a:spLocks noChangeArrowheads="1"/>
          </p:cNvSpPr>
          <p:nvPr/>
        </p:nvSpPr>
        <p:spPr bwMode="auto">
          <a:xfrm>
            <a:off x="5796136" y="52265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169" name="Rectangle 75"/>
          <p:cNvSpPr>
            <a:spLocks noChangeArrowheads="1"/>
          </p:cNvSpPr>
          <p:nvPr/>
        </p:nvSpPr>
        <p:spPr bwMode="auto">
          <a:xfrm>
            <a:off x="1044501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70" name="Rectangle 76"/>
          <p:cNvSpPr>
            <a:spLocks noChangeArrowheads="1"/>
          </p:cNvSpPr>
          <p:nvPr/>
        </p:nvSpPr>
        <p:spPr bwMode="auto">
          <a:xfrm>
            <a:off x="1835696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171" name="Rectangle 78"/>
          <p:cNvSpPr>
            <a:spLocks noChangeArrowheads="1"/>
          </p:cNvSpPr>
          <p:nvPr/>
        </p:nvSpPr>
        <p:spPr bwMode="auto">
          <a:xfrm>
            <a:off x="2123728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74" name="Rectangle 78"/>
          <p:cNvSpPr>
            <a:spLocks noChangeArrowheads="1"/>
          </p:cNvSpPr>
          <p:nvPr/>
        </p:nvSpPr>
        <p:spPr bwMode="auto">
          <a:xfrm>
            <a:off x="3635896" y="587459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563888" y="587459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6" name="Rectangle 76"/>
          <p:cNvSpPr>
            <a:spLocks noChangeArrowheads="1"/>
          </p:cNvSpPr>
          <p:nvPr/>
        </p:nvSpPr>
        <p:spPr bwMode="auto">
          <a:xfrm>
            <a:off x="3995936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77" name="Rectangle 176"/>
          <p:cNvSpPr>
            <a:spLocks noChangeArrowheads="1"/>
          </p:cNvSpPr>
          <p:nvPr/>
        </p:nvSpPr>
        <p:spPr bwMode="auto">
          <a:xfrm>
            <a:off x="4283968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78" name="Rectangle 78"/>
          <p:cNvSpPr>
            <a:spLocks noChangeArrowheads="1"/>
          </p:cNvSpPr>
          <p:nvPr/>
        </p:nvSpPr>
        <p:spPr bwMode="auto">
          <a:xfrm>
            <a:off x="4572001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9" name="Rectangle 78"/>
          <p:cNvSpPr>
            <a:spLocks noChangeArrowheads="1"/>
          </p:cNvSpPr>
          <p:nvPr/>
        </p:nvSpPr>
        <p:spPr bwMode="auto">
          <a:xfrm>
            <a:off x="4644008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0" name="Rectangle 78"/>
          <p:cNvSpPr>
            <a:spLocks noChangeArrowheads="1"/>
          </p:cNvSpPr>
          <p:nvPr/>
        </p:nvSpPr>
        <p:spPr bwMode="auto">
          <a:xfrm>
            <a:off x="4716017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1" name="Rectangle 75"/>
          <p:cNvSpPr>
            <a:spLocks noChangeArrowheads="1"/>
          </p:cNvSpPr>
          <p:nvPr/>
        </p:nvSpPr>
        <p:spPr bwMode="auto">
          <a:xfrm>
            <a:off x="5364584" y="58754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82" name="Rectangle 77"/>
          <p:cNvSpPr>
            <a:spLocks noChangeArrowheads="1"/>
          </p:cNvSpPr>
          <p:nvPr/>
        </p:nvSpPr>
        <p:spPr bwMode="auto">
          <a:xfrm>
            <a:off x="5653509" y="58754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83" name="Rectangle 78"/>
          <p:cNvSpPr>
            <a:spLocks noChangeArrowheads="1"/>
          </p:cNvSpPr>
          <p:nvPr/>
        </p:nvSpPr>
        <p:spPr bwMode="auto">
          <a:xfrm>
            <a:off x="6372200" y="587637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84" name="Rectangle 78"/>
          <p:cNvSpPr>
            <a:spLocks noChangeArrowheads="1"/>
          </p:cNvSpPr>
          <p:nvPr/>
        </p:nvSpPr>
        <p:spPr bwMode="auto">
          <a:xfrm>
            <a:off x="6660232" y="587637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85" name="Rectangle 76"/>
          <p:cNvSpPr>
            <a:spLocks noChangeArrowheads="1"/>
          </p:cNvSpPr>
          <p:nvPr/>
        </p:nvSpPr>
        <p:spPr bwMode="auto">
          <a:xfrm>
            <a:off x="7452319" y="58754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86" name="Rectangle 78"/>
          <p:cNvSpPr>
            <a:spLocks noChangeArrowheads="1"/>
          </p:cNvSpPr>
          <p:nvPr/>
        </p:nvSpPr>
        <p:spPr bwMode="auto">
          <a:xfrm>
            <a:off x="7740351" y="5875486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87" name="Rectangle 78"/>
          <p:cNvSpPr>
            <a:spLocks noChangeArrowheads="1"/>
          </p:cNvSpPr>
          <p:nvPr/>
        </p:nvSpPr>
        <p:spPr bwMode="auto">
          <a:xfrm>
            <a:off x="8028384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8" name="Rectangle 78"/>
          <p:cNvSpPr>
            <a:spLocks noChangeArrowheads="1"/>
          </p:cNvSpPr>
          <p:nvPr/>
        </p:nvSpPr>
        <p:spPr bwMode="auto">
          <a:xfrm>
            <a:off x="8100391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9" name="Rectangle 78"/>
          <p:cNvSpPr>
            <a:spLocks noChangeArrowheads="1"/>
          </p:cNvSpPr>
          <p:nvPr/>
        </p:nvSpPr>
        <p:spPr bwMode="auto">
          <a:xfrm>
            <a:off x="8172400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0" name="Line 99"/>
          <p:cNvSpPr>
            <a:spLocks noChangeShapeType="1"/>
          </p:cNvSpPr>
          <p:nvPr/>
        </p:nvSpPr>
        <p:spPr bwMode="auto">
          <a:xfrm>
            <a:off x="3995936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1" name="Line 99"/>
          <p:cNvSpPr>
            <a:spLocks noChangeShapeType="1"/>
          </p:cNvSpPr>
          <p:nvPr/>
        </p:nvSpPr>
        <p:spPr bwMode="auto">
          <a:xfrm>
            <a:off x="7452319" y="587548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2" name="Rectangle 75"/>
          <p:cNvSpPr>
            <a:spLocks noChangeArrowheads="1"/>
          </p:cNvSpPr>
          <p:nvPr/>
        </p:nvSpPr>
        <p:spPr bwMode="auto">
          <a:xfrm>
            <a:off x="755973" y="587459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93" name="Rectangle 78"/>
          <p:cNvSpPr>
            <a:spLocks noChangeArrowheads="1"/>
          </p:cNvSpPr>
          <p:nvPr/>
        </p:nvSpPr>
        <p:spPr bwMode="auto">
          <a:xfrm>
            <a:off x="6084168" y="5226521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94" name="Rectangle 75"/>
          <p:cNvSpPr>
            <a:spLocks noChangeArrowheads="1"/>
          </p:cNvSpPr>
          <p:nvPr/>
        </p:nvSpPr>
        <p:spPr bwMode="auto">
          <a:xfrm>
            <a:off x="5076056" y="5876379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95" name="Rectangle 78"/>
          <p:cNvSpPr>
            <a:spLocks noChangeArrowheads="1"/>
          </p:cNvSpPr>
          <p:nvPr/>
        </p:nvSpPr>
        <p:spPr bwMode="auto">
          <a:xfrm>
            <a:off x="5940152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6" name="Rectangle 78"/>
          <p:cNvSpPr>
            <a:spLocks noChangeArrowheads="1"/>
          </p:cNvSpPr>
          <p:nvPr/>
        </p:nvSpPr>
        <p:spPr bwMode="auto">
          <a:xfrm>
            <a:off x="6012160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7" name="Rectangle 78"/>
          <p:cNvSpPr>
            <a:spLocks noChangeArrowheads="1"/>
          </p:cNvSpPr>
          <p:nvPr/>
        </p:nvSpPr>
        <p:spPr bwMode="auto">
          <a:xfrm>
            <a:off x="6948264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8" name="Rectangle 78"/>
          <p:cNvSpPr>
            <a:spLocks noChangeArrowheads="1"/>
          </p:cNvSpPr>
          <p:nvPr/>
        </p:nvSpPr>
        <p:spPr bwMode="auto">
          <a:xfrm>
            <a:off x="7020271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9" name="Rectangle 78"/>
          <p:cNvSpPr>
            <a:spLocks noChangeArrowheads="1"/>
          </p:cNvSpPr>
          <p:nvPr/>
        </p:nvSpPr>
        <p:spPr bwMode="auto">
          <a:xfrm>
            <a:off x="7092280" y="5875486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1" name="Line 99"/>
          <p:cNvSpPr>
            <a:spLocks noChangeShapeType="1"/>
          </p:cNvSpPr>
          <p:nvPr/>
        </p:nvSpPr>
        <p:spPr bwMode="auto">
          <a:xfrm>
            <a:off x="2915816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2" name="Rectangle 77"/>
          <p:cNvSpPr>
            <a:spLocks noChangeArrowheads="1"/>
          </p:cNvSpPr>
          <p:nvPr/>
        </p:nvSpPr>
        <p:spPr bwMode="auto">
          <a:xfrm>
            <a:off x="2267744" y="522652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203" name="Rectangle 78"/>
          <p:cNvSpPr>
            <a:spLocks noChangeArrowheads="1"/>
          </p:cNvSpPr>
          <p:nvPr/>
        </p:nvSpPr>
        <p:spPr bwMode="auto">
          <a:xfrm>
            <a:off x="1332533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4" name="Rectangle 78"/>
          <p:cNvSpPr>
            <a:spLocks noChangeArrowheads="1"/>
          </p:cNvSpPr>
          <p:nvPr/>
        </p:nvSpPr>
        <p:spPr bwMode="auto">
          <a:xfrm>
            <a:off x="1404540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5" name="Rectangle 78"/>
          <p:cNvSpPr>
            <a:spLocks noChangeArrowheads="1"/>
          </p:cNvSpPr>
          <p:nvPr/>
        </p:nvSpPr>
        <p:spPr bwMode="auto">
          <a:xfrm>
            <a:off x="1476549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6" name="Rectangle 78"/>
          <p:cNvSpPr>
            <a:spLocks noChangeArrowheads="1"/>
          </p:cNvSpPr>
          <p:nvPr/>
        </p:nvSpPr>
        <p:spPr bwMode="auto">
          <a:xfrm>
            <a:off x="2555776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7" name="Rectangle 78"/>
          <p:cNvSpPr>
            <a:spLocks noChangeArrowheads="1"/>
          </p:cNvSpPr>
          <p:nvPr/>
        </p:nvSpPr>
        <p:spPr bwMode="auto">
          <a:xfrm>
            <a:off x="2483768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8" name="Line 99"/>
          <p:cNvSpPr>
            <a:spLocks noChangeShapeType="1"/>
          </p:cNvSpPr>
          <p:nvPr/>
        </p:nvSpPr>
        <p:spPr bwMode="auto">
          <a:xfrm>
            <a:off x="5076056" y="5874593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9" name="Line 99"/>
          <p:cNvSpPr>
            <a:spLocks noChangeShapeType="1"/>
          </p:cNvSpPr>
          <p:nvPr/>
        </p:nvSpPr>
        <p:spPr bwMode="auto">
          <a:xfrm>
            <a:off x="6372200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0" name="Line 99"/>
          <p:cNvSpPr>
            <a:spLocks noChangeShapeType="1"/>
          </p:cNvSpPr>
          <p:nvPr/>
        </p:nvSpPr>
        <p:spPr bwMode="auto">
          <a:xfrm>
            <a:off x="756469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3" name="Rectangle 78"/>
          <p:cNvSpPr>
            <a:spLocks noChangeArrowheads="1"/>
          </p:cNvSpPr>
          <p:nvPr/>
        </p:nvSpPr>
        <p:spPr bwMode="auto">
          <a:xfrm>
            <a:off x="4572000" y="479447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4" name="Rectangle 78"/>
          <p:cNvSpPr>
            <a:spLocks noChangeArrowheads="1"/>
          </p:cNvSpPr>
          <p:nvPr/>
        </p:nvSpPr>
        <p:spPr bwMode="auto">
          <a:xfrm>
            <a:off x="4644007" y="479447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" name="Rectangle 78"/>
          <p:cNvSpPr>
            <a:spLocks noChangeArrowheads="1"/>
          </p:cNvSpPr>
          <p:nvPr/>
        </p:nvSpPr>
        <p:spPr bwMode="auto">
          <a:xfrm>
            <a:off x="4716016" y="479447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6" name="Rectangle 78"/>
          <p:cNvSpPr>
            <a:spLocks noChangeArrowheads="1"/>
          </p:cNvSpPr>
          <p:nvPr/>
        </p:nvSpPr>
        <p:spPr bwMode="auto">
          <a:xfrm>
            <a:off x="4788024" y="479447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7" name="Line 99"/>
          <p:cNvSpPr>
            <a:spLocks noChangeShapeType="1"/>
          </p:cNvSpPr>
          <p:nvPr/>
        </p:nvSpPr>
        <p:spPr bwMode="auto">
          <a:xfrm>
            <a:off x="4283968" y="4794473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9" name="Line 105"/>
          <p:cNvSpPr>
            <a:spLocks noChangeShapeType="1"/>
          </p:cNvSpPr>
          <p:nvPr/>
        </p:nvSpPr>
        <p:spPr bwMode="auto">
          <a:xfrm>
            <a:off x="6084168" y="5514553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0" name="Line 105"/>
          <p:cNvSpPr>
            <a:spLocks noChangeShapeType="1"/>
          </p:cNvSpPr>
          <p:nvPr/>
        </p:nvSpPr>
        <p:spPr bwMode="auto">
          <a:xfrm flipH="1">
            <a:off x="5076056" y="5514553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1" name="Line 105"/>
          <p:cNvSpPr>
            <a:spLocks noChangeShapeType="1"/>
          </p:cNvSpPr>
          <p:nvPr/>
        </p:nvSpPr>
        <p:spPr bwMode="auto">
          <a:xfrm flipH="1">
            <a:off x="755576" y="5514553"/>
            <a:ext cx="151216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" name="Line 105"/>
          <p:cNvSpPr>
            <a:spLocks noChangeShapeType="1"/>
          </p:cNvSpPr>
          <p:nvPr/>
        </p:nvSpPr>
        <p:spPr bwMode="auto">
          <a:xfrm flipH="1">
            <a:off x="1835696" y="5514553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4" name="Line 105"/>
          <p:cNvSpPr>
            <a:spLocks noChangeShapeType="1"/>
          </p:cNvSpPr>
          <p:nvPr/>
        </p:nvSpPr>
        <p:spPr bwMode="auto">
          <a:xfrm>
            <a:off x="4572000" y="5082505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105"/>
          <p:cNvSpPr>
            <a:spLocks noChangeShapeType="1"/>
          </p:cNvSpPr>
          <p:nvPr/>
        </p:nvSpPr>
        <p:spPr bwMode="auto">
          <a:xfrm flipH="1">
            <a:off x="2555776" y="5082505"/>
            <a:ext cx="172819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6" name="Line 105"/>
          <p:cNvSpPr>
            <a:spLocks noChangeShapeType="1"/>
          </p:cNvSpPr>
          <p:nvPr/>
        </p:nvSpPr>
        <p:spPr bwMode="auto">
          <a:xfrm>
            <a:off x="2843808" y="5514553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7" name="Rectangle 78"/>
          <p:cNvSpPr>
            <a:spLocks noChangeArrowheads="1"/>
          </p:cNvSpPr>
          <p:nvPr/>
        </p:nvSpPr>
        <p:spPr bwMode="auto">
          <a:xfrm>
            <a:off x="2411760" y="5874593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8" name="Line 99"/>
          <p:cNvSpPr>
            <a:spLocks noChangeShapeType="1"/>
          </p:cNvSpPr>
          <p:nvPr/>
        </p:nvSpPr>
        <p:spPr bwMode="auto">
          <a:xfrm>
            <a:off x="1835696" y="587459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2" name="Rectangle 78"/>
          <p:cNvSpPr>
            <a:spLocks noChangeArrowheads="1"/>
          </p:cNvSpPr>
          <p:nvPr/>
        </p:nvSpPr>
        <p:spPr bwMode="auto">
          <a:xfrm>
            <a:off x="6372200" y="5226521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3" name="Rectangle 78"/>
          <p:cNvSpPr>
            <a:spLocks noChangeArrowheads="1"/>
          </p:cNvSpPr>
          <p:nvPr/>
        </p:nvSpPr>
        <p:spPr bwMode="auto">
          <a:xfrm>
            <a:off x="6444207" y="5226521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4" name="Rectangle 78"/>
          <p:cNvSpPr>
            <a:spLocks noChangeArrowheads="1"/>
          </p:cNvSpPr>
          <p:nvPr/>
        </p:nvSpPr>
        <p:spPr bwMode="auto">
          <a:xfrm>
            <a:off x="6516216" y="5226521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5" name="Rectangle 78"/>
          <p:cNvSpPr>
            <a:spLocks noChangeArrowheads="1"/>
          </p:cNvSpPr>
          <p:nvPr/>
        </p:nvSpPr>
        <p:spPr bwMode="auto">
          <a:xfrm>
            <a:off x="3203848" y="522652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" name="Rectangle 78"/>
          <p:cNvSpPr>
            <a:spLocks noChangeArrowheads="1"/>
          </p:cNvSpPr>
          <p:nvPr/>
        </p:nvSpPr>
        <p:spPr bwMode="auto">
          <a:xfrm>
            <a:off x="3131840" y="522652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1" name="Line 99"/>
          <p:cNvSpPr>
            <a:spLocks noChangeShapeType="1"/>
          </p:cNvSpPr>
          <p:nvPr/>
        </p:nvSpPr>
        <p:spPr bwMode="auto">
          <a:xfrm>
            <a:off x="2267744" y="5226521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2" name="Line 99"/>
          <p:cNvSpPr>
            <a:spLocks noChangeShapeType="1"/>
          </p:cNvSpPr>
          <p:nvPr/>
        </p:nvSpPr>
        <p:spPr bwMode="auto">
          <a:xfrm>
            <a:off x="5796136" y="5226521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8" name="Line 105"/>
          <p:cNvSpPr>
            <a:spLocks noChangeShapeType="1"/>
          </p:cNvSpPr>
          <p:nvPr/>
        </p:nvSpPr>
        <p:spPr bwMode="auto">
          <a:xfrm>
            <a:off x="6372200" y="5514553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3" name="Line 105"/>
          <p:cNvSpPr>
            <a:spLocks noChangeShapeType="1"/>
          </p:cNvSpPr>
          <p:nvPr/>
        </p:nvSpPr>
        <p:spPr bwMode="auto">
          <a:xfrm>
            <a:off x="3131840" y="5514553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8" name="AutoShape 56"/>
          <p:cNvSpPr>
            <a:spLocks noChangeArrowheads="1"/>
          </p:cNvSpPr>
          <p:nvPr/>
        </p:nvSpPr>
        <p:spPr bwMode="auto">
          <a:xfrm>
            <a:off x="395536" y="1124744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M</a:t>
            </a:r>
            <a:endParaRPr lang="cs-CZ" altLang="cs-CZ" sz="1800" b="1"/>
          </a:p>
        </p:txBody>
      </p:sp>
      <p:sp>
        <p:nvSpPr>
          <p:cNvPr id="250" name="AutoShape 115"/>
          <p:cNvSpPr>
            <a:spLocks noChangeArrowheads="1"/>
          </p:cNvSpPr>
          <p:nvPr/>
        </p:nvSpPr>
        <p:spPr bwMode="auto">
          <a:xfrm>
            <a:off x="179512" y="2924944"/>
            <a:ext cx="8784976" cy="1656184"/>
          </a:xfrm>
          <a:prstGeom prst="roundRect">
            <a:avLst>
              <a:gd name="adj" fmla="val 814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smtClean="0"/>
              <a:t>2a</a:t>
            </a:r>
            <a:r>
              <a:rPr lang="en-US"/>
              <a:t>. If the child </a:t>
            </a:r>
            <a:r>
              <a:rPr lang="en-US" b="1" smtClean="0"/>
              <a:t>Y</a:t>
            </a:r>
            <a:r>
              <a:rPr lang="en-US" smtClean="0"/>
              <a:t> </a:t>
            </a:r>
            <a:r>
              <a:rPr lang="en-US"/>
              <a:t>that precedes </a:t>
            </a:r>
            <a:r>
              <a:rPr lang="en-US" b="1"/>
              <a:t>k</a:t>
            </a:r>
            <a:r>
              <a:rPr lang="en-US"/>
              <a:t> in node </a:t>
            </a:r>
            <a:r>
              <a:rPr lang="en-US" b="1" smtClean="0"/>
              <a:t>X</a:t>
            </a:r>
            <a:r>
              <a:rPr lang="en-US" smtClean="0"/>
              <a:t> </a:t>
            </a:r>
            <a:r>
              <a:rPr lang="en-US"/>
              <a:t>has at least t keys, then find the</a:t>
            </a:r>
          </a:p>
          <a:p>
            <a:r>
              <a:rPr lang="en-US"/>
              <a:t>predecessor </a:t>
            </a:r>
            <a:r>
              <a:rPr lang="en-US" b="1" smtClean="0"/>
              <a:t>k</a:t>
            </a:r>
            <a:r>
              <a:rPr lang="en-US" b="1" baseline="-25000" smtClean="0"/>
              <a:t>p</a:t>
            </a:r>
            <a:r>
              <a:rPr lang="en-US" smtClean="0"/>
              <a:t> </a:t>
            </a:r>
            <a:r>
              <a:rPr lang="en-US"/>
              <a:t>of </a:t>
            </a:r>
            <a:r>
              <a:rPr lang="en-US" b="1"/>
              <a:t>k</a:t>
            </a:r>
            <a:r>
              <a:rPr lang="en-US"/>
              <a:t> in the subtree rooted at </a:t>
            </a:r>
            <a:r>
              <a:rPr lang="en-US" b="1" smtClean="0"/>
              <a:t>Y</a:t>
            </a:r>
            <a:r>
              <a:rPr lang="en-US" smtClean="0"/>
              <a:t>. </a:t>
            </a:r>
            <a:r>
              <a:rPr lang="en-US"/>
              <a:t>Recursively delete </a:t>
            </a:r>
            <a:r>
              <a:rPr lang="en-US" b="1"/>
              <a:t>k</a:t>
            </a:r>
            <a:r>
              <a:rPr lang="en-US" b="1" baseline="-25000"/>
              <a:t>p</a:t>
            </a:r>
            <a:r>
              <a:rPr lang="en-US" smtClean="0"/>
              <a:t>, and replace </a:t>
            </a:r>
            <a:r>
              <a:rPr lang="en-US" b="1"/>
              <a:t>k</a:t>
            </a:r>
            <a:r>
              <a:rPr lang="en-US"/>
              <a:t> by </a:t>
            </a:r>
            <a:r>
              <a:rPr lang="en-US" b="1"/>
              <a:t>k</a:t>
            </a:r>
            <a:r>
              <a:rPr lang="en-US" b="1" baseline="-25000"/>
              <a:t>p</a:t>
            </a:r>
            <a:r>
              <a:rPr lang="en-US" smtClean="0"/>
              <a:t> </a:t>
            </a:r>
            <a:r>
              <a:rPr lang="en-US"/>
              <a:t>in </a:t>
            </a:r>
            <a:r>
              <a:rPr lang="en-US" b="1" smtClean="0"/>
              <a:t>X</a:t>
            </a:r>
            <a:r>
              <a:rPr lang="en-US" smtClean="0"/>
              <a:t>. </a:t>
            </a:r>
            <a:r>
              <a:rPr lang="en-US"/>
              <a:t>(We can find </a:t>
            </a:r>
            <a:r>
              <a:rPr lang="en-US" b="1"/>
              <a:t>k</a:t>
            </a:r>
            <a:r>
              <a:rPr lang="en-US" b="1" baseline="-25000"/>
              <a:t>p</a:t>
            </a:r>
            <a:r>
              <a:rPr lang="en-US" smtClean="0"/>
              <a:t> </a:t>
            </a:r>
            <a:r>
              <a:rPr lang="en-US"/>
              <a:t>and delete it in a single </a:t>
            </a:r>
            <a:r>
              <a:rPr lang="en-US" smtClean="0"/>
              <a:t>downward </a:t>
            </a:r>
            <a:r>
              <a:rPr lang="cs-CZ" smtClean="0"/>
              <a:t>pass.)</a:t>
            </a:r>
            <a:endParaRPr lang="en-US" smtClean="0"/>
          </a:p>
          <a:p>
            <a:r>
              <a:rPr lang="en-US" altLang="cs-CZ" smtClean="0"/>
              <a:t>2b</a:t>
            </a:r>
            <a:r>
              <a:rPr lang="en-US" altLang="cs-CZ"/>
              <a:t>. If </a:t>
            </a:r>
            <a:r>
              <a:rPr lang="en-US" altLang="cs-CZ" b="1" smtClean="0"/>
              <a:t>Y</a:t>
            </a:r>
            <a:r>
              <a:rPr lang="en-US" altLang="cs-CZ" smtClean="0"/>
              <a:t> </a:t>
            </a:r>
            <a:r>
              <a:rPr lang="en-US" altLang="cs-CZ"/>
              <a:t>has fewer than t keys, then, symmetrically, examine the child </a:t>
            </a:r>
            <a:r>
              <a:rPr lang="en-US" b="1" smtClean="0"/>
              <a:t>Z</a:t>
            </a:r>
            <a:r>
              <a:rPr lang="en-US" altLang="cs-CZ" smtClean="0"/>
              <a:t> that follows </a:t>
            </a:r>
            <a:r>
              <a:rPr lang="en-US" altLang="cs-CZ" b="1"/>
              <a:t>k</a:t>
            </a:r>
            <a:r>
              <a:rPr lang="en-US" altLang="cs-CZ"/>
              <a:t> in node </a:t>
            </a:r>
            <a:r>
              <a:rPr lang="en-US" altLang="cs-CZ" b="1" smtClean="0"/>
              <a:t>X</a:t>
            </a:r>
            <a:r>
              <a:rPr lang="en-US" altLang="cs-CZ" smtClean="0"/>
              <a:t> and continue as in 2a.</a:t>
            </a:r>
            <a:endParaRPr lang="en-US" altLang="cs-CZ"/>
          </a:p>
        </p:txBody>
      </p:sp>
      <p:sp>
        <p:nvSpPr>
          <p:cNvPr id="251" name="Line 179"/>
          <p:cNvSpPr>
            <a:spLocks noChangeShapeType="1"/>
          </p:cNvSpPr>
          <p:nvPr/>
        </p:nvSpPr>
        <p:spPr bwMode="auto">
          <a:xfrm flipH="1">
            <a:off x="2915816" y="1412776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2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7" name="Oval 176"/>
          <p:cNvSpPr/>
          <p:nvPr/>
        </p:nvSpPr>
        <p:spPr bwMode="auto">
          <a:xfrm>
            <a:off x="1763688" y="2060848"/>
            <a:ext cx="2232248" cy="57606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rules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Rectangle 78"/>
          <p:cNvSpPr>
            <a:spLocks noChangeArrowheads="1"/>
          </p:cNvSpPr>
          <p:nvPr/>
        </p:nvSpPr>
        <p:spPr bwMode="auto">
          <a:xfrm>
            <a:off x="3563888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" name="Rectangle 76"/>
          <p:cNvSpPr>
            <a:spLocks noChangeArrowheads="1"/>
          </p:cNvSpPr>
          <p:nvPr/>
        </p:nvSpPr>
        <p:spPr bwMode="auto">
          <a:xfrm>
            <a:off x="2987824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3275856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2" name="Rectangle 75"/>
          <p:cNvSpPr>
            <a:spLocks noChangeArrowheads="1"/>
          </p:cNvSpPr>
          <p:nvPr/>
        </p:nvSpPr>
        <p:spPr bwMode="auto">
          <a:xfrm>
            <a:off x="2626891" y="1554113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G</a:t>
            </a:r>
            <a:endParaRPr lang="cs-CZ" altLang="cs-CZ" sz="1800" b="1"/>
          </a:p>
        </p:txBody>
      </p:sp>
      <p:sp>
        <p:nvSpPr>
          <p:cNvPr id="23" name="Rectangle 76"/>
          <p:cNvSpPr>
            <a:spLocks noChangeArrowheads="1"/>
          </p:cNvSpPr>
          <p:nvPr/>
        </p:nvSpPr>
        <p:spPr bwMode="auto">
          <a:xfrm>
            <a:off x="4355976" y="112206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4" name="Rectangle 77"/>
          <p:cNvSpPr>
            <a:spLocks noChangeArrowheads="1"/>
          </p:cNvSpPr>
          <p:nvPr/>
        </p:nvSpPr>
        <p:spPr bwMode="auto">
          <a:xfrm>
            <a:off x="2915816" y="15541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25" name="Rectangle 78"/>
          <p:cNvSpPr>
            <a:spLocks noChangeArrowheads="1"/>
          </p:cNvSpPr>
          <p:nvPr/>
        </p:nvSpPr>
        <p:spPr bwMode="auto">
          <a:xfrm>
            <a:off x="5868144" y="15541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6" name="Rectangle 75"/>
          <p:cNvSpPr>
            <a:spLocks noChangeArrowheads="1"/>
          </p:cNvSpPr>
          <p:nvPr/>
        </p:nvSpPr>
        <p:spPr bwMode="auto">
          <a:xfrm>
            <a:off x="1116509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27" name="Rectangle 76"/>
          <p:cNvSpPr>
            <a:spLocks noChangeArrowheads="1"/>
          </p:cNvSpPr>
          <p:nvPr/>
        </p:nvSpPr>
        <p:spPr bwMode="auto">
          <a:xfrm>
            <a:off x="1907704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28" name="Rectangle 78"/>
          <p:cNvSpPr>
            <a:spLocks noChangeArrowheads="1"/>
          </p:cNvSpPr>
          <p:nvPr/>
        </p:nvSpPr>
        <p:spPr bwMode="auto">
          <a:xfrm>
            <a:off x="2195736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9" name="Rectangle 78"/>
          <p:cNvSpPr>
            <a:spLocks noChangeArrowheads="1"/>
          </p:cNvSpPr>
          <p:nvPr/>
        </p:nvSpPr>
        <p:spPr bwMode="auto">
          <a:xfrm>
            <a:off x="3707904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0" name="Rectangle 78"/>
          <p:cNvSpPr>
            <a:spLocks noChangeArrowheads="1"/>
          </p:cNvSpPr>
          <p:nvPr/>
        </p:nvSpPr>
        <p:spPr bwMode="auto">
          <a:xfrm>
            <a:off x="3635896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1" name="Rectangle 76"/>
          <p:cNvSpPr>
            <a:spLocks noChangeArrowheads="1"/>
          </p:cNvSpPr>
          <p:nvPr/>
        </p:nvSpPr>
        <p:spPr bwMode="auto">
          <a:xfrm>
            <a:off x="4067944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355976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33" name="Rectangle 78"/>
          <p:cNvSpPr>
            <a:spLocks noChangeArrowheads="1"/>
          </p:cNvSpPr>
          <p:nvPr/>
        </p:nvSpPr>
        <p:spPr bwMode="auto">
          <a:xfrm>
            <a:off x="4644009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4716016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5" name="Rectangle 78"/>
          <p:cNvSpPr>
            <a:spLocks noChangeArrowheads="1"/>
          </p:cNvSpPr>
          <p:nvPr/>
        </p:nvSpPr>
        <p:spPr bwMode="auto">
          <a:xfrm>
            <a:off x="4788025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6" name="Rectangle 75"/>
          <p:cNvSpPr>
            <a:spLocks noChangeArrowheads="1"/>
          </p:cNvSpPr>
          <p:nvPr/>
        </p:nvSpPr>
        <p:spPr bwMode="auto">
          <a:xfrm>
            <a:off x="5436592" y="22030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37" name="Rectangle 77"/>
          <p:cNvSpPr>
            <a:spLocks noChangeArrowheads="1"/>
          </p:cNvSpPr>
          <p:nvPr/>
        </p:nvSpPr>
        <p:spPr bwMode="auto">
          <a:xfrm>
            <a:off x="5725517" y="22030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38" name="Rectangle 78"/>
          <p:cNvSpPr>
            <a:spLocks noChangeArrowheads="1"/>
          </p:cNvSpPr>
          <p:nvPr/>
        </p:nvSpPr>
        <p:spPr bwMode="auto">
          <a:xfrm>
            <a:off x="6444208" y="22039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39" name="Rectangle 78"/>
          <p:cNvSpPr>
            <a:spLocks noChangeArrowheads="1"/>
          </p:cNvSpPr>
          <p:nvPr/>
        </p:nvSpPr>
        <p:spPr bwMode="auto">
          <a:xfrm>
            <a:off x="6732240" y="22039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40" name="Rectangle 76"/>
          <p:cNvSpPr>
            <a:spLocks noChangeArrowheads="1"/>
          </p:cNvSpPr>
          <p:nvPr/>
        </p:nvSpPr>
        <p:spPr bwMode="auto">
          <a:xfrm>
            <a:off x="7524327" y="22030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41" name="Rectangle 78"/>
          <p:cNvSpPr>
            <a:spLocks noChangeArrowheads="1"/>
          </p:cNvSpPr>
          <p:nvPr/>
        </p:nvSpPr>
        <p:spPr bwMode="auto">
          <a:xfrm>
            <a:off x="7812359" y="220307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8100392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8172399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4" name="Rectangle 78"/>
          <p:cNvSpPr>
            <a:spLocks noChangeArrowheads="1"/>
          </p:cNvSpPr>
          <p:nvPr/>
        </p:nvSpPr>
        <p:spPr bwMode="auto">
          <a:xfrm>
            <a:off x="8244408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5" name="Line 99"/>
          <p:cNvSpPr>
            <a:spLocks noChangeShapeType="1"/>
          </p:cNvSpPr>
          <p:nvPr/>
        </p:nvSpPr>
        <p:spPr bwMode="auto">
          <a:xfrm>
            <a:off x="4067944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Line 99"/>
          <p:cNvSpPr>
            <a:spLocks noChangeShapeType="1"/>
          </p:cNvSpPr>
          <p:nvPr/>
        </p:nvSpPr>
        <p:spPr bwMode="auto">
          <a:xfrm>
            <a:off x="7524327" y="220307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Rectangle 75"/>
          <p:cNvSpPr>
            <a:spLocks noChangeArrowheads="1"/>
          </p:cNvSpPr>
          <p:nvPr/>
        </p:nvSpPr>
        <p:spPr bwMode="auto">
          <a:xfrm>
            <a:off x="827981" y="22021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48" name="Rectangle 78"/>
          <p:cNvSpPr>
            <a:spLocks noChangeArrowheads="1"/>
          </p:cNvSpPr>
          <p:nvPr/>
        </p:nvSpPr>
        <p:spPr bwMode="auto">
          <a:xfrm>
            <a:off x="6156176" y="15541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49" name="Rectangle 75"/>
          <p:cNvSpPr>
            <a:spLocks noChangeArrowheads="1"/>
          </p:cNvSpPr>
          <p:nvPr/>
        </p:nvSpPr>
        <p:spPr bwMode="auto">
          <a:xfrm>
            <a:off x="5148064" y="22039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50" name="Rectangle 78"/>
          <p:cNvSpPr>
            <a:spLocks noChangeArrowheads="1"/>
          </p:cNvSpPr>
          <p:nvPr/>
        </p:nvSpPr>
        <p:spPr bwMode="auto">
          <a:xfrm>
            <a:off x="6012160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1" name="Rectangle 78"/>
          <p:cNvSpPr>
            <a:spLocks noChangeArrowheads="1"/>
          </p:cNvSpPr>
          <p:nvPr/>
        </p:nvSpPr>
        <p:spPr bwMode="auto">
          <a:xfrm>
            <a:off x="6084168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7020272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3" name="Rectangle 78"/>
          <p:cNvSpPr>
            <a:spLocks noChangeArrowheads="1"/>
          </p:cNvSpPr>
          <p:nvPr/>
        </p:nvSpPr>
        <p:spPr bwMode="auto">
          <a:xfrm>
            <a:off x="7092279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4" name="Rectangle 78"/>
          <p:cNvSpPr>
            <a:spLocks noChangeArrowheads="1"/>
          </p:cNvSpPr>
          <p:nvPr/>
        </p:nvSpPr>
        <p:spPr bwMode="auto">
          <a:xfrm>
            <a:off x="7164288" y="220307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5" name="Line 99"/>
          <p:cNvSpPr>
            <a:spLocks noChangeShapeType="1"/>
          </p:cNvSpPr>
          <p:nvPr/>
        </p:nvSpPr>
        <p:spPr bwMode="auto">
          <a:xfrm>
            <a:off x="2987824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Rectangle 77"/>
          <p:cNvSpPr>
            <a:spLocks noChangeArrowheads="1"/>
          </p:cNvSpPr>
          <p:nvPr/>
        </p:nvSpPr>
        <p:spPr bwMode="auto">
          <a:xfrm>
            <a:off x="2339752" y="15541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57" name="Rectangle 78"/>
          <p:cNvSpPr>
            <a:spLocks noChangeArrowheads="1"/>
          </p:cNvSpPr>
          <p:nvPr/>
        </p:nvSpPr>
        <p:spPr bwMode="auto">
          <a:xfrm>
            <a:off x="1404541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8" name="Rectangle 78"/>
          <p:cNvSpPr>
            <a:spLocks noChangeArrowheads="1"/>
          </p:cNvSpPr>
          <p:nvPr/>
        </p:nvSpPr>
        <p:spPr bwMode="auto">
          <a:xfrm>
            <a:off x="1476548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9" name="Rectangle 78"/>
          <p:cNvSpPr>
            <a:spLocks noChangeArrowheads="1"/>
          </p:cNvSpPr>
          <p:nvPr/>
        </p:nvSpPr>
        <p:spPr bwMode="auto">
          <a:xfrm>
            <a:off x="1548557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0" name="Rectangle 78"/>
          <p:cNvSpPr>
            <a:spLocks noChangeArrowheads="1"/>
          </p:cNvSpPr>
          <p:nvPr/>
        </p:nvSpPr>
        <p:spPr bwMode="auto">
          <a:xfrm>
            <a:off x="2627784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1" name="Rectangle 78"/>
          <p:cNvSpPr>
            <a:spLocks noChangeArrowheads="1"/>
          </p:cNvSpPr>
          <p:nvPr/>
        </p:nvSpPr>
        <p:spPr bwMode="auto">
          <a:xfrm>
            <a:off x="2555776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2" name="Line 99"/>
          <p:cNvSpPr>
            <a:spLocks noChangeShapeType="1"/>
          </p:cNvSpPr>
          <p:nvPr/>
        </p:nvSpPr>
        <p:spPr bwMode="auto">
          <a:xfrm>
            <a:off x="5148064" y="2202185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" name="Line 99"/>
          <p:cNvSpPr>
            <a:spLocks noChangeShapeType="1"/>
          </p:cNvSpPr>
          <p:nvPr/>
        </p:nvSpPr>
        <p:spPr bwMode="auto">
          <a:xfrm>
            <a:off x="6444208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>
            <a:off x="828477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7" name="Rectangle 78"/>
          <p:cNvSpPr>
            <a:spLocks noChangeArrowheads="1"/>
          </p:cNvSpPr>
          <p:nvPr/>
        </p:nvSpPr>
        <p:spPr bwMode="auto">
          <a:xfrm>
            <a:off x="4644008" y="112206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8" name="Rectangle 78"/>
          <p:cNvSpPr>
            <a:spLocks noChangeArrowheads="1"/>
          </p:cNvSpPr>
          <p:nvPr/>
        </p:nvSpPr>
        <p:spPr bwMode="auto">
          <a:xfrm>
            <a:off x="4716015" y="112206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9" name="Rectangle 78"/>
          <p:cNvSpPr>
            <a:spLocks noChangeArrowheads="1"/>
          </p:cNvSpPr>
          <p:nvPr/>
        </p:nvSpPr>
        <p:spPr bwMode="auto">
          <a:xfrm>
            <a:off x="4788024" y="112206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0" name="Rectangle 78"/>
          <p:cNvSpPr>
            <a:spLocks noChangeArrowheads="1"/>
          </p:cNvSpPr>
          <p:nvPr/>
        </p:nvSpPr>
        <p:spPr bwMode="auto">
          <a:xfrm>
            <a:off x="4860032" y="112206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1" name="Line 99"/>
          <p:cNvSpPr>
            <a:spLocks noChangeShapeType="1"/>
          </p:cNvSpPr>
          <p:nvPr/>
        </p:nvSpPr>
        <p:spPr bwMode="auto">
          <a:xfrm>
            <a:off x="4355976" y="1122065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" name="Line 105"/>
          <p:cNvSpPr>
            <a:spLocks noChangeShapeType="1"/>
          </p:cNvSpPr>
          <p:nvPr/>
        </p:nvSpPr>
        <p:spPr bwMode="auto">
          <a:xfrm>
            <a:off x="6156176" y="1842145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Line 105"/>
          <p:cNvSpPr>
            <a:spLocks noChangeShapeType="1"/>
          </p:cNvSpPr>
          <p:nvPr/>
        </p:nvSpPr>
        <p:spPr bwMode="auto">
          <a:xfrm flipH="1">
            <a:off x="5148064" y="1842145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5" name="Line 105"/>
          <p:cNvSpPr>
            <a:spLocks noChangeShapeType="1"/>
          </p:cNvSpPr>
          <p:nvPr/>
        </p:nvSpPr>
        <p:spPr bwMode="auto">
          <a:xfrm flipH="1">
            <a:off x="827584" y="1842145"/>
            <a:ext cx="151216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" name="Line 105"/>
          <p:cNvSpPr>
            <a:spLocks noChangeShapeType="1"/>
          </p:cNvSpPr>
          <p:nvPr/>
        </p:nvSpPr>
        <p:spPr bwMode="auto">
          <a:xfrm flipH="1">
            <a:off x="1907704" y="1842145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" name="Line 105"/>
          <p:cNvSpPr>
            <a:spLocks noChangeShapeType="1"/>
          </p:cNvSpPr>
          <p:nvPr/>
        </p:nvSpPr>
        <p:spPr bwMode="auto">
          <a:xfrm>
            <a:off x="4644008" y="1410097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9" name="Line 105"/>
          <p:cNvSpPr>
            <a:spLocks noChangeShapeType="1"/>
          </p:cNvSpPr>
          <p:nvPr/>
        </p:nvSpPr>
        <p:spPr bwMode="auto">
          <a:xfrm flipH="1">
            <a:off x="2339752" y="1410097"/>
            <a:ext cx="201622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" name="Line 105"/>
          <p:cNvSpPr>
            <a:spLocks noChangeShapeType="1"/>
          </p:cNvSpPr>
          <p:nvPr/>
        </p:nvSpPr>
        <p:spPr bwMode="auto">
          <a:xfrm>
            <a:off x="2915816" y="1842145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2483768" y="2202185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2" name="Line 99"/>
          <p:cNvSpPr>
            <a:spLocks noChangeShapeType="1"/>
          </p:cNvSpPr>
          <p:nvPr/>
        </p:nvSpPr>
        <p:spPr bwMode="auto">
          <a:xfrm>
            <a:off x="1907704" y="22021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" name="Rectangle 78"/>
          <p:cNvSpPr>
            <a:spLocks noChangeArrowheads="1"/>
          </p:cNvSpPr>
          <p:nvPr/>
        </p:nvSpPr>
        <p:spPr bwMode="auto">
          <a:xfrm>
            <a:off x="3635896" y="544522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3059832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85" name="Rectangle 78"/>
          <p:cNvSpPr>
            <a:spLocks noChangeArrowheads="1"/>
          </p:cNvSpPr>
          <p:nvPr/>
        </p:nvSpPr>
        <p:spPr bwMode="auto">
          <a:xfrm>
            <a:off x="3347864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87" name="Rectangle 76"/>
          <p:cNvSpPr>
            <a:spLocks noChangeArrowheads="1"/>
          </p:cNvSpPr>
          <p:nvPr/>
        </p:nvSpPr>
        <p:spPr bwMode="auto">
          <a:xfrm>
            <a:off x="4283968" y="436510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88" name="Rectangle 77"/>
          <p:cNvSpPr>
            <a:spLocks noChangeArrowheads="1"/>
          </p:cNvSpPr>
          <p:nvPr/>
        </p:nvSpPr>
        <p:spPr bwMode="auto">
          <a:xfrm>
            <a:off x="305983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5796136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90" name="Rectangle 75"/>
          <p:cNvSpPr>
            <a:spLocks noChangeArrowheads="1"/>
          </p:cNvSpPr>
          <p:nvPr/>
        </p:nvSpPr>
        <p:spPr bwMode="auto">
          <a:xfrm>
            <a:off x="1691680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91" name="Rectangle 76"/>
          <p:cNvSpPr>
            <a:spLocks noChangeArrowheads="1"/>
          </p:cNvSpPr>
          <p:nvPr/>
        </p:nvSpPr>
        <p:spPr bwMode="auto">
          <a:xfrm>
            <a:off x="2483768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2771800" y="54452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95" name="Rectangle 76"/>
          <p:cNvSpPr>
            <a:spLocks noChangeArrowheads="1"/>
          </p:cNvSpPr>
          <p:nvPr/>
        </p:nvSpPr>
        <p:spPr bwMode="auto">
          <a:xfrm>
            <a:off x="3995936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4283968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97" name="Rectangle 78"/>
          <p:cNvSpPr>
            <a:spLocks noChangeArrowheads="1"/>
          </p:cNvSpPr>
          <p:nvPr/>
        </p:nvSpPr>
        <p:spPr bwMode="auto">
          <a:xfrm>
            <a:off x="4572001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8" name="Rectangle 78"/>
          <p:cNvSpPr>
            <a:spLocks noChangeArrowheads="1"/>
          </p:cNvSpPr>
          <p:nvPr/>
        </p:nvSpPr>
        <p:spPr bwMode="auto">
          <a:xfrm>
            <a:off x="4644008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9" name="Rectangle 78"/>
          <p:cNvSpPr>
            <a:spLocks noChangeArrowheads="1"/>
          </p:cNvSpPr>
          <p:nvPr/>
        </p:nvSpPr>
        <p:spPr bwMode="auto">
          <a:xfrm>
            <a:off x="4716017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0" name="Rectangle 75"/>
          <p:cNvSpPr>
            <a:spLocks noChangeArrowheads="1"/>
          </p:cNvSpPr>
          <p:nvPr/>
        </p:nvSpPr>
        <p:spPr bwMode="auto">
          <a:xfrm>
            <a:off x="5364584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01" name="Rectangle 77"/>
          <p:cNvSpPr>
            <a:spLocks noChangeArrowheads="1"/>
          </p:cNvSpPr>
          <p:nvPr/>
        </p:nvSpPr>
        <p:spPr bwMode="auto">
          <a:xfrm>
            <a:off x="5653509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372200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20" name="Rectangle 78"/>
          <p:cNvSpPr>
            <a:spLocks noChangeArrowheads="1"/>
          </p:cNvSpPr>
          <p:nvPr/>
        </p:nvSpPr>
        <p:spPr bwMode="auto">
          <a:xfrm>
            <a:off x="6660232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21" name="Rectangle 76"/>
          <p:cNvSpPr>
            <a:spLocks noChangeArrowheads="1"/>
          </p:cNvSpPr>
          <p:nvPr/>
        </p:nvSpPr>
        <p:spPr bwMode="auto">
          <a:xfrm>
            <a:off x="7452319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7740351" y="54461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8028384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8100391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8172400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3995936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7452319" y="54461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8" name="Rectangle 75"/>
          <p:cNvSpPr>
            <a:spLocks noChangeArrowheads="1"/>
          </p:cNvSpPr>
          <p:nvPr/>
        </p:nvSpPr>
        <p:spPr bwMode="auto">
          <a:xfrm>
            <a:off x="1403152" y="544522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29" name="Rectangle 78"/>
          <p:cNvSpPr>
            <a:spLocks noChangeArrowheads="1"/>
          </p:cNvSpPr>
          <p:nvPr/>
        </p:nvSpPr>
        <p:spPr bwMode="auto">
          <a:xfrm>
            <a:off x="6084168" y="479715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30" name="Rectangle 75"/>
          <p:cNvSpPr>
            <a:spLocks noChangeArrowheads="1"/>
          </p:cNvSpPr>
          <p:nvPr/>
        </p:nvSpPr>
        <p:spPr bwMode="auto">
          <a:xfrm>
            <a:off x="5076056" y="54470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5940152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6012160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6948264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7020271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8"/>
          <p:cNvSpPr>
            <a:spLocks noChangeArrowheads="1"/>
          </p:cNvSpPr>
          <p:nvPr/>
        </p:nvSpPr>
        <p:spPr bwMode="auto">
          <a:xfrm>
            <a:off x="7092280" y="54461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6" name="Line 99"/>
          <p:cNvSpPr>
            <a:spLocks noChangeShapeType="1"/>
          </p:cNvSpPr>
          <p:nvPr/>
        </p:nvSpPr>
        <p:spPr bwMode="auto">
          <a:xfrm>
            <a:off x="2483768" y="5445224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Rectangle 77"/>
          <p:cNvSpPr>
            <a:spLocks noChangeArrowheads="1"/>
          </p:cNvSpPr>
          <p:nvPr/>
        </p:nvSpPr>
        <p:spPr bwMode="auto">
          <a:xfrm>
            <a:off x="277180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38" name="Rectangle 78"/>
          <p:cNvSpPr>
            <a:spLocks noChangeArrowheads="1"/>
          </p:cNvSpPr>
          <p:nvPr/>
        </p:nvSpPr>
        <p:spPr bwMode="auto">
          <a:xfrm>
            <a:off x="1979712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2051719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2123728" y="544522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3" name="Line 99"/>
          <p:cNvSpPr>
            <a:spLocks noChangeShapeType="1"/>
          </p:cNvSpPr>
          <p:nvPr/>
        </p:nvSpPr>
        <p:spPr bwMode="auto">
          <a:xfrm>
            <a:off x="5076056" y="5445224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" name="Line 99"/>
          <p:cNvSpPr>
            <a:spLocks noChangeShapeType="1"/>
          </p:cNvSpPr>
          <p:nvPr/>
        </p:nvSpPr>
        <p:spPr bwMode="auto">
          <a:xfrm>
            <a:off x="6372200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99"/>
          <p:cNvSpPr>
            <a:spLocks noChangeShapeType="1"/>
          </p:cNvSpPr>
          <p:nvPr/>
        </p:nvSpPr>
        <p:spPr bwMode="auto">
          <a:xfrm>
            <a:off x="1403648" y="544522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Rectangle 78"/>
          <p:cNvSpPr>
            <a:spLocks noChangeArrowheads="1"/>
          </p:cNvSpPr>
          <p:nvPr/>
        </p:nvSpPr>
        <p:spPr bwMode="auto">
          <a:xfrm>
            <a:off x="4572000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9" name="Rectangle 78"/>
          <p:cNvSpPr>
            <a:spLocks noChangeArrowheads="1"/>
          </p:cNvSpPr>
          <p:nvPr/>
        </p:nvSpPr>
        <p:spPr bwMode="auto">
          <a:xfrm>
            <a:off x="4644007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4716016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788024" y="436510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2" name="Line 99"/>
          <p:cNvSpPr>
            <a:spLocks noChangeShapeType="1"/>
          </p:cNvSpPr>
          <p:nvPr/>
        </p:nvSpPr>
        <p:spPr bwMode="auto">
          <a:xfrm>
            <a:off x="4283968" y="4365104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4" name="Line 105"/>
          <p:cNvSpPr>
            <a:spLocks noChangeShapeType="1"/>
          </p:cNvSpPr>
          <p:nvPr/>
        </p:nvSpPr>
        <p:spPr bwMode="auto">
          <a:xfrm>
            <a:off x="6084168" y="5085184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5"/>
          <p:cNvSpPr>
            <a:spLocks noChangeShapeType="1"/>
          </p:cNvSpPr>
          <p:nvPr/>
        </p:nvSpPr>
        <p:spPr bwMode="auto">
          <a:xfrm flipH="1">
            <a:off x="5076056" y="5085184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105"/>
          <p:cNvSpPr>
            <a:spLocks noChangeShapeType="1"/>
          </p:cNvSpPr>
          <p:nvPr/>
        </p:nvSpPr>
        <p:spPr bwMode="auto">
          <a:xfrm flipH="1">
            <a:off x="1403648" y="5085184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>
            <a:off x="4572000" y="4653136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 flipH="1">
            <a:off x="2843808" y="4653136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 flipH="1">
            <a:off x="2483768" y="5085184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Rectangle 78"/>
          <p:cNvSpPr>
            <a:spLocks noChangeArrowheads="1"/>
          </p:cNvSpPr>
          <p:nvPr/>
        </p:nvSpPr>
        <p:spPr bwMode="auto">
          <a:xfrm>
            <a:off x="3347864" y="479715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5" name="Rectangle 78"/>
          <p:cNvSpPr>
            <a:spLocks noChangeArrowheads="1"/>
          </p:cNvSpPr>
          <p:nvPr/>
        </p:nvSpPr>
        <p:spPr bwMode="auto">
          <a:xfrm>
            <a:off x="3419871" y="479715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6" name="Rectangle 78"/>
          <p:cNvSpPr>
            <a:spLocks noChangeArrowheads="1"/>
          </p:cNvSpPr>
          <p:nvPr/>
        </p:nvSpPr>
        <p:spPr bwMode="auto">
          <a:xfrm>
            <a:off x="3491880" y="479715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7" name="Rectangle 78"/>
          <p:cNvSpPr>
            <a:spLocks noChangeArrowheads="1"/>
          </p:cNvSpPr>
          <p:nvPr/>
        </p:nvSpPr>
        <p:spPr bwMode="auto">
          <a:xfrm>
            <a:off x="6372200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8" name="Rectangle 78"/>
          <p:cNvSpPr>
            <a:spLocks noChangeArrowheads="1"/>
          </p:cNvSpPr>
          <p:nvPr/>
        </p:nvSpPr>
        <p:spPr bwMode="auto">
          <a:xfrm>
            <a:off x="6444207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9" name="Rectangle 78"/>
          <p:cNvSpPr>
            <a:spLocks noChangeArrowheads="1"/>
          </p:cNvSpPr>
          <p:nvPr/>
        </p:nvSpPr>
        <p:spPr bwMode="auto">
          <a:xfrm>
            <a:off x="6516216" y="479715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0" name="Rectangle 78"/>
          <p:cNvSpPr>
            <a:spLocks noChangeArrowheads="1"/>
          </p:cNvSpPr>
          <p:nvPr/>
        </p:nvSpPr>
        <p:spPr bwMode="auto">
          <a:xfrm>
            <a:off x="6444208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1" name="Rectangle 78"/>
          <p:cNvSpPr>
            <a:spLocks noChangeArrowheads="1"/>
          </p:cNvSpPr>
          <p:nvPr/>
        </p:nvSpPr>
        <p:spPr bwMode="auto">
          <a:xfrm>
            <a:off x="6516215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2" name="Rectangle 78"/>
          <p:cNvSpPr>
            <a:spLocks noChangeArrowheads="1"/>
          </p:cNvSpPr>
          <p:nvPr/>
        </p:nvSpPr>
        <p:spPr bwMode="auto">
          <a:xfrm>
            <a:off x="6588224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3" name="Rectangle 78"/>
          <p:cNvSpPr>
            <a:spLocks noChangeArrowheads="1"/>
          </p:cNvSpPr>
          <p:nvPr/>
        </p:nvSpPr>
        <p:spPr bwMode="auto">
          <a:xfrm>
            <a:off x="3203848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4" name="Rectangle 78"/>
          <p:cNvSpPr>
            <a:spLocks noChangeArrowheads="1"/>
          </p:cNvSpPr>
          <p:nvPr/>
        </p:nvSpPr>
        <p:spPr bwMode="auto">
          <a:xfrm>
            <a:off x="3275855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347864" y="155411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2771800" y="479715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5"/>
          <p:cNvSpPr>
            <a:spLocks noChangeShapeType="1"/>
          </p:cNvSpPr>
          <p:nvPr/>
        </p:nvSpPr>
        <p:spPr bwMode="auto">
          <a:xfrm>
            <a:off x="3347864" y="5085184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Line 99"/>
          <p:cNvSpPr>
            <a:spLocks noChangeShapeType="1"/>
          </p:cNvSpPr>
          <p:nvPr/>
        </p:nvSpPr>
        <p:spPr bwMode="auto">
          <a:xfrm>
            <a:off x="5868144" y="155411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Line 99"/>
          <p:cNvSpPr>
            <a:spLocks noChangeShapeType="1"/>
          </p:cNvSpPr>
          <p:nvPr/>
        </p:nvSpPr>
        <p:spPr bwMode="auto">
          <a:xfrm>
            <a:off x="2339752" y="1554113"/>
            <a:ext cx="108012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" name="Line 105"/>
          <p:cNvSpPr>
            <a:spLocks noChangeShapeType="1"/>
          </p:cNvSpPr>
          <p:nvPr/>
        </p:nvSpPr>
        <p:spPr bwMode="auto">
          <a:xfrm>
            <a:off x="6444208" y="1842145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" name="Line 105"/>
          <p:cNvSpPr>
            <a:spLocks noChangeShapeType="1"/>
          </p:cNvSpPr>
          <p:nvPr/>
        </p:nvSpPr>
        <p:spPr bwMode="auto">
          <a:xfrm>
            <a:off x="3203848" y="1842145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" name="Line 105"/>
          <p:cNvSpPr>
            <a:spLocks noChangeShapeType="1"/>
          </p:cNvSpPr>
          <p:nvPr/>
        </p:nvSpPr>
        <p:spPr bwMode="auto">
          <a:xfrm>
            <a:off x="6372200" y="5085184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5796136" y="479715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2" name="AutoShape 56"/>
          <p:cNvSpPr>
            <a:spLocks noChangeArrowheads="1"/>
          </p:cNvSpPr>
          <p:nvPr/>
        </p:nvSpPr>
        <p:spPr bwMode="auto">
          <a:xfrm>
            <a:off x="395536" y="1122065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G</a:t>
            </a:r>
            <a:endParaRPr lang="cs-CZ" altLang="cs-CZ" sz="1800" b="1"/>
          </a:p>
        </p:txBody>
      </p:sp>
      <p:sp>
        <p:nvSpPr>
          <p:cNvPr id="157" name="AutoShape 115"/>
          <p:cNvSpPr>
            <a:spLocks noChangeArrowheads="1"/>
          </p:cNvSpPr>
          <p:nvPr/>
        </p:nvSpPr>
        <p:spPr bwMode="auto">
          <a:xfrm>
            <a:off x="395536" y="2924944"/>
            <a:ext cx="8424936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2c. Otherwise, i.e. if </a:t>
            </a:r>
            <a:r>
              <a:rPr lang="en-US" altLang="cs-CZ"/>
              <a:t>both </a:t>
            </a:r>
            <a:r>
              <a:rPr lang="en-US" altLang="cs-CZ" b="1" smtClean="0"/>
              <a:t>Y</a:t>
            </a:r>
            <a:r>
              <a:rPr lang="en-US" altLang="cs-CZ" smtClean="0"/>
              <a:t> </a:t>
            </a:r>
            <a:r>
              <a:rPr lang="en-US" altLang="cs-CZ"/>
              <a:t>and </a:t>
            </a:r>
            <a:r>
              <a:rPr lang="en-US" altLang="cs-CZ" b="1" smtClean="0"/>
              <a:t>Z</a:t>
            </a:r>
            <a:r>
              <a:rPr lang="en-US" altLang="cs-CZ" smtClean="0"/>
              <a:t> </a:t>
            </a:r>
            <a:r>
              <a:rPr lang="en-US" altLang="cs-CZ"/>
              <a:t>have only </a:t>
            </a:r>
            <a:r>
              <a:rPr lang="en-US" altLang="cs-CZ" smtClean="0"/>
              <a:t>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keys, merge </a:t>
            </a:r>
            <a:r>
              <a:rPr lang="en-US" altLang="cs-CZ" b="1"/>
              <a:t>k</a:t>
            </a:r>
            <a:r>
              <a:rPr lang="en-US" altLang="cs-CZ"/>
              <a:t> and all of </a:t>
            </a:r>
            <a:r>
              <a:rPr lang="en-US" altLang="cs-CZ" b="1" smtClean="0"/>
              <a:t>Z</a:t>
            </a:r>
            <a:r>
              <a:rPr lang="en-US" altLang="cs-CZ" smtClean="0"/>
              <a:t> </a:t>
            </a:r>
            <a:r>
              <a:rPr lang="en-US" altLang="cs-CZ"/>
              <a:t>into </a:t>
            </a:r>
            <a:r>
              <a:rPr lang="en-US" altLang="cs-CZ" b="1" smtClean="0"/>
              <a:t>Y</a:t>
            </a:r>
            <a:r>
              <a:rPr lang="en-US" altLang="cs-CZ" smtClean="0"/>
              <a:t>, so </a:t>
            </a:r>
            <a:r>
              <a:rPr lang="en-US" altLang="cs-CZ"/>
              <a:t>that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loses both </a:t>
            </a:r>
            <a:r>
              <a:rPr lang="en-US" altLang="cs-CZ" b="1"/>
              <a:t>k</a:t>
            </a:r>
            <a:r>
              <a:rPr lang="en-US" altLang="cs-CZ"/>
              <a:t> and the pointer to </a:t>
            </a:r>
            <a:r>
              <a:rPr lang="en-US" altLang="cs-CZ" b="1"/>
              <a:t>Z</a:t>
            </a:r>
            <a:r>
              <a:rPr lang="en-US" altLang="cs-CZ" smtClean="0"/>
              <a:t>, </a:t>
            </a:r>
            <a:r>
              <a:rPr lang="en-US" altLang="cs-CZ"/>
              <a:t>and</a:t>
            </a:r>
            <a:r>
              <a:rPr lang="en-US" altLang="cs-CZ" b="1"/>
              <a:t> </a:t>
            </a:r>
            <a:r>
              <a:rPr lang="en-US" altLang="cs-CZ" b="1" smtClean="0"/>
              <a:t>Y</a:t>
            </a:r>
            <a:r>
              <a:rPr lang="en-US" altLang="cs-CZ" smtClean="0"/>
              <a:t> </a:t>
            </a:r>
            <a:r>
              <a:rPr lang="en-US" altLang="cs-CZ"/>
              <a:t>now contains </a:t>
            </a:r>
            <a:r>
              <a:rPr lang="en-US" altLang="cs-CZ" smtClean="0"/>
              <a:t>2t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keys.</a:t>
            </a:r>
          </a:p>
          <a:p>
            <a:r>
              <a:rPr lang="en-US" altLang="cs-CZ"/>
              <a:t>Then free </a:t>
            </a:r>
            <a:r>
              <a:rPr lang="en-US" altLang="cs-CZ" b="1" smtClean="0"/>
              <a:t>Z</a:t>
            </a:r>
            <a:r>
              <a:rPr lang="en-US" altLang="cs-CZ" smtClean="0"/>
              <a:t> </a:t>
            </a:r>
            <a:r>
              <a:rPr lang="en-US" altLang="cs-CZ"/>
              <a:t>and recursively delete </a:t>
            </a:r>
            <a:r>
              <a:rPr lang="en-US" altLang="cs-CZ" b="1"/>
              <a:t>k</a:t>
            </a:r>
            <a:r>
              <a:rPr lang="en-US" altLang="cs-CZ"/>
              <a:t> from </a:t>
            </a:r>
            <a:r>
              <a:rPr lang="en-US" altLang="cs-CZ" b="1" smtClean="0"/>
              <a:t>Y</a:t>
            </a:r>
            <a:r>
              <a:rPr lang="en-US" altLang="cs-CZ" smtClean="0"/>
              <a:t>.</a:t>
            </a:r>
            <a:endParaRPr lang="en-US" altLang="cs-CZ"/>
          </a:p>
        </p:txBody>
      </p:sp>
      <p:sp>
        <p:nvSpPr>
          <p:cNvPr id="162" name="Line 179"/>
          <p:cNvSpPr>
            <a:spLocks noChangeShapeType="1"/>
          </p:cNvSpPr>
          <p:nvPr/>
        </p:nvSpPr>
        <p:spPr bwMode="auto">
          <a:xfrm flipH="1">
            <a:off x="2555776" y="1482105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66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AutoShape 115"/>
          <p:cNvSpPr>
            <a:spLocks noChangeArrowheads="1"/>
          </p:cNvSpPr>
          <p:nvPr/>
        </p:nvSpPr>
        <p:spPr bwMode="auto">
          <a:xfrm>
            <a:off x="467544" y="1124744"/>
            <a:ext cx="8280920" cy="158417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3. If </a:t>
            </a:r>
            <a:r>
              <a:rPr lang="en-US" altLang="cs-CZ"/>
              <a:t>the key </a:t>
            </a:r>
            <a:r>
              <a:rPr lang="en-US" altLang="cs-CZ" b="1"/>
              <a:t>k</a:t>
            </a:r>
            <a:r>
              <a:rPr lang="en-US" altLang="cs-CZ"/>
              <a:t> is not present in internal node </a:t>
            </a:r>
            <a:r>
              <a:rPr lang="en-US" altLang="cs-CZ" b="1" smtClean="0"/>
              <a:t>X</a:t>
            </a:r>
            <a:r>
              <a:rPr lang="en-US" altLang="cs-CZ" smtClean="0"/>
              <a:t>, </a:t>
            </a:r>
            <a:r>
              <a:rPr lang="en-US" altLang="cs-CZ"/>
              <a:t>determine the </a:t>
            </a:r>
            <a:r>
              <a:rPr lang="en-US" altLang="cs-CZ" smtClean="0"/>
              <a:t>child </a:t>
            </a:r>
            <a:r>
              <a:rPr lang="en-US" altLang="cs-CZ" b="1" smtClean="0"/>
              <a:t>X.c</a:t>
            </a:r>
            <a:r>
              <a:rPr lang="en-US" altLang="cs-CZ" smtClean="0"/>
              <a:t> </a:t>
            </a:r>
            <a:r>
              <a:rPr lang="en-US" altLang="cs-CZ"/>
              <a:t>of </a:t>
            </a:r>
            <a:r>
              <a:rPr lang="en-US" altLang="cs-CZ" b="1" smtClean="0"/>
              <a:t>X</a:t>
            </a:r>
            <a:r>
              <a:rPr lang="en-US" altLang="cs-CZ" smtClean="0"/>
              <a:t>.</a:t>
            </a:r>
          </a:p>
          <a:p>
            <a:r>
              <a:rPr lang="en-US" altLang="cs-CZ" b="1"/>
              <a:t>X.c</a:t>
            </a:r>
            <a:r>
              <a:rPr lang="en-US" altLang="cs-CZ"/>
              <a:t> </a:t>
            </a:r>
            <a:r>
              <a:rPr lang="en-US" altLang="cs-CZ" smtClean="0"/>
              <a:t>is a root of such subtree that contains </a:t>
            </a:r>
            <a:r>
              <a:rPr lang="en-US" altLang="cs-CZ" b="1"/>
              <a:t>k</a:t>
            </a:r>
            <a:r>
              <a:rPr lang="en-US" altLang="cs-CZ"/>
              <a:t>, if </a:t>
            </a:r>
            <a:r>
              <a:rPr lang="en-US" altLang="cs-CZ" b="1"/>
              <a:t>k</a:t>
            </a:r>
            <a:r>
              <a:rPr lang="en-US" altLang="cs-CZ"/>
              <a:t> is in the tree at all. </a:t>
            </a:r>
            <a:endParaRPr lang="en-US" altLang="cs-CZ" smtClean="0"/>
          </a:p>
          <a:p>
            <a:r>
              <a:rPr lang="en-US" altLang="cs-CZ" smtClean="0"/>
              <a:t>If </a:t>
            </a:r>
            <a:r>
              <a:rPr lang="en-US" altLang="cs-CZ" b="1" smtClean="0"/>
              <a:t>X.c</a:t>
            </a:r>
            <a:r>
              <a:rPr lang="en-US" altLang="cs-CZ" smtClean="0"/>
              <a:t> has only t</a:t>
            </a:r>
            <a:r>
              <a:rPr lang="en-US" altLang="cs-CZ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keys, execute step 3a or 3b as necessary </a:t>
            </a:r>
            <a:endParaRPr lang="en-US" altLang="cs-CZ" smtClean="0"/>
          </a:p>
          <a:p>
            <a:r>
              <a:rPr lang="en-US" altLang="cs-CZ" smtClean="0"/>
              <a:t>to </a:t>
            </a:r>
            <a:r>
              <a:rPr lang="en-US" altLang="cs-CZ"/>
              <a:t>guarantee that we </a:t>
            </a:r>
            <a:r>
              <a:rPr lang="en-US" altLang="cs-CZ" smtClean="0"/>
              <a:t>descend to </a:t>
            </a:r>
            <a:r>
              <a:rPr lang="en-US" altLang="cs-CZ"/>
              <a:t>a node containing at least t keys. </a:t>
            </a:r>
            <a:endParaRPr lang="en-US" altLang="cs-CZ" smtClean="0"/>
          </a:p>
          <a:p>
            <a:r>
              <a:rPr lang="en-US" altLang="cs-CZ" smtClean="0"/>
              <a:t>Then continue by </a:t>
            </a:r>
            <a:r>
              <a:rPr lang="en-US" altLang="cs-CZ"/>
              <a:t>recursing on the </a:t>
            </a:r>
            <a:r>
              <a:rPr lang="en-US" altLang="cs-CZ" smtClean="0"/>
              <a:t>appropriate child </a:t>
            </a:r>
            <a:r>
              <a:rPr lang="en-US" altLang="cs-CZ"/>
              <a:t>of </a:t>
            </a:r>
            <a:r>
              <a:rPr lang="en-US" altLang="cs-CZ" b="1" smtClean="0"/>
              <a:t>X</a:t>
            </a:r>
            <a:r>
              <a:rPr lang="en-US" altLang="cs-CZ" smtClean="0"/>
              <a:t>.</a:t>
            </a:r>
            <a:endParaRPr lang="en-US" altLang="cs-CZ"/>
          </a:p>
        </p:txBody>
      </p:sp>
      <p:sp>
        <p:nvSpPr>
          <p:cNvPr id="26" name="Rectangle 78"/>
          <p:cNvSpPr>
            <a:spLocks noChangeArrowheads="1"/>
          </p:cNvSpPr>
          <p:nvPr/>
        </p:nvSpPr>
        <p:spPr bwMode="auto">
          <a:xfrm>
            <a:off x="3491880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" name="Rectangle 76"/>
          <p:cNvSpPr>
            <a:spLocks noChangeArrowheads="1"/>
          </p:cNvSpPr>
          <p:nvPr/>
        </p:nvSpPr>
        <p:spPr bwMode="auto">
          <a:xfrm>
            <a:off x="2915816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8" name="Rectangle 78"/>
          <p:cNvSpPr>
            <a:spLocks noChangeArrowheads="1"/>
          </p:cNvSpPr>
          <p:nvPr/>
        </p:nvSpPr>
        <p:spPr bwMode="auto">
          <a:xfrm>
            <a:off x="3203848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9" name="Rectangle 76"/>
          <p:cNvSpPr>
            <a:spLocks noChangeArrowheads="1"/>
          </p:cNvSpPr>
          <p:nvPr/>
        </p:nvSpPr>
        <p:spPr bwMode="auto">
          <a:xfrm>
            <a:off x="4139952" y="378904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30" name="Rectangle 77"/>
          <p:cNvSpPr>
            <a:spLocks noChangeArrowheads="1"/>
          </p:cNvSpPr>
          <p:nvPr/>
        </p:nvSpPr>
        <p:spPr bwMode="auto">
          <a:xfrm>
            <a:off x="2915816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31" name="Rectangle 78"/>
          <p:cNvSpPr>
            <a:spLocks noChangeArrowheads="1"/>
          </p:cNvSpPr>
          <p:nvPr/>
        </p:nvSpPr>
        <p:spPr bwMode="auto">
          <a:xfrm>
            <a:off x="5652120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32" name="Rectangle 75"/>
          <p:cNvSpPr>
            <a:spLocks noChangeArrowheads="1"/>
          </p:cNvSpPr>
          <p:nvPr/>
        </p:nvSpPr>
        <p:spPr bwMode="auto">
          <a:xfrm>
            <a:off x="1547664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33" name="Rectangle 76"/>
          <p:cNvSpPr>
            <a:spLocks noChangeArrowheads="1"/>
          </p:cNvSpPr>
          <p:nvPr/>
        </p:nvSpPr>
        <p:spPr bwMode="auto">
          <a:xfrm>
            <a:off x="2339752" y="486916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2627784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35" name="Rectangle 76"/>
          <p:cNvSpPr>
            <a:spLocks noChangeArrowheads="1"/>
          </p:cNvSpPr>
          <p:nvPr/>
        </p:nvSpPr>
        <p:spPr bwMode="auto">
          <a:xfrm>
            <a:off x="3851920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4139952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37" name="Rectangle 78"/>
          <p:cNvSpPr>
            <a:spLocks noChangeArrowheads="1"/>
          </p:cNvSpPr>
          <p:nvPr/>
        </p:nvSpPr>
        <p:spPr bwMode="auto">
          <a:xfrm>
            <a:off x="4427985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8" name="Rectangle 78"/>
          <p:cNvSpPr>
            <a:spLocks noChangeArrowheads="1"/>
          </p:cNvSpPr>
          <p:nvPr/>
        </p:nvSpPr>
        <p:spPr bwMode="auto">
          <a:xfrm>
            <a:off x="4499992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9" name="Rectangle 78"/>
          <p:cNvSpPr>
            <a:spLocks noChangeArrowheads="1"/>
          </p:cNvSpPr>
          <p:nvPr/>
        </p:nvSpPr>
        <p:spPr bwMode="auto">
          <a:xfrm>
            <a:off x="4572001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0" name="Rectangle 75"/>
          <p:cNvSpPr>
            <a:spLocks noChangeArrowheads="1"/>
          </p:cNvSpPr>
          <p:nvPr/>
        </p:nvSpPr>
        <p:spPr bwMode="auto">
          <a:xfrm>
            <a:off x="5220568" y="48700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41" name="Rectangle 77"/>
          <p:cNvSpPr>
            <a:spLocks noChangeArrowheads="1"/>
          </p:cNvSpPr>
          <p:nvPr/>
        </p:nvSpPr>
        <p:spPr bwMode="auto">
          <a:xfrm>
            <a:off x="5509493" y="48700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6228184" y="4870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6516216" y="4870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44" name="Rectangle 76"/>
          <p:cNvSpPr>
            <a:spLocks noChangeArrowheads="1"/>
          </p:cNvSpPr>
          <p:nvPr/>
        </p:nvSpPr>
        <p:spPr bwMode="auto">
          <a:xfrm>
            <a:off x="7308303" y="48700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45" name="Rectangle 78"/>
          <p:cNvSpPr>
            <a:spLocks noChangeArrowheads="1"/>
          </p:cNvSpPr>
          <p:nvPr/>
        </p:nvSpPr>
        <p:spPr bwMode="auto">
          <a:xfrm>
            <a:off x="7596335" y="487005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46" name="Rectangle 78"/>
          <p:cNvSpPr>
            <a:spLocks noChangeArrowheads="1"/>
          </p:cNvSpPr>
          <p:nvPr/>
        </p:nvSpPr>
        <p:spPr bwMode="auto">
          <a:xfrm>
            <a:off x="7884368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7" name="Rectangle 78"/>
          <p:cNvSpPr>
            <a:spLocks noChangeArrowheads="1"/>
          </p:cNvSpPr>
          <p:nvPr/>
        </p:nvSpPr>
        <p:spPr bwMode="auto">
          <a:xfrm>
            <a:off x="7956375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8" name="Rectangle 78"/>
          <p:cNvSpPr>
            <a:spLocks noChangeArrowheads="1"/>
          </p:cNvSpPr>
          <p:nvPr/>
        </p:nvSpPr>
        <p:spPr bwMode="auto">
          <a:xfrm>
            <a:off x="8028384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9" name="Line 99"/>
          <p:cNvSpPr>
            <a:spLocks noChangeShapeType="1"/>
          </p:cNvSpPr>
          <p:nvPr/>
        </p:nvSpPr>
        <p:spPr bwMode="auto">
          <a:xfrm>
            <a:off x="3851920" y="486916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" name="Line 99"/>
          <p:cNvSpPr>
            <a:spLocks noChangeShapeType="1"/>
          </p:cNvSpPr>
          <p:nvPr/>
        </p:nvSpPr>
        <p:spPr bwMode="auto">
          <a:xfrm>
            <a:off x="7308303" y="4870053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Rectangle 75"/>
          <p:cNvSpPr>
            <a:spLocks noChangeArrowheads="1"/>
          </p:cNvSpPr>
          <p:nvPr/>
        </p:nvSpPr>
        <p:spPr bwMode="auto">
          <a:xfrm>
            <a:off x="1259136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5940152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53" name="Rectangle 75"/>
          <p:cNvSpPr>
            <a:spLocks noChangeArrowheads="1"/>
          </p:cNvSpPr>
          <p:nvPr/>
        </p:nvSpPr>
        <p:spPr bwMode="auto">
          <a:xfrm>
            <a:off x="4932040" y="48709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54" name="Rectangle 78"/>
          <p:cNvSpPr>
            <a:spLocks noChangeArrowheads="1"/>
          </p:cNvSpPr>
          <p:nvPr/>
        </p:nvSpPr>
        <p:spPr bwMode="auto">
          <a:xfrm>
            <a:off x="5796136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5" name="Rectangle 78"/>
          <p:cNvSpPr>
            <a:spLocks noChangeArrowheads="1"/>
          </p:cNvSpPr>
          <p:nvPr/>
        </p:nvSpPr>
        <p:spPr bwMode="auto">
          <a:xfrm>
            <a:off x="5868144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6" name="Rectangle 78"/>
          <p:cNvSpPr>
            <a:spLocks noChangeArrowheads="1"/>
          </p:cNvSpPr>
          <p:nvPr/>
        </p:nvSpPr>
        <p:spPr bwMode="auto">
          <a:xfrm>
            <a:off x="6804248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7" name="Rectangle 78"/>
          <p:cNvSpPr>
            <a:spLocks noChangeArrowheads="1"/>
          </p:cNvSpPr>
          <p:nvPr/>
        </p:nvSpPr>
        <p:spPr bwMode="auto">
          <a:xfrm>
            <a:off x="6876255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8" name="Rectangle 78"/>
          <p:cNvSpPr>
            <a:spLocks noChangeArrowheads="1"/>
          </p:cNvSpPr>
          <p:nvPr/>
        </p:nvSpPr>
        <p:spPr bwMode="auto">
          <a:xfrm>
            <a:off x="6948264" y="4870053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9" name="Line 99"/>
          <p:cNvSpPr>
            <a:spLocks noChangeShapeType="1"/>
          </p:cNvSpPr>
          <p:nvPr/>
        </p:nvSpPr>
        <p:spPr bwMode="auto">
          <a:xfrm>
            <a:off x="2339752" y="4869160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Rectangle 77"/>
          <p:cNvSpPr>
            <a:spLocks noChangeArrowheads="1"/>
          </p:cNvSpPr>
          <p:nvPr/>
        </p:nvSpPr>
        <p:spPr bwMode="auto">
          <a:xfrm>
            <a:off x="2627784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61" name="Rectangle 78"/>
          <p:cNvSpPr>
            <a:spLocks noChangeArrowheads="1"/>
          </p:cNvSpPr>
          <p:nvPr/>
        </p:nvSpPr>
        <p:spPr bwMode="auto">
          <a:xfrm>
            <a:off x="1835696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2" name="Rectangle 78"/>
          <p:cNvSpPr>
            <a:spLocks noChangeArrowheads="1"/>
          </p:cNvSpPr>
          <p:nvPr/>
        </p:nvSpPr>
        <p:spPr bwMode="auto">
          <a:xfrm>
            <a:off x="1907703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3" name="Rectangle 78"/>
          <p:cNvSpPr>
            <a:spLocks noChangeArrowheads="1"/>
          </p:cNvSpPr>
          <p:nvPr/>
        </p:nvSpPr>
        <p:spPr bwMode="auto">
          <a:xfrm>
            <a:off x="1979712" y="486916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4" name="Line 99"/>
          <p:cNvSpPr>
            <a:spLocks noChangeShapeType="1"/>
          </p:cNvSpPr>
          <p:nvPr/>
        </p:nvSpPr>
        <p:spPr bwMode="auto">
          <a:xfrm>
            <a:off x="4932040" y="4869160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Line 99"/>
          <p:cNvSpPr>
            <a:spLocks noChangeShapeType="1"/>
          </p:cNvSpPr>
          <p:nvPr/>
        </p:nvSpPr>
        <p:spPr bwMode="auto">
          <a:xfrm>
            <a:off x="6228184" y="486916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Line 99"/>
          <p:cNvSpPr>
            <a:spLocks noChangeShapeType="1"/>
          </p:cNvSpPr>
          <p:nvPr/>
        </p:nvSpPr>
        <p:spPr bwMode="auto">
          <a:xfrm>
            <a:off x="1259632" y="486916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7" name="Rectangle 78"/>
          <p:cNvSpPr>
            <a:spLocks noChangeArrowheads="1"/>
          </p:cNvSpPr>
          <p:nvPr/>
        </p:nvSpPr>
        <p:spPr bwMode="auto">
          <a:xfrm>
            <a:off x="4427984" y="378904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8" name="Rectangle 78"/>
          <p:cNvSpPr>
            <a:spLocks noChangeArrowheads="1"/>
          </p:cNvSpPr>
          <p:nvPr/>
        </p:nvSpPr>
        <p:spPr bwMode="auto">
          <a:xfrm>
            <a:off x="4499991" y="378904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9" name="Rectangle 78"/>
          <p:cNvSpPr>
            <a:spLocks noChangeArrowheads="1"/>
          </p:cNvSpPr>
          <p:nvPr/>
        </p:nvSpPr>
        <p:spPr bwMode="auto">
          <a:xfrm>
            <a:off x="4572000" y="378904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0" name="Rectangle 78"/>
          <p:cNvSpPr>
            <a:spLocks noChangeArrowheads="1"/>
          </p:cNvSpPr>
          <p:nvPr/>
        </p:nvSpPr>
        <p:spPr bwMode="auto">
          <a:xfrm>
            <a:off x="4644008" y="3789040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1" name="Line 99"/>
          <p:cNvSpPr>
            <a:spLocks noChangeShapeType="1"/>
          </p:cNvSpPr>
          <p:nvPr/>
        </p:nvSpPr>
        <p:spPr bwMode="auto">
          <a:xfrm>
            <a:off x="4139952" y="3789040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" name="Line 105"/>
          <p:cNvSpPr>
            <a:spLocks noChangeShapeType="1"/>
          </p:cNvSpPr>
          <p:nvPr/>
        </p:nvSpPr>
        <p:spPr bwMode="auto">
          <a:xfrm>
            <a:off x="5940152" y="4509120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" name="Line 105"/>
          <p:cNvSpPr>
            <a:spLocks noChangeShapeType="1"/>
          </p:cNvSpPr>
          <p:nvPr/>
        </p:nvSpPr>
        <p:spPr bwMode="auto">
          <a:xfrm flipH="1">
            <a:off x="4932040" y="4509120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Line 105"/>
          <p:cNvSpPr>
            <a:spLocks noChangeShapeType="1"/>
          </p:cNvSpPr>
          <p:nvPr/>
        </p:nvSpPr>
        <p:spPr bwMode="auto">
          <a:xfrm flipH="1">
            <a:off x="1259632" y="4509120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5" name="Line 105"/>
          <p:cNvSpPr>
            <a:spLocks noChangeShapeType="1"/>
          </p:cNvSpPr>
          <p:nvPr/>
        </p:nvSpPr>
        <p:spPr bwMode="auto">
          <a:xfrm>
            <a:off x="4427984" y="4077072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" name="Line 105"/>
          <p:cNvSpPr>
            <a:spLocks noChangeShapeType="1"/>
          </p:cNvSpPr>
          <p:nvPr/>
        </p:nvSpPr>
        <p:spPr bwMode="auto">
          <a:xfrm flipH="1">
            <a:off x="2699792" y="4077072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" name="Line 105"/>
          <p:cNvSpPr>
            <a:spLocks noChangeShapeType="1"/>
          </p:cNvSpPr>
          <p:nvPr/>
        </p:nvSpPr>
        <p:spPr bwMode="auto">
          <a:xfrm flipH="1">
            <a:off x="2339752" y="4509120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" name="Rectangle 78"/>
          <p:cNvSpPr>
            <a:spLocks noChangeArrowheads="1"/>
          </p:cNvSpPr>
          <p:nvPr/>
        </p:nvSpPr>
        <p:spPr bwMode="auto">
          <a:xfrm>
            <a:off x="3203848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275855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0" name="Rectangle 78"/>
          <p:cNvSpPr>
            <a:spLocks noChangeArrowheads="1"/>
          </p:cNvSpPr>
          <p:nvPr/>
        </p:nvSpPr>
        <p:spPr bwMode="auto">
          <a:xfrm>
            <a:off x="3347864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6228184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2" name="Rectangle 78"/>
          <p:cNvSpPr>
            <a:spLocks noChangeArrowheads="1"/>
          </p:cNvSpPr>
          <p:nvPr/>
        </p:nvSpPr>
        <p:spPr bwMode="auto">
          <a:xfrm>
            <a:off x="6300191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3" name="Rectangle 78"/>
          <p:cNvSpPr>
            <a:spLocks noChangeArrowheads="1"/>
          </p:cNvSpPr>
          <p:nvPr/>
        </p:nvSpPr>
        <p:spPr bwMode="auto">
          <a:xfrm>
            <a:off x="6372200" y="422108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4" name="Line 99"/>
          <p:cNvSpPr>
            <a:spLocks noChangeShapeType="1"/>
          </p:cNvSpPr>
          <p:nvPr/>
        </p:nvSpPr>
        <p:spPr bwMode="auto">
          <a:xfrm>
            <a:off x="2627784" y="422108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" name="Line 105"/>
          <p:cNvSpPr>
            <a:spLocks noChangeShapeType="1"/>
          </p:cNvSpPr>
          <p:nvPr/>
        </p:nvSpPr>
        <p:spPr bwMode="auto">
          <a:xfrm>
            <a:off x="3203848" y="4509120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" name="Line 105"/>
          <p:cNvSpPr>
            <a:spLocks noChangeShapeType="1"/>
          </p:cNvSpPr>
          <p:nvPr/>
        </p:nvSpPr>
        <p:spPr bwMode="auto">
          <a:xfrm>
            <a:off x="6228184" y="4509120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7" name="Line 99"/>
          <p:cNvSpPr>
            <a:spLocks noChangeShapeType="1"/>
          </p:cNvSpPr>
          <p:nvPr/>
        </p:nvSpPr>
        <p:spPr bwMode="auto">
          <a:xfrm>
            <a:off x="5652120" y="422108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8" name="AutoShape 56"/>
          <p:cNvSpPr>
            <a:spLocks noChangeArrowheads="1"/>
          </p:cNvSpPr>
          <p:nvPr/>
        </p:nvSpPr>
        <p:spPr bwMode="auto">
          <a:xfrm>
            <a:off x="827584" y="3717032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D</a:t>
            </a:r>
            <a:endParaRPr lang="cs-CZ" altLang="cs-CZ" sz="1800" b="1"/>
          </a:p>
        </p:txBody>
      </p:sp>
      <p:sp>
        <p:nvSpPr>
          <p:cNvPr id="89" name="Line 179"/>
          <p:cNvSpPr>
            <a:spLocks noChangeShapeType="1"/>
          </p:cNvSpPr>
          <p:nvPr/>
        </p:nvSpPr>
        <p:spPr bwMode="auto">
          <a:xfrm flipH="1">
            <a:off x="2267744" y="4797152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09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2" name="Freeform 241"/>
          <p:cNvSpPr/>
          <p:nvPr/>
        </p:nvSpPr>
        <p:spPr bwMode="auto">
          <a:xfrm>
            <a:off x="3059832" y="3861048"/>
            <a:ext cx="2232248" cy="644793"/>
          </a:xfrm>
          <a:custGeom>
            <a:avLst/>
            <a:gdLst>
              <a:gd name="connsiteX0" fmla="*/ 3402660 w 4494390"/>
              <a:gd name="connsiteY0" fmla="*/ 0 h 644609"/>
              <a:gd name="connsiteX1" fmla="*/ 1760127 w 4494390"/>
              <a:gd name="connsiteY1" fmla="*/ 177800 h 644609"/>
              <a:gd name="connsiteX2" fmla="*/ 557860 w 4494390"/>
              <a:gd name="connsiteY2" fmla="*/ 25400 h 644609"/>
              <a:gd name="connsiteX3" fmla="*/ 32927 w 4494390"/>
              <a:gd name="connsiteY3" fmla="*/ 211667 h 644609"/>
              <a:gd name="connsiteX4" fmla="*/ 185327 w 4494390"/>
              <a:gd name="connsiteY4" fmla="*/ 465667 h 644609"/>
              <a:gd name="connsiteX5" fmla="*/ 1243660 w 4494390"/>
              <a:gd name="connsiteY5" fmla="*/ 643467 h 644609"/>
              <a:gd name="connsiteX6" fmla="*/ 2225794 w 4494390"/>
              <a:gd name="connsiteY6" fmla="*/ 381000 h 644609"/>
              <a:gd name="connsiteX7" fmla="*/ 3724394 w 4494390"/>
              <a:gd name="connsiteY7" fmla="*/ 618067 h 644609"/>
              <a:gd name="connsiteX8" fmla="*/ 4469460 w 4494390"/>
              <a:gd name="connsiteY8" fmla="*/ 406400 h 644609"/>
              <a:gd name="connsiteX9" fmla="*/ 4232394 w 4494390"/>
              <a:gd name="connsiteY9" fmla="*/ 76200 h 644609"/>
              <a:gd name="connsiteX10" fmla="*/ 3402660 w 4494390"/>
              <a:gd name="connsiteY10" fmla="*/ 0 h 644609"/>
              <a:gd name="connsiteX0" fmla="*/ 3402660 w 4494390"/>
              <a:gd name="connsiteY0" fmla="*/ 0 h 644793"/>
              <a:gd name="connsiteX1" fmla="*/ 1760127 w 4494390"/>
              <a:gd name="connsiteY1" fmla="*/ 177800 h 644793"/>
              <a:gd name="connsiteX2" fmla="*/ 557860 w 4494390"/>
              <a:gd name="connsiteY2" fmla="*/ 25400 h 644793"/>
              <a:gd name="connsiteX3" fmla="*/ 32927 w 4494390"/>
              <a:gd name="connsiteY3" fmla="*/ 211667 h 644793"/>
              <a:gd name="connsiteX4" fmla="*/ 185327 w 4494390"/>
              <a:gd name="connsiteY4" fmla="*/ 465667 h 644793"/>
              <a:gd name="connsiteX5" fmla="*/ 1243660 w 4494390"/>
              <a:gd name="connsiteY5" fmla="*/ 643467 h 644793"/>
              <a:gd name="connsiteX6" fmla="*/ 2242842 w 4494390"/>
              <a:gd name="connsiteY6" fmla="*/ 550334 h 644793"/>
              <a:gd name="connsiteX7" fmla="*/ 3724394 w 4494390"/>
              <a:gd name="connsiteY7" fmla="*/ 618067 h 644793"/>
              <a:gd name="connsiteX8" fmla="*/ 4469460 w 4494390"/>
              <a:gd name="connsiteY8" fmla="*/ 406400 h 644793"/>
              <a:gd name="connsiteX9" fmla="*/ 4232394 w 4494390"/>
              <a:gd name="connsiteY9" fmla="*/ 76200 h 644793"/>
              <a:gd name="connsiteX10" fmla="*/ 3402660 w 4494390"/>
              <a:gd name="connsiteY10" fmla="*/ 0 h 644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94390" h="644793">
                <a:moveTo>
                  <a:pt x="3402660" y="0"/>
                </a:moveTo>
                <a:cubicBezTo>
                  <a:pt x="2990616" y="16933"/>
                  <a:pt x="2234260" y="173567"/>
                  <a:pt x="1760127" y="177800"/>
                </a:cubicBezTo>
                <a:cubicBezTo>
                  <a:pt x="1285994" y="182033"/>
                  <a:pt x="845727" y="19756"/>
                  <a:pt x="557860" y="25400"/>
                </a:cubicBezTo>
                <a:cubicBezTo>
                  <a:pt x="269993" y="31045"/>
                  <a:pt x="95016" y="138289"/>
                  <a:pt x="32927" y="211667"/>
                </a:cubicBezTo>
                <a:cubicBezTo>
                  <a:pt x="-29162" y="285045"/>
                  <a:pt x="-16462" y="393700"/>
                  <a:pt x="185327" y="465667"/>
                </a:cubicBezTo>
                <a:cubicBezTo>
                  <a:pt x="387116" y="537634"/>
                  <a:pt x="900741" y="629356"/>
                  <a:pt x="1243660" y="643467"/>
                </a:cubicBezTo>
                <a:cubicBezTo>
                  <a:pt x="1586579" y="657578"/>
                  <a:pt x="1829386" y="554567"/>
                  <a:pt x="2242842" y="550334"/>
                </a:cubicBezTo>
                <a:cubicBezTo>
                  <a:pt x="2656298" y="546101"/>
                  <a:pt x="3353291" y="642056"/>
                  <a:pt x="3724394" y="618067"/>
                </a:cubicBezTo>
                <a:cubicBezTo>
                  <a:pt x="4095497" y="594078"/>
                  <a:pt x="4384793" y="496711"/>
                  <a:pt x="4469460" y="406400"/>
                </a:cubicBezTo>
                <a:cubicBezTo>
                  <a:pt x="4554127" y="316089"/>
                  <a:pt x="4410194" y="143933"/>
                  <a:pt x="4232394" y="76200"/>
                </a:cubicBezTo>
                <a:cubicBezTo>
                  <a:pt x="4054594" y="8467"/>
                  <a:pt x="3814704" y="-16933"/>
                  <a:pt x="3402660" y="0"/>
                </a:cubicBezTo>
                <a:close/>
              </a:path>
            </a:pathLst>
          </a:cu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Freeform 1"/>
          <p:cNvSpPr/>
          <p:nvPr/>
        </p:nvSpPr>
        <p:spPr bwMode="auto">
          <a:xfrm>
            <a:off x="2253073" y="1244600"/>
            <a:ext cx="4494390" cy="644609"/>
          </a:xfrm>
          <a:custGeom>
            <a:avLst/>
            <a:gdLst>
              <a:gd name="connsiteX0" fmla="*/ 3402660 w 4494390"/>
              <a:gd name="connsiteY0" fmla="*/ 0 h 644609"/>
              <a:gd name="connsiteX1" fmla="*/ 1760127 w 4494390"/>
              <a:gd name="connsiteY1" fmla="*/ 177800 h 644609"/>
              <a:gd name="connsiteX2" fmla="*/ 557860 w 4494390"/>
              <a:gd name="connsiteY2" fmla="*/ 25400 h 644609"/>
              <a:gd name="connsiteX3" fmla="*/ 32927 w 4494390"/>
              <a:gd name="connsiteY3" fmla="*/ 211667 h 644609"/>
              <a:gd name="connsiteX4" fmla="*/ 185327 w 4494390"/>
              <a:gd name="connsiteY4" fmla="*/ 465667 h 644609"/>
              <a:gd name="connsiteX5" fmla="*/ 1243660 w 4494390"/>
              <a:gd name="connsiteY5" fmla="*/ 643467 h 644609"/>
              <a:gd name="connsiteX6" fmla="*/ 2225794 w 4494390"/>
              <a:gd name="connsiteY6" fmla="*/ 381000 h 644609"/>
              <a:gd name="connsiteX7" fmla="*/ 3724394 w 4494390"/>
              <a:gd name="connsiteY7" fmla="*/ 618067 h 644609"/>
              <a:gd name="connsiteX8" fmla="*/ 4469460 w 4494390"/>
              <a:gd name="connsiteY8" fmla="*/ 406400 h 644609"/>
              <a:gd name="connsiteX9" fmla="*/ 4232394 w 4494390"/>
              <a:gd name="connsiteY9" fmla="*/ 76200 h 644609"/>
              <a:gd name="connsiteX10" fmla="*/ 3402660 w 4494390"/>
              <a:gd name="connsiteY10" fmla="*/ 0 h 644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94390" h="644609">
                <a:moveTo>
                  <a:pt x="3402660" y="0"/>
                </a:moveTo>
                <a:cubicBezTo>
                  <a:pt x="2990616" y="16933"/>
                  <a:pt x="2234260" y="173567"/>
                  <a:pt x="1760127" y="177800"/>
                </a:cubicBezTo>
                <a:cubicBezTo>
                  <a:pt x="1285994" y="182033"/>
                  <a:pt x="845727" y="19756"/>
                  <a:pt x="557860" y="25400"/>
                </a:cubicBezTo>
                <a:cubicBezTo>
                  <a:pt x="269993" y="31045"/>
                  <a:pt x="95016" y="138289"/>
                  <a:pt x="32927" y="211667"/>
                </a:cubicBezTo>
                <a:cubicBezTo>
                  <a:pt x="-29162" y="285045"/>
                  <a:pt x="-16462" y="393700"/>
                  <a:pt x="185327" y="465667"/>
                </a:cubicBezTo>
                <a:cubicBezTo>
                  <a:pt x="387116" y="537634"/>
                  <a:pt x="903582" y="657578"/>
                  <a:pt x="1243660" y="643467"/>
                </a:cubicBezTo>
                <a:cubicBezTo>
                  <a:pt x="1583738" y="629356"/>
                  <a:pt x="1812338" y="385233"/>
                  <a:pt x="2225794" y="381000"/>
                </a:cubicBezTo>
                <a:cubicBezTo>
                  <a:pt x="2639250" y="376767"/>
                  <a:pt x="3350450" y="613834"/>
                  <a:pt x="3724394" y="618067"/>
                </a:cubicBezTo>
                <a:cubicBezTo>
                  <a:pt x="4098338" y="622300"/>
                  <a:pt x="4384793" y="496711"/>
                  <a:pt x="4469460" y="406400"/>
                </a:cubicBezTo>
                <a:cubicBezTo>
                  <a:pt x="4554127" y="316089"/>
                  <a:pt x="4410194" y="143933"/>
                  <a:pt x="4232394" y="76200"/>
                </a:cubicBezTo>
                <a:cubicBezTo>
                  <a:pt x="4054594" y="8467"/>
                  <a:pt x="3814704" y="-16933"/>
                  <a:pt x="3402660" y="0"/>
                </a:cubicBezTo>
                <a:close/>
              </a:path>
            </a:pathLst>
          </a:custGeom>
          <a:solidFill>
            <a:srgbClr val="FFFF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Rectangle 76"/>
          <p:cNvSpPr>
            <a:spLocks noChangeArrowheads="1"/>
          </p:cNvSpPr>
          <p:nvPr/>
        </p:nvSpPr>
        <p:spPr bwMode="auto">
          <a:xfrm>
            <a:off x="4067944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180" name="Rectangle 77"/>
          <p:cNvSpPr>
            <a:spLocks noChangeArrowheads="1"/>
          </p:cNvSpPr>
          <p:nvPr/>
        </p:nvSpPr>
        <p:spPr bwMode="auto">
          <a:xfrm>
            <a:off x="3779912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181" name="Rectangle 78"/>
          <p:cNvSpPr>
            <a:spLocks noChangeArrowheads="1"/>
          </p:cNvSpPr>
          <p:nvPr/>
        </p:nvSpPr>
        <p:spPr bwMode="auto">
          <a:xfrm>
            <a:off x="4355976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02" name="Rectangle 78"/>
          <p:cNvSpPr>
            <a:spLocks noChangeArrowheads="1"/>
          </p:cNvSpPr>
          <p:nvPr/>
        </p:nvSpPr>
        <p:spPr bwMode="auto">
          <a:xfrm>
            <a:off x="4644008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10" name="Rectangle 77"/>
          <p:cNvSpPr>
            <a:spLocks noChangeArrowheads="1"/>
          </p:cNvSpPr>
          <p:nvPr/>
        </p:nvSpPr>
        <p:spPr bwMode="auto">
          <a:xfrm>
            <a:off x="3491880" y="407707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234" name="Line 99"/>
          <p:cNvSpPr>
            <a:spLocks noChangeShapeType="1"/>
          </p:cNvSpPr>
          <p:nvPr/>
        </p:nvSpPr>
        <p:spPr bwMode="auto">
          <a:xfrm>
            <a:off x="3491880" y="4077072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Rectangle 78"/>
          <p:cNvSpPr>
            <a:spLocks noChangeArrowheads="1"/>
          </p:cNvSpPr>
          <p:nvPr/>
        </p:nvSpPr>
        <p:spPr bwMode="auto">
          <a:xfrm>
            <a:off x="3203848" y="472514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77" name="Rectangle 76"/>
          <p:cNvSpPr>
            <a:spLocks noChangeArrowheads="1"/>
          </p:cNvSpPr>
          <p:nvPr/>
        </p:nvSpPr>
        <p:spPr bwMode="auto">
          <a:xfrm>
            <a:off x="2627784" y="47251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178" name="Rectangle 78"/>
          <p:cNvSpPr>
            <a:spLocks noChangeArrowheads="1"/>
          </p:cNvSpPr>
          <p:nvPr/>
        </p:nvSpPr>
        <p:spPr bwMode="auto">
          <a:xfrm>
            <a:off x="2915816" y="47251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182" name="Rectangle 75"/>
          <p:cNvSpPr>
            <a:spLocks noChangeArrowheads="1"/>
          </p:cNvSpPr>
          <p:nvPr/>
        </p:nvSpPr>
        <p:spPr bwMode="auto">
          <a:xfrm>
            <a:off x="1260128" y="472514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184" name="Rectangle 78"/>
          <p:cNvSpPr>
            <a:spLocks noChangeArrowheads="1"/>
          </p:cNvSpPr>
          <p:nvPr/>
        </p:nvSpPr>
        <p:spPr bwMode="auto">
          <a:xfrm>
            <a:off x="2339752" y="47251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185" name="Rectangle 76"/>
          <p:cNvSpPr>
            <a:spLocks noChangeArrowheads="1"/>
          </p:cNvSpPr>
          <p:nvPr/>
        </p:nvSpPr>
        <p:spPr bwMode="auto">
          <a:xfrm>
            <a:off x="3635896" y="472514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186" name="Rectangle 185"/>
          <p:cNvSpPr>
            <a:spLocks noChangeArrowheads="1"/>
          </p:cNvSpPr>
          <p:nvPr/>
        </p:nvSpPr>
        <p:spPr bwMode="auto">
          <a:xfrm>
            <a:off x="3923928" y="472514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187" name="Rectangle 78"/>
          <p:cNvSpPr>
            <a:spLocks noChangeArrowheads="1"/>
          </p:cNvSpPr>
          <p:nvPr/>
        </p:nvSpPr>
        <p:spPr bwMode="auto">
          <a:xfrm>
            <a:off x="4211961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8" name="Rectangle 78"/>
          <p:cNvSpPr>
            <a:spLocks noChangeArrowheads="1"/>
          </p:cNvSpPr>
          <p:nvPr/>
        </p:nvSpPr>
        <p:spPr bwMode="auto">
          <a:xfrm>
            <a:off x="4283968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89" name="Rectangle 78"/>
          <p:cNvSpPr>
            <a:spLocks noChangeArrowheads="1"/>
          </p:cNvSpPr>
          <p:nvPr/>
        </p:nvSpPr>
        <p:spPr bwMode="auto">
          <a:xfrm>
            <a:off x="4355977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0" name="Rectangle 75"/>
          <p:cNvSpPr>
            <a:spLocks noChangeArrowheads="1"/>
          </p:cNvSpPr>
          <p:nvPr/>
        </p:nvSpPr>
        <p:spPr bwMode="auto">
          <a:xfrm>
            <a:off x="5004544" y="472603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91" name="Rectangle 77"/>
          <p:cNvSpPr>
            <a:spLocks noChangeArrowheads="1"/>
          </p:cNvSpPr>
          <p:nvPr/>
        </p:nvSpPr>
        <p:spPr bwMode="auto">
          <a:xfrm>
            <a:off x="5293469" y="472603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92" name="Rectangle 78"/>
          <p:cNvSpPr>
            <a:spLocks noChangeArrowheads="1"/>
          </p:cNvSpPr>
          <p:nvPr/>
        </p:nvSpPr>
        <p:spPr bwMode="auto">
          <a:xfrm>
            <a:off x="6012160" y="472693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93" name="Rectangle 78"/>
          <p:cNvSpPr>
            <a:spLocks noChangeArrowheads="1"/>
          </p:cNvSpPr>
          <p:nvPr/>
        </p:nvSpPr>
        <p:spPr bwMode="auto">
          <a:xfrm>
            <a:off x="6300192" y="472693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94" name="Rectangle 76"/>
          <p:cNvSpPr>
            <a:spLocks noChangeArrowheads="1"/>
          </p:cNvSpPr>
          <p:nvPr/>
        </p:nvSpPr>
        <p:spPr bwMode="auto">
          <a:xfrm>
            <a:off x="7092279" y="472603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95" name="Rectangle 78"/>
          <p:cNvSpPr>
            <a:spLocks noChangeArrowheads="1"/>
          </p:cNvSpPr>
          <p:nvPr/>
        </p:nvSpPr>
        <p:spPr bwMode="auto">
          <a:xfrm>
            <a:off x="7380311" y="472603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96" name="Rectangle 78"/>
          <p:cNvSpPr>
            <a:spLocks noChangeArrowheads="1"/>
          </p:cNvSpPr>
          <p:nvPr/>
        </p:nvSpPr>
        <p:spPr bwMode="auto">
          <a:xfrm>
            <a:off x="7668344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7" name="Rectangle 78"/>
          <p:cNvSpPr>
            <a:spLocks noChangeArrowheads="1"/>
          </p:cNvSpPr>
          <p:nvPr/>
        </p:nvSpPr>
        <p:spPr bwMode="auto">
          <a:xfrm>
            <a:off x="7740351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8" name="Rectangle 78"/>
          <p:cNvSpPr>
            <a:spLocks noChangeArrowheads="1"/>
          </p:cNvSpPr>
          <p:nvPr/>
        </p:nvSpPr>
        <p:spPr bwMode="auto">
          <a:xfrm>
            <a:off x="7812360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99" name="Line 99"/>
          <p:cNvSpPr>
            <a:spLocks noChangeShapeType="1"/>
          </p:cNvSpPr>
          <p:nvPr/>
        </p:nvSpPr>
        <p:spPr bwMode="auto">
          <a:xfrm>
            <a:off x="3635896" y="472514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0" name="Line 99"/>
          <p:cNvSpPr>
            <a:spLocks noChangeShapeType="1"/>
          </p:cNvSpPr>
          <p:nvPr/>
        </p:nvSpPr>
        <p:spPr bwMode="auto">
          <a:xfrm>
            <a:off x="7092279" y="472603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1" name="Rectangle 75"/>
          <p:cNvSpPr>
            <a:spLocks noChangeArrowheads="1"/>
          </p:cNvSpPr>
          <p:nvPr/>
        </p:nvSpPr>
        <p:spPr bwMode="auto">
          <a:xfrm>
            <a:off x="971600" y="4725144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203" name="Rectangle 75"/>
          <p:cNvSpPr>
            <a:spLocks noChangeArrowheads="1"/>
          </p:cNvSpPr>
          <p:nvPr/>
        </p:nvSpPr>
        <p:spPr bwMode="auto">
          <a:xfrm>
            <a:off x="4716016" y="472693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204" name="Rectangle 78"/>
          <p:cNvSpPr>
            <a:spLocks noChangeArrowheads="1"/>
          </p:cNvSpPr>
          <p:nvPr/>
        </p:nvSpPr>
        <p:spPr bwMode="auto">
          <a:xfrm>
            <a:off x="5580112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5" name="Rectangle 78"/>
          <p:cNvSpPr>
            <a:spLocks noChangeArrowheads="1"/>
          </p:cNvSpPr>
          <p:nvPr/>
        </p:nvSpPr>
        <p:spPr bwMode="auto">
          <a:xfrm>
            <a:off x="5652120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6" name="Rectangle 78"/>
          <p:cNvSpPr>
            <a:spLocks noChangeArrowheads="1"/>
          </p:cNvSpPr>
          <p:nvPr/>
        </p:nvSpPr>
        <p:spPr bwMode="auto">
          <a:xfrm>
            <a:off x="6588224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7" name="Rectangle 78"/>
          <p:cNvSpPr>
            <a:spLocks noChangeArrowheads="1"/>
          </p:cNvSpPr>
          <p:nvPr/>
        </p:nvSpPr>
        <p:spPr bwMode="auto">
          <a:xfrm>
            <a:off x="6660231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08" name="Rectangle 78"/>
          <p:cNvSpPr>
            <a:spLocks noChangeArrowheads="1"/>
          </p:cNvSpPr>
          <p:nvPr/>
        </p:nvSpPr>
        <p:spPr bwMode="auto">
          <a:xfrm>
            <a:off x="6732240" y="472603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1" name="Rectangle 78"/>
          <p:cNvSpPr>
            <a:spLocks noChangeArrowheads="1"/>
          </p:cNvSpPr>
          <p:nvPr/>
        </p:nvSpPr>
        <p:spPr bwMode="auto">
          <a:xfrm>
            <a:off x="1548160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2" name="Rectangle 78"/>
          <p:cNvSpPr>
            <a:spLocks noChangeArrowheads="1"/>
          </p:cNvSpPr>
          <p:nvPr/>
        </p:nvSpPr>
        <p:spPr bwMode="auto">
          <a:xfrm>
            <a:off x="1620167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3" name="Rectangle 78"/>
          <p:cNvSpPr>
            <a:spLocks noChangeArrowheads="1"/>
          </p:cNvSpPr>
          <p:nvPr/>
        </p:nvSpPr>
        <p:spPr bwMode="auto">
          <a:xfrm>
            <a:off x="1692176" y="4725144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4" name="Line 99"/>
          <p:cNvSpPr>
            <a:spLocks noChangeShapeType="1"/>
          </p:cNvSpPr>
          <p:nvPr/>
        </p:nvSpPr>
        <p:spPr bwMode="auto">
          <a:xfrm>
            <a:off x="4716016" y="4725144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" name="Line 99"/>
          <p:cNvSpPr>
            <a:spLocks noChangeShapeType="1"/>
          </p:cNvSpPr>
          <p:nvPr/>
        </p:nvSpPr>
        <p:spPr bwMode="auto">
          <a:xfrm>
            <a:off x="6012160" y="472514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6" name="Line 99"/>
          <p:cNvSpPr>
            <a:spLocks noChangeShapeType="1"/>
          </p:cNvSpPr>
          <p:nvPr/>
        </p:nvSpPr>
        <p:spPr bwMode="auto">
          <a:xfrm>
            <a:off x="972096" y="4725144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2" name="Line 105"/>
          <p:cNvSpPr>
            <a:spLocks noChangeShapeType="1"/>
          </p:cNvSpPr>
          <p:nvPr/>
        </p:nvSpPr>
        <p:spPr bwMode="auto">
          <a:xfrm>
            <a:off x="4644008" y="4365104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3" name="Line 105"/>
          <p:cNvSpPr>
            <a:spLocks noChangeShapeType="1"/>
          </p:cNvSpPr>
          <p:nvPr/>
        </p:nvSpPr>
        <p:spPr bwMode="auto">
          <a:xfrm>
            <a:off x="4355976" y="4365104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4" name="Line 105"/>
          <p:cNvSpPr>
            <a:spLocks noChangeShapeType="1"/>
          </p:cNvSpPr>
          <p:nvPr/>
        </p:nvSpPr>
        <p:spPr bwMode="auto">
          <a:xfrm flipH="1">
            <a:off x="899592" y="4365104"/>
            <a:ext cx="259228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7" name="Line 105"/>
          <p:cNvSpPr>
            <a:spLocks noChangeShapeType="1"/>
          </p:cNvSpPr>
          <p:nvPr/>
        </p:nvSpPr>
        <p:spPr bwMode="auto">
          <a:xfrm flipH="1">
            <a:off x="2051720" y="4365104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" name="Line 105"/>
          <p:cNvSpPr>
            <a:spLocks noChangeShapeType="1"/>
          </p:cNvSpPr>
          <p:nvPr/>
        </p:nvSpPr>
        <p:spPr bwMode="auto">
          <a:xfrm flipH="1">
            <a:off x="3635896" y="4365104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" name="Line 105"/>
          <p:cNvSpPr>
            <a:spLocks noChangeShapeType="1"/>
          </p:cNvSpPr>
          <p:nvPr/>
        </p:nvSpPr>
        <p:spPr bwMode="auto">
          <a:xfrm>
            <a:off x="4932040" y="4365104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8" name="Rectangle 78"/>
          <p:cNvSpPr>
            <a:spLocks noChangeArrowheads="1"/>
          </p:cNvSpPr>
          <p:nvPr/>
        </p:nvSpPr>
        <p:spPr bwMode="auto">
          <a:xfrm>
            <a:off x="4355976" y="357301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9" name="Line 99"/>
          <p:cNvSpPr>
            <a:spLocks noChangeShapeType="1"/>
          </p:cNvSpPr>
          <p:nvPr/>
        </p:nvSpPr>
        <p:spPr bwMode="auto">
          <a:xfrm>
            <a:off x="4355976" y="3573016"/>
            <a:ext cx="7200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0" name="Line 105"/>
          <p:cNvSpPr>
            <a:spLocks noChangeShapeType="1"/>
          </p:cNvSpPr>
          <p:nvPr/>
        </p:nvSpPr>
        <p:spPr bwMode="auto">
          <a:xfrm flipH="1">
            <a:off x="3491880" y="3861048"/>
            <a:ext cx="86409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1" name="Rectangle 78"/>
          <p:cNvSpPr>
            <a:spLocks noChangeArrowheads="1"/>
          </p:cNvSpPr>
          <p:nvPr/>
        </p:nvSpPr>
        <p:spPr bwMode="auto">
          <a:xfrm>
            <a:off x="3275856" y="4725144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Rectangle 78"/>
          <p:cNvSpPr>
            <a:spLocks noChangeArrowheads="1"/>
          </p:cNvSpPr>
          <p:nvPr/>
        </p:nvSpPr>
        <p:spPr bwMode="auto">
          <a:xfrm>
            <a:off x="3419872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2843808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85" name="Rectangle 78"/>
          <p:cNvSpPr>
            <a:spLocks noChangeArrowheads="1"/>
          </p:cNvSpPr>
          <p:nvPr/>
        </p:nvSpPr>
        <p:spPr bwMode="auto">
          <a:xfrm>
            <a:off x="3131840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87" name="Rectangle 76"/>
          <p:cNvSpPr>
            <a:spLocks noChangeArrowheads="1"/>
          </p:cNvSpPr>
          <p:nvPr/>
        </p:nvSpPr>
        <p:spPr bwMode="auto">
          <a:xfrm>
            <a:off x="4067944" y="98072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88" name="Rectangle 77"/>
          <p:cNvSpPr>
            <a:spLocks noChangeArrowheads="1"/>
          </p:cNvSpPr>
          <p:nvPr/>
        </p:nvSpPr>
        <p:spPr bwMode="auto">
          <a:xfrm>
            <a:off x="2843808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5580112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90" name="Rectangle 75"/>
          <p:cNvSpPr>
            <a:spLocks noChangeArrowheads="1"/>
          </p:cNvSpPr>
          <p:nvPr/>
        </p:nvSpPr>
        <p:spPr bwMode="auto">
          <a:xfrm>
            <a:off x="1475656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91" name="Rectangle 76"/>
          <p:cNvSpPr>
            <a:spLocks noChangeArrowheads="1"/>
          </p:cNvSpPr>
          <p:nvPr/>
        </p:nvSpPr>
        <p:spPr bwMode="auto">
          <a:xfrm>
            <a:off x="2267744" y="2060848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2555776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95" name="Rectangle 76"/>
          <p:cNvSpPr>
            <a:spLocks noChangeArrowheads="1"/>
          </p:cNvSpPr>
          <p:nvPr/>
        </p:nvSpPr>
        <p:spPr bwMode="auto">
          <a:xfrm>
            <a:off x="3779912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4067944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97" name="Rectangle 78"/>
          <p:cNvSpPr>
            <a:spLocks noChangeArrowheads="1"/>
          </p:cNvSpPr>
          <p:nvPr/>
        </p:nvSpPr>
        <p:spPr bwMode="auto">
          <a:xfrm>
            <a:off x="4355977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8" name="Rectangle 78"/>
          <p:cNvSpPr>
            <a:spLocks noChangeArrowheads="1"/>
          </p:cNvSpPr>
          <p:nvPr/>
        </p:nvSpPr>
        <p:spPr bwMode="auto">
          <a:xfrm>
            <a:off x="4427984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9" name="Rectangle 78"/>
          <p:cNvSpPr>
            <a:spLocks noChangeArrowheads="1"/>
          </p:cNvSpPr>
          <p:nvPr/>
        </p:nvSpPr>
        <p:spPr bwMode="auto">
          <a:xfrm>
            <a:off x="4499993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0" name="Rectangle 75"/>
          <p:cNvSpPr>
            <a:spLocks noChangeArrowheads="1"/>
          </p:cNvSpPr>
          <p:nvPr/>
        </p:nvSpPr>
        <p:spPr bwMode="auto">
          <a:xfrm>
            <a:off x="5148560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101" name="Rectangle 77"/>
          <p:cNvSpPr>
            <a:spLocks noChangeArrowheads="1"/>
          </p:cNvSpPr>
          <p:nvPr/>
        </p:nvSpPr>
        <p:spPr bwMode="auto">
          <a:xfrm>
            <a:off x="5437485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156176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120" name="Rectangle 78"/>
          <p:cNvSpPr>
            <a:spLocks noChangeArrowheads="1"/>
          </p:cNvSpPr>
          <p:nvPr/>
        </p:nvSpPr>
        <p:spPr bwMode="auto">
          <a:xfrm>
            <a:off x="6444208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121" name="Rectangle 76"/>
          <p:cNvSpPr>
            <a:spLocks noChangeArrowheads="1"/>
          </p:cNvSpPr>
          <p:nvPr/>
        </p:nvSpPr>
        <p:spPr bwMode="auto">
          <a:xfrm>
            <a:off x="7236295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7524327" y="206174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7812360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7884367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7956376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3779912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7236295" y="2061741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8" name="Rectangle 75"/>
          <p:cNvSpPr>
            <a:spLocks noChangeArrowheads="1"/>
          </p:cNvSpPr>
          <p:nvPr/>
        </p:nvSpPr>
        <p:spPr bwMode="auto">
          <a:xfrm>
            <a:off x="1187128" y="20608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129" name="Rectangle 78"/>
          <p:cNvSpPr>
            <a:spLocks noChangeArrowheads="1"/>
          </p:cNvSpPr>
          <p:nvPr/>
        </p:nvSpPr>
        <p:spPr bwMode="auto">
          <a:xfrm>
            <a:off x="5868144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130" name="Rectangle 75"/>
          <p:cNvSpPr>
            <a:spLocks noChangeArrowheads="1"/>
          </p:cNvSpPr>
          <p:nvPr/>
        </p:nvSpPr>
        <p:spPr bwMode="auto">
          <a:xfrm>
            <a:off x="4860032" y="206263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5724128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2" name="Rectangle 78"/>
          <p:cNvSpPr>
            <a:spLocks noChangeArrowheads="1"/>
          </p:cNvSpPr>
          <p:nvPr/>
        </p:nvSpPr>
        <p:spPr bwMode="auto">
          <a:xfrm>
            <a:off x="5796136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3" name="Rectangle 78"/>
          <p:cNvSpPr>
            <a:spLocks noChangeArrowheads="1"/>
          </p:cNvSpPr>
          <p:nvPr/>
        </p:nvSpPr>
        <p:spPr bwMode="auto">
          <a:xfrm>
            <a:off x="6732240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6804247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Rectangle 78"/>
          <p:cNvSpPr>
            <a:spLocks noChangeArrowheads="1"/>
          </p:cNvSpPr>
          <p:nvPr/>
        </p:nvSpPr>
        <p:spPr bwMode="auto">
          <a:xfrm>
            <a:off x="6876256" y="2061741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6" name="Line 99"/>
          <p:cNvSpPr>
            <a:spLocks noChangeShapeType="1"/>
          </p:cNvSpPr>
          <p:nvPr/>
        </p:nvSpPr>
        <p:spPr bwMode="auto">
          <a:xfrm>
            <a:off x="2267744" y="2060848"/>
            <a:ext cx="122413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Rectangle 77"/>
          <p:cNvSpPr>
            <a:spLocks noChangeArrowheads="1"/>
          </p:cNvSpPr>
          <p:nvPr/>
        </p:nvSpPr>
        <p:spPr bwMode="auto">
          <a:xfrm>
            <a:off x="2555776" y="141277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138" name="Rectangle 78"/>
          <p:cNvSpPr>
            <a:spLocks noChangeArrowheads="1"/>
          </p:cNvSpPr>
          <p:nvPr/>
        </p:nvSpPr>
        <p:spPr bwMode="auto">
          <a:xfrm>
            <a:off x="1763688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9" name="Rectangle 78"/>
          <p:cNvSpPr>
            <a:spLocks noChangeArrowheads="1"/>
          </p:cNvSpPr>
          <p:nvPr/>
        </p:nvSpPr>
        <p:spPr bwMode="auto">
          <a:xfrm>
            <a:off x="1835695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0" name="Rectangle 78"/>
          <p:cNvSpPr>
            <a:spLocks noChangeArrowheads="1"/>
          </p:cNvSpPr>
          <p:nvPr/>
        </p:nvSpPr>
        <p:spPr bwMode="auto">
          <a:xfrm>
            <a:off x="1907704" y="206084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3" name="Line 99"/>
          <p:cNvSpPr>
            <a:spLocks noChangeShapeType="1"/>
          </p:cNvSpPr>
          <p:nvPr/>
        </p:nvSpPr>
        <p:spPr bwMode="auto">
          <a:xfrm>
            <a:off x="4860032" y="2060848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" name="Line 99"/>
          <p:cNvSpPr>
            <a:spLocks noChangeShapeType="1"/>
          </p:cNvSpPr>
          <p:nvPr/>
        </p:nvSpPr>
        <p:spPr bwMode="auto">
          <a:xfrm>
            <a:off x="6156176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99"/>
          <p:cNvSpPr>
            <a:spLocks noChangeShapeType="1"/>
          </p:cNvSpPr>
          <p:nvPr/>
        </p:nvSpPr>
        <p:spPr bwMode="auto">
          <a:xfrm>
            <a:off x="1187624" y="2060848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Rectangle 78"/>
          <p:cNvSpPr>
            <a:spLocks noChangeArrowheads="1"/>
          </p:cNvSpPr>
          <p:nvPr/>
        </p:nvSpPr>
        <p:spPr bwMode="auto">
          <a:xfrm>
            <a:off x="4355976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9" name="Rectangle 78"/>
          <p:cNvSpPr>
            <a:spLocks noChangeArrowheads="1"/>
          </p:cNvSpPr>
          <p:nvPr/>
        </p:nvSpPr>
        <p:spPr bwMode="auto">
          <a:xfrm>
            <a:off x="4427983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4499992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1" name="Rectangle 78"/>
          <p:cNvSpPr>
            <a:spLocks noChangeArrowheads="1"/>
          </p:cNvSpPr>
          <p:nvPr/>
        </p:nvSpPr>
        <p:spPr bwMode="auto">
          <a:xfrm>
            <a:off x="4572000" y="980728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52" name="Line 99"/>
          <p:cNvSpPr>
            <a:spLocks noChangeShapeType="1"/>
          </p:cNvSpPr>
          <p:nvPr/>
        </p:nvSpPr>
        <p:spPr bwMode="auto">
          <a:xfrm>
            <a:off x="4067944" y="980728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4" name="Line 105"/>
          <p:cNvSpPr>
            <a:spLocks noChangeShapeType="1"/>
          </p:cNvSpPr>
          <p:nvPr/>
        </p:nvSpPr>
        <p:spPr bwMode="auto">
          <a:xfrm>
            <a:off x="5868144" y="1700808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5"/>
          <p:cNvSpPr>
            <a:spLocks noChangeShapeType="1"/>
          </p:cNvSpPr>
          <p:nvPr/>
        </p:nvSpPr>
        <p:spPr bwMode="auto">
          <a:xfrm flipH="1">
            <a:off x="4860032" y="1700808"/>
            <a:ext cx="72008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105"/>
          <p:cNvSpPr>
            <a:spLocks noChangeShapeType="1"/>
          </p:cNvSpPr>
          <p:nvPr/>
        </p:nvSpPr>
        <p:spPr bwMode="auto">
          <a:xfrm flipH="1">
            <a:off x="1187624" y="1700808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>
            <a:off x="4355976" y="1268760"/>
            <a:ext cx="122413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5"/>
          <p:cNvSpPr>
            <a:spLocks noChangeShapeType="1"/>
          </p:cNvSpPr>
          <p:nvPr/>
        </p:nvSpPr>
        <p:spPr bwMode="auto">
          <a:xfrm flipH="1">
            <a:off x="2627784" y="1268760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 flipH="1">
            <a:off x="2267744" y="1700808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Rectangle 78"/>
          <p:cNvSpPr>
            <a:spLocks noChangeArrowheads="1"/>
          </p:cNvSpPr>
          <p:nvPr/>
        </p:nvSpPr>
        <p:spPr bwMode="auto">
          <a:xfrm>
            <a:off x="3131840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5" name="Rectangle 78"/>
          <p:cNvSpPr>
            <a:spLocks noChangeArrowheads="1"/>
          </p:cNvSpPr>
          <p:nvPr/>
        </p:nvSpPr>
        <p:spPr bwMode="auto">
          <a:xfrm>
            <a:off x="3203847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6" name="Rectangle 78"/>
          <p:cNvSpPr>
            <a:spLocks noChangeArrowheads="1"/>
          </p:cNvSpPr>
          <p:nvPr/>
        </p:nvSpPr>
        <p:spPr bwMode="auto">
          <a:xfrm>
            <a:off x="3275856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7" name="Rectangle 78"/>
          <p:cNvSpPr>
            <a:spLocks noChangeArrowheads="1"/>
          </p:cNvSpPr>
          <p:nvPr/>
        </p:nvSpPr>
        <p:spPr bwMode="auto">
          <a:xfrm>
            <a:off x="6156176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8" name="Rectangle 78"/>
          <p:cNvSpPr>
            <a:spLocks noChangeArrowheads="1"/>
          </p:cNvSpPr>
          <p:nvPr/>
        </p:nvSpPr>
        <p:spPr bwMode="auto">
          <a:xfrm>
            <a:off x="6228183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69" name="Rectangle 78"/>
          <p:cNvSpPr>
            <a:spLocks noChangeArrowheads="1"/>
          </p:cNvSpPr>
          <p:nvPr/>
        </p:nvSpPr>
        <p:spPr bwMode="auto">
          <a:xfrm>
            <a:off x="6300192" y="1412776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46" name="Line 99"/>
          <p:cNvSpPr>
            <a:spLocks noChangeShapeType="1"/>
          </p:cNvSpPr>
          <p:nvPr/>
        </p:nvSpPr>
        <p:spPr bwMode="auto">
          <a:xfrm>
            <a:off x="2555776" y="141277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5"/>
          <p:cNvSpPr>
            <a:spLocks noChangeShapeType="1"/>
          </p:cNvSpPr>
          <p:nvPr/>
        </p:nvSpPr>
        <p:spPr bwMode="auto">
          <a:xfrm>
            <a:off x="3131840" y="1700808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" name="Line 105"/>
          <p:cNvSpPr>
            <a:spLocks noChangeShapeType="1"/>
          </p:cNvSpPr>
          <p:nvPr/>
        </p:nvSpPr>
        <p:spPr bwMode="auto">
          <a:xfrm>
            <a:off x="6156176" y="1700808"/>
            <a:ext cx="115212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99"/>
          <p:cNvSpPr>
            <a:spLocks noChangeShapeType="1"/>
          </p:cNvSpPr>
          <p:nvPr/>
        </p:nvSpPr>
        <p:spPr bwMode="auto">
          <a:xfrm>
            <a:off x="5580112" y="1412776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7" name="AutoShape 115"/>
          <p:cNvSpPr>
            <a:spLocks noChangeArrowheads="1"/>
          </p:cNvSpPr>
          <p:nvPr/>
        </p:nvSpPr>
        <p:spPr bwMode="auto">
          <a:xfrm>
            <a:off x="323528" y="2492896"/>
            <a:ext cx="8424936" cy="10081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3a. If </a:t>
            </a:r>
            <a:r>
              <a:rPr lang="en-US" altLang="cs-CZ" b="1" smtClean="0"/>
              <a:t>X.c</a:t>
            </a:r>
            <a:r>
              <a:rPr lang="en-US" altLang="cs-CZ" smtClean="0"/>
              <a:t> </a:t>
            </a:r>
            <a:r>
              <a:rPr lang="en-US" altLang="cs-CZ"/>
              <a:t>and both of </a:t>
            </a:r>
            <a:r>
              <a:rPr lang="en-US" altLang="cs-CZ" b="1" smtClean="0"/>
              <a:t>X.c</a:t>
            </a:r>
            <a:r>
              <a:rPr lang="en-US" altLang="cs-CZ" smtClean="0"/>
              <a:t> </a:t>
            </a:r>
            <a:r>
              <a:rPr lang="en-US" altLang="cs-CZ"/>
              <a:t>’s immediate siblings have </a:t>
            </a:r>
            <a:r>
              <a:rPr lang="en-US" altLang="cs-CZ" smtClean="0"/>
              <a:t>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keys, merge </a:t>
            </a:r>
            <a:r>
              <a:rPr lang="en-US" altLang="cs-CZ" b="1" smtClean="0"/>
              <a:t>X.c</a:t>
            </a:r>
            <a:endParaRPr lang="en-US" altLang="cs-CZ"/>
          </a:p>
          <a:p>
            <a:r>
              <a:rPr lang="en-US" altLang="cs-CZ"/>
              <a:t>with one sibling, which involves moving a key from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down into the new</a:t>
            </a:r>
          </a:p>
          <a:p>
            <a:r>
              <a:rPr lang="en-US" altLang="cs-CZ"/>
              <a:t>merged node to become the median key for that node.</a:t>
            </a:r>
          </a:p>
        </p:txBody>
      </p:sp>
      <p:sp>
        <p:nvSpPr>
          <p:cNvPr id="243" name="AutoShape 56"/>
          <p:cNvSpPr>
            <a:spLocks noChangeArrowheads="1"/>
          </p:cNvSpPr>
          <p:nvPr/>
        </p:nvSpPr>
        <p:spPr bwMode="auto">
          <a:xfrm>
            <a:off x="323528" y="1124744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D</a:t>
            </a:r>
            <a:endParaRPr lang="cs-CZ" altLang="cs-CZ" sz="1800" b="1"/>
          </a:p>
        </p:txBody>
      </p:sp>
      <p:sp>
        <p:nvSpPr>
          <p:cNvPr id="218" name="Rectangle 76"/>
          <p:cNvSpPr>
            <a:spLocks noChangeArrowheads="1"/>
          </p:cNvSpPr>
          <p:nvPr/>
        </p:nvSpPr>
        <p:spPr bwMode="auto">
          <a:xfrm>
            <a:off x="4068440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19" name="Rectangle 77"/>
          <p:cNvSpPr>
            <a:spLocks noChangeArrowheads="1"/>
          </p:cNvSpPr>
          <p:nvPr/>
        </p:nvSpPr>
        <p:spPr bwMode="auto">
          <a:xfrm>
            <a:off x="3780408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220" name="Rectangle 78"/>
          <p:cNvSpPr>
            <a:spLocks noChangeArrowheads="1"/>
          </p:cNvSpPr>
          <p:nvPr/>
        </p:nvSpPr>
        <p:spPr bwMode="auto">
          <a:xfrm>
            <a:off x="4356472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21" name="Rectangle 78"/>
          <p:cNvSpPr>
            <a:spLocks noChangeArrowheads="1"/>
          </p:cNvSpPr>
          <p:nvPr/>
        </p:nvSpPr>
        <p:spPr bwMode="auto">
          <a:xfrm>
            <a:off x="4644504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25" name="Rectangle 77"/>
          <p:cNvSpPr>
            <a:spLocks noChangeArrowheads="1"/>
          </p:cNvSpPr>
          <p:nvPr/>
        </p:nvSpPr>
        <p:spPr bwMode="auto">
          <a:xfrm>
            <a:off x="3492376" y="5442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226" name="Line 99"/>
          <p:cNvSpPr>
            <a:spLocks noChangeShapeType="1"/>
          </p:cNvSpPr>
          <p:nvPr/>
        </p:nvSpPr>
        <p:spPr bwMode="auto">
          <a:xfrm>
            <a:off x="3492376" y="5442545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8" name="Rectangle 78"/>
          <p:cNvSpPr>
            <a:spLocks noChangeArrowheads="1"/>
          </p:cNvSpPr>
          <p:nvPr/>
        </p:nvSpPr>
        <p:spPr bwMode="auto">
          <a:xfrm>
            <a:off x="3204344" y="609061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9" name="Rectangle 76"/>
          <p:cNvSpPr>
            <a:spLocks noChangeArrowheads="1"/>
          </p:cNvSpPr>
          <p:nvPr/>
        </p:nvSpPr>
        <p:spPr bwMode="auto">
          <a:xfrm>
            <a:off x="2628280" y="60906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30" name="Rectangle 229"/>
          <p:cNvSpPr>
            <a:spLocks noChangeArrowheads="1"/>
          </p:cNvSpPr>
          <p:nvPr/>
        </p:nvSpPr>
        <p:spPr bwMode="auto">
          <a:xfrm>
            <a:off x="2916312" y="60906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31" name="Rectangle 75"/>
          <p:cNvSpPr>
            <a:spLocks noChangeArrowheads="1"/>
          </p:cNvSpPr>
          <p:nvPr/>
        </p:nvSpPr>
        <p:spPr bwMode="auto">
          <a:xfrm>
            <a:off x="1548160" y="60906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232" name="Rectangle 78"/>
          <p:cNvSpPr>
            <a:spLocks noChangeArrowheads="1"/>
          </p:cNvSpPr>
          <p:nvPr/>
        </p:nvSpPr>
        <p:spPr bwMode="auto">
          <a:xfrm>
            <a:off x="2340248" y="609061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33" name="Rectangle 76"/>
          <p:cNvSpPr>
            <a:spLocks noChangeArrowheads="1"/>
          </p:cNvSpPr>
          <p:nvPr/>
        </p:nvSpPr>
        <p:spPr bwMode="auto">
          <a:xfrm>
            <a:off x="3636392" y="60906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237" name="Rectangle 236"/>
          <p:cNvSpPr>
            <a:spLocks noChangeArrowheads="1"/>
          </p:cNvSpPr>
          <p:nvPr/>
        </p:nvSpPr>
        <p:spPr bwMode="auto">
          <a:xfrm>
            <a:off x="3924424" y="60906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244" name="Rectangle 78"/>
          <p:cNvSpPr>
            <a:spLocks noChangeArrowheads="1"/>
          </p:cNvSpPr>
          <p:nvPr/>
        </p:nvSpPr>
        <p:spPr bwMode="auto">
          <a:xfrm>
            <a:off x="4212457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5" name="Rectangle 78"/>
          <p:cNvSpPr>
            <a:spLocks noChangeArrowheads="1"/>
          </p:cNvSpPr>
          <p:nvPr/>
        </p:nvSpPr>
        <p:spPr bwMode="auto">
          <a:xfrm>
            <a:off x="4284464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" name="Rectangle 78"/>
          <p:cNvSpPr>
            <a:spLocks noChangeArrowheads="1"/>
          </p:cNvSpPr>
          <p:nvPr/>
        </p:nvSpPr>
        <p:spPr bwMode="auto">
          <a:xfrm>
            <a:off x="4356473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7" name="Rectangle 75"/>
          <p:cNvSpPr>
            <a:spLocks noChangeArrowheads="1"/>
          </p:cNvSpPr>
          <p:nvPr/>
        </p:nvSpPr>
        <p:spPr bwMode="auto">
          <a:xfrm>
            <a:off x="5005040" y="60915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248" name="Rectangle 77"/>
          <p:cNvSpPr>
            <a:spLocks noChangeArrowheads="1"/>
          </p:cNvSpPr>
          <p:nvPr/>
        </p:nvSpPr>
        <p:spPr bwMode="auto">
          <a:xfrm>
            <a:off x="5293965" y="60915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249" name="Rectangle 78"/>
          <p:cNvSpPr>
            <a:spLocks noChangeArrowheads="1"/>
          </p:cNvSpPr>
          <p:nvPr/>
        </p:nvSpPr>
        <p:spPr bwMode="auto">
          <a:xfrm>
            <a:off x="6012656" y="609240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250" name="Rectangle 78"/>
          <p:cNvSpPr>
            <a:spLocks noChangeArrowheads="1"/>
          </p:cNvSpPr>
          <p:nvPr/>
        </p:nvSpPr>
        <p:spPr bwMode="auto">
          <a:xfrm>
            <a:off x="6300688" y="609240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251" name="Rectangle 76"/>
          <p:cNvSpPr>
            <a:spLocks noChangeArrowheads="1"/>
          </p:cNvSpPr>
          <p:nvPr/>
        </p:nvSpPr>
        <p:spPr bwMode="auto">
          <a:xfrm>
            <a:off x="7092775" y="60915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252" name="Rectangle 78"/>
          <p:cNvSpPr>
            <a:spLocks noChangeArrowheads="1"/>
          </p:cNvSpPr>
          <p:nvPr/>
        </p:nvSpPr>
        <p:spPr bwMode="auto">
          <a:xfrm>
            <a:off x="7380807" y="609151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253" name="Rectangle 78"/>
          <p:cNvSpPr>
            <a:spLocks noChangeArrowheads="1"/>
          </p:cNvSpPr>
          <p:nvPr/>
        </p:nvSpPr>
        <p:spPr bwMode="auto">
          <a:xfrm>
            <a:off x="7668840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4" name="Rectangle 78"/>
          <p:cNvSpPr>
            <a:spLocks noChangeArrowheads="1"/>
          </p:cNvSpPr>
          <p:nvPr/>
        </p:nvSpPr>
        <p:spPr bwMode="auto">
          <a:xfrm>
            <a:off x="7740847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5" name="Rectangle 78"/>
          <p:cNvSpPr>
            <a:spLocks noChangeArrowheads="1"/>
          </p:cNvSpPr>
          <p:nvPr/>
        </p:nvSpPr>
        <p:spPr bwMode="auto">
          <a:xfrm>
            <a:off x="7812856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" name="Line 99"/>
          <p:cNvSpPr>
            <a:spLocks noChangeShapeType="1"/>
          </p:cNvSpPr>
          <p:nvPr/>
        </p:nvSpPr>
        <p:spPr bwMode="auto">
          <a:xfrm>
            <a:off x="3636392" y="60906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" name="Line 99"/>
          <p:cNvSpPr>
            <a:spLocks noChangeShapeType="1"/>
          </p:cNvSpPr>
          <p:nvPr/>
        </p:nvSpPr>
        <p:spPr bwMode="auto">
          <a:xfrm>
            <a:off x="7092775" y="6091510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8" name="Rectangle 75"/>
          <p:cNvSpPr>
            <a:spLocks noChangeArrowheads="1"/>
          </p:cNvSpPr>
          <p:nvPr/>
        </p:nvSpPr>
        <p:spPr bwMode="auto">
          <a:xfrm>
            <a:off x="1259632" y="6090617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259" name="Rectangle 75"/>
          <p:cNvSpPr>
            <a:spLocks noChangeArrowheads="1"/>
          </p:cNvSpPr>
          <p:nvPr/>
        </p:nvSpPr>
        <p:spPr bwMode="auto">
          <a:xfrm>
            <a:off x="4716512" y="609240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260" name="Rectangle 78"/>
          <p:cNvSpPr>
            <a:spLocks noChangeArrowheads="1"/>
          </p:cNvSpPr>
          <p:nvPr/>
        </p:nvSpPr>
        <p:spPr bwMode="auto">
          <a:xfrm>
            <a:off x="5580608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1" name="Rectangle 78"/>
          <p:cNvSpPr>
            <a:spLocks noChangeArrowheads="1"/>
          </p:cNvSpPr>
          <p:nvPr/>
        </p:nvSpPr>
        <p:spPr bwMode="auto">
          <a:xfrm>
            <a:off x="5652616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2" name="Rectangle 78"/>
          <p:cNvSpPr>
            <a:spLocks noChangeArrowheads="1"/>
          </p:cNvSpPr>
          <p:nvPr/>
        </p:nvSpPr>
        <p:spPr bwMode="auto">
          <a:xfrm>
            <a:off x="6588720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3" name="Rectangle 78"/>
          <p:cNvSpPr>
            <a:spLocks noChangeArrowheads="1"/>
          </p:cNvSpPr>
          <p:nvPr/>
        </p:nvSpPr>
        <p:spPr bwMode="auto">
          <a:xfrm>
            <a:off x="6660727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4" name="Rectangle 78"/>
          <p:cNvSpPr>
            <a:spLocks noChangeArrowheads="1"/>
          </p:cNvSpPr>
          <p:nvPr/>
        </p:nvSpPr>
        <p:spPr bwMode="auto">
          <a:xfrm>
            <a:off x="6732736" y="6091510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5" name="Rectangle 78"/>
          <p:cNvSpPr>
            <a:spLocks noChangeArrowheads="1"/>
          </p:cNvSpPr>
          <p:nvPr/>
        </p:nvSpPr>
        <p:spPr bwMode="auto">
          <a:xfrm>
            <a:off x="1836192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" name="Rectangle 78"/>
          <p:cNvSpPr>
            <a:spLocks noChangeArrowheads="1"/>
          </p:cNvSpPr>
          <p:nvPr/>
        </p:nvSpPr>
        <p:spPr bwMode="auto">
          <a:xfrm>
            <a:off x="1908199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" name="Rectangle 78"/>
          <p:cNvSpPr>
            <a:spLocks noChangeArrowheads="1"/>
          </p:cNvSpPr>
          <p:nvPr/>
        </p:nvSpPr>
        <p:spPr bwMode="auto">
          <a:xfrm>
            <a:off x="1980208" y="6090617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8" name="Line 99"/>
          <p:cNvSpPr>
            <a:spLocks noChangeShapeType="1"/>
          </p:cNvSpPr>
          <p:nvPr/>
        </p:nvSpPr>
        <p:spPr bwMode="auto">
          <a:xfrm>
            <a:off x="4716512" y="6090617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9" name="Line 99"/>
          <p:cNvSpPr>
            <a:spLocks noChangeShapeType="1"/>
          </p:cNvSpPr>
          <p:nvPr/>
        </p:nvSpPr>
        <p:spPr bwMode="auto">
          <a:xfrm>
            <a:off x="6012656" y="60906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0" name="Line 99"/>
          <p:cNvSpPr>
            <a:spLocks noChangeShapeType="1"/>
          </p:cNvSpPr>
          <p:nvPr/>
        </p:nvSpPr>
        <p:spPr bwMode="auto">
          <a:xfrm>
            <a:off x="1260128" y="6090617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1" name="Line 105"/>
          <p:cNvSpPr>
            <a:spLocks noChangeShapeType="1"/>
          </p:cNvSpPr>
          <p:nvPr/>
        </p:nvSpPr>
        <p:spPr bwMode="auto">
          <a:xfrm>
            <a:off x="4644504" y="5730577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2" name="Line 105"/>
          <p:cNvSpPr>
            <a:spLocks noChangeShapeType="1"/>
          </p:cNvSpPr>
          <p:nvPr/>
        </p:nvSpPr>
        <p:spPr bwMode="auto">
          <a:xfrm>
            <a:off x="4356472" y="5730577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3" name="Line 105"/>
          <p:cNvSpPr>
            <a:spLocks noChangeShapeType="1"/>
          </p:cNvSpPr>
          <p:nvPr/>
        </p:nvSpPr>
        <p:spPr bwMode="auto">
          <a:xfrm flipH="1">
            <a:off x="1260128" y="5730577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4" name="Line 105"/>
          <p:cNvSpPr>
            <a:spLocks noChangeShapeType="1"/>
          </p:cNvSpPr>
          <p:nvPr/>
        </p:nvSpPr>
        <p:spPr bwMode="auto">
          <a:xfrm flipH="1">
            <a:off x="2052216" y="5730577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5" name="Line 105"/>
          <p:cNvSpPr>
            <a:spLocks noChangeShapeType="1"/>
          </p:cNvSpPr>
          <p:nvPr/>
        </p:nvSpPr>
        <p:spPr bwMode="auto">
          <a:xfrm flipH="1">
            <a:off x="3636392" y="5730577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" name="Line 105"/>
          <p:cNvSpPr>
            <a:spLocks noChangeShapeType="1"/>
          </p:cNvSpPr>
          <p:nvPr/>
        </p:nvSpPr>
        <p:spPr bwMode="auto">
          <a:xfrm>
            <a:off x="4932536" y="5730577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7" name="Rectangle 78"/>
          <p:cNvSpPr>
            <a:spLocks noChangeArrowheads="1"/>
          </p:cNvSpPr>
          <p:nvPr/>
        </p:nvSpPr>
        <p:spPr bwMode="auto">
          <a:xfrm>
            <a:off x="3276352" y="6090617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78" name="Line 99"/>
          <p:cNvSpPr>
            <a:spLocks noChangeShapeType="1"/>
          </p:cNvSpPr>
          <p:nvPr/>
        </p:nvSpPr>
        <p:spPr bwMode="auto">
          <a:xfrm>
            <a:off x="2340248" y="6090617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9" name="Line 179"/>
          <p:cNvSpPr>
            <a:spLocks noChangeShapeType="1"/>
          </p:cNvSpPr>
          <p:nvPr/>
        </p:nvSpPr>
        <p:spPr bwMode="auto">
          <a:xfrm flipH="1">
            <a:off x="2195736" y="1988840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0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83" name="AutoShape 115"/>
          <p:cNvSpPr>
            <a:spLocks noChangeArrowheads="1"/>
          </p:cNvSpPr>
          <p:nvPr/>
        </p:nvSpPr>
        <p:spPr bwMode="auto">
          <a:xfrm>
            <a:off x="6660232" y="1268760"/>
            <a:ext cx="936104" cy="36004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r>
              <a:rPr lang="en-US" altLang="cs-CZ" smtClean="0"/>
              <a:t>Merge</a:t>
            </a:r>
            <a:endParaRPr lang="en-US" altLang="cs-CZ"/>
          </a:p>
        </p:txBody>
      </p:sp>
      <p:sp>
        <p:nvSpPr>
          <p:cNvPr id="284" name="AutoShape 115"/>
          <p:cNvSpPr>
            <a:spLocks noChangeArrowheads="1"/>
          </p:cNvSpPr>
          <p:nvPr/>
        </p:nvSpPr>
        <p:spPr bwMode="auto">
          <a:xfrm>
            <a:off x="5220072" y="3789040"/>
            <a:ext cx="1008112" cy="36004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r>
              <a:rPr lang="en-US" altLang="cs-CZ" smtClean="0"/>
              <a:t>Merged</a:t>
            </a:r>
            <a:endParaRPr lang="en-US" altLang="cs-CZ"/>
          </a:p>
        </p:txBody>
      </p:sp>
      <p:sp>
        <p:nvSpPr>
          <p:cNvPr id="285" name="Rectangle 76"/>
          <p:cNvSpPr>
            <a:spLocks noChangeArrowheads="1"/>
          </p:cNvSpPr>
          <p:nvPr/>
        </p:nvSpPr>
        <p:spPr bwMode="auto">
          <a:xfrm>
            <a:off x="2051720" y="472514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</a:t>
            </a:r>
            <a:endParaRPr lang="cs-CZ" altLang="cs-CZ" sz="1800" b="1"/>
          </a:p>
        </p:txBody>
      </p:sp>
      <p:sp>
        <p:nvSpPr>
          <p:cNvPr id="209" name="Line 99"/>
          <p:cNvSpPr>
            <a:spLocks noChangeShapeType="1"/>
          </p:cNvSpPr>
          <p:nvPr/>
        </p:nvSpPr>
        <p:spPr bwMode="auto">
          <a:xfrm>
            <a:off x="2051720" y="4725144"/>
            <a:ext cx="129614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6" name="Line 179"/>
          <p:cNvSpPr>
            <a:spLocks noChangeShapeType="1"/>
          </p:cNvSpPr>
          <p:nvPr/>
        </p:nvSpPr>
        <p:spPr bwMode="auto">
          <a:xfrm flipH="1">
            <a:off x="1979712" y="4653136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31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568863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rules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Rectangle 76"/>
          <p:cNvSpPr>
            <a:spLocks noChangeArrowheads="1"/>
          </p:cNvSpPr>
          <p:nvPr/>
        </p:nvSpPr>
        <p:spPr bwMode="auto">
          <a:xfrm>
            <a:off x="4283968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20" name="Rectangle 77"/>
          <p:cNvSpPr>
            <a:spLocks noChangeArrowheads="1"/>
          </p:cNvSpPr>
          <p:nvPr/>
        </p:nvSpPr>
        <p:spPr bwMode="auto">
          <a:xfrm>
            <a:off x="3995936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4572000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22" name="Rectangle 78"/>
          <p:cNvSpPr>
            <a:spLocks noChangeArrowheads="1"/>
          </p:cNvSpPr>
          <p:nvPr/>
        </p:nvSpPr>
        <p:spPr bwMode="auto">
          <a:xfrm>
            <a:off x="4860032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3" name="Rectangle 77"/>
          <p:cNvSpPr>
            <a:spLocks noChangeArrowheads="1"/>
          </p:cNvSpPr>
          <p:nvPr/>
        </p:nvSpPr>
        <p:spPr bwMode="auto">
          <a:xfrm>
            <a:off x="3707904" y="450912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24" name="Line 99"/>
          <p:cNvSpPr>
            <a:spLocks noChangeShapeType="1"/>
          </p:cNvSpPr>
          <p:nvPr/>
        </p:nvSpPr>
        <p:spPr bwMode="auto">
          <a:xfrm>
            <a:off x="3707904" y="4509120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" name="Rectangle 78"/>
          <p:cNvSpPr>
            <a:spLocks noChangeArrowheads="1"/>
          </p:cNvSpPr>
          <p:nvPr/>
        </p:nvSpPr>
        <p:spPr bwMode="auto">
          <a:xfrm>
            <a:off x="3347864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" name="Rectangle 76"/>
          <p:cNvSpPr>
            <a:spLocks noChangeArrowheads="1"/>
          </p:cNvSpPr>
          <p:nvPr/>
        </p:nvSpPr>
        <p:spPr bwMode="auto">
          <a:xfrm>
            <a:off x="2771800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27" name="Rectangle 78"/>
          <p:cNvSpPr>
            <a:spLocks noChangeArrowheads="1"/>
          </p:cNvSpPr>
          <p:nvPr/>
        </p:nvSpPr>
        <p:spPr bwMode="auto">
          <a:xfrm>
            <a:off x="3059832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28" name="Rectangle 75"/>
          <p:cNvSpPr>
            <a:spLocks noChangeArrowheads="1"/>
          </p:cNvSpPr>
          <p:nvPr/>
        </p:nvSpPr>
        <p:spPr bwMode="auto">
          <a:xfrm>
            <a:off x="1979712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30" name="Rectangle 76"/>
          <p:cNvSpPr>
            <a:spLocks noChangeArrowheads="1"/>
          </p:cNvSpPr>
          <p:nvPr/>
        </p:nvSpPr>
        <p:spPr bwMode="auto">
          <a:xfrm>
            <a:off x="3851920" y="515719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139952" y="5157192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32" name="Rectangle 78"/>
          <p:cNvSpPr>
            <a:spLocks noChangeArrowheads="1"/>
          </p:cNvSpPr>
          <p:nvPr/>
        </p:nvSpPr>
        <p:spPr bwMode="auto">
          <a:xfrm>
            <a:off x="4427985" y="515719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3" name="Rectangle 78"/>
          <p:cNvSpPr>
            <a:spLocks noChangeArrowheads="1"/>
          </p:cNvSpPr>
          <p:nvPr/>
        </p:nvSpPr>
        <p:spPr bwMode="auto">
          <a:xfrm>
            <a:off x="4499992" y="515719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4" name="Rectangle 78"/>
          <p:cNvSpPr>
            <a:spLocks noChangeArrowheads="1"/>
          </p:cNvSpPr>
          <p:nvPr/>
        </p:nvSpPr>
        <p:spPr bwMode="auto">
          <a:xfrm>
            <a:off x="4572001" y="5157192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5" name="Rectangle 75"/>
          <p:cNvSpPr>
            <a:spLocks noChangeArrowheads="1"/>
          </p:cNvSpPr>
          <p:nvPr/>
        </p:nvSpPr>
        <p:spPr bwMode="auto">
          <a:xfrm>
            <a:off x="5220568" y="51580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36" name="Rectangle 77"/>
          <p:cNvSpPr>
            <a:spLocks noChangeArrowheads="1"/>
          </p:cNvSpPr>
          <p:nvPr/>
        </p:nvSpPr>
        <p:spPr bwMode="auto">
          <a:xfrm>
            <a:off x="5509493" y="51580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37" name="Rectangle 78"/>
          <p:cNvSpPr>
            <a:spLocks noChangeArrowheads="1"/>
          </p:cNvSpPr>
          <p:nvPr/>
        </p:nvSpPr>
        <p:spPr bwMode="auto">
          <a:xfrm>
            <a:off x="6228184" y="51589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38" name="Rectangle 78"/>
          <p:cNvSpPr>
            <a:spLocks noChangeArrowheads="1"/>
          </p:cNvSpPr>
          <p:nvPr/>
        </p:nvSpPr>
        <p:spPr bwMode="auto">
          <a:xfrm>
            <a:off x="6516216" y="51589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39" name="Rectangle 76"/>
          <p:cNvSpPr>
            <a:spLocks noChangeArrowheads="1"/>
          </p:cNvSpPr>
          <p:nvPr/>
        </p:nvSpPr>
        <p:spPr bwMode="auto">
          <a:xfrm>
            <a:off x="7308303" y="51580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40" name="Rectangle 78"/>
          <p:cNvSpPr>
            <a:spLocks noChangeArrowheads="1"/>
          </p:cNvSpPr>
          <p:nvPr/>
        </p:nvSpPr>
        <p:spPr bwMode="auto">
          <a:xfrm>
            <a:off x="7596335" y="515808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41" name="Rectangle 78"/>
          <p:cNvSpPr>
            <a:spLocks noChangeArrowheads="1"/>
          </p:cNvSpPr>
          <p:nvPr/>
        </p:nvSpPr>
        <p:spPr bwMode="auto">
          <a:xfrm>
            <a:off x="7884368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2" name="Rectangle 78"/>
          <p:cNvSpPr>
            <a:spLocks noChangeArrowheads="1"/>
          </p:cNvSpPr>
          <p:nvPr/>
        </p:nvSpPr>
        <p:spPr bwMode="auto">
          <a:xfrm>
            <a:off x="7956375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3" name="Rectangle 78"/>
          <p:cNvSpPr>
            <a:spLocks noChangeArrowheads="1"/>
          </p:cNvSpPr>
          <p:nvPr/>
        </p:nvSpPr>
        <p:spPr bwMode="auto">
          <a:xfrm>
            <a:off x="8028384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4" name="Line 99"/>
          <p:cNvSpPr>
            <a:spLocks noChangeShapeType="1"/>
          </p:cNvSpPr>
          <p:nvPr/>
        </p:nvSpPr>
        <p:spPr bwMode="auto">
          <a:xfrm>
            <a:off x="3851920" y="515719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" name="Line 99"/>
          <p:cNvSpPr>
            <a:spLocks noChangeShapeType="1"/>
          </p:cNvSpPr>
          <p:nvPr/>
        </p:nvSpPr>
        <p:spPr bwMode="auto">
          <a:xfrm>
            <a:off x="7308303" y="5158085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1691184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47" name="Rectangle 75"/>
          <p:cNvSpPr>
            <a:spLocks noChangeArrowheads="1"/>
          </p:cNvSpPr>
          <p:nvPr/>
        </p:nvSpPr>
        <p:spPr bwMode="auto">
          <a:xfrm>
            <a:off x="4932040" y="515897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48" name="Rectangle 78"/>
          <p:cNvSpPr>
            <a:spLocks noChangeArrowheads="1"/>
          </p:cNvSpPr>
          <p:nvPr/>
        </p:nvSpPr>
        <p:spPr bwMode="auto">
          <a:xfrm>
            <a:off x="5796136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5868144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0" name="Rectangle 78"/>
          <p:cNvSpPr>
            <a:spLocks noChangeArrowheads="1"/>
          </p:cNvSpPr>
          <p:nvPr/>
        </p:nvSpPr>
        <p:spPr bwMode="auto">
          <a:xfrm>
            <a:off x="6804248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1" name="Rectangle 78"/>
          <p:cNvSpPr>
            <a:spLocks noChangeArrowheads="1"/>
          </p:cNvSpPr>
          <p:nvPr/>
        </p:nvSpPr>
        <p:spPr bwMode="auto">
          <a:xfrm>
            <a:off x="6876255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2" name="Rectangle 78"/>
          <p:cNvSpPr>
            <a:spLocks noChangeArrowheads="1"/>
          </p:cNvSpPr>
          <p:nvPr/>
        </p:nvSpPr>
        <p:spPr bwMode="auto">
          <a:xfrm>
            <a:off x="6948264" y="5158085"/>
            <a:ext cx="7200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3" name="Rectangle 78"/>
          <p:cNvSpPr>
            <a:spLocks noChangeArrowheads="1"/>
          </p:cNvSpPr>
          <p:nvPr/>
        </p:nvSpPr>
        <p:spPr bwMode="auto">
          <a:xfrm>
            <a:off x="2267744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4" name="Rectangle 78"/>
          <p:cNvSpPr>
            <a:spLocks noChangeArrowheads="1"/>
          </p:cNvSpPr>
          <p:nvPr/>
        </p:nvSpPr>
        <p:spPr bwMode="auto">
          <a:xfrm>
            <a:off x="2339751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5" name="Rectangle 78"/>
          <p:cNvSpPr>
            <a:spLocks noChangeArrowheads="1"/>
          </p:cNvSpPr>
          <p:nvPr/>
        </p:nvSpPr>
        <p:spPr bwMode="auto">
          <a:xfrm>
            <a:off x="2411760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56" name="Line 99"/>
          <p:cNvSpPr>
            <a:spLocks noChangeShapeType="1"/>
          </p:cNvSpPr>
          <p:nvPr/>
        </p:nvSpPr>
        <p:spPr bwMode="auto">
          <a:xfrm>
            <a:off x="4932040" y="5157192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Line 99"/>
          <p:cNvSpPr>
            <a:spLocks noChangeShapeType="1"/>
          </p:cNvSpPr>
          <p:nvPr/>
        </p:nvSpPr>
        <p:spPr bwMode="auto">
          <a:xfrm>
            <a:off x="6228184" y="515719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" name="Line 99"/>
          <p:cNvSpPr>
            <a:spLocks noChangeShapeType="1"/>
          </p:cNvSpPr>
          <p:nvPr/>
        </p:nvSpPr>
        <p:spPr bwMode="auto">
          <a:xfrm>
            <a:off x="1691680" y="515719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9" name="Line 105"/>
          <p:cNvSpPr>
            <a:spLocks noChangeShapeType="1"/>
          </p:cNvSpPr>
          <p:nvPr/>
        </p:nvSpPr>
        <p:spPr bwMode="auto">
          <a:xfrm>
            <a:off x="4860032" y="4797152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Line 105"/>
          <p:cNvSpPr>
            <a:spLocks noChangeShapeType="1"/>
          </p:cNvSpPr>
          <p:nvPr/>
        </p:nvSpPr>
        <p:spPr bwMode="auto">
          <a:xfrm>
            <a:off x="4572000" y="4797152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" name="Line 105"/>
          <p:cNvSpPr>
            <a:spLocks noChangeShapeType="1"/>
          </p:cNvSpPr>
          <p:nvPr/>
        </p:nvSpPr>
        <p:spPr bwMode="auto">
          <a:xfrm flipH="1">
            <a:off x="1691680" y="4797152"/>
            <a:ext cx="20162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" name="Line 105"/>
          <p:cNvSpPr>
            <a:spLocks noChangeShapeType="1"/>
          </p:cNvSpPr>
          <p:nvPr/>
        </p:nvSpPr>
        <p:spPr bwMode="auto">
          <a:xfrm flipH="1">
            <a:off x="2771800" y="4797152"/>
            <a:ext cx="122413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" name="Line 105"/>
          <p:cNvSpPr>
            <a:spLocks noChangeShapeType="1"/>
          </p:cNvSpPr>
          <p:nvPr/>
        </p:nvSpPr>
        <p:spPr bwMode="auto">
          <a:xfrm flipH="1">
            <a:off x="3851920" y="4797152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" name="Line 105"/>
          <p:cNvSpPr>
            <a:spLocks noChangeShapeType="1"/>
          </p:cNvSpPr>
          <p:nvPr/>
        </p:nvSpPr>
        <p:spPr bwMode="auto">
          <a:xfrm>
            <a:off x="5148064" y="4797152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Rectangle 78"/>
          <p:cNvSpPr>
            <a:spLocks noChangeArrowheads="1"/>
          </p:cNvSpPr>
          <p:nvPr/>
        </p:nvSpPr>
        <p:spPr bwMode="auto">
          <a:xfrm>
            <a:off x="3419872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8" name="Rectangle 78"/>
          <p:cNvSpPr>
            <a:spLocks noChangeArrowheads="1"/>
          </p:cNvSpPr>
          <p:nvPr/>
        </p:nvSpPr>
        <p:spPr bwMode="auto">
          <a:xfrm>
            <a:off x="3491880" y="515719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67" name="Line 99"/>
          <p:cNvSpPr>
            <a:spLocks noChangeShapeType="1"/>
          </p:cNvSpPr>
          <p:nvPr/>
        </p:nvSpPr>
        <p:spPr bwMode="auto">
          <a:xfrm>
            <a:off x="2771800" y="515719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9" name="AutoShape 56"/>
          <p:cNvSpPr>
            <a:spLocks noChangeArrowheads="1"/>
          </p:cNvSpPr>
          <p:nvPr/>
        </p:nvSpPr>
        <p:spPr bwMode="auto">
          <a:xfrm>
            <a:off x="395536" y="1052736"/>
            <a:ext cx="16557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Delete B</a:t>
            </a:r>
            <a:endParaRPr lang="cs-CZ" altLang="cs-CZ" sz="1800" b="1"/>
          </a:p>
        </p:txBody>
      </p:sp>
      <p:sp>
        <p:nvSpPr>
          <p:cNvPr id="70" name="AutoShape 115"/>
          <p:cNvSpPr>
            <a:spLocks noChangeArrowheads="1"/>
          </p:cNvSpPr>
          <p:nvPr/>
        </p:nvSpPr>
        <p:spPr bwMode="auto">
          <a:xfrm>
            <a:off x="323528" y="2708920"/>
            <a:ext cx="8424936" cy="151216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3b. If </a:t>
            </a:r>
            <a:r>
              <a:rPr lang="en-US" altLang="cs-CZ" b="1" smtClean="0"/>
              <a:t>X.c</a:t>
            </a:r>
            <a:r>
              <a:rPr lang="en-US" altLang="cs-CZ" smtClean="0"/>
              <a:t> </a:t>
            </a:r>
            <a:r>
              <a:rPr lang="en-US" altLang="cs-CZ"/>
              <a:t>has only </a:t>
            </a:r>
            <a:r>
              <a:rPr lang="en-US" altLang="cs-CZ" smtClean="0"/>
              <a:t>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 but has an immediate sibling with at least t keys,</a:t>
            </a:r>
          </a:p>
          <a:p>
            <a:r>
              <a:rPr lang="en-US" altLang="cs-CZ"/>
              <a:t>give </a:t>
            </a:r>
            <a:r>
              <a:rPr lang="en-US" altLang="cs-CZ" b="1" smtClean="0"/>
              <a:t>X.</a:t>
            </a:r>
            <a:r>
              <a:rPr lang="en-US" altLang="cs-CZ" b="1" i="1" smtClean="0"/>
              <a:t>c</a:t>
            </a:r>
            <a:r>
              <a:rPr lang="en-US" altLang="cs-CZ" smtClean="0"/>
              <a:t> </a:t>
            </a:r>
            <a:r>
              <a:rPr lang="en-US" altLang="cs-CZ"/>
              <a:t>an extra key by moving a key from </a:t>
            </a:r>
            <a:r>
              <a:rPr lang="en-US" altLang="cs-CZ" b="1" smtClean="0"/>
              <a:t>X</a:t>
            </a:r>
            <a:r>
              <a:rPr lang="en-US" altLang="cs-CZ" smtClean="0"/>
              <a:t> </a:t>
            </a:r>
            <a:r>
              <a:rPr lang="en-US" altLang="cs-CZ"/>
              <a:t>down into </a:t>
            </a:r>
            <a:r>
              <a:rPr lang="en-US" altLang="cs-CZ" b="1" smtClean="0"/>
              <a:t>X.c</a:t>
            </a:r>
            <a:r>
              <a:rPr lang="en-US" altLang="cs-CZ" smtClean="0"/>
              <a:t>, </a:t>
            </a:r>
            <a:r>
              <a:rPr lang="en-US" altLang="cs-CZ"/>
              <a:t>moving a</a:t>
            </a:r>
          </a:p>
          <a:p>
            <a:r>
              <a:rPr lang="en-US" altLang="cs-CZ"/>
              <a:t>key </a:t>
            </a:r>
            <a:r>
              <a:rPr lang="en-US" altLang="cs-CZ" smtClean="0"/>
              <a:t>from</a:t>
            </a:r>
            <a:r>
              <a:rPr lang="en-US" altLang="cs-CZ" b="1" smtClean="0"/>
              <a:t>X.c</a:t>
            </a:r>
            <a:r>
              <a:rPr lang="en-US" altLang="cs-CZ" smtClean="0"/>
              <a:t> </a:t>
            </a:r>
            <a:r>
              <a:rPr lang="en-US" altLang="cs-CZ"/>
              <a:t>’s immediate left or right sibling up into </a:t>
            </a:r>
            <a:r>
              <a:rPr lang="en-US" altLang="cs-CZ" b="1" smtClean="0"/>
              <a:t>X</a:t>
            </a:r>
            <a:r>
              <a:rPr lang="en-US" altLang="cs-CZ" smtClean="0"/>
              <a:t>, </a:t>
            </a:r>
            <a:r>
              <a:rPr lang="en-US" altLang="cs-CZ"/>
              <a:t>and moving the</a:t>
            </a:r>
          </a:p>
          <a:p>
            <a:r>
              <a:rPr lang="en-US" altLang="cs-CZ"/>
              <a:t>appropriate child pointer from the sibling into </a:t>
            </a:r>
            <a:r>
              <a:rPr lang="en-US" altLang="cs-CZ" b="1" smtClean="0"/>
              <a:t>X.c</a:t>
            </a:r>
            <a:r>
              <a:rPr lang="en-US" altLang="cs-CZ" smtClean="0"/>
              <a:t>.</a:t>
            </a:r>
            <a:endParaRPr lang="en-US" altLang="cs-CZ"/>
          </a:p>
        </p:txBody>
      </p:sp>
      <p:sp>
        <p:nvSpPr>
          <p:cNvPr id="71" name="Rectangle 76"/>
          <p:cNvSpPr>
            <a:spLocks noChangeArrowheads="1"/>
          </p:cNvSpPr>
          <p:nvPr/>
        </p:nvSpPr>
        <p:spPr bwMode="auto">
          <a:xfrm>
            <a:off x="4355976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P</a:t>
            </a:r>
            <a:endParaRPr lang="cs-CZ" altLang="cs-CZ" sz="1800" b="1"/>
          </a:p>
        </p:txBody>
      </p:sp>
      <p:sp>
        <p:nvSpPr>
          <p:cNvPr id="72" name="Rectangle 77"/>
          <p:cNvSpPr>
            <a:spLocks noChangeArrowheads="1"/>
          </p:cNvSpPr>
          <p:nvPr/>
        </p:nvSpPr>
        <p:spPr bwMode="auto">
          <a:xfrm>
            <a:off x="4067944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L</a:t>
            </a:r>
            <a:endParaRPr lang="cs-CZ" altLang="cs-CZ" sz="1800" b="1"/>
          </a:p>
        </p:txBody>
      </p:sp>
      <p:sp>
        <p:nvSpPr>
          <p:cNvPr id="73" name="Rectangle 78"/>
          <p:cNvSpPr>
            <a:spLocks noChangeArrowheads="1"/>
          </p:cNvSpPr>
          <p:nvPr/>
        </p:nvSpPr>
        <p:spPr bwMode="auto">
          <a:xfrm>
            <a:off x="4644008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</a:t>
            </a:r>
            <a:endParaRPr lang="cs-CZ" altLang="cs-CZ" sz="1800" b="1"/>
          </a:p>
        </p:txBody>
      </p:sp>
      <p:sp>
        <p:nvSpPr>
          <p:cNvPr id="74" name="Rectangle 78"/>
          <p:cNvSpPr>
            <a:spLocks noChangeArrowheads="1"/>
          </p:cNvSpPr>
          <p:nvPr/>
        </p:nvSpPr>
        <p:spPr bwMode="auto">
          <a:xfrm>
            <a:off x="4932040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75" name="Rectangle 77"/>
          <p:cNvSpPr>
            <a:spLocks noChangeArrowheads="1"/>
          </p:cNvSpPr>
          <p:nvPr/>
        </p:nvSpPr>
        <p:spPr bwMode="auto">
          <a:xfrm>
            <a:off x="3779912" y="14100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C</a:t>
            </a:r>
            <a:endParaRPr lang="cs-CZ" altLang="cs-CZ" sz="1800" b="1"/>
          </a:p>
        </p:txBody>
      </p:sp>
      <p:sp>
        <p:nvSpPr>
          <p:cNvPr id="76" name="Line 99"/>
          <p:cNvSpPr>
            <a:spLocks noChangeShapeType="1"/>
          </p:cNvSpPr>
          <p:nvPr/>
        </p:nvSpPr>
        <p:spPr bwMode="auto">
          <a:xfrm>
            <a:off x="3779912" y="1410097"/>
            <a:ext cx="144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7" name="Rectangle 78"/>
          <p:cNvSpPr>
            <a:spLocks noChangeArrowheads="1"/>
          </p:cNvSpPr>
          <p:nvPr/>
        </p:nvSpPr>
        <p:spPr bwMode="auto">
          <a:xfrm>
            <a:off x="3491880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78" name="Rectangle 76"/>
          <p:cNvSpPr>
            <a:spLocks noChangeArrowheads="1"/>
          </p:cNvSpPr>
          <p:nvPr/>
        </p:nvSpPr>
        <p:spPr bwMode="auto">
          <a:xfrm>
            <a:off x="2915816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J</a:t>
            </a:r>
            <a:endParaRPr lang="cs-CZ" altLang="cs-CZ" sz="1800" b="1"/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203848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K</a:t>
            </a:r>
            <a:endParaRPr lang="cs-CZ" altLang="cs-CZ" sz="1800" b="1"/>
          </a:p>
        </p:txBody>
      </p:sp>
      <p:sp>
        <p:nvSpPr>
          <p:cNvPr id="80" name="Rectangle 75"/>
          <p:cNvSpPr>
            <a:spLocks noChangeArrowheads="1"/>
          </p:cNvSpPr>
          <p:nvPr/>
        </p:nvSpPr>
        <p:spPr bwMode="auto">
          <a:xfrm>
            <a:off x="1835696" y="205816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B</a:t>
            </a:r>
            <a:endParaRPr lang="cs-CZ" altLang="cs-CZ" sz="1800" b="1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2627784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E</a:t>
            </a:r>
            <a:endParaRPr lang="cs-CZ" altLang="cs-CZ" sz="1800" b="1"/>
          </a:p>
        </p:txBody>
      </p:sp>
      <p:sp>
        <p:nvSpPr>
          <p:cNvPr id="82" name="Rectangle 76"/>
          <p:cNvSpPr>
            <a:spLocks noChangeArrowheads="1"/>
          </p:cNvSpPr>
          <p:nvPr/>
        </p:nvSpPr>
        <p:spPr bwMode="auto">
          <a:xfrm>
            <a:off x="3923928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N</a:t>
            </a:r>
            <a:endParaRPr lang="cs-CZ" altLang="cs-CZ" sz="1800" b="1"/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4211960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O</a:t>
            </a:r>
            <a:endParaRPr lang="cs-CZ" altLang="cs-CZ" sz="1800" b="1"/>
          </a:p>
        </p:txBody>
      </p:sp>
      <p:sp>
        <p:nvSpPr>
          <p:cNvPr id="84" name="Rectangle 78"/>
          <p:cNvSpPr>
            <a:spLocks noChangeArrowheads="1"/>
          </p:cNvSpPr>
          <p:nvPr/>
        </p:nvSpPr>
        <p:spPr bwMode="auto">
          <a:xfrm>
            <a:off x="4499993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5" name="Rectangle 78"/>
          <p:cNvSpPr>
            <a:spLocks noChangeArrowheads="1"/>
          </p:cNvSpPr>
          <p:nvPr/>
        </p:nvSpPr>
        <p:spPr bwMode="auto">
          <a:xfrm>
            <a:off x="4572000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6" name="Rectangle 78"/>
          <p:cNvSpPr>
            <a:spLocks noChangeArrowheads="1"/>
          </p:cNvSpPr>
          <p:nvPr/>
        </p:nvSpPr>
        <p:spPr bwMode="auto">
          <a:xfrm>
            <a:off x="4644009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87" name="Rectangle 75"/>
          <p:cNvSpPr>
            <a:spLocks noChangeArrowheads="1"/>
          </p:cNvSpPr>
          <p:nvPr/>
        </p:nvSpPr>
        <p:spPr bwMode="auto">
          <a:xfrm>
            <a:off x="5292576" y="20590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R</a:t>
            </a:r>
            <a:endParaRPr lang="cs-CZ" altLang="cs-CZ" sz="1800" b="1"/>
          </a:p>
        </p:txBody>
      </p:sp>
      <p:sp>
        <p:nvSpPr>
          <p:cNvPr id="88" name="Rectangle 77"/>
          <p:cNvSpPr>
            <a:spLocks noChangeArrowheads="1"/>
          </p:cNvSpPr>
          <p:nvPr/>
        </p:nvSpPr>
        <p:spPr bwMode="auto">
          <a:xfrm>
            <a:off x="5581501" y="20590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S</a:t>
            </a:r>
            <a:endParaRPr lang="cs-CZ" altLang="cs-CZ" sz="1800" b="1"/>
          </a:p>
        </p:txBody>
      </p:sp>
      <p:sp>
        <p:nvSpPr>
          <p:cNvPr id="89" name="Rectangle 78"/>
          <p:cNvSpPr>
            <a:spLocks noChangeArrowheads="1"/>
          </p:cNvSpPr>
          <p:nvPr/>
        </p:nvSpPr>
        <p:spPr bwMode="auto">
          <a:xfrm>
            <a:off x="6300192" y="205995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U</a:t>
            </a:r>
            <a:endParaRPr lang="cs-CZ" altLang="cs-CZ" sz="1800" b="1"/>
          </a:p>
        </p:txBody>
      </p:sp>
      <p:sp>
        <p:nvSpPr>
          <p:cNvPr id="90" name="Rectangle 78"/>
          <p:cNvSpPr>
            <a:spLocks noChangeArrowheads="1"/>
          </p:cNvSpPr>
          <p:nvPr/>
        </p:nvSpPr>
        <p:spPr bwMode="auto">
          <a:xfrm>
            <a:off x="6588224" y="205995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V</a:t>
            </a:r>
            <a:endParaRPr lang="cs-CZ" altLang="cs-CZ" sz="1800" b="1"/>
          </a:p>
        </p:txBody>
      </p:sp>
      <p:sp>
        <p:nvSpPr>
          <p:cNvPr id="91" name="Rectangle 76"/>
          <p:cNvSpPr>
            <a:spLocks noChangeArrowheads="1"/>
          </p:cNvSpPr>
          <p:nvPr/>
        </p:nvSpPr>
        <p:spPr bwMode="auto">
          <a:xfrm>
            <a:off x="7380311" y="20590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Y</a:t>
            </a:r>
            <a:endParaRPr lang="cs-CZ" altLang="cs-CZ" sz="1800" b="1"/>
          </a:p>
        </p:txBody>
      </p:sp>
      <p:sp>
        <p:nvSpPr>
          <p:cNvPr id="92" name="Rectangle 78"/>
          <p:cNvSpPr>
            <a:spLocks noChangeArrowheads="1"/>
          </p:cNvSpPr>
          <p:nvPr/>
        </p:nvSpPr>
        <p:spPr bwMode="auto">
          <a:xfrm>
            <a:off x="7668343" y="20590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Z</a:t>
            </a:r>
            <a:endParaRPr lang="cs-CZ" altLang="cs-CZ" sz="1800" b="1"/>
          </a:p>
        </p:txBody>
      </p:sp>
      <p:sp>
        <p:nvSpPr>
          <p:cNvPr id="93" name="Rectangle 78"/>
          <p:cNvSpPr>
            <a:spLocks noChangeArrowheads="1"/>
          </p:cNvSpPr>
          <p:nvPr/>
        </p:nvSpPr>
        <p:spPr bwMode="auto">
          <a:xfrm>
            <a:off x="7956376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4" name="Rectangle 78"/>
          <p:cNvSpPr>
            <a:spLocks noChangeArrowheads="1"/>
          </p:cNvSpPr>
          <p:nvPr/>
        </p:nvSpPr>
        <p:spPr bwMode="auto">
          <a:xfrm>
            <a:off x="8028383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5" name="Rectangle 78"/>
          <p:cNvSpPr>
            <a:spLocks noChangeArrowheads="1"/>
          </p:cNvSpPr>
          <p:nvPr/>
        </p:nvSpPr>
        <p:spPr bwMode="auto">
          <a:xfrm>
            <a:off x="8100392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6" name="Line 99"/>
          <p:cNvSpPr>
            <a:spLocks noChangeShapeType="1"/>
          </p:cNvSpPr>
          <p:nvPr/>
        </p:nvSpPr>
        <p:spPr bwMode="auto">
          <a:xfrm>
            <a:off x="3923928" y="20581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7" name="Line 99"/>
          <p:cNvSpPr>
            <a:spLocks noChangeShapeType="1"/>
          </p:cNvSpPr>
          <p:nvPr/>
        </p:nvSpPr>
        <p:spPr bwMode="auto">
          <a:xfrm>
            <a:off x="7380311" y="2059062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" name="Rectangle 75"/>
          <p:cNvSpPr>
            <a:spLocks noChangeArrowheads="1"/>
          </p:cNvSpPr>
          <p:nvPr/>
        </p:nvSpPr>
        <p:spPr bwMode="auto">
          <a:xfrm>
            <a:off x="1547168" y="20581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A</a:t>
            </a:r>
            <a:endParaRPr lang="cs-CZ" altLang="cs-CZ" sz="1800" b="1"/>
          </a:p>
        </p:txBody>
      </p:sp>
      <p:sp>
        <p:nvSpPr>
          <p:cNvPr id="99" name="Rectangle 75"/>
          <p:cNvSpPr>
            <a:spLocks noChangeArrowheads="1"/>
          </p:cNvSpPr>
          <p:nvPr/>
        </p:nvSpPr>
        <p:spPr bwMode="auto">
          <a:xfrm>
            <a:off x="5004048" y="205995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Q</a:t>
            </a:r>
            <a:endParaRPr lang="cs-CZ" altLang="cs-CZ" sz="1800" b="1"/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5868144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5940152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876256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0" name="Rectangle 78"/>
          <p:cNvSpPr>
            <a:spLocks noChangeArrowheads="1"/>
          </p:cNvSpPr>
          <p:nvPr/>
        </p:nvSpPr>
        <p:spPr bwMode="auto">
          <a:xfrm>
            <a:off x="6948263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1" name="Rectangle 78"/>
          <p:cNvSpPr>
            <a:spLocks noChangeArrowheads="1"/>
          </p:cNvSpPr>
          <p:nvPr/>
        </p:nvSpPr>
        <p:spPr bwMode="auto">
          <a:xfrm>
            <a:off x="7020272" y="2059062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2" name="Rectangle 78"/>
          <p:cNvSpPr>
            <a:spLocks noChangeArrowheads="1"/>
          </p:cNvSpPr>
          <p:nvPr/>
        </p:nvSpPr>
        <p:spPr bwMode="auto">
          <a:xfrm>
            <a:off x="2123728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3" name="Rectangle 78"/>
          <p:cNvSpPr>
            <a:spLocks noChangeArrowheads="1"/>
          </p:cNvSpPr>
          <p:nvPr/>
        </p:nvSpPr>
        <p:spPr bwMode="auto">
          <a:xfrm>
            <a:off x="2195735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4" name="Rectangle 78"/>
          <p:cNvSpPr>
            <a:spLocks noChangeArrowheads="1"/>
          </p:cNvSpPr>
          <p:nvPr/>
        </p:nvSpPr>
        <p:spPr bwMode="auto">
          <a:xfrm>
            <a:off x="2267744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25" name="Line 99"/>
          <p:cNvSpPr>
            <a:spLocks noChangeShapeType="1"/>
          </p:cNvSpPr>
          <p:nvPr/>
        </p:nvSpPr>
        <p:spPr bwMode="auto">
          <a:xfrm>
            <a:off x="5004048" y="2058169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99"/>
          <p:cNvSpPr>
            <a:spLocks noChangeShapeType="1"/>
          </p:cNvSpPr>
          <p:nvPr/>
        </p:nvSpPr>
        <p:spPr bwMode="auto">
          <a:xfrm>
            <a:off x="6300192" y="20581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1547664" y="2058169"/>
            <a:ext cx="792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8" name="Line 105"/>
          <p:cNvSpPr>
            <a:spLocks noChangeShapeType="1"/>
          </p:cNvSpPr>
          <p:nvPr/>
        </p:nvSpPr>
        <p:spPr bwMode="auto">
          <a:xfrm>
            <a:off x="4932040" y="1698129"/>
            <a:ext cx="136815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9" name="Line 105"/>
          <p:cNvSpPr>
            <a:spLocks noChangeShapeType="1"/>
          </p:cNvSpPr>
          <p:nvPr/>
        </p:nvSpPr>
        <p:spPr bwMode="auto">
          <a:xfrm>
            <a:off x="4644008" y="1698129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0" name="Line 105"/>
          <p:cNvSpPr>
            <a:spLocks noChangeShapeType="1"/>
          </p:cNvSpPr>
          <p:nvPr/>
        </p:nvSpPr>
        <p:spPr bwMode="auto">
          <a:xfrm flipH="1">
            <a:off x="1547664" y="1698129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1" name="Line 105"/>
          <p:cNvSpPr>
            <a:spLocks noChangeShapeType="1"/>
          </p:cNvSpPr>
          <p:nvPr/>
        </p:nvSpPr>
        <p:spPr bwMode="auto">
          <a:xfrm flipH="1">
            <a:off x="2339752" y="1698129"/>
            <a:ext cx="172819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2" name="Line 105"/>
          <p:cNvSpPr>
            <a:spLocks noChangeShapeType="1"/>
          </p:cNvSpPr>
          <p:nvPr/>
        </p:nvSpPr>
        <p:spPr bwMode="auto">
          <a:xfrm flipH="1">
            <a:off x="3923928" y="1698129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" name="Line 105"/>
          <p:cNvSpPr>
            <a:spLocks noChangeShapeType="1"/>
          </p:cNvSpPr>
          <p:nvPr/>
        </p:nvSpPr>
        <p:spPr bwMode="auto">
          <a:xfrm>
            <a:off x="5220072" y="1698129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4" name="Rectangle 78"/>
          <p:cNvSpPr>
            <a:spLocks noChangeArrowheads="1"/>
          </p:cNvSpPr>
          <p:nvPr/>
        </p:nvSpPr>
        <p:spPr bwMode="auto">
          <a:xfrm>
            <a:off x="3563888" y="2058169"/>
            <a:ext cx="72008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135" name="Line 99"/>
          <p:cNvSpPr>
            <a:spLocks noChangeShapeType="1"/>
          </p:cNvSpPr>
          <p:nvPr/>
        </p:nvSpPr>
        <p:spPr bwMode="auto">
          <a:xfrm>
            <a:off x="2627784" y="2058169"/>
            <a:ext cx="10081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6" name="Line 179"/>
          <p:cNvSpPr>
            <a:spLocks noChangeShapeType="1"/>
          </p:cNvSpPr>
          <p:nvPr/>
        </p:nvSpPr>
        <p:spPr bwMode="auto">
          <a:xfrm flipH="1">
            <a:off x="1835695" y="1988840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Single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55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323528" y="1916832"/>
            <a:ext cx="8640960" cy="4464496"/>
          </a:xfrm>
          <a:prstGeom prst="roundRect">
            <a:avLst>
              <a:gd name="adj" fmla="val 718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dirty="0" smtClean="0"/>
              <a:t>B+ tree is analogous </a:t>
            </a:r>
            <a:r>
              <a:rPr lang="en-US" smtClean="0"/>
              <a:t>to B-tree</a:t>
            </a:r>
            <a:r>
              <a:rPr lang="en-US" dirty="0" smtClean="0"/>
              <a:t>, </a:t>
            </a:r>
            <a:r>
              <a:rPr lang="en-US" smtClean="0"/>
              <a:t>namely in:</a:t>
            </a:r>
            <a:endParaRPr lang="en-US" dirty="0" smtClean="0"/>
          </a:p>
          <a:p>
            <a:r>
              <a:rPr lang="en-US" smtClean="0"/>
              <a:t>-- Being </a:t>
            </a:r>
            <a:r>
              <a:rPr lang="en-US" dirty="0" smtClean="0"/>
              <a:t>perfectly balanced all </a:t>
            </a:r>
            <a:r>
              <a:rPr lang="en-US" smtClean="0"/>
              <a:t>the time,</a:t>
            </a:r>
            <a:endParaRPr lang="en-US" dirty="0" smtClean="0"/>
          </a:p>
          <a:p>
            <a:r>
              <a:rPr lang="en-US" smtClean="0"/>
              <a:t>-- that nodes </a:t>
            </a:r>
            <a:r>
              <a:rPr lang="en-US" dirty="0" smtClean="0"/>
              <a:t>cannot be less than </a:t>
            </a:r>
            <a:r>
              <a:rPr lang="en-US" smtClean="0"/>
              <a:t>half full,</a:t>
            </a:r>
            <a:endParaRPr lang="en-US" dirty="0" smtClean="0"/>
          </a:p>
          <a:p>
            <a:r>
              <a:rPr lang="en-US" dirty="0" smtClean="0"/>
              <a:t>-- operational complexity.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smtClean="0"/>
              <a:t>differences are:</a:t>
            </a:r>
            <a:endParaRPr lang="en-US" dirty="0" smtClean="0"/>
          </a:p>
          <a:p>
            <a:r>
              <a:rPr lang="en-US" dirty="0" smtClean="0"/>
              <a:t>-- Records </a:t>
            </a:r>
            <a:r>
              <a:rPr lang="en-US" dirty="0"/>
              <a:t>(or pointers to actual records) </a:t>
            </a:r>
            <a:r>
              <a:rPr lang="en-US" dirty="0" smtClean="0"/>
              <a:t>are stored </a:t>
            </a:r>
            <a:r>
              <a:rPr lang="en-US" smtClean="0"/>
              <a:t>only in </a:t>
            </a:r>
            <a:r>
              <a:rPr lang="en-US" dirty="0"/>
              <a:t>the </a:t>
            </a:r>
            <a:r>
              <a:rPr lang="en-US"/>
              <a:t>leaf </a:t>
            </a:r>
            <a:r>
              <a:rPr lang="en-US" smtClean="0"/>
              <a:t>nodes,</a:t>
            </a:r>
            <a:endParaRPr lang="en-US" dirty="0" smtClean="0"/>
          </a:p>
          <a:p>
            <a:r>
              <a:rPr lang="en-US" smtClean="0"/>
              <a:t>-- internal </a:t>
            </a:r>
            <a:r>
              <a:rPr lang="en-US" dirty="0"/>
              <a:t>nodes store </a:t>
            </a:r>
            <a:r>
              <a:rPr lang="en-US" dirty="0" smtClean="0"/>
              <a:t>only search </a:t>
            </a:r>
            <a:r>
              <a:rPr lang="en-US"/>
              <a:t>key </a:t>
            </a:r>
            <a:r>
              <a:rPr lang="en-US" smtClean="0"/>
              <a:t>values which are </a:t>
            </a:r>
            <a:r>
              <a:rPr lang="en-US" dirty="0"/>
              <a:t>used only </a:t>
            </a:r>
            <a:r>
              <a:rPr lang="en-US"/>
              <a:t>as </a:t>
            </a:r>
            <a:r>
              <a:rPr lang="en-US" smtClean="0"/>
              <a:t>routers to </a:t>
            </a:r>
            <a:r>
              <a:rPr lang="en-US" dirty="0"/>
              <a:t>guide the search. 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leaf nodes of a B</a:t>
            </a:r>
            <a:r>
              <a:rPr lang="en-US" baseline="30000" dirty="0"/>
              <a:t>+</a:t>
            </a:r>
            <a:r>
              <a:rPr lang="en-US" dirty="0"/>
              <a:t>-tree are linked together to form a linked list. This is done so that the records can be retrieved sequentially without accessing the B</a:t>
            </a:r>
            <a:r>
              <a:rPr lang="en-US" baseline="30000" dirty="0"/>
              <a:t>+</a:t>
            </a:r>
            <a:r>
              <a:rPr lang="en-US" dirty="0"/>
              <a:t>-tree index. This also supports fast processing of range-search </a:t>
            </a:r>
            <a:r>
              <a:rPr lang="en-US" dirty="0" smtClean="0"/>
              <a:t>queries.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23528" y="764704"/>
            <a:ext cx="8640960" cy="792088"/>
          </a:xfrm>
          <a:prstGeom prst="roundRect">
            <a:avLst>
              <a:gd name="adj" fmla="val 1954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/>
              <a:t>B+ tree</a:t>
            </a:r>
          </a:p>
        </p:txBody>
      </p:sp>
      <p:sp>
        <p:nvSpPr>
          <p:cNvPr id="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B+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77384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AutoShape 3"/>
          <p:cNvSpPr>
            <a:spLocks noChangeArrowheads="1"/>
          </p:cNvSpPr>
          <p:nvPr/>
        </p:nvSpPr>
        <p:spPr bwMode="auto">
          <a:xfrm>
            <a:off x="323528" y="764704"/>
            <a:ext cx="8568952" cy="266429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Freeform 1"/>
          <p:cNvSpPr/>
          <p:nvPr/>
        </p:nvSpPr>
        <p:spPr bwMode="auto">
          <a:xfrm>
            <a:off x="1835001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203153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reeform 3"/>
          <p:cNvSpPr/>
          <p:nvPr/>
        </p:nvSpPr>
        <p:spPr bwMode="auto">
          <a:xfrm>
            <a:off x="4571305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5939457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7307609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0"/>
          <p:cNvSpPr>
            <a:spLocks noChangeArrowheads="1"/>
          </p:cNvSpPr>
          <p:nvPr/>
        </p:nvSpPr>
        <p:spPr bwMode="auto">
          <a:xfrm>
            <a:off x="3923233" y="134076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8" name="Rectangle 60"/>
          <p:cNvSpPr>
            <a:spLocks noChangeArrowheads="1"/>
          </p:cNvSpPr>
          <p:nvPr/>
        </p:nvSpPr>
        <p:spPr bwMode="auto">
          <a:xfrm>
            <a:off x="4211265" y="134076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9" name="Rectangle 60"/>
          <p:cNvSpPr>
            <a:spLocks noChangeArrowheads="1"/>
          </p:cNvSpPr>
          <p:nvPr/>
        </p:nvSpPr>
        <p:spPr bwMode="auto">
          <a:xfrm>
            <a:off x="4499297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0" name="Rectangle 60"/>
          <p:cNvSpPr>
            <a:spLocks noChangeArrowheads="1"/>
          </p:cNvSpPr>
          <p:nvPr/>
        </p:nvSpPr>
        <p:spPr bwMode="auto">
          <a:xfrm>
            <a:off x="4787329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5075361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" name="Rectangle 60"/>
          <p:cNvSpPr>
            <a:spLocks noChangeArrowheads="1"/>
          </p:cNvSpPr>
          <p:nvPr/>
        </p:nvSpPr>
        <p:spPr bwMode="auto">
          <a:xfrm>
            <a:off x="3131145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3" name="Rectangle 60"/>
          <p:cNvSpPr>
            <a:spLocks noChangeArrowheads="1"/>
          </p:cNvSpPr>
          <p:nvPr/>
        </p:nvSpPr>
        <p:spPr bwMode="auto">
          <a:xfrm>
            <a:off x="3419177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" name="Rectangle 60"/>
          <p:cNvSpPr>
            <a:spLocks noChangeArrowheads="1"/>
          </p:cNvSpPr>
          <p:nvPr/>
        </p:nvSpPr>
        <p:spPr bwMode="auto">
          <a:xfrm>
            <a:off x="3707209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" name="Rectangle 90"/>
          <p:cNvSpPr>
            <a:spLocks noChangeArrowheads="1"/>
          </p:cNvSpPr>
          <p:nvPr/>
        </p:nvSpPr>
        <p:spPr bwMode="auto">
          <a:xfrm>
            <a:off x="3201293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6" name="Rectangle 91"/>
          <p:cNvSpPr>
            <a:spLocks noChangeArrowheads="1"/>
          </p:cNvSpPr>
          <p:nvPr/>
        </p:nvSpPr>
        <p:spPr bwMode="auto">
          <a:xfrm>
            <a:off x="3777555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7" name="Rectangle 92"/>
          <p:cNvSpPr>
            <a:spLocks noChangeArrowheads="1"/>
          </p:cNvSpPr>
          <p:nvPr/>
        </p:nvSpPr>
        <p:spPr bwMode="auto">
          <a:xfrm>
            <a:off x="3490218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8" name="Rectangle 93"/>
          <p:cNvSpPr>
            <a:spLocks noChangeArrowheads="1"/>
          </p:cNvSpPr>
          <p:nvPr/>
        </p:nvSpPr>
        <p:spPr bwMode="auto">
          <a:xfrm>
            <a:off x="4064893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9" name="Rectangle 94"/>
          <p:cNvSpPr>
            <a:spLocks noChangeArrowheads="1"/>
          </p:cNvSpPr>
          <p:nvPr/>
        </p:nvSpPr>
        <p:spPr bwMode="auto">
          <a:xfrm>
            <a:off x="3993455" y="10543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0" name="Line 95"/>
          <p:cNvSpPr>
            <a:spLocks noChangeShapeType="1"/>
          </p:cNvSpPr>
          <p:nvPr/>
        </p:nvSpPr>
        <p:spPr bwMode="auto">
          <a:xfrm>
            <a:off x="3201293" y="162899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" name="Line 96"/>
          <p:cNvSpPr>
            <a:spLocks noChangeShapeType="1"/>
          </p:cNvSpPr>
          <p:nvPr/>
        </p:nvSpPr>
        <p:spPr bwMode="auto">
          <a:xfrm flipH="1">
            <a:off x="3201293" y="1412776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" name="Rectangle 97"/>
          <p:cNvSpPr>
            <a:spLocks noChangeArrowheads="1"/>
          </p:cNvSpPr>
          <p:nvPr/>
        </p:nvSpPr>
        <p:spPr bwMode="auto">
          <a:xfrm>
            <a:off x="4569718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" name="Rectangle 98"/>
          <p:cNvSpPr>
            <a:spLocks noChangeArrowheads="1"/>
          </p:cNvSpPr>
          <p:nvPr/>
        </p:nvSpPr>
        <p:spPr bwMode="auto">
          <a:xfrm>
            <a:off x="5145980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" name="Rectangle 99"/>
          <p:cNvSpPr>
            <a:spLocks noChangeArrowheads="1"/>
          </p:cNvSpPr>
          <p:nvPr/>
        </p:nvSpPr>
        <p:spPr bwMode="auto">
          <a:xfrm>
            <a:off x="4858643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5" name="Rectangle 100"/>
          <p:cNvSpPr>
            <a:spLocks noChangeArrowheads="1"/>
          </p:cNvSpPr>
          <p:nvPr/>
        </p:nvSpPr>
        <p:spPr bwMode="auto">
          <a:xfrm>
            <a:off x="5433318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" name="Line 101"/>
          <p:cNvSpPr>
            <a:spLocks noChangeShapeType="1"/>
          </p:cNvSpPr>
          <p:nvPr/>
        </p:nvSpPr>
        <p:spPr bwMode="auto">
          <a:xfrm>
            <a:off x="4569718" y="163058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" name="Rectangle 102"/>
          <p:cNvSpPr>
            <a:spLocks noChangeArrowheads="1"/>
          </p:cNvSpPr>
          <p:nvPr/>
        </p:nvSpPr>
        <p:spPr bwMode="auto">
          <a:xfrm>
            <a:off x="4282380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" name="Rectangle 103"/>
          <p:cNvSpPr>
            <a:spLocks noChangeArrowheads="1"/>
          </p:cNvSpPr>
          <p:nvPr/>
        </p:nvSpPr>
        <p:spPr bwMode="auto">
          <a:xfrm>
            <a:off x="4569718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" name="Rectangle 104"/>
          <p:cNvSpPr>
            <a:spLocks noChangeArrowheads="1"/>
          </p:cNvSpPr>
          <p:nvPr/>
        </p:nvSpPr>
        <p:spPr bwMode="auto">
          <a:xfrm>
            <a:off x="4858643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0" name="Line 105"/>
          <p:cNvSpPr>
            <a:spLocks noChangeShapeType="1"/>
          </p:cNvSpPr>
          <p:nvPr/>
        </p:nvSpPr>
        <p:spPr bwMode="auto">
          <a:xfrm>
            <a:off x="4283273" y="1412776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" name="Line 106"/>
          <p:cNvSpPr>
            <a:spLocks noChangeShapeType="1"/>
          </p:cNvSpPr>
          <p:nvPr/>
        </p:nvSpPr>
        <p:spPr bwMode="auto">
          <a:xfrm>
            <a:off x="3993455" y="105273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" name="Line 107"/>
          <p:cNvSpPr>
            <a:spLocks noChangeShapeType="1"/>
          </p:cNvSpPr>
          <p:nvPr/>
        </p:nvSpPr>
        <p:spPr bwMode="auto">
          <a:xfrm>
            <a:off x="4859337" y="1988840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" name="Line 108"/>
          <p:cNvSpPr>
            <a:spLocks noChangeShapeType="1"/>
          </p:cNvSpPr>
          <p:nvPr/>
        </p:nvSpPr>
        <p:spPr bwMode="auto">
          <a:xfrm>
            <a:off x="5147368" y="1988840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" name="Line 109"/>
          <p:cNvSpPr>
            <a:spLocks noChangeShapeType="1"/>
          </p:cNvSpPr>
          <p:nvPr/>
        </p:nvSpPr>
        <p:spPr bwMode="auto">
          <a:xfrm flipH="1">
            <a:off x="2048767" y="1988840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" name="Line 111"/>
          <p:cNvSpPr>
            <a:spLocks noChangeShapeType="1"/>
          </p:cNvSpPr>
          <p:nvPr/>
        </p:nvSpPr>
        <p:spPr bwMode="auto">
          <a:xfrm>
            <a:off x="4571304" y="1988840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" name="Line 112"/>
          <p:cNvSpPr>
            <a:spLocks noChangeShapeType="1"/>
          </p:cNvSpPr>
          <p:nvPr/>
        </p:nvSpPr>
        <p:spPr bwMode="auto">
          <a:xfrm flipH="1">
            <a:off x="3417193" y="1988840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" name="Line 110"/>
          <p:cNvSpPr>
            <a:spLocks noChangeShapeType="1"/>
          </p:cNvSpPr>
          <p:nvPr/>
        </p:nvSpPr>
        <p:spPr bwMode="auto">
          <a:xfrm flipH="1">
            <a:off x="681929" y="1988840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" name="Rectangle 61"/>
          <p:cNvSpPr>
            <a:spLocks noChangeArrowheads="1"/>
          </p:cNvSpPr>
          <p:nvPr/>
        </p:nvSpPr>
        <p:spPr bwMode="auto">
          <a:xfrm>
            <a:off x="68426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9" name="Rectangle 62"/>
          <p:cNvSpPr>
            <a:spLocks noChangeArrowheads="1"/>
          </p:cNvSpPr>
          <p:nvPr/>
        </p:nvSpPr>
        <p:spPr bwMode="auto">
          <a:xfrm>
            <a:off x="154629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40" name="Rectangle 63"/>
          <p:cNvSpPr>
            <a:spLocks noChangeArrowheads="1"/>
          </p:cNvSpPr>
          <p:nvPr/>
        </p:nvSpPr>
        <p:spPr bwMode="auto">
          <a:xfrm>
            <a:off x="97318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41" name="Rectangle 64"/>
          <p:cNvSpPr>
            <a:spLocks noChangeArrowheads="1"/>
          </p:cNvSpPr>
          <p:nvPr/>
        </p:nvSpPr>
        <p:spPr bwMode="auto">
          <a:xfrm>
            <a:off x="126052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42" name="Rectangle 65"/>
          <p:cNvSpPr>
            <a:spLocks noChangeArrowheads="1"/>
          </p:cNvSpPr>
          <p:nvPr/>
        </p:nvSpPr>
        <p:spPr bwMode="auto">
          <a:xfrm>
            <a:off x="341952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3" name="Rectangle 66"/>
          <p:cNvSpPr>
            <a:spLocks noChangeArrowheads="1"/>
          </p:cNvSpPr>
          <p:nvPr/>
        </p:nvSpPr>
        <p:spPr bwMode="auto">
          <a:xfrm>
            <a:off x="399578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4" name="Rectangle 67"/>
          <p:cNvSpPr>
            <a:spLocks noChangeArrowheads="1"/>
          </p:cNvSpPr>
          <p:nvPr/>
        </p:nvSpPr>
        <p:spPr bwMode="auto">
          <a:xfrm>
            <a:off x="370844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45" name="Rectangle 68"/>
          <p:cNvSpPr>
            <a:spLocks noChangeArrowheads="1"/>
          </p:cNvSpPr>
          <p:nvPr/>
        </p:nvSpPr>
        <p:spPr bwMode="auto">
          <a:xfrm>
            <a:off x="428312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6" name="Rectangle 69"/>
          <p:cNvSpPr>
            <a:spLocks noChangeArrowheads="1"/>
          </p:cNvSpPr>
          <p:nvPr/>
        </p:nvSpPr>
        <p:spPr bwMode="auto">
          <a:xfrm>
            <a:off x="615597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47" name="Rectangle 70"/>
          <p:cNvSpPr>
            <a:spLocks noChangeArrowheads="1"/>
          </p:cNvSpPr>
          <p:nvPr/>
        </p:nvSpPr>
        <p:spPr bwMode="auto">
          <a:xfrm>
            <a:off x="673224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8" name="Rectangle 71"/>
          <p:cNvSpPr>
            <a:spLocks noChangeArrowheads="1"/>
          </p:cNvSpPr>
          <p:nvPr/>
        </p:nvSpPr>
        <p:spPr bwMode="auto">
          <a:xfrm>
            <a:off x="644490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49" name="Rectangle 72"/>
          <p:cNvSpPr>
            <a:spLocks noChangeArrowheads="1"/>
          </p:cNvSpPr>
          <p:nvPr/>
        </p:nvSpPr>
        <p:spPr bwMode="auto">
          <a:xfrm>
            <a:off x="701957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50" name="Line 73"/>
          <p:cNvSpPr>
            <a:spLocks noChangeShapeType="1"/>
          </p:cNvSpPr>
          <p:nvPr/>
        </p:nvSpPr>
        <p:spPr bwMode="auto">
          <a:xfrm>
            <a:off x="682997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1" name="Line 74"/>
          <p:cNvSpPr>
            <a:spLocks noChangeShapeType="1"/>
          </p:cNvSpPr>
          <p:nvPr/>
        </p:nvSpPr>
        <p:spPr bwMode="auto">
          <a:xfrm>
            <a:off x="3419524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2" name="Line 75"/>
          <p:cNvSpPr>
            <a:spLocks noChangeShapeType="1"/>
          </p:cNvSpPr>
          <p:nvPr/>
        </p:nvSpPr>
        <p:spPr bwMode="auto">
          <a:xfrm>
            <a:off x="6155977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3" name="Rectangle 85"/>
          <p:cNvSpPr>
            <a:spLocks noChangeArrowheads="1"/>
          </p:cNvSpPr>
          <p:nvPr/>
        </p:nvSpPr>
        <p:spPr bwMode="auto">
          <a:xfrm>
            <a:off x="205268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54" name="Rectangle 86"/>
          <p:cNvSpPr>
            <a:spLocks noChangeArrowheads="1"/>
          </p:cNvSpPr>
          <p:nvPr/>
        </p:nvSpPr>
        <p:spPr bwMode="auto">
          <a:xfrm>
            <a:off x="262894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55" name="Rectangle 87"/>
          <p:cNvSpPr>
            <a:spLocks noChangeArrowheads="1"/>
          </p:cNvSpPr>
          <p:nvPr/>
        </p:nvSpPr>
        <p:spPr bwMode="auto">
          <a:xfrm>
            <a:off x="234161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56" name="Rectangle 88"/>
          <p:cNvSpPr>
            <a:spLocks noChangeArrowheads="1"/>
          </p:cNvSpPr>
          <p:nvPr/>
        </p:nvSpPr>
        <p:spPr bwMode="auto">
          <a:xfrm>
            <a:off x="291628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57" name="Line 89"/>
          <p:cNvSpPr>
            <a:spLocks noChangeShapeType="1"/>
          </p:cNvSpPr>
          <p:nvPr/>
        </p:nvSpPr>
        <p:spPr bwMode="auto">
          <a:xfrm>
            <a:off x="2051099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8" name="Rectangle 65"/>
          <p:cNvSpPr>
            <a:spLocks noChangeArrowheads="1"/>
          </p:cNvSpPr>
          <p:nvPr/>
        </p:nvSpPr>
        <p:spPr bwMode="auto">
          <a:xfrm>
            <a:off x="478851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59" name="Rectangle 66"/>
          <p:cNvSpPr>
            <a:spLocks noChangeArrowheads="1"/>
          </p:cNvSpPr>
          <p:nvPr/>
        </p:nvSpPr>
        <p:spPr bwMode="auto">
          <a:xfrm>
            <a:off x="536478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0" name="Rectangle 67"/>
          <p:cNvSpPr>
            <a:spLocks noChangeArrowheads="1"/>
          </p:cNvSpPr>
          <p:nvPr/>
        </p:nvSpPr>
        <p:spPr bwMode="auto">
          <a:xfrm>
            <a:off x="507744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61" name="Rectangle 68"/>
          <p:cNvSpPr>
            <a:spLocks noChangeArrowheads="1"/>
          </p:cNvSpPr>
          <p:nvPr/>
        </p:nvSpPr>
        <p:spPr bwMode="auto">
          <a:xfrm>
            <a:off x="565211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2" name="Line 74"/>
          <p:cNvSpPr>
            <a:spLocks noChangeShapeType="1"/>
          </p:cNvSpPr>
          <p:nvPr/>
        </p:nvSpPr>
        <p:spPr bwMode="auto">
          <a:xfrm>
            <a:off x="4788519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3" name="Rectangle 69"/>
          <p:cNvSpPr>
            <a:spLocks noChangeArrowheads="1"/>
          </p:cNvSpPr>
          <p:nvPr/>
        </p:nvSpPr>
        <p:spPr bwMode="auto">
          <a:xfrm>
            <a:off x="752412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64" name="Rectangle 70"/>
          <p:cNvSpPr>
            <a:spLocks noChangeArrowheads="1"/>
          </p:cNvSpPr>
          <p:nvPr/>
        </p:nvSpPr>
        <p:spPr bwMode="auto">
          <a:xfrm>
            <a:off x="810039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65" name="Rectangle 71"/>
          <p:cNvSpPr>
            <a:spLocks noChangeArrowheads="1"/>
          </p:cNvSpPr>
          <p:nvPr/>
        </p:nvSpPr>
        <p:spPr bwMode="auto">
          <a:xfrm>
            <a:off x="7813054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66" name="Rectangle 72"/>
          <p:cNvSpPr>
            <a:spLocks noChangeArrowheads="1"/>
          </p:cNvSpPr>
          <p:nvPr/>
        </p:nvSpPr>
        <p:spPr bwMode="auto">
          <a:xfrm>
            <a:off x="8387729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7" name="Line 75"/>
          <p:cNvSpPr>
            <a:spLocks noChangeShapeType="1"/>
          </p:cNvSpPr>
          <p:nvPr/>
        </p:nvSpPr>
        <p:spPr bwMode="auto">
          <a:xfrm>
            <a:off x="7524129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08" name="Rectangle 61"/>
          <p:cNvSpPr>
            <a:spLocks noChangeArrowheads="1"/>
          </p:cNvSpPr>
          <p:nvPr/>
        </p:nvSpPr>
        <p:spPr bwMode="auto">
          <a:xfrm>
            <a:off x="68495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09" name="Rectangle 62"/>
          <p:cNvSpPr>
            <a:spLocks noChangeArrowheads="1"/>
          </p:cNvSpPr>
          <p:nvPr/>
        </p:nvSpPr>
        <p:spPr bwMode="auto">
          <a:xfrm>
            <a:off x="154699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 </a:t>
            </a:r>
            <a:endParaRPr lang="cs-CZ" b="1"/>
          </a:p>
        </p:txBody>
      </p:sp>
      <p:sp>
        <p:nvSpPr>
          <p:cNvPr id="110" name="Rectangle 63"/>
          <p:cNvSpPr>
            <a:spLocks noChangeArrowheads="1"/>
          </p:cNvSpPr>
          <p:nvPr/>
        </p:nvSpPr>
        <p:spPr bwMode="auto">
          <a:xfrm>
            <a:off x="97388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1" name="Rectangle 64"/>
          <p:cNvSpPr>
            <a:spLocks noChangeArrowheads="1"/>
          </p:cNvSpPr>
          <p:nvPr/>
        </p:nvSpPr>
        <p:spPr bwMode="auto">
          <a:xfrm>
            <a:off x="126121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2" name="Rectangle 65"/>
          <p:cNvSpPr>
            <a:spLocks noChangeArrowheads="1"/>
          </p:cNvSpPr>
          <p:nvPr/>
        </p:nvSpPr>
        <p:spPr bwMode="auto">
          <a:xfrm>
            <a:off x="342021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3" name="Rectangle 66"/>
          <p:cNvSpPr>
            <a:spLocks noChangeArrowheads="1"/>
          </p:cNvSpPr>
          <p:nvPr/>
        </p:nvSpPr>
        <p:spPr bwMode="auto">
          <a:xfrm>
            <a:off x="399648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4" name="Rectangle 67"/>
          <p:cNvSpPr>
            <a:spLocks noChangeArrowheads="1"/>
          </p:cNvSpPr>
          <p:nvPr/>
        </p:nvSpPr>
        <p:spPr bwMode="auto">
          <a:xfrm>
            <a:off x="370914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5" name="Rectangle 68"/>
          <p:cNvSpPr>
            <a:spLocks noChangeArrowheads="1"/>
          </p:cNvSpPr>
          <p:nvPr/>
        </p:nvSpPr>
        <p:spPr bwMode="auto">
          <a:xfrm>
            <a:off x="428381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6" name="Rectangle 69"/>
          <p:cNvSpPr>
            <a:spLocks noChangeArrowheads="1"/>
          </p:cNvSpPr>
          <p:nvPr/>
        </p:nvSpPr>
        <p:spPr bwMode="auto">
          <a:xfrm>
            <a:off x="615667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7" name="Rectangle 70"/>
          <p:cNvSpPr>
            <a:spLocks noChangeArrowheads="1"/>
          </p:cNvSpPr>
          <p:nvPr/>
        </p:nvSpPr>
        <p:spPr bwMode="auto">
          <a:xfrm>
            <a:off x="6732935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8" name="Rectangle 71"/>
          <p:cNvSpPr>
            <a:spLocks noChangeArrowheads="1"/>
          </p:cNvSpPr>
          <p:nvPr/>
        </p:nvSpPr>
        <p:spPr bwMode="auto">
          <a:xfrm>
            <a:off x="644559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9" name="Rectangle 72"/>
          <p:cNvSpPr>
            <a:spLocks noChangeArrowheads="1"/>
          </p:cNvSpPr>
          <p:nvPr/>
        </p:nvSpPr>
        <p:spPr bwMode="auto">
          <a:xfrm>
            <a:off x="702027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0" name="Rectangle 85"/>
          <p:cNvSpPr>
            <a:spLocks noChangeArrowheads="1"/>
          </p:cNvSpPr>
          <p:nvPr/>
        </p:nvSpPr>
        <p:spPr bwMode="auto">
          <a:xfrm>
            <a:off x="205338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1" name="Rectangle 86"/>
          <p:cNvSpPr>
            <a:spLocks noChangeArrowheads="1"/>
          </p:cNvSpPr>
          <p:nvPr/>
        </p:nvSpPr>
        <p:spPr bwMode="auto">
          <a:xfrm>
            <a:off x="262964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2" name="Rectangle 87"/>
          <p:cNvSpPr>
            <a:spLocks noChangeArrowheads="1"/>
          </p:cNvSpPr>
          <p:nvPr/>
        </p:nvSpPr>
        <p:spPr bwMode="auto">
          <a:xfrm>
            <a:off x="234230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3" name="Rectangle 88"/>
          <p:cNvSpPr>
            <a:spLocks noChangeArrowheads="1"/>
          </p:cNvSpPr>
          <p:nvPr/>
        </p:nvSpPr>
        <p:spPr bwMode="auto">
          <a:xfrm>
            <a:off x="2916982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4" name="Rectangle 65"/>
          <p:cNvSpPr>
            <a:spLocks noChangeArrowheads="1"/>
          </p:cNvSpPr>
          <p:nvPr/>
        </p:nvSpPr>
        <p:spPr bwMode="auto">
          <a:xfrm>
            <a:off x="478921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5" name="Rectangle 66"/>
          <p:cNvSpPr>
            <a:spLocks noChangeArrowheads="1"/>
          </p:cNvSpPr>
          <p:nvPr/>
        </p:nvSpPr>
        <p:spPr bwMode="auto">
          <a:xfrm>
            <a:off x="536547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6" name="Rectangle 67"/>
          <p:cNvSpPr>
            <a:spLocks noChangeArrowheads="1"/>
          </p:cNvSpPr>
          <p:nvPr/>
        </p:nvSpPr>
        <p:spPr bwMode="auto">
          <a:xfrm>
            <a:off x="507813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7" name="Rectangle 68"/>
          <p:cNvSpPr>
            <a:spLocks noChangeArrowheads="1"/>
          </p:cNvSpPr>
          <p:nvPr/>
        </p:nvSpPr>
        <p:spPr bwMode="auto">
          <a:xfrm>
            <a:off x="565281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8" name="Rectangle 69"/>
          <p:cNvSpPr>
            <a:spLocks noChangeArrowheads="1"/>
          </p:cNvSpPr>
          <p:nvPr/>
        </p:nvSpPr>
        <p:spPr bwMode="auto">
          <a:xfrm>
            <a:off x="752482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9" name="Rectangle 70"/>
          <p:cNvSpPr>
            <a:spLocks noChangeArrowheads="1"/>
          </p:cNvSpPr>
          <p:nvPr/>
        </p:nvSpPr>
        <p:spPr bwMode="auto">
          <a:xfrm>
            <a:off x="8101087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30" name="Rectangle 71"/>
          <p:cNvSpPr>
            <a:spLocks noChangeArrowheads="1"/>
          </p:cNvSpPr>
          <p:nvPr/>
        </p:nvSpPr>
        <p:spPr bwMode="auto">
          <a:xfrm>
            <a:off x="7813749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31" name="Rectangle 72"/>
          <p:cNvSpPr>
            <a:spLocks noChangeArrowheads="1"/>
          </p:cNvSpPr>
          <p:nvPr/>
        </p:nvSpPr>
        <p:spPr bwMode="auto">
          <a:xfrm>
            <a:off x="8388424" y="2636913"/>
            <a:ext cx="288925" cy="216024"/>
          </a:xfrm>
          <a:prstGeom prst="rect">
            <a:avLst/>
          </a:prstGeom>
          <a:solidFill>
            <a:srgbClr val="92D05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cxnSp>
        <p:nvCxnSpPr>
          <p:cNvPr id="132" name="Straight Arrow Connector 131"/>
          <p:cNvCxnSpPr/>
          <p:nvPr/>
        </p:nvCxnSpPr>
        <p:spPr bwMode="auto">
          <a:xfrm flipH="1">
            <a:off x="539552" y="2780928"/>
            <a:ext cx="288032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Arrow Connector 133"/>
          <p:cNvCxnSpPr/>
          <p:nvPr/>
        </p:nvCxnSpPr>
        <p:spPr bwMode="auto">
          <a:xfrm flipH="1">
            <a:off x="971600" y="2780928"/>
            <a:ext cx="144016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Arrow Connector 135"/>
          <p:cNvCxnSpPr/>
          <p:nvPr/>
        </p:nvCxnSpPr>
        <p:spPr bwMode="auto">
          <a:xfrm>
            <a:off x="1403648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Arrow Connector 137"/>
          <p:cNvCxnSpPr/>
          <p:nvPr/>
        </p:nvCxnSpPr>
        <p:spPr bwMode="auto">
          <a:xfrm>
            <a:off x="1691680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Arrow Connector 138"/>
          <p:cNvCxnSpPr/>
          <p:nvPr/>
        </p:nvCxnSpPr>
        <p:spPr bwMode="auto">
          <a:xfrm flipH="1">
            <a:off x="2339752" y="2780928"/>
            <a:ext cx="144016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1907704" y="2780928"/>
            <a:ext cx="288032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Arrow Connector 140"/>
          <p:cNvCxnSpPr/>
          <p:nvPr/>
        </p:nvCxnSpPr>
        <p:spPr bwMode="auto">
          <a:xfrm>
            <a:off x="3563888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Arrow Connector 141"/>
          <p:cNvCxnSpPr/>
          <p:nvPr/>
        </p:nvCxnSpPr>
        <p:spPr bwMode="auto">
          <a:xfrm>
            <a:off x="3851920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Arrow Connector 142"/>
          <p:cNvCxnSpPr/>
          <p:nvPr/>
        </p:nvCxnSpPr>
        <p:spPr bwMode="auto">
          <a:xfrm>
            <a:off x="4932040" y="2780928"/>
            <a:ext cx="72008" cy="43204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Arrow Connector 143"/>
          <p:cNvCxnSpPr/>
          <p:nvPr/>
        </p:nvCxnSpPr>
        <p:spPr bwMode="auto">
          <a:xfrm>
            <a:off x="5148064" y="2780928"/>
            <a:ext cx="144016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Arrow Connector 145"/>
          <p:cNvCxnSpPr/>
          <p:nvPr/>
        </p:nvCxnSpPr>
        <p:spPr bwMode="auto">
          <a:xfrm>
            <a:off x="8244408" y="2780928"/>
            <a:ext cx="360040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6588224" y="2780928"/>
            <a:ext cx="360040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Arrow Connector 148"/>
          <p:cNvCxnSpPr/>
          <p:nvPr/>
        </p:nvCxnSpPr>
        <p:spPr bwMode="auto">
          <a:xfrm>
            <a:off x="7956376" y="2780928"/>
            <a:ext cx="144016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7668344" y="2780928"/>
            <a:ext cx="144016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Arrow Connector 150"/>
          <p:cNvCxnSpPr/>
          <p:nvPr/>
        </p:nvCxnSpPr>
        <p:spPr bwMode="auto">
          <a:xfrm>
            <a:off x="6300192" y="2780928"/>
            <a:ext cx="72008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oval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4" name="Group 163"/>
          <p:cNvGrpSpPr/>
          <p:nvPr/>
        </p:nvGrpSpPr>
        <p:grpSpPr>
          <a:xfrm>
            <a:off x="395536" y="3573016"/>
            <a:ext cx="2664297" cy="432048"/>
            <a:chOff x="827584" y="3501008"/>
            <a:chExt cx="2469348" cy="432048"/>
          </a:xfrm>
        </p:grpSpPr>
        <p:sp>
          <p:nvSpPr>
            <p:cNvPr id="156" name="AutoShape 56"/>
            <p:cNvSpPr>
              <a:spLocks noChangeArrowheads="1"/>
            </p:cNvSpPr>
            <p:nvPr/>
          </p:nvSpPr>
          <p:spPr bwMode="auto">
            <a:xfrm>
              <a:off x="827584" y="3501008"/>
              <a:ext cx="2469348" cy="432048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Routers and keys</a:t>
              </a:r>
              <a:endParaRPr lang="cs-CZ" b="1"/>
            </a:p>
          </p:txBody>
        </p:sp>
        <p:sp>
          <p:nvSpPr>
            <p:cNvPr id="155" name="Rectangle 97"/>
            <p:cNvSpPr>
              <a:spLocks noChangeArrowheads="1"/>
            </p:cNvSpPr>
            <p:nvPr/>
          </p:nvSpPr>
          <p:spPr bwMode="auto">
            <a:xfrm>
              <a:off x="2829758" y="3573016"/>
              <a:ext cx="288925" cy="28892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 smtClean="0"/>
                <a:t>75</a:t>
              </a:r>
              <a:endParaRPr lang="cs-CZ" b="1"/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3275856" y="3501008"/>
            <a:ext cx="3024336" cy="792088"/>
            <a:chOff x="251520" y="4797152"/>
            <a:chExt cx="3024336" cy="792088"/>
          </a:xfrm>
        </p:grpSpPr>
        <p:sp>
          <p:nvSpPr>
            <p:cNvPr id="159" name="AutoShape 56"/>
            <p:cNvSpPr>
              <a:spLocks noChangeArrowheads="1"/>
            </p:cNvSpPr>
            <p:nvPr/>
          </p:nvSpPr>
          <p:spPr bwMode="auto">
            <a:xfrm>
              <a:off x="251520" y="4797152"/>
              <a:ext cx="3024336" cy="792088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Data records</a:t>
              </a:r>
            </a:p>
            <a:p>
              <a:r>
                <a:rPr lang="en-US" b="1" smtClean="0"/>
                <a:t>or pointers to them</a:t>
              </a:r>
              <a:endParaRPr lang="cs-CZ" b="1"/>
            </a:p>
          </p:txBody>
        </p:sp>
        <p:sp>
          <p:nvSpPr>
            <p:cNvPr id="157" name="Rectangle 61"/>
            <p:cNvSpPr>
              <a:spLocks noChangeArrowheads="1"/>
            </p:cNvSpPr>
            <p:nvPr/>
          </p:nvSpPr>
          <p:spPr bwMode="auto">
            <a:xfrm>
              <a:off x="2699792" y="4941168"/>
              <a:ext cx="288925" cy="216024"/>
            </a:xfrm>
            <a:prstGeom prst="rect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b" anchorCtr="1"/>
            <a:lstStyle/>
            <a:p>
              <a:pPr algn="ctr"/>
              <a:endParaRPr lang="cs-CZ" b="1"/>
            </a:p>
          </p:txBody>
        </p:sp>
        <p:cxnSp>
          <p:nvCxnSpPr>
            <p:cNvPr id="158" name="Straight Arrow Connector 157"/>
            <p:cNvCxnSpPr/>
            <p:nvPr/>
          </p:nvCxnSpPr>
          <p:spPr bwMode="auto">
            <a:xfrm flipH="1">
              <a:off x="2771800" y="5085183"/>
              <a:ext cx="70619" cy="36004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oval" w="med" len="med"/>
              <a:tailEnd type="triangl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3" name="AutoShape 3"/>
          <p:cNvSpPr>
            <a:spLocks noChangeArrowheads="1"/>
          </p:cNvSpPr>
          <p:nvPr/>
        </p:nvSpPr>
        <p:spPr bwMode="auto">
          <a:xfrm>
            <a:off x="323528" y="4437112"/>
            <a:ext cx="8568952" cy="2016224"/>
          </a:xfrm>
          <a:prstGeom prst="roundRect">
            <a:avLst>
              <a:gd name="adj" fmla="val 539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dirty="0" smtClean="0"/>
              <a:t>Values in internal nodes are routers, originally each of them was a key when a record </a:t>
            </a:r>
            <a:r>
              <a:rPr lang="en-US" smtClean="0"/>
              <a:t>was </a:t>
            </a:r>
            <a:r>
              <a:rPr lang="en-US"/>
              <a:t>inserted. </a:t>
            </a:r>
            <a:r>
              <a:rPr lang="en-US" smtClean="0"/>
              <a:t>Insert </a:t>
            </a:r>
            <a:r>
              <a:rPr lang="en-US"/>
              <a:t>and Delete operations split and merge the nodes and thus move the </a:t>
            </a:r>
            <a:r>
              <a:rPr lang="en-US" smtClean="0"/>
              <a:t>keys and routers </a:t>
            </a:r>
            <a:r>
              <a:rPr lang="en-US"/>
              <a:t>around</a:t>
            </a:r>
            <a:r>
              <a:rPr lang="en-US" smtClean="0"/>
              <a:t>. A router may remain in the tree even </a:t>
            </a:r>
            <a:r>
              <a:rPr lang="en-US" dirty="0" smtClean="0"/>
              <a:t>after </a:t>
            </a:r>
            <a:r>
              <a:rPr lang="en-US" smtClean="0"/>
              <a:t>the corresponding record </a:t>
            </a:r>
            <a:r>
              <a:rPr lang="en-US" dirty="0" smtClean="0"/>
              <a:t>and its key was </a:t>
            </a:r>
            <a:r>
              <a:rPr lang="en-US" smtClean="0"/>
              <a:t>deleted. </a:t>
            </a:r>
            <a:endParaRPr lang="en-US" dirty="0" smtClean="0"/>
          </a:p>
          <a:p>
            <a:pPr marL="0" lvl="2"/>
            <a:endParaRPr lang="en-US" dirty="0"/>
          </a:p>
          <a:p>
            <a:pPr marL="0" lvl="2"/>
            <a:r>
              <a:rPr lang="en-US" dirty="0" smtClean="0"/>
              <a:t>Values in the leaves are actual keys associated with the records and must be deleted when a record is deleted (their router copies may live on).</a:t>
            </a:r>
          </a:p>
        </p:txBody>
      </p:sp>
      <p:sp>
        <p:nvSpPr>
          <p:cNvPr id="16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7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4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7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Description/example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33" name="Group 132"/>
          <p:cNvGrpSpPr/>
          <p:nvPr/>
        </p:nvGrpSpPr>
        <p:grpSpPr>
          <a:xfrm>
            <a:off x="6588224" y="3573016"/>
            <a:ext cx="2088232" cy="360263"/>
            <a:chOff x="3491880" y="4941168"/>
            <a:chExt cx="1656184" cy="360263"/>
          </a:xfrm>
        </p:grpSpPr>
        <p:sp>
          <p:nvSpPr>
            <p:cNvPr id="135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137" name="Freeform 136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99138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51520" y="2564904"/>
            <a:ext cx="8568952" cy="576064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Place the </a:t>
            </a:r>
            <a:r>
              <a:rPr lang="en-US" smtClean="0"/>
              <a:t>key and its associated record in </a:t>
            </a:r>
            <a:r>
              <a:rPr lang="en-US"/>
              <a:t>the </a:t>
            </a:r>
            <a:r>
              <a:rPr lang="en-US" smtClean="0"/>
              <a:t>leaf.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67544" y="2204864"/>
            <a:ext cx="3312368" cy="504056"/>
          </a:xfrm>
          <a:prstGeom prst="roundRect">
            <a:avLst>
              <a:gd name="adj" fmla="val 1617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Free slot in a leaf?   YES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4077072"/>
            <a:ext cx="8568952" cy="1728192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1. C</a:t>
            </a:r>
            <a:r>
              <a:rPr lang="en-US" smtClean="0"/>
              <a:t>onsider all keys in the leaf, including K, to be sorted.</a:t>
            </a:r>
            <a:endParaRPr lang="en-US"/>
          </a:p>
          <a:p>
            <a:pPr marL="0" lvl="2"/>
            <a:r>
              <a:rPr lang="en-US"/>
              <a:t>2. </a:t>
            </a:r>
            <a:r>
              <a:rPr lang="en-US" smtClean="0"/>
              <a:t>Insert middle (median) key M in </a:t>
            </a:r>
            <a:r>
              <a:rPr lang="en-US"/>
              <a:t>the </a:t>
            </a:r>
            <a:r>
              <a:rPr lang="en-US" smtClean="0"/>
              <a:t>parent node </a:t>
            </a:r>
            <a:r>
              <a:rPr lang="en-US"/>
              <a:t>in </a:t>
            </a:r>
            <a:r>
              <a:rPr lang="en-US" smtClean="0"/>
              <a:t>the appropriate slot Y.</a:t>
            </a:r>
          </a:p>
          <a:p>
            <a:pPr marL="0" lvl="2"/>
            <a:r>
              <a:rPr lang="en-US"/>
              <a:t>        (If </a:t>
            </a:r>
            <a:r>
              <a:rPr lang="en-US" smtClean="0"/>
              <a:t>parent </a:t>
            </a:r>
            <a:r>
              <a:rPr lang="en-US"/>
              <a:t>does not exist, </a:t>
            </a:r>
            <a:r>
              <a:rPr lang="en-US" smtClean="0"/>
              <a:t>first create </a:t>
            </a:r>
            <a:r>
              <a:rPr lang="en-US"/>
              <a:t>an empty one = new root</a:t>
            </a:r>
            <a:r>
              <a:rPr lang="en-US" smtClean="0"/>
              <a:t>.)</a:t>
            </a:r>
          </a:p>
          <a:p>
            <a:pPr marL="0" lvl="2"/>
            <a:r>
              <a:rPr lang="en-US"/>
              <a:t>3. Split the </a:t>
            </a:r>
            <a:r>
              <a:rPr lang="en-US" smtClean="0"/>
              <a:t>leaf into two new leaves L1 and L2.</a:t>
            </a:r>
            <a:endParaRPr lang="en-US"/>
          </a:p>
          <a:p>
            <a:pPr marL="0" lvl="2"/>
            <a:r>
              <a:rPr lang="en-US"/>
              <a:t>4</a:t>
            </a:r>
            <a:r>
              <a:rPr lang="en-US" smtClean="0"/>
              <a:t>. Left leaf (L1) from Y contains </a:t>
            </a:r>
            <a:r>
              <a:rPr lang="en-US"/>
              <a:t>records with keys </a:t>
            </a:r>
            <a:r>
              <a:rPr lang="en-US" smtClean="0"/>
              <a:t>smaller than M.</a:t>
            </a:r>
            <a:endParaRPr lang="en-US"/>
          </a:p>
          <a:p>
            <a:pPr marL="0" lvl="2"/>
            <a:r>
              <a:rPr lang="en-US"/>
              <a:t>5</a:t>
            </a:r>
            <a:r>
              <a:rPr lang="en-US" smtClean="0"/>
              <a:t>. Right </a:t>
            </a:r>
            <a:r>
              <a:rPr lang="en-US"/>
              <a:t>leaf </a:t>
            </a:r>
            <a:r>
              <a:rPr lang="en-US" smtClean="0"/>
              <a:t>(L2) from Y contains </a:t>
            </a:r>
            <a:r>
              <a:rPr lang="en-US"/>
              <a:t>records with keys</a:t>
            </a:r>
            <a:r>
              <a:rPr lang="en-US" b="1">
                <a:solidFill>
                  <a:srgbClr val="0000FF"/>
                </a:solidFill>
              </a:rPr>
              <a:t> equal to or greater </a:t>
            </a:r>
            <a:r>
              <a:rPr lang="en-US" b="1" smtClean="0">
                <a:solidFill>
                  <a:srgbClr val="0000FF"/>
                </a:solidFill>
              </a:rPr>
              <a:t>than</a:t>
            </a:r>
            <a:r>
              <a:rPr lang="en-US" smtClean="0"/>
              <a:t> M.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79512" y="1268760"/>
            <a:ext cx="7344816" cy="504056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Find, as in B tree, correct leaf to insert K.     Then there are 3 cases: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95536" y="3645024"/>
            <a:ext cx="7128792" cy="504056"/>
          </a:xfrm>
          <a:prstGeom prst="roundRect">
            <a:avLst>
              <a:gd name="adj" fmla="val 18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Free slot in a leaf?   NO.     Free </a:t>
            </a:r>
            <a:r>
              <a:rPr lang="en-US"/>
              <a:t>slot in </a:t>
            </a:r>
            <a:r>
              <a:rPr lang="en-US" smtClean="0"/>
              <a:t>the parent node?  YES. 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251520" y="6021288"/>
            <a:ext cx="8568952" cy="432048"/>
          </a:xfrm>
          <a:prstGeom prst="roundRect">
            <a:avLst>
              <a:gd name="adj" fmla="val 3129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Note: Splitting leaves and inner nodes works in the same way as in B-trees.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AutoShape 56"/>
          <p:cNvSpPr>
            <a:spLocks noChangeArrowheads="1"/>
          </p:cNvSpPr>
          <p:nvPr/>
        </p:nvSpPr>
        <p:spPr bwMode="auto">
          <a:xfrm>
            <a:off x="251520" y="191683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1</a:t>
            </a:r>
            <a:endParaRPr lang="cs-CZ" b="1"/>
          </a:p>
        </p:txBody>
      </p:sp>
      <p:sp>
        <p:nvSpPr>
          <p:cNvPr id="10" name="AutoShape 56"/>
          <p:cNvSpPr>
            <a:spLocks noChangeArrowheads="1"/>
          </p:cNvSpPr>
          <p:nvPr/>
        </p:nvSpPr>
        <p:spPr bwMode="auto">
          <a:xfrm>
            <a:off x="251520" y="335699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2</a:t>
            </a:r>
            <a:endParaRPr lang="cs-CZ" b="1"/>
          </a:p>
        </p:txBody>
      </p:sp>
      <p:sp>
        <p:nvSpPr>
          <p:cNvPr id="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8" name="AutoShape 56"/>
          <p:cNvSpPr>
            <a:spLocks noChangeArrowheads="1"/>
          </p:cNvSpPr>
          <p:nvPr/>
        </p:nvSpPr>
        <p:spPr bwMode="auto">
          <a:xfrm>
            <a:off x="179512" y="692696"/>
            <a:ext cx="828092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Inserting key K (and its associated data record) into B+ tree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98617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23528" y="2636912"/>
            <a:ext cx="8568952" cy="3816424"/>
          </a:xfrm>
          <a:prstGeom prst="roundRect">
            <a:avLst>
              <a:gd name="adj" fmla="val 624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1. Split the </a:t>
            </a:r>
            <a:r>
              <a:rPr lang="en-US" smtClean="0"/>
              <a:t>leaf into two leaves L1 and L2, </a:t>
            </a:r>
            <a:r>
              <a:rPr lang="en-US"/>
              <a:t>consider all its keys including K </a:t>
            </a:r>
            <a:r>
              <a:rPr lang="en-US" smtClean="0"/>
              <a:t>sorted, 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   denote M median of these keys.</a:t>
            </a:r>
            <a:endParaRPr lang="en-US"/>
          </a:p>
          <a:p>
            <a:pPr marL="0" lvl="2"/>
            <a:r>
              <a:rPr lang="en-US"/>
              <a:t>2. Records with keys &lt; M</a:t>
            </a:r>
            <a:r>
              <a:rPr lang="en-US" smtClean="0"/>
              <a:t> </a:t>
            </a:r>
            <a:r>
              <a:rPr lang="en-US"/>
              <a:t>go to the left </a:t>
            </a:r>
            <a:r>
              <a:rPr lang="en-US" smtClean="0"/>
              <a:t>leaf L1.</a:t>
            </a:r>
            <a:endParaRPr lang="en-US"/>
          </a:p>
          <a:p>
            <a:pPr marL="0" lvl="2"/>
            <a:r>
              <a:rPr lang="en-US"/>
              <a:t>3. Records with keys </a:t>
            </a:r>
            <a:r>
              <a:rPr lang="en-US" b="1">
                <a:solidFill>
                  <a:srgbClr val="0000FF"/>
                </a:solidFill>
              </a:rPr>
              <a:t>&gt;=</a:t>
            </a:r>
            <a:r>
              <a:rPr lang="en-US">
                <a:solidFill>
                  <a:srgbClr val="0000FF"/>
                </a:solidFill>
              </a:rPr>
              <a:t> M</a:t>
            </a:r>
            <a:r>
              <a:rPr lang="en-US" smtClean="0"/>
              <a:t> </a:t>
            </a:r>
            <a:r>
              <a:rPr lang="en-US"/>
              <a:t>go to the right </a:t>
            </a:r>
            <a:r>
              <a:rPr lang="en-US" smtClean="0"/>
              <a:t>leaf L2. </a:t>
            </a:r>
            <a:endParaRPr lang="en-US"/>
          </a:p>
          <a:p>
            <a:pPr marL="0" lvl="2"/>
            <a:endParaRPr lang="en-US" smtClean="0"/>
          </a:p>
          <a:p>
            <a:pPr marL="0" lvl="2"/>
            <a:r>
              <a:rPr lang="en-US" smtClean="0"/>
              <a:t>4</a:t>
            </a:r>
            <a:r>
              <a:rPr lang="en-US"/>
              <a:t>. Split the </a:t>
            </a:r>
            <a:r>
              <a:rPr lang="en-US" smtClean="0"/>
              <a:t>parent node P to nodes P1 and P2, </a:t>
            </a:r>
            <a:r>
              <a:rPr lang="en-US"/>
              <a:t>consider all its keys including </a:t>
            </a:r>
            <a:r>
              <a:rPr lang="en-US" smtClean="0"/>
              <a:t>M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   </a:t>
            </a:r>
            <a:r>
              <a:rPr lang="en-US"/>
              <a:t>sorted, </a:t>
            </a:r>
            <a:r>
              <a:rPr lang="en-US" smtClean="0"/>
              <a:t>denote M1 </a:t>
            </a:r>
            <a:r>
              <a:rPr lang="en-US"/>
              <a:t>median of these </a:t>
            </a:r>
            <a:r>
              <a:rPr lang="en-US" smtClean="0"/>
              <a:t>keys. </a:t>
            </a:r>
          </a:p>
          <a:p>
            <a:pPr marL="0" lvl="2"/>
            <a:r>
              <a:rPr lang="en-US" smtClean="0"/>
              <a:t>5</a:t>
            </a:r>
            <a:r>
              <a:rPr lang="en-US"/>
              <a:t>. Keys &lt; </a:t>
            </a:r>
            <a:r>
              <a:rPr lang="en-US" smtClean="0"/>
              <a:t>M1 </a:t>
            </a:r>
            <a:r>
              <a:rPr lang="en-US"/>
              <a:t>key </a:t>
            </a:r>
            <a:r>
              <a:rPr lang="en-US" smtClean="0"/>
              <a:t> go </a:t>
            </a:r>
            <a:r>
              <a:rPr lang="en-US"/>
              <a:t>to </a:t>
            </a:r>
            <a:r>
              <a:rPr lang="en-US" smtClean="0"/>
              <a:t>P1.</a:t>
            </a:r>
            <a:endParaRPr lang="en-US"/>
          </a:p>
          <a:p>
            <a:pPr marL="0" lvl="2"/>
            <a:r>
              <a:rPr lang="en-US"/>
              <a:t>6. Keys </a:t>
            </a:r>
            <a:r>
              <a:rPr lang="en-US" smtClean="0"/>
              <a:t>&gt; M1 </a:t>
            </a:r>
            <a:r>
              <a:rPr lang="en-US"/>
              <a:t>key </a:t>
            </a:r>
            <a:r>
              <a:rPr lang="en-US" smtClean="0"/>
              <a:t> go </a:t>
            </a:r>
            <a:r>
              <a:rPr lang="en-US"/>
              <a:t>to </a:t>
            </a:r>
            <a:r>
              <a:rPr lang="en-US" smtClean="0"/>
              <a:t>P2.</a:t>
            </a:r>
            <a:endParaRPr lang="en-US"/>
          </a:p>
          <a:p>
            <a:pPr marL="0" lvl="2"/>
            <a:r>
              <a:rPr lang="en-US" smtClean="0"/>
              <a:t>7. If parent PP of P  is not full, insert M1 to PP and stop.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      </a:t>
            </a:r>
            <a:r>
              <a:rPr lang="en-US"/>
              <a:t>        (If PP does not exist, </a:t>
            </a:r>
            <a:r>
              <a:rPr lang="en-US" smtClean="0"/>
              <a:t>first create </a:t>
            </a:r>
            <a:r>
              <a:rPr lang="en-US"/>
              <a:t>an empty one = new root</a:t>
            </a:r>
            <a:r>
              <a:rPr lang="en-US" smtClean="0"/>
              <a:t>.)</a:t>
            </a:r>
            <a:endParaRPr lang="en-US"/>
          </a:p>
          <a:p>
            <a:pPr marL="0" lvl="2"/>
            <a:r>
              <a:rPr lang="en-US"/>
              <a:t> </a:t>
            </a:r>
            <a:r>
              <a:rPr lang="en-US" smtClean="0"/>
              <a:t>   Else  set M := M1, P := PP and continue splitting  parent nodes recursively 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up the tree, repeating from step 4.  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39552" y="2276872"/>
            <a:ext cx="6696744" cy="432048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Free slot in a leaf?  NO.     Free </a:t>
            </a:r>
            <a:r>
              <a:rPr lang="en-US"/>
              <a:t>slot in </a:t>
            </a:r>
            <a:r>
              <a:rPr lang="en-US" smtClean="0"/>
              <a:t>the parent node?  NO. </a:t>
            </a:r>
          </a:p>
        </p:txBody>
      </p:sp>
      <p:sp>
        <p:nvSpPr>
          <p:cNvPr id="8" name="AutoShape 56"/>
          <p:cNvSpPr>
            <a:spLocks noChangeArrowheads="1"/>
          </p:cNvSpPr>
          <p:nvPr/>
        </p:nvSpPr>
        <p:spPr bwMode="auto">
          <a:xfrm>
            <a:off x="323528" y="191683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3</a:t>
            </a:r>
            <a:endParaRPr lang="cs-CZ" b="1"/>
          </a:p>
        </p:txBody>
      </p:sp>
      <p:sp>
        <p:nvSpPr>
          <p:cNvPr id="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8" name="AutoShape 56"/>
          <p:cNvSpPr>
            <a:spLocks noChangeArrowheads="1"/>
          </p:cNvSpPr>
          <p:nvPr/>
        </p:nvSpPr>
        <p:spPr bwMode="auto">
          <a:xfrm>
            <a:off x="179512" y="692696"/>
            <a:ext cx="828092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Inserting key K (and its associated data record) into B+ tree</a:t>
            </a:r>
            <a:endParaRPr lang="cs-CZ" b="1"/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179512" y="1268760"/>
            <a:ext cx="7344816" cy="504056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Find, as in B tree, correct leaf to insert K.     Then there are 3 cases:</a:t>
            </a:r>
          </a:p>
        </p:txBody>
      </p:sp>
    </p:spTree>
    <p:extLst>
      <p:ext uri="{BB962C8B-B14F-4D97-AF65-F5344CB8AC3E}">
        <p14:creationId xmlns:p14="http://schemas.microsoft.com/office/powerpoint/2010/main" val="217397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AutoShape 3"/>
          <p:cNvSpPr>
            <a:spLocks noChangeArrowheads="1"/>
          </p:cNvSpPr>
          <p:nvPr/>
        </p:nvSpPr>
        <p:spPr bwMode="auto">
          <a:xfrm>
            <a:off x="3851920" y="3861048"/>
            <a:ext cx="5040560" cy="244827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4" name="AutoShape 3"/>
          <p:cNvSpPr>
            <a:spLocks noChangeArrowheads="1"/>
          </p:cNvSpPr>
          <p:nvPr/>
        </p:nvSpPr>
        <p:spPr bwMode="auto">
          <a:xfrm>
            <a:off x="251520" y="3861048"/>
            <a:ext cx="3528392" cy="2448272"/>
          </a:xfrm>
          <a:prstGeom prst="roundRect">
            <a:avLst>
              <a:gd name="adj" fmla="val 4486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Alternate specification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251520" y="692696"/>
            <a:ext cx="8424936" cy="3024336"/>
          </a:xfrm>
          <a:prstGeom prst="roundRect">
            <a:avLst>
              <a:gd name="adj" fmla="val 95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Cormen et al. 1990:     </a:t>
            </a:r>
            <a:r>
              <a:rPr lang="cs-CZ" altLang="cs-CZ" smtClean="0"/>
              <a:t>B-</a:t>
            </a:r>
            <a:r>
              <a:rPr lang="en-US" altLang="cs-CZ" smtClean="0"/>
              <a:t>tree  degree:</a:t>
            </a:r>
          </a:p>
          <a:p>
            <a:endParaRPr lang="en-US" altLang="cs-CZ" smtClean="0"/>
          </a:p>
          <a:p>
            <a:r>
              <a:rPr lang="en-US" altLang="cs-CZ" smtClean="0"/>
              <a:t>Nodes </a:t>
            </a:r>
            <a:r>
              <a:rPr lang="en-US" altLang="cs-CZ"/>
              <a:t>have lower and upper bounds on the number of keys they can </a:t>
            </a:r>
            <a:r>
              <a:rPr lang="en-US" altLang="cs-CZ" smtClean="0"/>
              <a:t>contain. We </a:t>
            </a:r>
            <a:r>
              <a:rPr lang="en-US" altLang="cs-CZ"/>
              <a:t>express these bounds in terms of a fixed integer t </a:t>
            </a:r>
            <a:r>
              <a:rPr lang="en-US" altLang="cs-CZ" smtClean="0">
                <a:sym typeface="Symbol"/>
              </a:rPr>
              <a:t></a:t>
            </a:r>
            <a:r>
              <a:rPr lang="en-US" altLang="cs-CZ" smtClean="0"/>
              <a:t> </a:t>
            </a:r>
            <a:r>
              <a:rPr lang="en-US" altLang="cs-CZ"/>
              <a:t>2 called </a:t>
            </a:r>
            <a:endParaRPr lang="en-US" altLang="cs-CZ" smtClean="0"/>
          </a:p>
          <a:p>
            <a:r>
              <a:rPr lang="en-US" altLang="cs-CZ" smtClean="0"/>
              <a:t>the minimum  degree </a:t>
            </a:r>
            <a:r>
              <a:rPr lang="en-US" altLang="cs-CZ"/>
              <a:t>of the B-tree:</a:t>
            </a:r>
          </a:p>
          <a:p>
            <a:r>
              <a:rPr lang="en-US" altLang="cs-CZ" smtClean="0"/>
              <a:t>   a</a:t>
            </a:r>
            <a:r>
              <a:rPr lang="en-US" altLang="cs-CZ"/>
              <a:t>. Every node other than the root must have at least </a:t>
            </a:r>
            <a:r>
              <a:rPr lang="en-US" altLang="cs-CZ" smtClean="0"/>
              <a:t>t</a:t>
            </a:r>
            <a:r>
              <a:rPr lang="en-US" altLang="cs-CZ" smtClean="0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keys. </a:t>
            </a:r>
            <a:endParaRPr lang="en-US" altLang="cs-CZ" smtClean="0"/>
          </a:p>
          <a:p>
            <a:r>
              <a:rPr lang="en-US" altLang="cs-CZ" smtClean="0"/>
              <a:t>       Every internal node </a:t>
            </a:r>
            <a:r>
              <a:rPr lang="en-US" altLang="cs-CZ"/>
              <a:t>other than the root thus has at least t children.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    If </a:t>
            </a:r>
            <a:r>
              <a:rPr lang="en-US" altLang="cs-CZ"/>
              <a:t>the tree is </a:t>
            </a:r>
            <a:r>
              <a:rPr lang="en-US" altLang="cs-CZ" smtClean="0"/>
              <a:t>nonempty,  the </a:t>
            </a:r>
            <a:r>
              <a:rPr lang="en-US" altLang="cs-CZ"/>
              <a:t>root must have at least one key.</a:t>
            </a:r>
          </a:p>
          <a:p>
            <a:r>
              <a:rPr lang="en-US" altLang="cs-CZ" smtClean="0"/>
              <a:t>   b</a:t>
            </a:r>
            <a:r>
              <a:rPr lang="en-US" altLang="cs-CZ"/>
              <a:t>. Every node may contain at most </a:t>
            </a:r>
            <a:r>
              <a:rPr lang="en-US" altLang="cs-CZ" smtClean="0"/>
              <a:t>2t</a:t>
            </a:r>
            <a:r>
              <a:rPr lang="en-US" altLang="cs-CZ">
                <a:sym typeface="Symbol"/>
              </a:rPr>
              <a:t></a:t>
            </a:r>
            <a:r>
              <a:rPr lang="en-US" altLang="cs-CZ" smtClean="0"/>
              <a:t>1 </a:t>
            </a:r>
            <a:r>
              <a:rPr lang="en-US" altLang="cs-CZ"/>
              <a:t>keys. </a:t>
            </a:r>
            <a:endParaRPr lang="en-US" altLang="cs-CZ" smtClean="0"/>
          </a:p>
          <a:p>
            <a:r>
              <a:rPr lang="en-US" altLang="cs-CZ"/>
              <a:t> </a:t>
            </a:r>
            <a:r>
              <a:rPr lang="en-US" altLang="cs-CZ" smtClean="0"/>
              <a:t>      Therefore</a:t>
            </a:r>
            <a:r>
              <a:rPr lang="en-US" altLang="cs-CZ"/>
              <a:t>, an internal </a:t>
            </a:r>
            <a:r>
              <a:rPr lang="en-US" altLang="cs-CZ" smtClean="0"/>
              <a:t>node may </a:t>
            </a:r>
            <a:r>
              <a:rPr lang="en-US" altLang="cs-CZ"/>
              <a:t>have at most 2t children. </a:t>
            </a:r>
            <a:endParaRPr lang="en-US" altLang="cs-CZ" smtClean="0"/>
          </a:p>
        </p:txBody>
      </p:sp>
      <p:sp>
        <p:nvSpPr>
          <p:cNvPr id="20" name="Rectangle 32"/>
          <p:cNvSpPr>
            <a:spLocks noChangeArrowheads="1"/>
          </p:cNvSpPr>
          <p:nvPr/>
        </p:nvSpPr>
        <p:spPr bwMode="auto">
          <a:xfrm>
            <a:off x="539973" y="48665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1" name="Rectangle 33"/>
          <p:cNvSpPr>
            <a:spLocks noChangeArrowheads="1"/>
          </p:cNvSpPr>
          <p:nvPr/>
        </p:nvSpPr>
        <p:spPr bwMode="auto">
          <a:xfrm>
            <a:off x="1116236" y="48665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828898" y="48665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" name="Rectangle 36"/>
          <p:cNvSpPr>
            <a:spLocks noChangeArrowheads="1"/>
          </p:cNvSpPr>
          <p:nvPr/>
        </p:nvSpPr>
        <p:spPr bwMode="auto">
          <a:xfrm>
            <a:off x="1618580" y="42946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5" name="Line 37"/>
          <p:cNvSpPr>
            <a:spLocks noChangeShapeType="1"/>
          </p:cNvSpPr>
          <p:nvPr/>
        </p:nvSpPr>
        <p:spPr bwMode="auto">
          <a:xfrm>
            <a:off x="539973" y="4866506"/>
            <a:ext cx="863675" cy="265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" name="Line 38"/>
          <p:cNvSpPr>
            <a:spLocks noChangeShapeType="1"/>
          </p:cNvSpPr>
          <p:nvPr/>
        </p:nvSpPr>
        <p:spPr bwMode="auto">
          <a:xfrm flipH="1">
            <a:off x="539551" y="4581127"/>
            <a:ext cx="1080119" cy="28803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" name="Rectangle 39"/>
          <p:cNvSpPr>
            <a:spLocks noChangeArrowheads="1"/>
          </p:cNvSpPr>
          <p:nvPr/>
        </p:nvSpPr>
        <p:spPr bwMode="auto">
          <a:xfrm>
            <a:off x="1619473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8" name="Rectangle 40"/>
          <p:cNvSpPr>
            <a:spLocks noChangeArrowheads="1"/>
          </p:cNvSpPr>
          <p:nvPr/>
        </p:nvSpPr>
        <p:spPr bwMode="auto">
          <a:xfrm>
            <a:off x="2195736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29" name="Rectangle 41"/>
          <p:cNvSpPr>
            <a:spLocks noChangeArrowheads="1"/>
          </p:cNvSpPr>
          <p:nvPr/>
        </p:nvSpPr>
        <p:spPr bwMode="auto">
          <a:xfrm>
            <a:off x="1908398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31" name="Line 43"/>
          <p:cNvSpPr>
            <a:spLocks noChangeShapeType="1"/>
          </p:cNvSpPr>
          <p:nvPr/>
        </p:nvSpPr>
        <p:spPr bwMode="auto">
          <a:xfrm>
            <a:off x="1619672" y="4869160"/>
            <a:ext cx="86409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" name="Rectangle 44"/>
          <p:cNvSpPr>
            <a:spLocks noChangeArrowheads="1"/>
          </p:cNvSpPr>
          <p:nvPr/>
        </p:nvSpPr>
        <p:spPr bwMode="auto">
          <a:xfrm>
            <a:off x="1907704" y="42930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33" name="Rectangle 45"/>
          <p:cNvSpPr>
            <a:spLocks noChangeArrowheads="1"/>
          </p:cNvSpPr>
          <p:nvPr/>
        </p:nvSpPr>
        <p:spPr bwMode="auto">
          <a:xfrm>
            <a:off x="2194843" y="42930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35" name="Line 47"/>
          <p:cNvSpPr>
            <a:spLocks noChangeShapeType="1"/>
          </p:cNvSpPr>
          <p:nvPr/>
        </p:nvSpPr>
        <p:spPr bwMode="auto">
          <a:xfrm flipH="1">
            <a:off x="1619672" y="4581127"/>
            <a:ext cx="288032" cy="28803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" name="Line 48"/>
          <p:cNvSpPr>
            <a:spLocks noChangeShapeType="1"/>
          </p:cNvSpPr>
          <p:nvPr/>
        </p:nvSpPr>
        <p:spPr bwMode="auto">
          <a:xfrm>
            <a:off x="1618581" y="4293096"/>
            <a:ext cx="8651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" name="AutoShape 74"/>
          <p:cNvSpPr>
            <a:spLocks noChangeArrowheads="1"/>
          </p:cNvSpPr>
          <p:nvPr/>
        </p:nvSpPr>
        <p:spPr bwMode="auto">
          <a:xfrm>
            <a:off x="467544" y="4005064"/>
            <a:ext cx="936104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 = 2</a:t>
            </a:r>
            <a:r>
              <a:rPr lang="cs-CZ" altLang="cs-CZ" sz="1800" b="1" smtClean="0"/>
              <a:t> </a:t>
            </a:r>
            <a:endParaRPr lang="cs-CZ" altLang="cs-CZ" sz="1800" b="1"/>
          </a:p>
        </p:txBody>
      </p:sp>
      <p:sp>
        <p:nvSpPr>
          <p:cNvPr id="40" name="Line 47"/>
          <p:cNvSpPr>
            <a:spLocks noChangeShapeType="1"/>
          </p:cNvSpPr>
          <p:nvPr/>
        </p:nvSpPr>
        <p:spPr bwMode="auto">
          <a:xfrm flipH="1">
            <a:off x="1403648" y="5157192"/>
            <a:ext cx="21602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" name="Line 47"/>
          <p:cNvSpPr>
            <a:spLocks noChangeShapeType="1"/>
          </p:cNvSpPr>
          <p:nvPr/>
        </p:nvSpPr>
        <p:spPr bwMode="auto">
          <a:xfrm flipH="1">
            <a:off x="323528" y="5157192"/>
            <a:ext cx="21602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" name="Line 47"/>
          <p:cNvSpPr>
            <a:spLocks noChangeShapeType="1"/>
          </p:cNvSpPr>
          <p:nvPr/>
        </p:nvSpPr>
        <p:spPr bwMode="auto">
          <a:xfrm flipH="1">
            <a:off x="827584" y="5157192"/>
            <a:ext cx="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" name="Line 47"/>
          <p:cNvSpPr>
            <a:spLocks noChangeShapeType="1"/>
          </p:cNvSpPr>
          <p:nvPr/>
        </p:nvSpPr>
        <p:spPr bwMode="auto">
          <a:xfrm flipH="1">
            <a:off x="1835696" y="5157192"/>
            <a:ext cx="7200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" name="Line 47"/>
          <p:cNvSpPr>
            <a:spLocks noChangeShapeType="1"/>
          </p:cNvSpPr>
          <p:nvPr/>
        </p:nvSpPr>
        <p:spPr bwMode="auto">
          <a:xfrm flipH="1">
            <a:off x="2195736" y="5157192"/>
            <a:ext cx="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" name="Line 47"/>
          <p:cNvSpPr>
            <a:spLocks noChangeShapeType="1"/>
          </p:cNvSpPr>
          <p:nvPr/>
        </p:nvSpPr>
        <p:spPr bwMode="auto">
          <a:xfrm>
            <a:off x="2483768" y="5157192"/>
            <a:ext cx="7200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Line 47"/>
          <p:cNvSpPr>
            <a:spLocks noChangeShapeType="1"/>
          </p:cNvSpPr>
          <p:nvPr/>
        </p:nvSpPr>
        <p:spPr bwMode="auto">
          <a:xfrm>
            <a:off x="2195736" y="4581128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Rectangle 39"/>
          <p:cNvSpPr>
            <a:spLocks noChangeArrowheads="1"/>
          </p:cNvSpPr>
          <p:nvPr/>
        </p:nvSpPr>
        <p:spPr bwMode="auto">
          <a:xfrm>
            <a:off x="2771601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48" name="Rectangle 40"/>
          <p:cNvSpPr>
            <a:spLocks noChangeArrowheads="1"/>
          </p:cNvSpPr>
          <p:nvPr/>
        </p:nvSpPr>
        <p:spPr bwMode="auto">
          <a:xfrm>
            <a:off x="3347864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49" name="Rectangle 41"/>
          <p:cNvSpPr>
            <a:spLocks noChangeArrowheads="1"/>
          </p:cNvSpPr>
          <p:nvPr/>
        </p:nvSpPr>
        <p:spPr bwMode="auto">
          <a:xfrm>
            <a:off x="3060526" y="48691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x</a:t>
            </a:r>
            <a:endParaRPr lang="cs-CZ" altLang="cs-CZ" sz="1800" b="1"/>
          </a:p>
        </p:txBody>
      </p:sp>
      <p:sp>
        <p:nvSpPr>
          <p:cNvPr id="50" name="Line 43"/>
          <p:cNvSpPr>
            <a:spLocks noChangeShapeType="1"/>
          </p:cNvSpPr>
          <p:nvPr/>
        </p:nvSpPr>
        <p:spPr bwMode="auto">
          <a:xfrm>
            <a:off x="2771800" y="4869160"/>
            <a:ext cx="864096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Line 47"/>
          <p:cNvSpPr>
            <a:spLocks noChangeShapeType="1"/>
          </p:cNvSpPr>
          <p:nvPr/>
        </p:nvSpPr>
        <p:spPr bwMode="auto">
          <a:xfrm>
            <a:off x="3059832" y="5157192"/>
            <a:ext cx="7200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" name="Line 47"/>
          <p:cNvSpPr>
            <a:spLocks noChangeShapeType="1"/>
          </p:cNvSpPr>
          <p:nvPr/>
        </p:nvSpPr>
        <p:spPr bwMode="auto">
          <a:xfrm>
            <a:off x="2771800" y="5157192"/>
            <a:ext cx="7200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3" name="Line 47"/>
          <p:cNvSpPr>
            <a:spLocks noChangeShapeType="1"/>
          </p:cNvSpPr>
          <p:nvPr/>
        </p:nvSpPr>
        <p:spPr bwMode="auto">
          <a:xfrm>
            <a:off x="3347864" y="5157192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4" name="AutoShape 74"/>
          <p:cNvSpPr>
            <a:spLocks noChangeArrowheads="1"/>
          </p:cNvSpPr>
          <p:nvPr/>
        </p:nvSpPr>
        <p:spPr bwMode="auto">
          <a:xfrm>
            <a:off x="3995936" y="4005064"/>
            <a:ext cx="936104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t = 5</a:t>
            </a:r>
            <a:endParaRPr lang="cs-CZ" altLang="cs-CZ" sz="1800" b="1"/>
          </a:p>
        </p:txBody>
      </p:sp>
      <p:sp>
        <p:nvSpPr>
          <p:cNvPr id="55" name="Rectangle 46"/>
          <p:cNvSpPr>
            <a:spLocks noChangeArrowheads="1"/>
          </p:cNvSpPr>
          <p:nvPr/>
        </p:nvSpPr>
        <p:spPr bwMode="auto">
          <a:xfrm>
            <a:off x="5652121" y="4365105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56" name="Rectangle 46"/>
          <p:cNvSpPr>
            <a:spLocks noChangeArrowheads="1"/>
          </p:cNvSpPr>
          <p:nvPr/>
        </p:nvSpPr>
        <p:spPr bwMode="auto">
          <a:xfrm>
            <a:off x="5796136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57" name="Rectangle 46"/>
          <p:cNvSpPr>
            <a:spLocks noChangeArrowheads="1"/>
          </p:cNvSpPr>
          <p:nvPr/>
        </p:nvSpPr>
        <p:spPr bwMode="auto">
          <a:xfrm>
            <a:off x="5940153" y="4365105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58" name="Rectangle 46"/>
          <p:cNvSpPr>
            <a:spLocks noChangeArrowheads="1"/>
          </p:cNvSpPr>
          <p:nvPr/>
        </p:nvSpPr>
        <p:spPr bwMode="auto">
          <a:xfrm>
            <a:off x="6084168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59" name="Rectangle 46"/>
          <p:cNvSpPr>
            <a:spLocks noChangeArrowheads="1"/>
          </p:cNvSpPr>
          <p:nvPr/>
        </p:nvSpPr>
        <p:spPr bwMode="auto">
          <a:xfrm>
            <a:off x="6228184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0" name="Rectangle 46"/>
          <p:cNvSpPr>
            <a:spLocks noChangeArrowheads="1"/>
          </p:cNvSpPr>
          <p:nvPr/>
        </p:nvSpPr>
        <p:spPr bwMode="auto">
          <a:xfrm>
            <a:off x="6372201" y="4365105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1" name="Rectangle 46"/>
          <p:cNvSpPr>
            <a:spLocks noChangeArrowheads="1"/>
          </p:cNvSpPr>
          <p:nvPr/>
        </p:nvSpPr>
        <p:spPr bwMode="auto">
          <a:xfrm>
            <a:off x="6516216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2" name="Rectangle 46"/>
          <p:cNvSpPr>
            <a:spLocks noChangeArrowheads="1"/>
          </p:cNvSpPr>
          <p:nvPr/>
        </p:nvSpPr>
        <p:spPr bwMode="auto">
          <a:xfrm>
            <a:off x="6660233" y="4365105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3" name="Rectangle 46"/>
          <p:cNvSpPr>
            <a:spLocks noChangeArrowheads="1"/>
          </p:cNvSpPr>
          <p:nvPr/>
        </p:nvSpPr>
        <p:spPr bwMode="auto">
          <a:xfrm>
            <a:off x="6804248" y="4365104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85" name="Rectangle 46"/>
          <p:cNvSpPr>
            <a:spLocks noChangeArrowheads="1"/>
          </p:cNvSpPr>
          <p:nvPr/>
        </p:nvSpPr>
        <p:spPr bwMode="auto">
          <a:xfrm>
            <a:off x="3995936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86" name="Rectangle 46"/>
          <p:cNvSpPr>
            <a:spLocks noChangeArrowheads="1"/>
          </p:cNvSpPr>
          <p:nvPr/>
        </p:nvSpPr>
        <p:spPr bwMode="auto">
          <a:xfrm>
            <a:off x="4139951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87" name="Rectangle 46"/>
          <p:cNvSpPr>
            <a:spLocks noChangeArrowheads="1"/>
          </p:cNvSpPr>
          <p:nvPr/>
        </p:nvSpPr>
        <p:spPr bwMode="auto">
          <a:xfrm>
            <a:off x="4283968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88" name="Rectangle 46"/>
          <p:cNvSpPr>
            <a:spLocks noChangeArrowheads="1"/>
          </p:cNvSpPr>
          <p:nvPr/>
        </p:nvSpPr>
        <p:spPr bwMode="auto">
          <a:xfrm>
            <a:off x="4427983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89" name="Rectangle 46"/>
          <p:cNvSpPr>
            <a:spLocks noChangeArrowheads="1"/>
          </p:cNvSpPr>
          <p:nvPr/>
        </p:nvSpPr>
        <p:spPr bwMode="auto">
          <a:xfrm>
            <a:off x="4571999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0" name="Rectangle 46"/>
          <p:cNvSpPr>
            <a:spLocks noChangeArrowheads="1"/>
          </p:cNvSpPr>
          <p:nvPr/>
        </p:nvSpPr>
        <p:spPr bwMode="auto">
          <a:xfrm>
            <a:off x="4716016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1" name="Rectangle 46"/>
          <p:cNvSpPr>
            <a:spLocks noChangeArrowheads="1"/>
          </p:cNvSpPr>
          <p:nvPr/>
        </p:nvSpPr>
        <p:spPr bwMode="auto">
          <a:xfrm>
            <a:off x="4860031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2" name="Rectangle 46"/>
          <p:cNvSpPr>
            <a:spLocks noChangeArrowheads="1"/>
          </p:cNvSpPr>
          <p:nvPr/>
        </p:nvSpPr>
        <p:spPr bwMode="auto">
          <a:xfrm>
            <a:off x="5004048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3" name="Rectangle 46"/>
          <p:cNvSpPr>
            <a:spLocks noChangeArrowheads="1"/>
          </p:cNvSpPr>
          <p:nvPr/>
        </p:nvSpPr>
        <p:spPr bwMode="auto">
          <a:xfrm>
            <a:off x="5148063" y="4869159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94" name="Rectangle 46"/>
          <p:cNvSpPr>
            <a:spLocks noChangeArrowheads="1"/>
          </p:cNvSpPr>
          <p:nvPr/>
        </p:nvSpPr>
        <p:spPr bwMode="auto">
          <a:xfrm>
            <a:off x="5436096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5" name="Rectangle 46"/>
          <p:cNvSpPr>
            <a:spLocks noChangeArrowheads="1"/>
          </p:cNvSpPr>
          <p:nvPr/>
        </p:nvSpPr>
        <p:spPr bwMode="auto">
          <a:xfrm>
            <a:off x="558011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6" name="Rectangle 46"/>
          <p:cNvSpPr>
            <a:spLocks noChangeArrowheads="1"/>
          </p:cNvSpPr>
          <p:nvPr/>
        </p:nvSpPr>
        <p:spPr bwMode="auto">
          <a:xfrm>
            <a:off x="5724128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7" name="Rectangle 46"/>
          <p:cNvSpPr>
            <a:spLocks noChangeArrowheads="1"/>
          </p:cNvSpPr>
          <p:nvPr/>
        </p:nvSpPr>
        <p:spPr bwMode="auto">
          <a:xfrm>
            <a:off x="5868143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8" name="Rectangle 46"/>
          <p:cNvSpPr>
            <a:spLocks noChangeArrowheads="1"/>
          </p:cNvSpPr>
          <p:nvPr/>
        </p:nvSpPr>
        <p:spPr bwMode="auto">
          <a:xfrm>
            <a:off x="6012159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99" name="Rectangle 46"/>
          <p:cNvSpPr>
            <a:spLocks noChangeArrowheads="1"/>
          </p:cNvSpPr>
          <p:nvPr/>
        </p:nvSpPr>
        <p:spPr bwMode="auto">
          <a:xfrm>
            <a:off x="6156176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00" name="Rectangle 46"/>
          <p:cNvSpPr>
            <a:spLocks noChangeArrowheads="1"/>
          </p:cNvSpPr>
          <p:nvPr/>
        </p:nvSpPr>
        <p:spPr bwMode="auto">
          <a:xfrm>
            <a:off x="630019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01" name="Rectangle 46"/>
          <p:cNvSpPr>
            <a:spLocks noChangeArrowheads="1"/>
          </p:cNvSpPr>
          <p:nvPr/>
        </p:nvSpPr>
        <p:spPr bwMode="auto">
          <a:xfrm>
            <a:off x="6444208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19" name="Rectangle 46"/>
          <p:cNvSpPr>
            <a:spLocks noChangeArrowheads="1"/>
          </p:cNvSpPr>
          <p:nvPr/>
        </p:nvSpPr>
        <p:spPr bwMode="auto">
          <a:xfrm>
            <a:off x="6588223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0" name="Rectangle 46"/>
          <p:cNvSpPr>
            <a:spLocks noChangeArrowheads="1"/>
          </p:cNvSpPr>
          <p:nvPr/>
        </p:nvSpPr>
        <p:spPr bwMode="auto">
          <a:xfrm>
            <a:off x="6876256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1" name="Rectangle 46"/>
          <p:cNvSpPr>
            <a:spLocks noChangeArrowheads="1"/>
          </p:cNvSpPr>
          <p:nvPr/>
        </p:nvSpPr>
        <p:spPr bwMode="auto">
          <a:xfrm>
            <a:off x="702027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2" name="Rectangle 46"/>
          <p:cNvSpPr>
            <a:spLocks noChangeArrowheads="1"/>
          </p:cNvSpPr>
          <p:nvPr/>
        </p:nvSpPr>
        <p:spPr bwMode="auto">
          <a:xfrm>
            <a:off x="7164288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3" name="Rectangle 46"/>
          <p:cNvSpPr>
            <a:spLocks noChangeArrowheads="1"/>
          </p:cNvSpPr>
          <p:nvPr/>
        </p:nvSpPr>
        <p:spPr bwMode="auto">
          <a:xfrm>
            <a:off x="7308303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4" name="Rectangle 46"/>
          <p:cNvSpPr>
            <a:spLocks noChangeArrowheads="1"/>
          </p:cNvSpPr>
          <p:nvPr/>
        </p:nvSpPr>
        <p:spPr bwMode="auto">
          <a:xfrm>
            <a:off x="7452319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5" name="Rectangle 46"/>
          <p:cNvSpPr>
            <a:spLocks noChangeArrowheads="1"/>
          </p:cNvSpPr>
          <p:nvPr/>
        </p:nvSpPr>
        <p:spPr bwMode="auto">
          <a:xfrm>
            <a:off x="7596336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6" name="Rectangle 46"/>
          <p:cNvSpPr>
            <a:spLocks noChangeArrowheads="1"/>
          </p:cNvSpPr>
          <p:nvPr/>
        </p:nvSpPr>
        <p:spPr bwMode="auto">
          <a:xfrm>
            <a:off x="774035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27" name="Rectangle 46"/>
          <p:cNvSpPr>
            <a:spLocks noChangeArrowheads="1"/>
          </p:cNvSpPr>
          <p:nvPr/>
        </p:nvSpPr>
        <p:spPr bwMode="auto">
          <a:xfrm>
            <a:off x="7884368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128" name="Rectangle 46"/>
          <p:cNvSpPr>
            <a:spLocks noChangeArrowheads="1"/>
          </p:cNvSpPr>
          <p:nvPr/>
        </p:nvSpPr>
        <p:spPr bwMode="auto">
          <a:xfrm>
            <a:off x="8028383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000" b="1"/>
          </a:p>
        </p:txBody>
      </p:sp>
      <p:sp>
        <p:nvSpPr>
          <p:cNvPr id="129" name="Rectangle 46"/>
          <p:cNvSpPr>
            <a:spLocks noChangeArrowheads="1"/>
          </p:cNvSpPr>
          <p:nvPr/>
        </p:nvSpPr>
        <p:spPr bwMode="auto">
          <a:xfrm>
            <a:off x="8316416" y="4869161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130" name="Rectangle 46"/>
          <p:cNvSpPr>
            <a:spLocks noChangeArrowheads="1"/>
          </p:cNvSpPr>
          <p:nvPr/>
        </p:nvSpPr>
        <p:spPr bwMode="auto">
          <a:xfrm>
            <a:off x="8460431" y="4869160"/>
            <a:ext cx="144016" cy="1440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000" b="1" smtClean="0"/>
              <a:t>x</a:t>
            </a:r>
            <a:endParaRPr lang="cs-CZ" altLang="cs-CZ" sz="1000" b="1"/>
          </a:p>
        </p:txBody>
      </p:sp>
      <p:sp>
        <p:nvSpPr>
          <p:cNvPr id="2" name="TextBox 1"/>
          <p:cNvSpPr txBox="1"/>
          <p:nvPr/>
        </p:nvSpPr>
        <p:spPr>
          <a:xfrm>
            <a:off x="8676456" y="4725144"/>
            <a:ext cx="192360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...</a:t>
            </a:r>
            <a:endParaRPr lang="cs-CZ" b="1"/>
          </a:p>
        </p:txBody>
      </p:sp>
      <p:sp>
        <p:nvSpPr>
          <p:cNvPr id="134" name="Line 38"/>
          <p:cNvSpPr>
            <a:spLocks noChangeShapeType="1"/>
          </p:cNvSpPr>
          <p:nvPr/>
        </p:nvSpPr>
        <p:spPr bwMode="auto">
          <a:xfrm flipH="1">
            <a:off x="3995935" y="4509120"/>
            <a:ext cx="1656183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5" name="Line 38"/>
          <p:cNvSpPr>
            <a:spLocks noChangeShapeType="1"/>
          </p:cNvSpPr>
          <p:nvPr/>
        </p:nvSpPr>
        <p:spPr bwMode="auto">
          <a:xfrm flipH="1">
            <a:off x="5436095" y="4509120"/>
            <a:ext cx="360039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6" name="Line 38"/>
          <p:cNvSpPr>
            <a:spLocks noChangeShapeType="1"/>
          </p:cNvSpPr>
          <p:nvPr/>
        </p:nvSpPr>
        <p:spPr bwMode="auto">
          <a:xfrm>
            <a:off x="5940150" y="4509120"/>
            <a:ext cx="936105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7" name="Line 38"/>
          <p:cNvSpPr>
            <a:spLocks noChangeShapeType="1"/>
          </p:cNvSpPr>
          <p:nvPr/>
        </p:nvSpPr>
        <p:spPr bwMode="auto">
          <a:xfrm>
            <a:off x="6084168" y="4509120"/>
            <a:ext cx="22322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0" name="Line 47"/>
          <p:cNvSpPr>
            <a:spLocks noChangeShapeType="1"/>
          </p:cNvSpPr>
          <p:nvPr/>
        </p:nvSpPr>
        <p:spPr bwMode="auto">
          <a:xfrm flipH="1">
            <a:off x="392392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1" name="Line 47"/>
          <p:cNvSpPr>
            <a:spLocks noChangeShapeType="1"/>
          </p:cNvSpPr>
          <p:nvPr/>
        </p:nvSpPr>
        <p:spPr bwMode="auto">
          <a:xfrm flipH="1">
            <a:off x="4067944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2" name="Line 47"/>
          <p:cNvSpPr>
            <a:spLocks noChangeShapeType="1"/>
          </p:cNvSpPr>
          <p:nvPr/>
        </p:nvSpPr>
        <p:spPr bwMode="auto">
          <a:xfrm flipH="1">
            <a:off x="4283968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" name="Line 47"/>
          <p:cNvSpPr>
            <a:spLocks noChangeShapeType="1"/>
          </p:cNvSpPr>
          <p:nvPr/>
        </p:nvSpPr>
        <p:spPr bwMode="auto">
          <a:xfrm>
            <a:off x="4427984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4" name="Line 47"/>
          <p:cNvSpPr>
            <a:spLocks noChangeShapeType="1"/>
          </p:cNvSpPr>
          <p:nvPr/>
        </p:nvSpPr>
        <p:spPr bwMode="auto">
          <a:xfrm>
            <a:off x="4572000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5" name="Line 47"/>
          <p:cNvSpPr>
            <a:spLocks noChangeShapeType="1"/>
          </p:cNvSpPr>
          <p:nvPr/>
        </p:nvSpPr>
        <p:spPr bwMode="auto">
          <a:xfrm>
            <a:off x="7740352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6" name="Line 47"/>
          <p:cNvSpPr>
            <a:spLocks noChangeShapeType="1"/>
          </p:cNvSpPr>
          <p:nvPr/>
        </p:nvSpPr>
        <p:spPr bwMode="auto">
          <a:xfrm>
            <a:off x="788436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7" name="Line 47"/>
          <p:cNvSpPr>
            <a:spLocks noChangeShapeType="1"/>
          </p:cNvSpPr>
          <p:nvPr/>
        </p:nvSpPr>
        <p:spPr bwMode="auto">
          <a:xfrm>
            <a:off x="7452320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8" name="Line 47"/>
          <p:cNvSpPr>
            <a:spLocks noChangeShapeType="1"/>
          </p:cNvSpPr>
          <p:nvPr/>
        </p:nvSpPr>
        <p:spPr bwMode="auto">
          <a:xfrm>
            <a:off x="7596336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Line 47"/>
          <p:cNvSpPr>
            <a:spLocks noChangeShapeType="1"/>
          </p:cNvSpPr>
          <p:nvPr/>
        </p:nvSpPr>
        <p:spPr bwMode="auto">
          <a:xfrm>
            <a:off x="716428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Line 47"/>
          <p:cNvSpPr>
            <a:spLocks noChangeShapeType="1"/>
          </p:cNvSpPr>
          <p:nvPr/>
        </p:nvSpPr>
        <p:spPr bwMode="auto">
          <a:xfrm>
            <a:off x="7308304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1" name="Line 47"/>
          <p:cNvSpPr>
            <a:spLocks noChangeShapeType="1"/>
          </p:cNvSpPr>
          <p:nvPr/>
        </p:nvSpPr>
        <p:spPr bwMode="auto">
          <a:xfrm flipH="1">
            <a:off x="536408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2" name="Line 47"/>
          <p:cNvSpPr>
            <a:spLocks noChangeShapeType="1"/>
          </p:cNvSpPr>
          <p:nvPr/>
        </p:nvSpPr>
        <p:spPr bwMode="auto">
          <a:xfrm flipH="1">
            <a:off x="5508104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" name="Line 47"/>
          <p:cNvSpPr>
            <a:spLocks noChangeShapeType="1"/>
          </p:cNvSpPr>
          <p:nvPr/>
        </p:nvSpPr>
        <p:spPr bwMode="auto">
          <a:xfrm flipH="1">
            <a:off x="5652120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4" name="Line 47"/>
          <p:cNvSpPr>
            <a:spLocks noChangeShapeType="1"/>
          </p:cNvSpPr>
          <p:nvPr/>
        </p:nvSpPr>
        <p:spPr bwMode="auto">
          <a:xfrm flipH="1">
            <a:off x="5796136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47"/>
          <p:cNvSpPr>
            <a:spLocks noChangeShapeType="1"/>
          </p:cNvSpPr>
          <p:nvPr/>
        </p:nvSpPr>
        <p:spPr bwMode="auto">
          <a:xfrm flipH="1">
            <a:off x="6012160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Line 47"/>
          <p:cNvSpPr>
            <a:spLocks noChangeShapeType="1"/>
          </p:cNvSpPr>
          <p:nvPr/>
        </p:nvSpPr>
        <p:spPr bwMode="auto">
          <a:xfrm flipH="1">
            <a:off x="6156176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47"/>
          <p:cNvSpPr>
            <a:spLocks noChangeShapeType="1"/>
          </p:cNvSpPr>
          <p:nvPr/>
        </p:nvSpPr>
        <p:spPr bwMode="auto">
          <a:xfrm flipH="1">
            <a:off x="6300192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47"/>
          <p:cNvSpPr>
            <a:spLocks noChangeShapeType="1"/>
          </p:cNvSpPr>
          <p:nvPr/>
        </p:nvSpPr>
        <p:spPr bwMode="auto">
          <a:xfrm flipH="1">
            <a:off x="6444208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9" name="Line 47"/>
          <p:cNvSpPr>
            <a:spLocks noChangeShapeType="1"/>
          </p:cNvSpPr>
          <p:nvPr/>
        </p:nvSpPr>
        <p:spPr bwMode="auto">
          <a:xfrm flipH="1">
            <a:off x="6588224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47"/>
          <p:cNvSpPr>
            <a:spLocks noChangeShapeType="1"/>
          </p:cNvSpPr>
          <p:nvPr/>
        </p:nvSpPr>
        <p:spPr bwMode="auto">
          <a:xfrm flipH="1">
            <a:off x="6732240" y="5013176"/>
            <a:ext cx="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47"/>
          <p:cNvSpPr>
            <a:spLocks noChangeShapeType="1"/>
          </p:cNvSpPr>
          <p:nvPr/>
        </p:nvSpPr>
        <p:spPr bwMode="auto">
          <a:xfrm>
            <a:off x="6876256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47"/>
          <p:cNvSpPr>
            <a:spLocks noChangeShapeType="1"/>
          </p:cNvSpPr>
          <p:nvPr/>
        </p:nvSpPr>
        <p:spPr bwMode="auto">
          <a:xfrm>
            <a:off x="7020272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47"/>
          <p:cNvSpPr>
            <a:spLocks noChangeShapeType="1"/>
          </p:cNvSpPr>
          <p:nvPr/>
        </p:nvSpPr>
        <p:spPr bwMode="auto">
          <a:xfrm>
            <a:off x="8460432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47"/>
          <p:cNvSpPr>
            <a:spLocks noChangeShapeType="1"/>
          </p:cNvSpPr>
          <p:nvPr/>
        </p:nvSpPr>
        <p:spPr bwMode="auto">
          <a:xfrm>
            <a:off x="8604448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Line 47"/>
          <p:cNvSpPr>
            <a:spLocks noChangeShapeType="1"/>
          </p:cNvSpPr>
          <p:nvPr/>
        </p:nvSpPr>
        <p:spPr bwMode="auto">
          <a:xfrm>
            <a:off x="8316416" y="5013176"/>
            <a:ext cx="7200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6" name="TextBox 165"/>
          <p:cNvSpPr txBox="1"/>
          <p:nvPr/>
        </p:nvSpPr>
        <p:spPr>
          <a:xfrm>
            <a:off x="251520" y="5517232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min keys = 1</a:t>
            </a:r>
            <a:endParaRPr lang="cs-CZ" sz="1600" b="1"/>
          </a:p>
        </p:txBody>
      </p:sp>
      <p:sp>
        <p:nvSpPr>
          <p:cNvPr id="167" name="TextBox 166"/>
          <p:cNvSpPr txBox="1"/>
          <p:nvPr/>
        </p:nvSpPr>
        <p:spPr>
          <a:xfrm>
            <a:off x="1691680" y="5517232"/>
            <a:ext cx="1584176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max keys = 3</a:t>
            </a:r>
            <a:endParaRPr lang="cs-CZ" sz="1600" b="1"/>
          </a:p>
        </p:txBody>
      </p:sp>
      <p:sp>
        <p:nvSpPr>
          <p:cNvPr id="168" name="TextBox 167"/>
          <p:cNvSpPr txBox="1"/>
          <p:nvPr/>
        </p:nvSpPr>
        <p:spPr>
          <a:xfrm>
            <a:off x="4067944" y="5487035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min keys = 4</a:t>
            </a:r>
            <a:endParaRPr lang="cs-CZ" sz="1600" b="1"/>
          </a:p>
        </p:txBody>
      </p:sp>
      <p:sp>
        <p:nvSpPr>
          <p:cNvPr id="169" name="TextBox 168"/>
          <p:cNvSpPr txBox="1"/>
          <p:nvPr/>
        </p:nvSpPr>
        <p:spPr>
          <a:xfrm>
            <a:off x="5508104" y="5487035"/>
            <a:ext cx="1584176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max keys = 9</a:t>
            </a:r>
            <a:endParaRPr lang="cs-CZ" sz="1600" b="1"/>
          </a:p>
        </p:txBody>
      </p:sp>
      <p:sp>
        <p:nvSpPr>
          <p:cNvPr id="170" name="TextBox 169"/>
          <p:cNvSpPr txBox="1"/>
          <p:nvPr/>
        </p:nvSpPr>
        <p:spPr>
          <a:xfrm>
            <a:off x="251520" y="5733256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children  = 2</a:t>
            </a:r>
            <a:endParaRPr lang="cs-CZ" sz="1600" b="1"/>
          </a:p>
        </p:txBody>
      </p:sp>
      <p:sp>
        <p:nvSpPr>
          <p:cNvPr id="171" name="TextBox 170"/>
          <p:cNvSpPr txBox="1"/>
          <p:nvPr/>
        </p:nvSpPr>
        <p:spPr>
          <a:xfrm>
            <a:off x="1835696" y="5733256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children  = 4</a:t>
            </a:r>
            <a:endParaRPr lang="cs-CZ" sz="1600" b="1"/>
          </a:p>
        </p:txBody>
      </p:sp>
      <p:sp>
        <p:nvSpPr>
          <p:cNvPr id="172" name="TextBox 171"/>
          <p:cNvSpPr txBox="1"/>
          <p:nvPr/>
        </p:nvSpPr>
        <p:spPr>
          <a:xfrm>
            <a:off x="4067944" y="5703059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children  = 5</a:t>
            </a:r>
            <a:endParaRPr lang="cs-CZ" sz="1600" b="1"/>
          </a:p>
        </p:txBody>
      </p:sp>
      <p:sp>
        <p:nvSpPr>
          <p:cNvPr id="173" name="TextBox 172"/>
          <p:cNvSpPr txBox="1"/>
          <p:nvPr/>
        </p:nvSpPr>
        <p:spPr>
          <a:xfrm>
            <a:off x="5652120" y="5703059"/>
            <a:ext cx="1368152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600" b="1" smtClean="0"/>
              <a:t>children   = 10</a:t>
            </a:r>
            <a:endParaRPr lang="cs-CZ" sz="1600" b="1"/>
          </a:p>
        </p:txBody>
      </p:sp>
    </p:spTree>
    <p:extLst>
      <p:ext uri="{BB962C8B-B14F-4D97-AF65-F5344CB8AC3E}">
        <p14:creationId xmlns:p14="http://schemas.microsoft.com/office/powerpoint/2010/main" val="369480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323528" y="2924944"/>
            <a:ext cx="8568952" cy="208823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" name="AutoShape 3"/>
          <p:cNvSpPr>
            <a:spLocks noChangeArrowheads="1"/>
          </p:cNvSpPr>
          <p:nvPr/>
        </p:nvSpPr>
        <p:spPr bwMode="auto">
          <a:xfrm>
            <a:off x="323528" y="836712"/>
            <a:ext cx="8568952" cy="17281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3" name="AutoShape 137"/>
          <p:cNvSpPr>
            <a:spLocks noChangeArrowheads="1"/>
          </p:cNvSpPr>
          <p:nvPr/>
        </p:nvSpPr>
        <p:spPr bwMode="auto">
          <a:xfrm>
            <a:off x="3203848" y="3861048"/>
            <a:ext cx="1440160" cy="57606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Freeform 82"/>
          <p:cNvSpPr/>
          <p:nvPr/>
        </p:nvSpPr>
        <p:spPr bwMode="auto">
          <a:xfrm>
            <a:off x="3131840" y="40770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Freeform 83"/>
          <p:cNvSpPr/>
          <p:nvPr/>
        </p:nvSpPr>
        <p:spPr bwMode="auto">
          <a:xfrm>
            <a:off x="4499992" y="40770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Freeform 84"/>
          <p:cNvSpPr/>
          <p:nvPr/>
        </p:nvSpPr>
        <p:spPr bwMode="auto">
          <a:xfrm>
            <a:off x="5868144" y="407707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ectangle 60"/>
          <p:cNvSpPr>
            <a:spLocks noChangeArrowheads="1"/>
          </p:cNvSpPr>
          <p:nvPr/>
        </p:nvSpPr>
        <p:spPr bwMode="auto">
          <a:xfrm>
            <a:off x="5724128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" name="Rectangle 57"/>
          <p:cNvSpPr>
            <a:spLocks noChangeArrowheads="1"/>
          </p:cNvSpPr>
          <p:nvPr/>
        </p:nvSpPr>
        <p:spPr bwMode="auto">
          <a:xfrm>
            <a:off x="4646613" y="1340769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5" name="Rectangle 58"/>
          <p:cNvSpPr>
            <a:spLocks noChangeArrowheads="1"/>
          </p:cNvSpPr>
          <p:nvPr/>
        </p:nvSpPr>
        <p:spPr bwMode="auto">
          <a:xfrm>
            <a:off x="5221288" y="1341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4933950" y="1341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7" name="Rectangle 60"/>
          <p:cNvSpPr>
            <a:spLocks noChangeArrowheads="1"/>
          </p:cNvSpPr>
          <p:nvPr/>
        </p:nvSpPr>
        <p:spPr bwMode="auto">
          <a:xfrm>
            <a:off x="5508625" y="1341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8" name="Rectangle 61"/>
          <p:cNvSpPr>
            <a:spLocks noChangeArrowheads="1"/>
          </p:cNvSpPr>
          <p:nvPr/>
        </p:nvSpPr>
        <p:spPr bwMode="auto">
          <a:xfrm>
            <a:off x="1909763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9" name="Rectangle 62"/>
          <p:cNvSpPr>
            <a:spLocks noChangeArrowheads="1"/>
          </p:cNvSpPr>
          <p:nvPr/>
        </p:nvSpPr>
        <p:spPr bwMode="auto">
          <a:xfrm>
            <a:off x="277180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0" name="Rectangle 63"/>
          <p:cNvSpPr>
            <a:spLocks noChangeArrowheads="1"/>
          </p:cNvSpPr>
          <p:nvPr/>
        </p:nvSpPr>
        <p:spPr bwMode="auto">
          <a:xfrm>
            <a:off x="2198688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1" name="Rectangle 64"/>
          <p:cNvSpPr>
            <a:spLocks noChangeArrowheads="1"/>
          </p:cNvSpPr>
          <p:nvPr/>
        </p:nvSpPr>
        <p:spPr bwMode="auto">
          <a:xfrm>
            <a:off x="2486025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2" name="Rectangle 65"/>
          <p:cNvSpPr>
            <a:spLocks noChangeArrowheads="1"/>
          </p:cNvSpPr>
          <p:nvPr/>
        </p:nvSpPr>
        <p:spPr bwMode="auto">
          <a:xfrm>
            <a:off x="4645025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3" name="Rectangle 66"/>
          <p:cNvSpPr>
            <a:spLocks noChangeArrowheads="1"/>
          </p:cNvSpPr>
          <p:nvPr/>
        </p:nvSpPr>
        <p:spPr bwMode="auto">
          <a:xfrm>
            <a:off x="5221288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4" name="Rectangle 67"/>
          <p:cNvSpPr>
            <a:spLocks noChangeArrowheads="1"/>
          </p:cNvSpPr>
          <p:nvPr/>
        </p:nvSpPr>
        <p:spPr bwMode="auto">
          <a:xfrm>
            <a:off x="493395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5" name="Rectangle 68"/>
          <p:cNvSpPr>
            <a:spLocks noChangeArrowheads="1"/>
          </p:cNvSpPr>
          <p:nvPr/>
        </p:nvSpPr>
        <p:spPr bwMode="auto">
          <a:xfrm>
            <a:off x="5508625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</a:t>
            </a:r>
            <a:r>
              <a:rPr lang="cs-CZ" b="1" smtClean="0"/>
              <a:t>5</a:t>
            </a:r>
            <a:endParaRPr lang="cs-CZ" b="1"/>
          </a:p>
        </p:txBody>
      </p:sp>
      <p:sp>
        <p:nvSpPr>
          <p:cNvPr id="16" name="Rectangle 69"/>
          <p:cNvSpPr>
            <a:spLocks noChangeArrowheads="1"/>
          </p:cNvSpPr>
          <p:nvPr/>
        </p:nvSpPr>
        <p:spPr bwMode="auto">
          <a:xfrm>
            <a:off x="601345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7" name="Rectangle 70"/>
          <p:cNvSpPr>
            <a:spLocks noChangeArrowheads="1"/>
          </p:cNvSpPr>
          <p:nvPr/>
        </p:nvSpPr>
        <p:spPr bwMode="auto">
          <a:xfrm>
            <a:off x="6589713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8" name="Rectangle 71"/>
          <p:cNvSpPr>
            <a:spLocks noChangeArrowheads="1"/>
          </p:cNvSpPr>
          <p:nvPr/>
        </p:nvSpPr>
        <p:spPr bwMode="auto">
          <a:xfrm>
            <a:off x="6302375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9" name="Rectangle 72"/>
          <p:cNvSpPr>
            <a:spLocks noChangeArrowheads="1"/>
          </p:cNvSpPr>
          <p:nvPr/>
        </p:nvSpPr>
        <p:spPr bwMode="auto">
          <a:xfrm>
            <a:off x="687705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20" name="Line 73"/>
          <p:cNvSpPr>
            <a:spLocks noChangeShapeType="1"/>
          </p:cNvSpPr>
          <p:nvPr/>
        </p:nvSpPr>
        <p:spPr bwMode="auto">
          <a:xfrm>
            <a:off x="1908175" y="20622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1" name="Line 74"/>
          <p:cNvSpPr>
            <a:spLocks noChangeShapeType="1"/>
          </p:cNvSpPr>
          <p:nvPr/>
        </p:nvSpPr>
        <p:spPr bwMode="auto">
          <a:xfrm>
            <a:off x="4645025" y="20622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2" name="Line 75"/>
          <p:cNvSpPr>
            <a:spLocks noChangeShapeType="1"/>
          </p:cNvSpPr>
          <p:nvPr/>
        </p:nvSpPr>
        <p:spPr bwMode="auto">
          <a:xfrm>
            <a:off x="6013450" y="20622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" name="Rectangle 85"/>
          <p:cNvSpPr>
            <a:spLocks noChangeArrowheads="1"/>
          </p:cNvSpPr>
          <p:nvPr/>
        </p:nvSpPr>
        <p:spPr bwMode="auto">
          <a:xfrm>
            <a:off x="3278188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8" name="Rectangle 86"/>
          <p:cNvSpPr>
            <a:spLocks noChangeArrowheads="1"/>
          </p:cNvSpPr>
          <p:nvPr/>
        </p:nvSpPr>
        <p:spPr bwMode="auto">
          <a:xfrm>
            <a:off x="3854450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9" name="Rectangle 87"/>
          <p:cNvSpPr>
            <a:spLocks noChangeArrowheads="1"/>
          </p:cNvSpPr>
          <p:nvPr/>
        </p:nvSpPr>
        <p:spPr bwMode="auto">
          <a:xfrm>
            <a:off x="3567113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0" name="Rectangle 88"/>
          <p:cNvSpPr>
            <a:spLocks noChangeArrowheads="1"/>
          </p:cNvSpPr>
          <p:nvPr/>
        </p:nvSpPr>
        <p:spPr bwMode="auto">
          <a:xfrm>
            <a:off x="4141788" y="20622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" name="Line 89"/>
          <p:cNvSpPr>
            <a:spLocks noChangeShapeType="1"/>
          </p:cNvSpPr>
          <p:nvPr/>
        </p:nvSpPr>
        <p:spPr bwMode="auto">
          <a:xfrm>
            <a:off x="3276600" y="20622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3" name="Rectangle 60"/>
          <p:cNvSpPr>
            <a:spLocks noChangeArrowheads="1"/>
          </p:cNvSpPr>
          <p:nvPr/>
        </p:nvSpPr>
        <p:spPr bwMode="auto">
          <a:xfrm>
            <a:off x="5436096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4" name="Rectangle 60"/>
          <p:cNvSpPr>
            <a:spLocks noChangeArrowheads="1"/>
          </p:cNvSpPr>
          <p:nvPr/>
        </p:nvSpPr>
        <p:spPr bwMode="auto">
          <a:xfrm>
            <a:off x="5148064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5" name="Rectangle 60"/>
          <p:cNvSpPr>
            <a:spLocks noChangeArrowheads="1"/>
          </p:cNvSpPr>
          <p:nvPr/>
        </p:nvSpPr>
        <p:spPr bwMode="auto">
          <a:xfrm>
            <a:off x="4860032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6" name="Rectangle 60"/>
          <p:cNvSpPr>
            <a:spLocks noChangeArrowheads="1"/>
          </p:cNvSpPr>
          <p:nvPr/>
        </p:nvSpPr>
        <p:spPr bwMode="auto">
          <a:xfrm>
            <a:off x="4572000" y="162880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5" name="Line 78"/>
          <p:cNvSpPr>
            <a:spLocks noChangeShapeType="1"/>
          </p:cNvSpPr>
          <p:nvPr/>
        </p:nvSpPr>
        <p:spPr bwMode="auto">
          <a:xfrm flipH="1">
            <a:off x="4645024" y="1700807"/>
            <a:ext cx="575047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3" name="Line 76"/>
          <p:cNvSpPr>
            <a:spLocks noChangeShapeType="1"/>
          </p:cNvSpPr>
          <p:nvPr/>
        </p:nvSpPr>
        <p:spPr bwMode="auto">
          <a:xfrm flipH="1">
            <a:off x="3276600" y="1700807"/>
            <a:ext cx="165544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4" name="Line 77"/>
          <p:cNvSpPr>
            <a:spLocks noChangeShapeType="1"/>
          </p:cNvSpPr>
          <p:nvPr/>
        </p:nvSpPr>
        <p:spPr bwMode="auto">
          <a:xfrm flipH="1">
            <a:off x="1836738" y="1700807"/>
            <a:ext cx="280727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" name="Line 79"/>
          <p:cNvSpPr>
            <a:spLocks noChangeShapeType="1"/>
          </p:cNvSpPr>
          <p:nvPr/>
        </p:nvSpPr>
        <p:spPr bwMode="auto">
          <a:xfrm>
            <a:off x="5508104" y="1700808"/>
            <a:ext cx="505346" cy="36147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" name="Rectangle 60"/>
          <p:cNvSpPr>
            <a:spLocks noChangeArrowheads="1"/>
          </p:cNvSpPr>
          <p:nvPr/>
        </p:nvSpPr>
        <p:spPr bwMode="auto">
          <a:xfrm>
            <a:off x="5795615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0" name="Rectangle 57"/>
          <p:cNvSpPr>
            <a:spLocks noChangeArrowheads="1"/>
          </p:cNvSpPr>
          <p:nvPr/>
        </p:nvSpPr>
        <p:spPr bwMode="auto">
          <a:xfrm>
            <a:off x="4718100" y="3284191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41" name="Rectangle 58"/>
          <p:cNvSpPr>
            <a:spLocks noChangeArrowheads="1"/>
          </p:cNvSpPr>
          <p:nvPr/>
        </p:nvSpPr>
        <p:spPr bwMode="auto">
          <a:xfrm>
            <a:off x="5292775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42" name="Rectangle 59"/>
          <p:cNvSpPr>
            <a:spLocks noChangeArrowheads="1"/>
          </p:cNvSpPr>
          <p:nvPr/>
        </p:nvSpPr>
        <p:spPr bwMode="auto">
          <a:xfrm>
            <a:off x="5005437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3" name="Rectangle 60"/>
          <p:cNvSpPr>
            <a:spLocks noChangeArrowheads="1"/>
          </p:cNvSpPr>
          <p:nvPr/>
        </p:nvSpPr>
        <p:spPr bwMode="auto">
          <a:xfrm>
            <a:off x="5580112" y="328498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4" name="Rectangle 61"/>
          <p:cNvSpPr>
            <a:spLocks noChangeArrowheads="1"/>
          </p:cNvSpPr>
          <p:nvPr/>
        </p:nvSpPr>
        <p:spPr bwMode="auto">
          <a:xfrm>
            <a:off x="1981250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45" name="Rectangle 62"/>
          <p:cNvSpPr>
            <a:spLocks noChangeArrowheads="1"/>
          </p:cNvSpPr>
          <p:nvPr/>
        </p:nvSpPr>
        <p:spPr bwMode="auto">
          <a:xfrm>
            <a:off x="284328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46" name="Rectangle 63"/>
          <p:cNvSpPr>
            <a:spLocks noChangeArrowheads="1"/>
          </p:cNvSpPr>
          <p:nvPr/>
        </p:nvSpPr>
        <p:spPr bwMode="auto">
          <a:xfrm>
            <a:off x="2270175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47" name="Rectangle 64"/>
          <p:cNvSpPr>
            <a:spLocks noChangeArrowheads="1"/>
          </p:cNvSpPr>
          <p:nvPr/>
        </p:nvSpPr>
        <p:spPr bwMode="auto">
          <a:xfrm>
            <a:off x="2557512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48" name="Rectangle 65"/>
          <p:cNvSpPr>
            <a:spLocks noChangeArrowheads="1"/>
          </p:cNvSpPr>
          <p:nvPr/>
        </p:nvSpPr>
        <p:spPr bwMode="auto">
          <a:xfrm>
            <a:off x="4716512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9" name="Rectangle 66"/>
          <p:cNvSpPr>
            <a:spLocks noChangeArrowheads="1"/>
          </p:cNvSpPr>
          <p:nvPr/>
        </p:nvSpPr>
        <p:spPr bwMode="auto">
          <a:xfrm>
            <a:off x="5292775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50" name="Rectangle 67"/>
          <p:cNvSpPr>
            <a:spLocks noChangeArrowheads="1"/>
          </p:cNvSpPr>
          <p:nvPr/>
        </p:nvSpPr>
        <p:spPr bwMode="auto">
          <a:xfrm>
            <a:off x="500543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5580112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</a:t>
            </a:r>
            <a:r>
              <a:rPr lang="cs-CZ" b="1" smtClean="0"/>
              <a:t>5</a:t>
            </a:r>
            <a:endParaRPr lang="cs-CZ" b="1"/>
          </a:p>
        </p:txBody>
      </p:sp>
      <p:sp>
        <p:nvSpPr>
          <p:cNvPr id="52" name="Rectangle 69"/>
          <p:cNvSpPr>
            <a:spLocks noChangeArrowheads="1"/>
          </p:cNvSpPr>
          <p:nvPr/>
        </p:nvSpPr>
        <p:spPr bwMode="auto">
          <a:xfrm>
            <a:off x="608493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53" name="Rectangle 70"/>
          <p:cNvSpPr>
            <a:spLocks noChangeArrowheads="1"/>
          </p:cNvSpPr>
          <p:nvPr/>
        </p:nvSpPr>
        <p:spPr bwMode="auto">
          <a:xfrm>
            <a:off x="6661200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54" name="Rectangle 71"/>
          <p:cNvSpPr>
            <a:spLocks noChangeArrowheads="1"/>
          </p:cNvSpPr>
          <p:nvPr/>
        </p:nvSpPr>
        <p:spPr bwMode="auto">
          <a:xfrm>
            <a:off x="6373862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55" name="Rectangle 72"/>
          <p:cNvSpPr>
            <a:spLocks noChangeArrowheads="1"/>
          </p:cNvSpPr>
          <p:nvPr/>
        </p:nvSpPr>
        <p:spPr bwMode="auto">
          <a:xfrm>
            <a:off x="694853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56" name="Line 73"/>
          <p:cNvSpPr>
            <a:spLocks noChangeShapeType="1"/>
          </p:cNvSpPr>
          <p:nvPr/>
        </p:nvSpPr>
        <p:spPr bwMode="auto">
          <a:xfrm>
            <a:off x="1979662" y="400570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7" name="Line 74"/>
          <p:cNvSpPr>
            <a:spLocks noChangeShapeType="1"/>
          </p:cNvSpPr>
          <p:nvPr/>
        </p:nvSpPr>
        <p:spPr bwMode="auto">
          <a:xfrm>
            <a:off x="4716512" y="400570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8" name="Line 75"/>
          <p:cNvSpPr>
            <a:spLocks noChangeShapeType="1"/>
          </p:cNvSpPr>
          <p:nvPr/>
        </p:nvSpPr>
        <p:spPr bwMode="auto">
          <a:xfrm>
            <a:off x="6084937" y="400570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9" name="Rectangle 85"/>
          <p:cNvSpPr>
            <a:spLocks noChangeArrowheads="1"/>
          </p:cNvSpPr>
          <p:nvPr/>
        </p:nvSpPr>
        <p:spPr bwMode="auto">
          <a:xfrm>
            <a:off x="3349675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60" name="Rectangle 86"/>
          <p:cNvSpPr>
            <a:spLocks noChangeArrowheads="1"/>
          </p:cNvSpPr>
          <p:nvPr/>
        </p:nvSpPr>
        <p:spPr bwMode="auto">
          <a:xfrm>
            <a:off x="3925937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61" name="Rectangle 87"/>
          <p:cNvSpPr>
            <a:spLocks noChangeArrowheads="1"/>
          </p:cNvSpPr>
          <p:nvPr/>
        </p:nvSpPr>
        <p:spPr bwMode="auto">
          <a:xfrm>
            <a:off x="3638600" y="400570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62" name="Rectangle 88"/>
          <p:cNvSpPr>
            <a:spLocks noChangeArrowheads="1"/>
          </p:cNvSpPr>
          <p:nvPr/>
        </p:nvSpPr>
        <p:spPr bwMode="auto">
          <a:xfrm>
            <a:off x="4213275" y="40057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3" name="Line 89"/>
          <p:cNvSpPr>
            <a:spLocks noChangeShapeType="1"/>
          </p:cNvSpPr>
          <p:nvPr/>
        </p:nvSpPr>
        <p:spPr bwMode="auto">
          <a:xfrm>
            <a:off x="3348087" y="400570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4" name="Rectangle 60"/>
          <p:cNvSpPr>
            <a:spLocks noChangeArrowheads="1"/>
          </p:cNvSpPr>
          <p:nvPr/>
        </p:nvSpPr>
        <p:spPr bwMode="auto">
          <a:xfrm>
            <a:off x="5507583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5" name="Rectangle 60"/>
          <p:cNvSpPr>
            <a:spLocks noChangeArrowheads="1"/>
          </p:cNvSpPr>
          <p:nvPr/>
        </p:nvSpPr>
        <p:spPr bwMode="auto">
          <a:xfrm>
            <a:off x="5219551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6" name="Rectangle 60"/>
          <p:cNvSpPr>
            <a:spLocks noChangeArrowheads="1"/>
          </p:cNvSpPr>
          <p:nvPr/>
        </p:nvSpPr>
        <p:spPr bwMode="auto">
          <a:xfrm>
            <a:off x="4931519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7" name="Rectangle 60"/>
          <p:cNvSpPr>
            <a:spLocks noChangeArrowheads="1"/>
          </p:cNvSpPr>
          <p:nvPr/>
        </p:nvSpPr>
        <p:spPr bwMode="auto">
          <a:xfrm>
            <a:off x="4643487" y="357222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8" name="Line 78"/>
          <p:cNvSpPr>
            <a:spLocks noChangeShapeType="1"/>
          </p:cNvSpPr>
          <p:nvPr/>
        </p:nvSpPr>
        <p:spPr bwMode="auto">
          <a:xfrm flipH="1">
            <a:off x="4716511" y="3644229"/>
            <a:ext cx="575047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9" name="Line 76"/>
          <p:cNvSpPr>
            <a:spLocks noChangeShapeType="1"/>
          </p:cNvSpPr>
          <p:nvPr/>
        </p:nvSpPr>
        <p:spPr bwMode="auto">
          <a:xfrm flipH="1">
            <a:off x="3348087" y="3644229"/>
            <a:ext cx="165544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0" name="Line 77"/>
          <p:cNvSpPr>
            <a:spLocks noChangeShapeType="1"/>
          </p:cNvSpPr>
          <p:nvPr/>
        </p:nvSpPr>
        <p:spPr bwMode="auto">
          <a:xfrm flipH="1">
            <a:off x="1908225" y="3644229"/>
            <a:ext cx="280727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1" name="Line 79"/>
          <p:cNvSpPr>
            <a:spLocks noChangeShapeType="1"/>
          </p:cNvSpPr>
          <p:nvPr/>
        </p:nvSpPr>
        <p:spPr bwMode="auto">
          <a:xfrm>
            <a:off x="5579591" y="3644230"/>
            <a:ext cx="505346" cy="36147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1043608" y="3140968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</a:t>
            </a:r>
            <a:r>
              <a:rPr lang="en-US" b="1" smtClean="0"/>
              <a:t>nsert</a:t>
            </a:r>
            <a:r>
              <a:rPr lang="cs-CZ" b="1" smtClean="0"/>
              <a:t> 2</a:t>
            </a:r>
            <a:r>
              <a:rPr lang="en-US" b="1" smtClean="0"/>
              <a:t>8</a:t>
            </a:r>
            <a:r>
              <a:rPr lang="cs-CZ" b="1" smtClean="0"/>
              <a:t> </a:t>
            </a:r>
            <a:endParaRPr lang="cs-CZ" b="1"/>
          </a:p>
        </p:txBody>
      </p:sp>
      <p:grpSp>
        <p:nvGrpSpPr>
          <p:cNvPr id="76" name="Group 75"/>
          <p:cNvGrpSpPr/>
          <p:nvPr/>
        </p:nvGrpSpPr>
        <p:grpSpPr>
          <a:xfrm>
            <a:off x="971600" y="5301208"/>
            <a:ext cx="1944216" cy="360263"/>
            <a:chOff x="971600" y="5445224"/>
            <a:chExt cx="1944216" cy="360263"/>
          </a:xfrm>
        </p:grpSpPr>
        <p:sp>
          <p:nvSpPr>
            <p:cNvPr id="75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74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8" name="Freeform 77"/>
          <p:cNvSpPr/>
          <p:nvPr/>
        </p:nvSpPr>
        <p:spPr bwMode="auto">
          <a:xfrm>
            <a:off x="3059832" y="213285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Freeform 78"/>
          <p:cNvSpPr/>
          <p:nvPr/>
        </p:nvSpPr>
        <p:spPr bwMode="auto">
          <a:xfrm>
            <a:off x="4427984" y="213285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Freeform 79"/>
          <p:cNvSpPr/>
          <p:nvPr/>
        </p:nvSpPr>
        <p:spPr bwMode="auto">
          <a:xfrm>
            <a:off x="5796136" y="213285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3347864" y="5301208"/>
            <a:ext cx="2088232" cy="360263"/>
            <a:chOff x="3491880" y="4941168"/>
            <a:chExt cx="1656184" cy="360263"/>
          </a:xfrm>
        </p:grpSpPr>
        <p:sp>
          <p:nvSpPr>
            <p:cNvPr id="87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86" name="Freeform 85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89" name="AutoShape 56"/>
          <p:cNvSpPr>
            <a:spLocks noChangeArrowheads="1"/>
          </p:cNvSpPr>
          <p:nvPr/>
        </p:nvSpPr>
        <p:spPr bwMode="auto">
          <a:xfrm>
            <a:off x="1043608" y="105273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539552" y="5949280"/>
            <a:ext cx="8280920" cy="432048"/>
          </a:xfrm>
          <a:prstGeom prst="roundRect">
            <a:avLst>
              <a:gd name="adj" fmla="val 2634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D</a:t>
            </a:r>
            <a:r>
              <a:rPr lang="en-US" smtClean="0"/>
              <a:t>ata records and pointers to them are </a:t>
            </a:r>
            <a:r>
              <a:rPr lang="en-US" dirty="0" smtClean="0"/>
              <a:t>not drawn </a:t>
            </a:r>
            <a:r>
              <a:rPr lang="en-US" smtClean="0"/>
              <a:t>here for </a:t>
            </a:r>
            <a:r>
              <a:rPr lang="cs-CZ" smtClean="0"/>
              <a:t>simplicity's </a:t>
            </a:r>
            <a:r>
              <a:rPr lang="cs-CZ"/>
              <a:t>sake</a:t>
            </a:r>
            <a:r>
              <a:rPr lang="en-US" smtClean="0"/>
              <a:t>. 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48342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utoShape 3"/>
          <p:cNvSpPr>
            <a:spLocks noChangeArrowheads="1"/>
          </p:cNvSpPr>
          <p:nvPr/>
        </p:nvSpPr>
        <p:spPr bwMode="auto">
          <a:xfrm>
            <a:off x="323528" y="3068737"/>
            <a:ext cx="8568952" cy="223224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0" name="AutoShape 3"/>
          <p:cNvSpPr>
            <a:spLocks noChangeArrowheads="1"/>
          </p:cNvSpPr>
          <p:nvPr/>
        </p:nvSpPr>
        <p:spPr bwMode="auto">
          <a:xfrm>
            <a:off x="251520" y="836489"/>
            <a:ext cx="8568952" cy="208823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6" name="AutoShape 137"/>
          <p:cNvSpPr>
            <a:spLocks noChangeArrowheads="1"/>
          </p:cNvSpPr>
          <p:nvPr/>
        </p:nvSpPr>
        <p:spPr bwMode="auto">
          <a:xfrm>
            <a:off x="4429373" y="4364881"/>
            <a:ext cx="2664296" cy="57606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5" name="Freeform 164"/>
          <p:cNvSpPr/>
          <p:nvPr/>
        </p:nvSpPr>
        <p:spPr bwMode="auto">
          <a:xfrm>
            <a:off x="2915816" y="458090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Freeform 165"/>
          <p:cNvSpPr/>
          <p:nvPr/>
        </p:nvSpPr>
        <p:spPr bwMode="auto">
          <a:xfrm>
            <a:off x="4283968" y="458090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Freeform 166"/>
          <p:cNvSpPr/>
          <p:nvPr/>
        </p:nvSpPr>
        <p:spPr bwMode="auto">
          <a:xfrm>
            <a:off x="5652120" y="458090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Freeform 167"/>
          <p:cNvSpPr/>
          <p:nvPr/>
        </p:nvSpPr>
        <p:spPr bwMode="auto">
          <a:xfrm>
            <a:off x="7020272" y="458090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AutoShape 137"/>
          <p:cNvSpPr>
            <a:spLocks noChangeArrowheads="1"/>
          </p:cNvSpPr>
          <p:nvPr/>
        </p:nvSpPr>
        <p:spPr bwMode="auto">
          <a:xfrm>
            <a:off x="4283968" y="3572793"/>
            <a:ext cx="1584176" cy="648073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Rectangle 60"/>
          <p:cNvSpPr>
            <a:spLocks noChangeArrowheads="1"/>
          </p:cNvSpPr>
          <p:nvPr/>
        </p:nvSpPr>
        <p:spPr bwMode="auto">
          <a:xfrm>
            <a:off x="5580980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3" name="Rectangle 57"/>
          <p:cNvSpPr>
            <a:spLocks noChangeArrowheads="1"/>
          </p:cNvSpPr>
          <p:nvPr/>
        </p:nvSpPr>
        <p:spPr bwMode="auto">
          <a:xfrm>
            <a:off x="4503465" y="3716016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5078140" y="371680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15" name="Rectangle 59"/>
          <p:cNvSpPr>
            <a:spLocks noChangeArrowheads="1"/>
          </p:cNvSpPr>
          <p:nvPr/>
        </p:nvSpPr>
        <p:spPr bwMode="auto">
          <a:xfrm>
            <a:off x="4790802" y="371680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16" name="Rectangle 60"/>
          <p:cNvSpPr>
            <a:spLocks noChangeArrowheads="1"/>
          </p:cNvSpPr>
          <p:nvPr/>
        </p:nvSpPr>
        <p:spPr bwMode="auto">
          <a:xfrm>
            <a:off x="5365477" y="3716809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17" name="Rectangle 60"/>
          <p:cNvSpPr>
            <a:spLocks noChangeArrowheads="1"/>
          </p:cNvSpPr>
          <p:nvPr/>
        </p:nvSpPr>
        <p:spPr bwMode="auto">
          <a:xfrm>
            <a:off x="5292948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8" name="Rectangle 60"/>
          <p:cNvSpPr>
            <a:spLocks noChangeArrowheads="1"/>
          </p:cNvSpPr>
          <p:nvPr/>
        </p:nvSpPr>
        <p:spPr bwMode="auto">
          <a:xfrm>
            <a:off x="5004916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9" name="Rectangle 60"/>
          <p:cNvSpPr>
            <a:spLocks noChangeArrowheads="1"/>
          </p:cNvSpPr>
          <p:nvPr/>
        </p:nvSpPr>
        <p:spPr bwMode="auto">
          <a:xfrm>
            <a:off x="4716884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0" name="Rectangle 60"/>
          <p:cNvSpPr>
            <a:spLocks noChangeArrowheads="1"/>
          </p:cNvSpPr>
          <p:nvPr/>
        </p:nvSpPr>
        <p:spPr bwMode="auto">
          <a:xfrm>
            <a:off x="4428852" y="400404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0" name="Rectangle 57"/>
          <p:cNvSpPr>
            <a:spLocks noChangeArrowheads="1"/>
          </p:cNvSpPr>
          <p:nvPr/>
        </p:nvSpPr>
        <p:spPr bwMode="auto">
          <a:xfrm>
            <a:off x="5007521" y="1555776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41" name="Rectangle 58"/>
          <p:cNvSpPr>
            <a:spLocks noChangeArrowheads="1"/>
          </p:cNvSpPr>
          <p:nvPr/>
        </p:nvSpPr>
        <p:spPr bwMode="auto">
          <a:xfrm>
            <a:off x="5582196" y="15565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42" name="Rectangle 59"/>
          <p:cNvSpPr>
            <a:spLocks noChangeArrowheads="1"/>
          </p:cNvSpPr>
          <p:nvPr/>
        </p:nvSpPr>
        <p:spPr bwMode="auto">
          <a:xfrm>
            <a:off x="5294858" y="15565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3" name="Rectangle 60"/>
          <p:cNvSpPr>
            <a:spLocks noChangeArrowheads="1"/>
          </p:cNvSpPr>
          <p:nvPr/>
        </p:nvSpPr>
        <p:spPr bwMode="auto">
          <a:xfrm>
            <a:off x="5869533" y="155656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4" name="Rectangle 61"/>
          <p:cNvSpPr>
            <a:spLocks noChangeArrowheads="1"/>
          </p:cNvSpPr>
          <p:nvPr/>
        </p:nvSpPr>
        <p:spPr bwMode="auto">
          <a:xfrm>
            <a:off x="2270671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45" name="Rectangle 62"/>
          <p:cNvSpPr>
            <a:spLocks noChangeArrowheads="1"/>
          </p:cNvSpPr>
          <p:nvPr/>
        </p:nvSpPr>
        <p:spPr bwMode="auto">
          <a:xfrm>
            <a:off x="313270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46" name="Rectangle 63"/>
          <p:cNvSpPr>
            <a:spLocks noChangeArrowheads="1"/>
          </p:cNvSpPr>
          <p:nvPr/>
        </p:nvSpPr>
        <p:spPr bwMode="auto">
          <a:xfrm>
            <a:off x="2559596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47" name="Rectangle 64"/>
          <p:cNvSpPr>
            <a:spLocks noChangeArrowheads="1"/>
          </p:cNvSpPr>
          <p:nvPr/>
        </p:nvSpPr>
        <p:spPr bwMode="auto">
          <a:xfrm>
            <a:off x="2846933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48" name="Rectangle 65"/>
          <p:cNvSpPr>
            <a:spLocks noChangeArrowheads="1"/>
          </p:cNvSpPr>
          <p:nvPr/>
        </p:nvSpPr>
        <p:spPr bwMode="auto">
          <a:xfrm>
            <a:off x="5005933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49" name="Rectangle 66"/>
          <p:cNvSpPr>
            <a:spLocks noChangeArrowheads="1"/>
          </p:cNvSpPr>
          <p:nvPr/>
        </p:nvSpPr>
        <p:spPr bwMode="auto">
          <a:xfrm>
            <a:off x="5582196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50" name="Rectangle 67"/>
          <p:cNvSpPr>
            <a:spLocks noChangeArrowheads="1"/>
          </p:cNvSpPr>
          <p:nvPr/>
        </p:nvSpPr>
        <p:spPr bwMode="auto">
          <a:xfrm>
            <a:off x="529485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5869533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</a:t>
            </a:r>
            <a:r>
              <a:rPr lang="cs-CZ" b="1" smtClean="0"/>
              <a:t>5</a:t>
            </a:r>
            <a:endParaRPr lang="cs-CZ" b="1"/>
          </a:p>
        </p:txBody>
      </p:sp>
      <p:sp>
        <p:nvSpPr>
          <p:cNvPr id="52" name="Rectangle 69"/>
          <p:cNvSpPr>
            <a:spLocks noChangeArrowheads="1"/>
          </p:cNvSpPr>
          <p:nvPr/>
        </p:nvSpPr>
        <p:spPr bwMode="auto">
          <a:xfrm>
            <a:off x="637435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53" name="Rectangle 70"/>
          <p:cNvSpPr>
            <a:spLocks noChangeArrowheads="1"/>
          </p:cNvSpPr>
          <p:nvPr/>
        </p:nvSpPr>
        <p:spPr bwMode="auto">
          <a:xfrm>
            <a:off x="6950621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54" name="Rectangle 71"/>
          <p:cNvSpPr>
            <a:spLocks noChangeArrowheads="1"/>
          </p:cNvSpPr>
          <p:nvPr/>
        </p:nvSpPr>
        <p:spPr bwMode="auto">
          <a:xfrm>
            <a:off x="6663283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55" name="Rectangle 72"/>
          <p:cNvSpPr>
            <a:spLocks noChangeArrowheads="1"/>
          </p:cNvSpPr>
          <p:nvPr/>
        </p:nvSpPr>
        <p:spPr bwMode="auto">
          <a:xfrm>
            <a:off x="723795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56" name="Line 73"/>
          <p:cNvSpPr>
            <a:spLocks noChangeShapeType="1"/>
          </p:cNvSpPr>
          <p:nvPr/>
        </p:nvSpPr>
        <p:spPr bwMode="auto">
          <a:xfrm>
            <a:off x="2269406" y="22772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7" name="Line 74"/>
          <p:cNvSpPr>
            <a:spLocks noChangeShapeType="1"/>
          </p:cNvSpPr>
          <p:nvPr/>
        </p:nvSpPr>
        <p:spPr bwMode="auto">
          <a:xfrm>
            <a:off x="5005933" y="22772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8" name="Line 75"/>
          <p:cNvSpPr>
            <a:spLocks noChangeShapeType="1"/>
          </p:cNvSpPr>
          <p:nvPr/>
        </p:nvSpPr>
        <p:spPr bwMode="auto">
          <a:xfrm>
            <a:off x="6374358" y="22772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59" name="Rectangle 85"/>
          <p:cNvSpPr>
            <a:spLocks noChangeArrowheads="1"/>
          </p:cNvSpPr>
          <p:nvPr/>
        </p:nvSpPr>
        <p:spPr bwMode="auto">
          <a:xfrm>
            <a:off x="3639096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60" name="Rectangle 86"/>
          <p:cNvSpPr>
            <a:spLocks noChangeArrowheads="1"/>
          </p:cNvSpPr>
          <p:nvPr/>
        </p:nvSpPr>
        <p:spPr bwMode="auto">
          <a:xfrm>
            <a:off x="4215358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61" name="Rectangle 87"/>
          <p:cNvSpPr>
            <a:spLocks noChangeArrowheads="1"/>
          </p:cNvSpPr>
          <p:nvPr/>
        </p:nvSpPr>
        <p:spPr bwMode="auto">
          <a:xfrm>
            <a:off x="3928021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62" name="Rectangle 88"/>
          <p:cNvSpPr>
            <a:spLocks noChangeArrowheads="1"/>
          </p:cNvSpPr>
          <p:nvPr/>
        </p:nvSpPr>
        <p:spPr bwMode="auto">
          <a:xfrm>
            <a:off x="4502696" y="22772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3" name="Line 89"/>
          <p:cNvSpPr>
            <a:spLocks noChangeShapeType="1"/>
          </p:cNvSpPr>
          <p:nvPr/>
        </p:nvSpPr>
        <p:spPr bwMode="auto">
          <a:xfrm>
            <a:off x="3637508" y="22772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4" name="Rectangle 60"/>
          <p:cNvSpPr>
            <a:spLocks noChangeArrowheads="1"/>
          </p:cNvSpPr>
          <p:nvPr/>
        </p:nvSpPr>
        <p:spPr bwMode="auto">
          <a:xfrm>
            <a:off x="5797004" y="184380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5" name="Rectangle 60"/>
          <p:cNvSpPr>
            <a:spLocks noChangeArrowheads="1"/>
          </p:cNvSpPr>
          <p:nvPr/>
        </p:nvSpPr>
        <p:spPr bwMode="auto">
          <a:xfrm>
            <a:off x="5508972" y="184380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6" name="Rectangle 60"/>
          <p:cNvSpPr>
            <a:spLocks noChangeArrowheads="1"/>
          </p:cNvSpPr>
          <p:nvPr/>
        </p:nvSpPr>
        <p:spPr bwMode="auto">
          <a:xfrm>
            <a:off x="5220940" y="184380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7" name="Rectangle 60"/>
          <p:cNvSpPr>
            <a:spLocks noChangeArrowheads="1"/>
          </p:cNvSpPr>
          <p:nvPr/>
        </p:nvSpPr>
        <p:spPr bwMode="auto">
          <a:xfrm>
            <a:off x="4932908" y="184380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68" name="Line 78"/>
          <p:cNvSpPr>
            <a:spLocks noChangeShapeType="1"/>
          </p:cNvSpPr>
          <p:nvPr/>
        </p:nvSpPr>
        <p:spPr bwMode="auto">
          <a:xfrm flipH="1">
            <a:off x="5005932" y="1915814"/>
            <a:ext cx="575047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69" name="Line 76"/>
          <p:cNvSpPr>
            <a:spLocks noChangeShapeType="1"/>
          </p:cNvSpPr>
          <p:nvPr/>
        </p:nvSpPr>
        <p:spPr bwMode="auto">
          <a:xfrm flipH="1">
            <a:off x="3637508" y="1915814"/>
            <a:ext cx="1655440" cy="3614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0" name="Line 77"/>
          <p:cNvSpPr>
            <a:spLocks noChangeShapeType="1"/>
          </p:cNvSpPr>
          <p:nvPr/>
        </p:nvSpPr>
        <p:spPr bwMode="auto">
          <a:xfrm flipH="1">
            <a:off x="2269406" y="1915814"/>
            <a:ext cx="2735510" cy="3614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1" name="Line 79"/>
          <p:cNvSpPr>
            <a:spLocks noChangeShapeType="1"/>
          </p:cNvSpPr>
          <p:nvPr/>
        </p:nvSpPr>
        <p:spPr bwMode="auto">
          <a:xfrm>
            <a:off x="5869012" y="1915815"/>
            <a:ext cx="505346" cy="36147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1043608" y="321297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</a:t>
            </a:r>
            <a:r>
              <a:rPr lang="en-US" b="1" smtClean="0"/>
              <a:t>nsert</a:t>
            </a:r>
            <a:r>
              <a:rPr lang="cs-CZ" b="1" smtClean="0"/>
              <a:t> </a:t>
            </a:r>
            <a:r>
              <a:rPr lang="en-US" b="1" smtClean="0"/>
              <a:t>70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8" name="Line 104"/>
          <p:cNvSpPr>
            <a:spLocks noChangeShapeType="1"/>
          </p:cNvSpPr>
          <p:nvPr/>
        </p:nvSpPr>
        <p:spPr bwMode="auto">
          <a:xfrm flipH="1">
            <a:off x="3132013" y="4076204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9" name="Line 105"/>
          <p:cNvSpPr>
            <a:spLocks noChangeShapeType="1"/>
          </p:cNvSpPr>
          <p:nvPr/>
        </p:nvSpPr>
        <p:spPr bwMode="auto">
          <a:xfrm flipH="1">
            <a:off x="1765076" y="4076203"/>
            <a:ext cx="2735361" cy="4326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" name="Line 106"/>
          <p:cNvSpPr>
            <a:spLocks noChangeShapeType="1"/>
          </p:cNvSpPr>
          <p:nvPr/>
        </p:nvSpPr>
        <p:spPr bwMode="auto">
          <a:xfrm flipH="1">
            <a:off x="4500438" y="4076204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1" name="Line 107"/>
          <p:cNvSpPr>
            <a:spLocks noChangeShapeType="1"/>
          </p:cNvSpPr>
          <p:nvPr/>
        </p:nvSpPr>
        <p:spPr bwMode="auto">
          <a:xfrm>
            <a:off x="5364038" y="4076204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" name="Line 108"/>
          <p:cNvSpPr>
            <a:spLocks noChangeShapeType="1"/>
          </p:cNvSpPr>
          <p:nvPr/>
        </p:nvSpPr>
        <p:spPr bwMode="auto">
          <a:xfrm>
            <a:off x="5652963" y="4076204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Rectangle 61"/>
          <p:cNvSpPr>
            <a:spLocks noChangeArrowheads="1"/>
          </p:cNvSpPr>
          <p:nvPr/>
        </p:nvSpPr>
        <p:spPr bwMode="auto">
          <a:xfrm>
            <a:off x="1765077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22" name="Rectangle 62"/>
          <p:cNvSpPr>
            <a:spLocks noChangeArrowheads="1"/>
          </p:cNvSpPr>
          <p:nvPr/>
        </p:nvSpPr>
        <p:spPr bwMode="auto">
          <a:xfrm>
            <a:off x="2627114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23" name="Rectangle 63"/>
          <p:cNvSpPr>
            <a:spLocks noChangeArrowheads="1"/>
          </p:cNvSpPr>
          <p:nvPr/>
        </p:nvSpPr>
        <p:spPr bwMode="auto">
          <a:xfrm>
            <a:off x="205400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24" name="Rectangle 64"/>
          <p:cNvSpPr>
            <a:spLocks noChangeArrowheads="1"/>
          </p:cNvSpPr>
          <p:nvPr/>
        </p:nvSpPr>
        <p:spPr bwMode="auto">
          <a:xfrm>
            <a:off x="2341339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25" name="Rectangle 65"/>
          <p:cNvSpPr>
            <a:spLocks noChangeArrowheads="1"/>
          </p:cNvSpPr>
          <p:nvPr/>
        </p:nvSpPr>
        <p:spPr bwMode="auto">
          <a:xfrm>
            <a:off x="4500339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26" name="Rectangle 66"/>
          <p:cNvSpPr>
            <a:spLocks noChangeArrowheads="1"/>
          </p:cNvSpPr>
          <p:nvPr/>
        </p:nvSpPr>
        <p:spPr bwMode="auto">
          <a:xfrm>
            <a:off x="5076602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7" name="Rectangle 67"/>
          <p:cNvSpPr>
            <a:spLocks noChangeArrowheads="1"/>
          </p:cNvSpPr>
          <p:nvPr/>
        </p:nvSpPr>
        <p:spPr bwMode="auto">
          <a:xfrm>
            <a:off x="4789264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28" name="Rectangle 68"/>
          <p:cNvSpPr>
            <a:spLocks noChangeArrowheads="1"/>
          </p:cNvSpPr>
          <p:nvPr/>
        </p:nvSpPr>
        <p:spPr bwMode="auto">
          <a:xfrm>
            <a:off x="5363939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9" name="Rectangle 69"/>
          <p:cNvSpPr>
            <a:spLocks noChangeArrowheads="1"/>
          </p:cNvSpPr>
          <p:nvPr/>
        </p:nvSpPr>
        <p:spPr bwMode="auto">
          <a:xfrm>
            <a:off x="723679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30" name="Rectangle 70"/>
          <p:cNvSpPr>
            <a:spLocks noChangeArrowheads="1"/>
          </p:cNvSpPr>
          <p:nvPr/>
        </p:nvSpPr>
        <p:spPr bwMode="auto">
          <a:xfrm>
            <a:off x="7813055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31" name="Rectangle 71"/>
          <p:cNvSpPr>
            <a:spLocks noChangeArrowheads="1"/>
          </p:cNvSpPr>
          <p:nvPr/>
        </p:nvSpPr>
        <p:spPr bwMode="auto">
          <a:xfrm>
            <a:off x="7525717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32" name="Rectangle 72"/>
          <p:cNvSpPr>
            <a:spLocks noChangeArrowheads="1"/>
          </p:cNvSpPr>
          <p:nvPr/>
        </p:nvSpPr>
        <p:spPr bwMode="auto">
          <a:xfrm>
            <a:off x="810039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33" name="Line 73"/>
          <p:cNvSpPr>
            <a:spLocks noChangeShapeType="1"/>
          </p:cNvSpPr>
          <p:nvPr/>
        </p:nvSpPr>
        <p:spPr bwMode="auto">
          <a:xfrm>
            <a:off x="1763812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4" name="Line 74"/>
          <p:cNvSpPr>
            <a:spLocks noChangeShapeType="1"/>
          </p:cNvSpPr>
          <p:nvPr/>
        </p:nvSpPr>
        <p:spPr bwMode="auto">
          <a:xfrm>
            <a:off x="4500339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5" name="Line 75"/>
          <p:cNvSpPr>
            <a:spLocks noChangeShapeType="1"/>
          </p:cNvSpPr>
          <p:nvPr/>
        </p:nvSpPr>
        <p:spPr bwMode="auto">
          <a:xfrm>
            <a:off x="7236792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6" name="Rectangle 85"/>
          <p:cNvSpPr>
            <a:spLocks noChangeArrowheads="1"/>
          </p:cNvSpPr>
          <p:nvPr/>
        </p:nvSpPr>
        <p:spPr bwMode="auto">
          <a:xfrm>
            <a:off x="313350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37" name="Rectangle 86"/>
          <p:cNvSpPr>
            <a:spLocks noChangeArrowheads="1"/>
          </p:cNvSpPr>
          <p:nvPr/>
        </p:nvSpPr>
        <p:spPr bwMode="auto">
          <a:xfrm>
            <a:off x="3709764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38" name="Rectangle 87"/>
          <p:cNvSpPr>
            <a:spLocks noChangeArrowheads="1"/>
          </p:cNvSpPr>
          <p:nvPr/>
        </p:nvSpPr>
        <p:spPr bwMode="auto">
          <a:xfrm>
            <a:off x="3422427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39" name="Rectangle 88"/>
          <p:cNvSpPr>
            <a:spLocks noChangeArrowheads="1"/>
          </p:cNvSpPr>
          <p:nvPr/>
        </p:nvSpPr>
        <p:spPr bwMode="auto">
          <a:xfrm>
            <a:off x="3997102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0" name="Line 89"/>
          <p:cNvSpPr>
            <a:spLocks noChangeShapeType="1"/>
          </p:cNvSpPr>
          <p:nvPr/>
        </p:nvSpPr>
        <p:spPr bwMode="auto">
          <a:xfrm>
            <a:off x="3131914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41" name="Rectangle 65"/>
          <p:cNvSpPr>
            <a:spLocks noChangeArrowheads="1"/>
          </p:cNvSpPr>
          <p:nvPr/>
        </p:nvSpPr>
        <p:spPr bwMode="auto">
          <a:xfrm>
            <a:off x="5869334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142" name="Rectangle 66"/>
          <p:cNvSpPr>
            <a:spLocks noChangeArrowheads="1"/>
          </p:cNvSpPr>
          <p:nvPr/>
        </p:nvSpPr>
        <p:spPr bwMode="auto">
          <a:xfrm>
            <a:off x="6445597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70</a:t>
            </a:r>
            <a:endParaRPr lang="cs-CZ" b="1"/>
          </a:p>
        </p:txBody>
      </p:sp>
      <p:sp>
        <p:nvSpPr>
          <p:cNvPr id="143" name="Rectangle 67"/>
          <p:cNvSpPr>
            <a:spLocks noChangeArrowheads="1"/>
          </p:cNvSpPr>
          <p:nvPr/>
        </p:nvSpPr>
        <p:spPr bwMode="auto">
          <a:xfrm>
            <a:off x="6158259" y="450889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44" name="Rectangle 68"/>
          <p:cNvSpPr>
            <a:spLocks noChangeArrowheads="1"/>
          </p:cNvSpPr>
          <p:nvPr/>
        </p:nvSpPr>
        <p:spPr bwMode="auto">
          <a:xfrm>
            <a:off x="6732934" y="45088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5" name="Line 74"/>
          <p:cNvSpPr>
            <a:spLocks noChangeShapeType="1"/>
          </p:cNvSpPr>
          <p:nvPr/>
        </p:nvSpPr>
        <p:spPr bwMode="auto">
          <a:xfrm>
            <a:off x="5869334" y="45088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grpSp>
        <p:nvGrpSpPr>
          <p:cNvPr id="148" name="Group 147"/>
          <p:cNvGrpSpPr/>
          <p:nvPr/>
        </p:nvGrpSpPr>
        <p:grpSpPr>
          <a:xfrm>
            <a:off x="971600" y="5661025"/>
            <a:ext cx="1944216" cy="360263"/>
            <a:chOff x="971600" y="5445224"/>
            <a:chExt cx="1944216" cy="360263"/>
          </a:xfrm>
        </p:grpSpPr>
        <p:sp>
          <p:nvSpPr>
            <p:cNvPr id="149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150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0" name="Freeform 159"/>
          <p:cNvSpPr/>
          <p:nvPr/>
        </p:nvSpPr>
        <p:spPr bwMode="auto">
          <a:xfrm>
            <a:off x="3419872" y="2348657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1" name="Freeform 160"/>
          <p:cNvSpPr/>
          <p:nvPr/>
        </p:nvSpPr>
        <p:spPr bwMode="auto">
          <a:xfrm>
            <a:off x="4788024" y="2348657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Freeform 161"/>
          <p:cNvSpPr/>
          <p:nvPr/>
        </p:nvSpPr>
        <p:spPr bwMode="auto">
          <a:xfrm>
            <a:off x="6156176" y="2348657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AutoShape 56"/>
          <p:cNvSpPr>
            <a:spLocks noChangeArrowheads="1"/>
          </p:cNvSpPr>
          <p:nvPr/>
        </p:nvSpPr>
        <p:spPr bwMode="auto">
          <a:xfrm>
            <a:off x="1043608" y="1052513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7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7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8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09" name="Group 108"/>
          <p:cNvGrpSpPr/>
          <p:nvPr/>
        </p:nvGrpSpPr>
        <p:grpSpPr>
          <a:xfrm>
            <a:off x="3347864" y="5661248"/>
            <a:ext cx="2088232" cy="360263"/>
            <a:chOff x="3491880" y="4941168"/>
            <a:chExt cx="1656184" cy="360263"/>
          </a:xfrm>
        </p:grpSpPr>
        <p:sp>
          <p:nvSpPr>
            <p:cNvPr id="110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111" name="Freeform 110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152" name="Straight Arrow Connector 151"/>
          <p:cNvCxnSpPr/>
          <p:nvPr/>
        </p:nvCxnSpPr>
        <p:spPr bwMode="auto">
          <a:xfrm flipH="1">
            <a:off x="6012160" y="3717032"/>
            <a:ext cx="576064" cy="720080"/>
          </a:xfrm>
          <a:prstGeom prst="straightConnector1">
            <a:avLst/>
          </a:pr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Freeform 6"/>
          <p:cNvSpPr/>
          <p:nvPr/>
        </p:nvSpPr>
        <p:spPr bwMode="auto">
          <a:xfrm>
            <a:off x="5240867" y="3342496"/>
            <a:ext cx="1295400" cy="348971"/>
          </a:xfrm>
          <a:custGeom>
            <a:avLst/>
            <a:gdLst>
              <a:gd name="connsiteX0" fmla="*/ 1295400 w 1295400"/>
              <a:gd name="connsiteY0" fmla="*/ 348971 h 348971"/>
              <a:gd name="connsiteX1" fmla="*/ 668866 w 1295400"/>
              <a:gd name="connsiteY1" fmla="*/ 52637 h 348971"/>
              <a:gd name="connsiteX2" fmla="*/ 127000 w 1295400"/>
              <a:gd name="connsiteY2" fmla="*/ 27237 h 348971"/>
              <a:gd name="connsiteX3" fmla="*/ 0 w 1295400"/>
              <a:gd name="connsiteY3" fmla="*/ 340504 h 34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0" h="348971">
                <a:moveTo>
                  <a:pt x="1295400" y="348971"/>
                </a:moveTo>
                <a:cubicBezTo>
                  <a:pt x="1079499" y="227615"/>
                  <a:pt x="863599" y="106259"/>
                  <a:pt x="668866" y="52637"/>
                </a:cubicBezTo>
                <a:cubicBezTo>
                  <a:pt x="474133" y="-985"/>
                  <a:pt x="238478" y="-20741"/>
                  <a:pt x="127000" y="27237"/>
                </a:cubicBezTo>
                <a:cubicBezTo>
                  <a:pt x="15522" y="75215"/>
                  <a:pt x="7761" y="207859"/>
                  <a:pt x="0" y="340504"/>
                </a:cubicBez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AutoShape 3"/>
          <p:cNvSpPr>
            <a:spLocks noChangeArrowheads="1"/>
          </p:cNvSpPr>
          <p:nvPr/>
        </p:nvSpPr>
        <p:spPr bwMode="auto">
          <a:xfrm>
            <a:off x="6444208" y="3501008"/>
            <a:ext cx="1512168" cy="360040"/>
          </a:xfrm>
          <a:prstGeom prst="roundRect">
            <a:avLst>
              <a:gd name="adj" fmla="val 2229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mtClean="0"/>
              <a:t>median = 60 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19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AutoShape 3"/>
          <p:cNvSpPr>
            <a:spLocks noChangeArrowheads="1"/>
          </p:cNvSpPr>
          <p:nvPr/>
        </p:nvSpPr>
        <p:spPr bwMode="auto">
          <a:xfrm>
            <a:off x="323528" y="2780705"/>
            <a:ext cx="8496944" cy="2808536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3" name="AutoShape 3"/>
          <p:cNvSpPr>
            <a:spLocks noChangeArrowheads="1"/>
          </p:cNvSpPr>
          <p:nvPr/>
        </p:nvSpPr>
        <p:spPr bwMode="auto">
          <a:xfrm>
            <a:off x="323528" y="764704"/>
            <a:ext cx="8496944" cy="187220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4" name="Freeform 233"/>
          <p:cNvSpPr/>
          <p:nvPr/>
        </p:nvSpPr>
        <p:spPr bwMode="auto">
          <a:xfrm>
            <a:off x="2627784" y="2204641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5" name="Freeform 234"/>
          <p:cNvSpPr/>
          <p:nvPr/>
        </p:nvSpPr>
        <p:spPr bwMode="auto">
          <a:xfrm>
            <a:off x="3995936" y="2204641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6" name="Freeform 235"/>
          <p:cNvSpPr/>
          <p:nvPr/>
        </p:nvSpPr>
        <p:spPr bwMode="auto">
          <a:xfrm>
            <a:off x="5364088" y="2204641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7" name="Freeform 236"/>
          <p:cNvSpPr/>
          <p:nvPr/>
        </p:nvSpPr>
        <p:spPr bwMode="auto">
          <a:xfrm>
            <a:off x="6732240" y="2204641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AutoShape 137"/>
          <p:cNvSpPr>
            <a:spLocks noChangeArrowheads="1"/>
          </p:cNvSpPr>
          <p:nvPr/>
        </p:nvSpPr>
        <p:spPr bwMode="auto">
          <a:xfrm>
            <a:off x="5940152" y="4797151"/>
            <a:ext cx="2736304" cy="57606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Freeform 228"/>
          <p:cNvSpPr/>
          <p:nvPr/>
        </p:nvSpPr>
        <p:spPr bwMode="auto">
          <a:xfrm>
            <a:off x="1691680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0" name="Freeform 229"/>
          <p:cNvSpPr/>
          <p:nvPr/>
        </p:nvSpPr>
        <p:spPr bwMode="auto">
          <a:xfrm>
            <a:off x="3059832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1" name="Freeform 230"/>
          <p:cNvSpPr/>
          <p:nvPr/>
        </p:nvSpPr>
        <p:spPr bwMode="auto">
          <a:xfrm>
            <a:off x="4427984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2" name="Freeform 231"/>
          <p:cNvSpPr/>
          <p:nvPr/>
        </p:nvSpPr>
        <p:spPr bwMode="auto">
          <a:xfrm>
            <a:off x="5796136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3" name="Freeform 232"/>
          <p:cNvSpPr/>
          <p:nvPr/>
        </p:nvSpPr>
        <p:spPr bwMode="auto">
          <a:xfrm>
            <a:off x="7164288" y="5013175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0" name="AutoShape 137"/>
          <p:cNvSpPr>
            <a:spLocks noChangeArrowheads="1"/>
          </p:cNvSpPr>
          <p:nvPr/>
        </p:nvSpPr>
        <p:spPr bwMode="auto">
          <a:xfrm>
            <a:off x="2699792" y="3284761"/>
            <a:ext cx="3312368" cy="136815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1" name="Rectangle 60"/>
          <p:cNvSpPr>
            <a:spLocks noChangeArrowheads="1"/>
          </p:cNvSpPr>
          <p:nvPr/>
        </p:nvSpPr>
        <p:spPr bwMode="auto">
          <a:xfrm>
            <a:off x="3779912" y="378881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2" name="Rectangle 60"/>
          <p:cNvSpPr>
            <a:spLocks noChangeArrowheads="1"/>
          </p:cNvSpPr>
          <p:nvPr/>
        </p:nvSpPr>
        <p:spPr bwMode="auto">
          <a:xfrm>
            <a:off x="4067944" y="3788817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6" name="Rectangle 60"/>
          <p:cNvSpPr>
            <a:spLocks noChangeArrowheads="1"/>
          </p:cNvSpPr>
          <p:nvPr/>
        </p:nvSpPr>
        <p:spPr bwMode="auto">
          <a:xfrm>
            <a:off x="4355976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7" name="Rectangle 60"/>
          <p:cNvSpPr>
            <a:spLocks noChangeArrowheads="1"/>
          </p:cNvSpPr>
          <p:nvPr/>
        </p:nvSpPr>
        <p:spPr bwMode="auto">
          <a:xfrm>
            <a:off x="4644008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8" name="Rectangle 60"/>
          <p:cNvSpPr>
            <a:spLocks noChangeArrowheads="1"/>
          </p:cNvSpPr>
          <p:nvPr/>
        </p:nvSpPr>
        <p:spPr bwMode="auto">
          <a:xfrm>
            <a:off x="4932040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1" name="Rectangle 60"/>
          <p:cNvSpPr>
            <a:spLocks noChangeArrowheads="1"/>
          </p:cNvSpPr>
          <p:nvPr/>
        </p:nvSpPr>
        <p:spPr bwMode="auto">
          <a:xfrm>
            <a:off x="2987824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2" name="Rectangle 60"/>
          <p:cNvSpPr>
            <a:spLocks noChangeArrowheads="1"/>
          </p:cNvSpPr>
          <p:nvPr/>
        </p:nvSpPr>
        <p:spPr bwMode="auto">
          <a:xfrm>
            <a:off x="3275856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3563888" y="4364881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2" name="Rectangle 60"/>
          <p:cNvSpPr>
            <a:spLocks noChangeArrowheads="1"/>
          </p:cNvSpPr>
          <p:nvPr/>
        </p:nvSpPr>
        <p:spPr bwMode="auto">
          <a:xfrm>
            <a:off x="5292253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3" name="Rectangle 57"/>
          <p:cNvSpPr>
            <a:spLocks noChangeArrowheads="1"/>
          </p:cNvSpPr>
          <p:nvPr/>
        </p:nvSpPr>
        <p:spPr bwMode="auto">
          <a:xfrm>
            <a:off x="4214738" y="1339752"/>
            <a:ext cx="288925" cy="29130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4789413" y="1340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15" name="Rectangle 59"/>
          <p:cNvSpPr>
            <a:spLocks noChangeArrowheads="1"/>
          </p:cNvSpPr>
          <p:nvPr/>
        </p:nvSpPr>
        <p:spPr bwMode="auto">
          <a:xfrm>
            <a:off x="4502075" y="1340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16" name="Rectangle 60"/>
          <p:cNvSpPr>
            <a:spLocks noChangeArrowheads="1"/>
          </p:cNvSpPr>
          <p:nvPr/>
        </p:nvSpPr>
        <p:spPr bwMode="auto">
          <a:xfrm>
            <a:off x="5076750" y="13405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17" name="Rectangle 60"/>
          <p:cNvSpPr>
            <a:spLocks noChangeArrowheads="1"/>
          </p:cNvSpPr>
          <p:nvPr/>
        </p:nvSpPr>
        <p:spPr bwMode="auto">
          <a:xfrm>
            <a:off x="5004221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8" name="Rectangle 60"/>
          <p:cNvSpPr>
            <a:spLocks noChangeArrowheads="1"/>
          </p:cNvSpPr>
          <p:nvPr/>
        </p:nvSpPr>
        <p:spPr bwMode="auto">
          <a:xfrm>
            <a:off x="4716189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19" name="Rectangle 60"/>
          <p:cNvSpPr>
            <a:spLocks noChangeArrowheads="1"/>
          </p:cNvSpPr>
          <p:nvPr/>
        </p:nvSpPr>
        <p:spPr bwMode="auto">
          <a:xfrm>
            <a:off x="4428157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0" name="Rectangle 60"/>
          <p:cNvSpPr>
            <a:spLocks noChangeArrowheads="1"/>
          </p:cNvSpPr>
          <p:nvPr/>
        </p:nvSpPr>
        <p:spPr bwMode="auto">
          <a:xfrm>
            <a:off x="4140125" y="162778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899592" y="299695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/>
              <a:t>I</a:t>
            </a:r>
            <a:r>
              <a:rPr lang="en-US" b="1" smtClean="0"/>
              <a:t>nsert</a:t>
            </a:r>
            <a:r>
              <a:rPr lang="cs-CZ" b="1" smtClean="0"/>
              <a:t> </a:t>
            </a:r>
            <a:r>
              <a:rPr lang="en-US" b="1" smtClean="0"/>
              <a:t>95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8" name="Line 104"/>
          <p:cNvSpPr>
            <a:spLocks noChangeShapeType="1"/>
          </p:cNvSpPr>
          <p:nvPr/>
        </p:nvSpPr>
        <p:spPr bwMode="auto">
          <a:xfrm flipH="1">
            <a:off x="2843286" y="1699940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9" name="Line 105"/>
          <p:cNvSpPr>
            <a:spLocks noChangeShapeType="1"/>
          </p:cNvSpPr>
          <p:nvPr/>
        </p:nvSpPr>
        <p:spPr bwMode="auto">
          <a:xfrm flipH="1">
            <a:off x="1476349" y="1699939"/>
            <a:ext cx="2735361" cy="4326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0" name="Line 106"/>
          <p:cNvSpPr>
            <a:spLocks noChangeShapeType="1"/>
          </p:cNvSpPr>
          <p:nvPr/>
        </p:nvSpPr>
        <p:spPr bwMode="auto">
          <a:xfrm flipH="1">
            <a:off x="4211711" y="1699940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1" name="Line 107"/>
          <p:cNvSpPr>
            <a:spLocks noChangeShapeType="1"/>
          </p:cNvSpPr>
          <p:nvPr/>
        </p:nvSpPr>
        <p:spPr bwMode="auto">
          <a:xfrm>
            <a:off x="5075311" y="1699940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" name="Line 108"/>
          <p:cNvSpPr>
            <a:spLocks noChangeShapeType="1"/>
          </p:cNvSpPr>
          <p:nvPr/>
        </p:nvSpPr>
        <p:spPr bwMode="auto">
          <a:xfrm>
            <a:off x="5364236" y="1699940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Rectangle 61"/>
          <p:cNvSpPr>
            <a:spLocks noChangeArrowheads="1"/>
          </p:cNvSpPr>
          <p:nvPr/>
        </p:nvSpPr>
        <p:spPr bwMode="auto">
          <a:xfrm>
            <a:off x="1476350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22" name="Rectangle 62"/>
          <p:cNvSpPr>
            <a:spLocks noChangeArrowheads="1"/>
          </p:cNvSpPr>
          <p:nvPr/>
        </p:nvSpPr>
        <p:spPr bwMode="auto">
          <a:xfrm>
            <a:off x="233838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23" name="Rectangle 63"/>
          <p:cNvSpPr>
            <a:spLocks noChangeArrowheads="1"/>
          </p:cNvSpPr>
          <p:nvPr/>
        </p:nvSpPr>
        <p:spPr bwMode="auto">
          <a:xfrm>
            <a:off x="176527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24" name="Rectangle 64"/>
          <p:cNvSpPr>
            <a:spLocks noChangeArrowheads="1"/>
          </p:cNvSpPr>
          <p:nvPr/>
        </p:nvSpPr>
        <p:spPr bwMode="auto">
          <a:xfrm>
            <a:off x="2052612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25" name="Rectangle 65"/>
          <p:cNvSpPr>
            <a:spLocks noChangeArrowheads="1"/>
          </p:cNvSpPr>
          <p:nvPr/>
        </p:nvSpPr>
        <p:spPr bwMode="auto">
          <a:xfrm>
            <a:off x="4211612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26" name="Rectangle 66"/>
          <p:cNvSpPr>
            <a:spLocks noChangeArrowheads="1"/>
          </p:cNvSpPr>
          <p:nvPr/>
        </p:nvSpPr>
        <p:spPr bwMode="auto">
          <a:xfrm>
            <a:off x="478787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7" name="Rectangle 67"/>
          <p:cNvSpPr>
            <a:spLocks noChangeArrowheads="1"/>
          </p:cNvSpPr>
          <p:nvPr/>
        </p:nvSpPr>
        <p:spPr bwMode="auto">
          <a:xfrm>
            <a:off x="450053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28" name="Rectangle 68"/>
          <p:cNvSpPr>
            <a:spLocks noChangeArrowheads="1"/>
          </p:cNvSpPr>
          <p:nvPr/>
        </p:nvSpPr>
        <p:spPr bwMode="auto">
          <a:xfrm>
            <a:off x="5075212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29" name="Rectangle 69"/>
          <p:cNvSpPr>
            <a:spLocks noChangeArrowheads="1"/>
          </p:cNvSpPr>
          <p:nvPr/>
        </p:nvSpPr>
        <p:spPr bwMode="auto">
          <a:xfrm>
            <a:off x="694806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30" name="Rectangle 70"/>
          <p:cNvSpPr>
            <a:spLocks noChangeArrowheads="1"/>
          </p:cNvSpPr>
          <p:nvPr/>
        </p:nvSpPr>
        <p:spPr bwMode="auto">
          <a:xfrm>
            <a:off x="7524328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31" name="Rectangle 71"/>
          <p:cNvSpPr>
            <a:spLocks noChangeArrowheads="1"/>
          </p:cNvSpPr>
          <p:nvPr/>
        </p:nvSpPr>
        <p:spPr bwMode="auto">
          <a:xfrm>
            <a:off x="7236990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32" name="Rectangle 72"/>
          <p:cNvSpPr>
            <a:spLocks noChangeArrowheads="1"/>
          </p:cNvSpPr>
          <p:nvPr/>
        </p:nvSpPr>
        <p:spPr bwMode="auto">
          <a:xfrm>
            <a:off x="781166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33" name="Line 73"/>
          <p:cNvSpPr>
            <a:spLocks noChangeShapeType="1"/>
          </p:cNvSpPr>
          <p:nvPr/>
        </p:nvSpPr>
        <p:spPr bwMode="auto">
          <a:xfrm>
            <a:off x="1475085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4" name="Line 74"/>
          <p:cNvSpPr>
            <a:spLocks noChangeShapeType="1"/>
          </p:cNvSpPr>
          <p:nvPr/>
        </p:nvSpPr>
        <p:spPr bwMode="auto">
          <a:xfrm>
            <a:off x="4211612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5" name="Line 75"/>
          <p:cNvSpPr>
            <a:spLocks noChangeShapeType="1"/>
          </p:cNvSpPr>
          <p:nvPr/>
        </p:nvSpPr>
        <p:spPr bwMode="auto">
          <a:xfrm>
            <a:off x="6948065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36" name="Rectangle 85"/>
          <p:cNvSpPr>
            <a:spLocks noChangeArrowheads="1"/>
          </p:cNvSpPr>
          <p:nvPr/>
        </p:nvSpPr>
        <p:spPr bwMode="auto">
          <a:xfrm>
            <a:off x="284477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37" name="Rectangle 86"/>
          <p:cNvSpPr>
            <a:spLocks noChangeArrowheads="1"/>
          </p:cNvSpPr>
          <p:nvPr/>
        </p:nvSpPr>
        <p:spPr bwMode="auto">
          <a:xfrm>
            <a:off x="342103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38" name="Rectangle 87"/>
          <p:cNvSpPr>
            <a:spLocks noChangeArrowheads="1"/>
          </p:cNvSpPr>
          <p:nvPr/>
        </p:nvSpPr>
        <p:spPr bwMode="auto">
          <a:xfrm>
            <a:off x="3133700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39" name="Rectangle 88"/>
          <p:cNvSpPr>
            <a:spLocks noChangeArrowheads="1"/>
          </p:cNvSpPr>
          <p:nvPr/>
        </p:nvSpPr>
        <p:spPr bwMode="auto">
          <a:xfrm>
            <a:off x="3708375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0" name="Line 89"/>
          <p:cNvSpPr>
            <a:spLocks noChangeShapeType="1"/>
          </p:cNvSpPr>
          <p:nvPr/>
        </p:nvSpPr>
        <p:spPr bwMode="auto">
          <a:xfrm>
            <a:off x="2843187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41" name="Rectangle 65"/>
          <p:cNvSpPr>
            <a:spLocks noChangeArrowheads="1"/>
          </p:cNvSpPr>
          <p:nvPr/>
        </p:nvSpPr>
        <p:spPr bwMode="auto">
          <a:xfrm>
            <a:off x="558060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142" name="Rectangle 66"/>
          <p:cNvSpPr>
            <a:spLocks noChangeArrowheads="1"/>
          </p:cNvSpPr>
          <p:nvPr/>
        </p:nvSpPr>
        <p:spPr bwMode="auto">
          <a:xfrm>
            <a:off x="6156870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70</a:t>
            </a:r>
            <a:endParaRPr lang="cs-CZ" b="1"/>
          </a:p>
        </p:txBody>
      </p:sp>
      <p:sp>
        <p:nvSpPr>
          <p:cNvPr id="143" name="Rectangle 67"/>
          <p:cNvSpPr>
            <a:spLocks noChangeArrowheads="1"/>
          </p:cNvSpPr>
          <p:nvPr/>
        </p:nvSpPr>
        <p:spPr bwMode="auto">
          <a:xfrm>
            <a:off x="5869532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44" name="Rectangle 68"/>
          <p:cNvSpPr>
            <a:spLocks noChangeArrowheads="1"/>
          </p:cNvSpPr>
          <p:nvPr/>
        </p:nvSpPr>
        <p:spPr bwMode="auto">
          <a:xfrm>
            <a:off x="6444207" y="21326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5" name="Line 74"/>
          <p:cNvSpPr>
            <a:spLocks noChangeShapeType="1"/>
          </p:cNvSpPr>
          <p:nvPr/>
        </p:nvSpPr>
        <p:spPr bwMode="auto">
          <a:xfrm>
            <a:off x="5580607" y="213263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09" name="Rectangle 90"/>
          <p:cNvSpPr>
            <a:spLocks noChangeArrowheads="1"/>
          </p:cNvSpPr>
          <p:nvPr/>
        </p:nvSpPr>
        <p:spPr bwMode="auto">
          <a:xfrm>
            <a:off x="3057972" y="4077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10" name="Rectangle 91"/>
          <p:cNvSpPr>
            <a:spLocks noChangeArrowheads="1"/>
          </p:cNvSpPr>
          <p:nvPr/>
        </p:nvSpPr>
        <p:spPr bwMode="auto">
          <a:xfrm>
            <a:off x="3634234" y="4077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1" name="Rectangle 92"/>
          <p:cNvSpPr>
            <a:spLocks noChangeArrowheads="1"/>
          </p:cNvSpPr>
          <p:nvPr/>
        </p:nvSpPr>
        <p:spPr bwMode="auto">
          <a:xfrm>
            <a:off x="3346897" y="4077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47" name="Rectangle 93"/>
          <p:cNvSpPr>
            <a:spLocks noChangeArrowheads="1"/>
          </p:cNvSpPr>
          <p:nvPr/>
        </p:nvSpPr>
        <p:spPr bwMode="auto">
          <a:xfrm>
            <a:off x="3921572" y="40770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8" name="Rectangle 94"/>
          <p:cNvSpPr>
            <a:spLocks noChangeArrowheads="1"/>
          </p:cNvSpPr>
          <p:nvPr/>
        </p:nvSpPr>
        <p:spPr bwMode="auto">
          <a:xfrm>
            <a:off x="3850134" y="350237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49" name="Line 95"/>
          <p:cNvSpPr>
            <a:spLocks noChangeShapeType="1"/>
          </p:cNvSpPr>
          <p:nvPr/>
        </p:nvSpPr>
        <p:spPr bwMode="auto">
          <a:xfrm>
            <a:off x="3057972" y="407704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Line 96"/>
          <p:cNvSpPr>
            <a:spLocks noChangeShapeType="1"/>
          </p:cNvSpPr>
          <p:nvPr/>
        </p:nvSpPr>
        <p:spPr bwMode="auto">
          <a:xfrm flipH="1">
            <a:off x="3057972" y="3860825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1" name="Rectangle 97"/>
          <p:cNvSpPr>
            <a:spLocks noChangeArrowheads="1"/>
          </p:cNvSpPr>
          <p:nvPr/>
        </p:nvSpPr>
        <p:spPr bwMode="auto">
          <a:xfrm>
            <a:off x="4426397" y="40786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52" name="Rectangle 98"/>
          <p:cNvSpPr>
            <a:spLocks noChangeArrowheads="1"/>
          </p:cNvSpPr>
          <p:nvPr/>
        </p:nvSpPr>
        <p:spPr bwMode="auto">
          <a:xfrm>
            <a:off x="5002659" y="40786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3" name="Rectangle 99"/>
          <p:cNvSpPr>
            <a:spLocks noChangeArrowheads="1"/>
          </p:cNvSpPr>
          <p:nvPr/>
        </p:nvSpPr>
        <p:spPr bwMode="auto">
          <a:xfrm>
            <a:off x="4715322" y="40786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54" name="Rectangle 100"/>
          <p:cNvSpPr>
            <a:spLocks noChangeArrowheads="1"/>
          </p:cNvSpPr>
          <p:nvPr/>
        </p:nvSpPr>
        <p:spPr bwMode="auto">
          <a:xfrm>
            <a:off x="5289997" y="40786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5" name="Line 101"/>
          <p:cNvSpPr>
            <a:spLocks noChangeShapeType="1"/>
          </p:cNvSpPr>
          <p:nvPr/>
        </p:nvSpPr>
        <p:spPr bwMode="auto">
          <a:xfrm>
            <a:off x="4426397" y="407863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Rectangle 102"/>
          <p:cNvSpPr>
            <a:spLocks noChangeArrowheads="1"/>
          </p:cNvSpPr>
          <p:nvPr/>
        </p:nvSpPr>
        <p:spPr bwMode="auto">
          <a:xfrm>
            <a:off x="4139059" y="35007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7" name="Rectangle 103"/>
          <p:cNvSpPr>
            <a:spLocks noChangeArrowheads="1"/>
          </p:cNvSpPr>
          <p:nvPr/>
        </p:nvSpPr>
        <p:spPr bwMode="auto">
          <a:xfrm>
            <a:off x="4426397" y="35007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8" name="Rectangle 104"/>
          <p:cNvSpPr>
            <a:spLocks noChangeArrowheads="1"/>
          </p:cNvSpPr>
          <p:nvPr/>
        </p:nvSpPr>
        <p:spPr bwMode="auto">
          <a:xfrm>
            <a:off x="4715322" y="350078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>
            <a:off x="4139952" y="3860825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6"/>
          <p:cNvSpPr>
            <a:spLocks noChangeShapeType="1"/>
          </p:cNvSpPr>
          <p:nvPr/>
        </p:nvSpPr>
        <p:spPr bwMode="auto">
          <a:xfrm>
            <a:off x="3850134" y="350078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7"/>
          <p:cNvSpPr>
            <a:spLocks noChangeShapeType="1"/>
          </p:cNvSpPr>
          <p:nvPr/>
        </p:nvSpPr>
        <p:spPr bwMode="auto">
          <a:xfrm>
            <a:off x="4716016" y="4436889"/>
            <a:ext cx="1296144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8"/>
          <p:cNvSpPr>
            <a:spLocks noChangeShapeType="1"/>
          </p:cNvSpPr>
          <p:nvPr/>
        </p:nvSpPr>
        <p:spPr bwMode="auto">
          <a:xfrm>
            <a:off x="5004047" y="4436889"/>
            <a:ext cx="2376265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9"/>
          <p:cNvSpPr>
            <a:spLocks noChangeShapeType="1"/>
          </p:cNvSpPr>
          <p:nvPr/>
        </p:nvSpPr>
        <p:spPr bwMode="auto">
          <a:xfrm flipH="1">
            <a:off x="1907703" y="4436888"/>
            <a:ext cx="1440159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111"/>
          <p:cNvSpPr>
            <a:spLocks noChangeShapeType="1"/>
          </p:cNvSpPr>
          <p:nvPr/>
        </p:nvSpPr>
        <p:spPr bwMode="auto">
          <a:xfrm>
            <a:off x="4427983" y="4436889"/>
            <a:ext cx="216025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Line 112"/>
          <p:cNvSpPr>
            <a:spLocks noChangeShapeType="1"/>
          </p:cNvSpPr>
          <p:nvPr/>
        </p:nvSpPr>
        <p:spPr bwMode="auto">
          <a:xfrm flipH="1">
            <a:off x="3275856" y="4436888"/>
            <a:ext cx="360040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7" name="Line 110"/>
          <p:cNvSpPr>
            <a:spLocks noChangeShapeType="1"/>
          </p:cNvSpPr>
          <p:nvPr/>
        </p:nvSpPr>
        <p:spPr bwMode="auto">
          <a:xfrm flipH="1">
            <a:off x="539551" y="4436888"/>
            <a:ext cx="2520279" cy="50427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Rectangle 61"/>
          <p:cNvSpPr>
            <a:spLocks noChangeArrowheads="1"/>
          </p:cNvSpPr>
          <p:nvPr/>
        </p:nvSpPr>
        <p:spPr bwMode="auto">
          <a:xfrm>
            <a:off x="540941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70" name="Rectangle 62"/>
          <p:cNvSpPr>
            <a:spLocks noChangeArrowheads="1"/>
          </p:cNvSpPr>
          <p:nvPr/>
        </p:nvSpPr>
        <p:spPr bwMode="auto">
          <a:xfrm>
            <a:off x="140297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</a:t>
            </a:r>
            <a:endParaRPr lang="cs-CZ" b="1"/>
          </a:p>
        </p:txBody>
      </p:sp>
      <p:sp>
        <p:nvSpPr>
          <p:cNvPr id="171" name="Rectangle 63"/>
          <p:cNvSpPr>
            <a:spLocks noChangeArrowheads="1"/>
          </p:cNvSpPr>
          <p:nvPr/>
        </p:nvSpPr>
        <p:spPr bwMode="auto">
          <a:xfrm>
            <a:off x="82986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72" name="Rectangle 64"/>
          <p:cNvSpPr>
            <a:spLocks noChangeArrowheads="1"/>
          </p:cNvSpPr>
          <p:nvPr/>
        </p:nvSpPr>
        <p:spPr bwMode="auto">
          <a:xfrm>
            <a:off x="111720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73" name="Rectangle 65"/>
          <p:cNvSpPr>
            <a:spLocks noChangeArrowheads="1"/>
          </p:cNvSpPr>
          <p:nvPr/>
        </p:nvSpPr>
        <p:spPr bwMode="auto">
          <a:xfrm>
            <a:off x="327620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74" name="Rectangle 66"/>
          <p:cNvSpPr>
            <a:spLocks noChangeArrowheads="1"/>
          </p:cNvSpPr>
          <p:nvPr/>
        </p:nvSpPr>
        <p:spPr bwMode="auto">
          <a:xfrm>
            <a:off x="385246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5" name="Rectangle 67"/>
          <p:cNvSpPr>
            <a:spLocks noChangeArrowheads="1"/>
          </p:cNvSpPr>
          <p:nvPr/>
        </p:nvSpPr>
        <p:spPr bwMode="auto">
          <a:xfrm>
            <a:off x="356512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76" name="Rectangle 68"/>
          <p:cNvSpPr>
            <a:spLocks noChangeArrowheads="1"/>
          </p:cNvSpPr>
          <p:nvPr/>
        </p:nvSpPr>
        <p:spPr bwMode="auto">
          <a:xfrm>
            <a:off x="413980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7" name="Rectangle 69"/>
          <p:cNvSpPr>
            <a:spLocks noChangeArrowheads="1"/>
          </p:cNvSpPr>
          <p:nvPr/>
        </p:nvSpPr>
        <p:spPr bwMode="auto">
          <a:xfrm>
            <a:off x="601265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78" name="Rectangle 70"/>
          <p:cNvSpPr>
            <a:spLocks noChangeArrowheads="1"/>
          </p:cNvSpPr>
          <p:nvPr/>
        </p:nvSpPr>
        <p:spPr bwMode="auto">
          <a:xfrm>
            <a:off x="6588919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9" name="Rectangle 71"/>
          <p:cNvSpPr>
            <a:spLocks noChangeArrowheads="1"/>
          </p:cNvSpPr>
          <p:nvPr/>
        </p:nvSpPr>
        <p:spPr bwMode="auto">
          <a:xfrm>
            <a:off x="6301581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80" name="Rectangle 72"/>
          <p:cNvSpPr>
            <a:spLocks noChangeArrowheads="1"/>
          </p:cNvSpPr>
          <p:nvPr/>
        </p:nvSpPr>
        <p:spPr bwMode="auto">
          <a:xfrm>
            <a:off x="687625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1" name="Line 73"/>
          <p:cNvSpPr>
            <a:spLocks noChangeShapeType="1"/>
          </p:cNvSpPr>
          <p:nvPr/>
        </p:nvSpPr>
        <p:spPr bwMode="auto">
          <a:xfrm>
            <a:off x="539676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2" name="Line 74"/>
          <p:cNvSpPr>
            <a:spLocks noChangeShapeType="1"/>
          </p:cNvSpPr>
          <p:nvPr/>
        </p:nvSpPr>
        <p:spPr bwMode="auto">
          <a:xfrm>
            <a:off x="3276203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3" name="Line 75"/>
          <p:cNvSpPr>
            <a:spLocks noChangeShapeType="1"/>
          </p:cNvSpPr>
          <p:nvPr/>
        </p:nvSpPr>
        <p:spPr bwMode="auto">
          <a:xfrm>
            <a:off x="6012656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4" name="Rectangle 85"/>
          <p:cNvSpPr>
            <a:spLocks noChangeArrowheads="1"/>
          </p:cNvSpPr>
          <p:nvPr/>
        </p:nvSpPr>
        <p:spPr bwMode="auto">
          <a:xfrm>
            <a:off x="190936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85" name="Rectangle 86"/>
          <p:cNvSpPr>
            <a:spLocks noChangeArrowheads="1"/>
          </p:cNvSpPr>
          <p:nvPr/>
        </p:nvSpPr>
        <p:spPr bwMode="auto">
          <a:xfrm>
            <a:off x="248562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86" name="Rectangle 87"/>
          <p:cNvSpPr>
            <a:spLocks noChangeArrowheads="1"/>
          </p:cNvSpPr>
          <p:nvPr/>
        </p:nvSpPr>
        <p:spPr bwMode="auto">
          <a:xfrm>
            <a:off x="2198291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87" name="Rectangle 88"/>
          <p:cNvSpPr>
            <a:spLocks noChangeArrowheads="1"/>
          </p:cNvSpPr>
          <p:nvPr/>
        </p:nvSpPr>
        <p:spPr bwMode="auto">
          <a:xfrm>
            <a:off x="2772966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8" name="Line 89"/>
          <p:cNvSpPr>
            <a:spLocks noChangeShapeType="1"/>
          </p:cNvSpPr>
          <p:nvPr/>
        </p:nvSpPr>
        <p:spPr bwMode="auto">
          <a:xfrm>
            <a:off x="1907778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9" name="Rectangle 65"/>
          <p:cNvSpPr>
            <a:spLocks noChangeArrowheads="1"/>
          </p:cNvSpPr>
          <p:nvPr/>
        </p:nvSpPr>
        <p:spPr bwMode="auto">
          <a:xfrm>
            <a:off x="464519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190" name="Rectangle 66"/>
          <p:cNvSpPr>
            <a:spLocks noChangeArrowheads="1"/>
          </p:cNvSpPr>
          <p:nvPr/>
        </p:nvSpPr>
        <p:spPr bwMode="auto">
          <a:xfrm>
            <a:off x="5221461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70</a:t>
            </a:r>
            <a:endParaRPr lang="cs-CZ" b="1"/>
          </a:p>
        </p:txBody>
      </p:sp>
      <p:sp>
        <p:nvSpPr>
          <p:cNvPr id="191" name="Rectangle 67"/>
          <p:cNvSpPr>
            <a:spLocks noChangeArrowheads="1"/>
          </p:cNvSpPr>
          <p:nvPr/>
        </p:nvSpPr>
        <p:spPr bwMode="auto">
          <a:xfrm>
            <a:off x="493412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92" name="Rectangle 68"/>
          <p:cNvSpPr>
            <a:spLocks noChangeArrowheads="1"/>
          </p:cNvSpPr>
          <p:nvPr/>
        </p:nvSpPr>
        <p:spPr bwMode="auto">
          <a:xfrm>
            <a:off x="550879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3" name="Line 74"/>
          <p:cNvSpPr>
            <a:spLocks noChangeShapeType="1"/>
          </p:cNvSpPr>
          <p:nvPr/>
        </p:nvSpPr>
        <p:spPr bwMode="auto">
          <a:xfrm>
            <a:off x="4645198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94" name="Rectangle 69"/>
          <p:cNvSpPr>
            <a:spLocks noChangeArrowheads="1"/>
          </p:cNvSpPr>
          <p:nvPr/>
        </p:nvSpPr>
        <p:spPr bwMode="auto">
          <a:xfrm>
            <a:off x="738080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95" name="Rectangle 70"/>
          <p:cNvSpPr>
            <a:spLocks noChangeArrowheads="1"/>
          </p:cNvSpPr>
          <p:nvPr/>
        </p:nvSpPr>
        <p:spPr bwMode="auto">
          <a:xfrm>
            <a:off x="7957071" y="4941167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196" name="Rectangle 71"/>
          <p:cNvSpPr>
            <a:spLocks noChangeArrowheads="1"/>
          </p:cNvSpPr>
          <p:nvPr/>
        </p:nvSpPr>
        <p:spPr bwMode="auto">
          <a:xfrm>
            <a:off x="7669733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97" name="Rectangle 72"/>
          <p:cNvSpPr>
            <a:spLocks noChangeArrowheads="1"/>
          </p:cNvSpPr>
          <p:nvPr/>
        </p:nvSpPr>
        <p:spPr bwMode="auto">
          <a:xfrm>
            <a:off x="8244408" y="494116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8" name="Line 75"/>
          <p:cNvSpPr>
            <a:spLocks noChangeShapeType="1"/>
          </p:cNvSpPr>
          <p:nvPr/>
        </p:nvSpPr>
        <p:spPr bwMode="auto">
          <a:xfrm>
            <a:off x="7380808" y="494116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grpSp>
        <p:nvGrpSpPr>
          <p:cNvPr id="216" name="Group 215"/>
          <p:cNvGrpSpPr/>
          <p:nvPr/>
        </p:nvGrpSpPr>
        <p:grpSpPr>
          <a:xfrm>
            <a:off x="683568" y="5733256"/>
            <a:ext cx="1944216" cy="360263"/>
            <a:chOff x="971600" y="5445224"/>
            <a:chExt cx="1944216" cy="360263"/>
          </a:xfrm>
        </p:grpSpPr>
        <p:sp>
          <p:nvSpPr>
            <p:cNvPr id="217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218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9" name="AutoShape 56"/>
          <p:cNvSpPr>
            <a:spLocks noChangeArrowheads="1"/>
          </p:cNvSpPr>
          <p:nvPr/>
        </p:nvSpPr>
        <p:spPr bwMode="auto">
          <a:xfrm>
            <a:off x="899592" y="980505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24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4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4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4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5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5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5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66" name="Group 165"/>
          <p:cNvGrpSpPr/>
          <p:nvPr/>
        </p:nvGrpSpPr>
        <p:grpSpPr>
          <a:xfrm>
            <a:off x="683568" y="6237312"/>
            <a:ext cx="2088232" cy="360263"/>
            <a:chOff x="3491880" y="4941168"/>
            <a:chExt cx="1656184" cy="360263"/>
          </a:xfrm>
        </p:grpSpPr>
        <p:sp>
          <p:nvSpPr>
            <p:cNvPr id="168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199" name="Freeform 198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203" name="Straight Arrow Connector 202"/>
          <p:cNvCxnSpPr/>
          <p:nvPr/>
        </p:nvCxnSpPr>
        <p:spPr bwMode="auto">
          <a:xfrm>
            <a:off x="6732240" y="4077072"/>
            <a:ext cx="864096" cy="864096"/>
          </a:xfrm>
          <a:prstGeom prst="straightConnector1">
            <a:avLst/>
          </a:pr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" name="Freeform 203"/>
          <p:cNvSpPr/>
          <p:nvPr/>
        </p:nvSpPr>
        <p:spPr bwMode="auto">
          <a:xfrm>
            <a:off x="4860032" y="3717032"/>
            <a:ext cx="1800200" cy="360041"/>
          </a:xfrm>
          <a:custGeom>
            <a:avLst/>
            <a:gdLst>
              <a:gd name="connsiteX0" fmla="*/ 1295400 w 1295400"/>
              <a:gd name="connsiteY0" fmla="*/ 348971 h 348971"/>
              <a:gd name="connsiteX1" fmla="*/ 668866 w 1295400"/>
              <a:gd name="connsiteY1" fmla="*/ 52637 h 348971"/>
              <a:gd name="connsiteX2" fmla="*/ 127000 w 1295400"/>
              <a:gd name="connsiteY2" fmla="*/ 27237 h 348971"/>
              <a:gd name="connsiteX3" fmla="*/ 0 w 1295400"/>
              <a:gd name="connsiteY3" fmla="*/ 340504 h 34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0" h="348971">
                <a:moveTo>
                  <a:pt x="1295400" y="348971"/>
                </a:moveTo>
                <a:cubicBezTo>
                  <a:pt x="1079499" y="227615"/>
                  <a:pt x="863599" y="106259"/>
                  <a:pt x="668866" y="52637"/>
                </a:cubicBezTo>
                <a:cubicBezTo>
                  <a:pt x="474133" y="-985"/>
                  <a:pt x="238478" y="-20741"/>
                  <a:pt x="127000" y="27237"/>
                </a:cubicBezTo>
                <a:cubicBezTo>
                  <a:pt x="15522" y="75215"/>
                  <a:pt x="7761" y="207859"/>
                  <a:pt x="0" y="340504"/>
                </a:cubicBez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5" name="AutoShape 3"/>
          <p:cNvSpPr>
            <a:spLocks noChangeArrowheads="1"/>
          </p:cNvSpPr>
          <p:nvPr/>
        </p:nvSpPr>
        <p:spPr bwMode="auto">
          <a:xfrm>
            <a:off x="6516216" y="3861048"/>
            <a:ext cx="2160240" cy="360040"/>
          </a:xfrm>
          <a:prstGeom prst="roundRect">
            <a:avLst>
              <a:gd name="adj" fmla="val 2229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mtClean="0"/>
              <a:t>first median = 85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10" name="Freeform 209"/>
          <p:cNvSpPr/>
          <p:nvPr/>
        </p:nvSpPr>
        <p:spPr bwMode="auto">
          <a:xfrm>
            <a:off x="4067944" y="3068960"/>
            <a:ext cx="2448272" cy="374536"/>
          </a:xfrm>
          <a:custGeom>
            <a:avLst/>
            <a:gdLst>
              <a:gd name="connsiteX0" fmla="*/ 1295400 w 1295400"/>
              <a:gd name="connsiteY0" fmla="*/ 348971 h 348971"/>
              <a:gd name="connsiteX1" fmla="*/ 668866 w 1295400"/>
              <a:gd name="connsiteY1" fmla="*/ 52637 h 348971"/>
              <a:gd name="connsiteX2" fmla="*/ 127000 w 1295400"/>
              <a:gd name="connsiteY2" fmla="*/ 27237 h 348971"/>
              <a:gd name="connsiteX3" fmla="*/ 0 w 1295400"/>
              <a:gd name="connsiteY3" fmla="*/ 340504 h 34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0" h="348971">
                <a:moveTo>
                  <a:pt x="1295400" y="348971"/>
                </a:moveTo>
                <a:cubicBezTo>
                  <a:pt x="1079499" y="227615"/>
                  <a:pt x="863599" y="106259"/>
                  <a:pt x="668866" y="52637"/>
                </a:cubicBezTo>
                <a:cubicBezTo>
                  <a:pt x="474133" y="-985"/>
                  <a:pt x="238478" y="-20741"/>
                  <a:pt x="127000" y="27237"/>
                </a:cubicBezTo>
                <a:cubicBezTo>
                  <a:pt x="15522" y="75215"/>
                  <a:pt x="7761" y="207859"/>
                  <a:pt x="0" y="340504"/>
                </a:cubicBez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9" name="AutoShape 3"/>
          <p:cNvSpPr>
            <a:spLocks noChangeArrowheads="1"/>
          </p:cNvSpPr>
          <p:nvPr/>
        </p:nvSpPr>
        <p:spPr bwMode="auto">
          <a:xfrm>
            <a:off x="6300192" y="3212976"/>
            <a:ext cx="2304256" cy="360040"/>
          </a:xfrm>
          <a:prstGeom prst="roundRect">
            <a:avLst>
              <a:gd name="adj" fmla="val 2229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mtClean="0"/>
              <a:t>second median = 60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15" name="AutoShape 3"/>
          <p:cNvSpPr>
            <a:spLocks noChangeArrowheads="1"/>
          </p:cNvSpPr>
          <p:nvPr/>
        </p:nvSpPr>
        <p:spPr bwMode="auto">
          <a:xfrm>
            <a:off x="4139952" y="5733256"/>
            <a:ext cx="4320480" cy="792088"/>
          </a:xfrm>
          <a:prstGeom prst="roundRect">
            <a:avLst>
              <a:gd name="adj" fmla="val 1617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Note the router 60 in the root, detached</a:t>
            </a:r>
          </a:p>
          <a:p>
            <a:pPr marL="0" lvl="2"/>
            <a:r>
              <a:rPr lang="en-US" smtClean="0"/>
              <a:t>from its original position in the leaf.</a:t>
            </a:r>
          </a:p>
        </p:txBody>
      </p:sp>
    </p:spTree>
    <p:extLst>
      <p:ext uri="{BB962C8B-B14F-4D97-AF65-F5344CB8AC3E}">
        <p14:creationId xmlns:p14="http://schemas.microsoft.com/office/powerpoint/2010/main" val="225896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323528" y="2708920"/>
            <a:ext cx="8496944" cy="1368152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/>
              <a:t>Delete the </a:t>
            </a:r>
            <a:r>
              <a:rPr lang="en-US" smtClean="0"/>
              <a:t>key and its record </a:t>
            </a:r>
            <a:r>
              <a:rPr lang="en-US"/>
              <a:t>from the </a:t>
            </a:r>
            <a:r>
              <a:rPr lang="en-US" smtClean="0"/>
              <a:t>leaf L. </a:t>
            </a:r>
            <a:r>
              <a:rPr lang="en-US"/>
              <a:t>Arrange </a:t>
            </a:r>
            <a:r>
              <a:rPr lang="en-US" smtClean="0"/>
              <a:t>the keys in the leaf in </a:t>
            </a:r>
            <a:r>
              <a:rPr lang="en-US"/>
              <a:t>ascending </a:t>
            </a:r>
            <a:r>
              <a:rPr lang="en-US" smtClean="0"/>
              <a:t>order to </a:t>
            </a:r>
            <a:r>
              <a:rPr lang="en-US"/>
              <a:t>fill </a:t>
            </a:r>
            <a:r>
              <a:rPr lang="en-US" smtClean="0"/>
              <a:t>the void</a:t>
            </a:r>
            <a:r>
              <a:rPr lang="en-US"/>
              <a:t>. If </a:t>
            </a:r>
            <a:r>
              <a:rPr lang="en-US" smtClean="0"/>
              <a:t>the </a:t>
            </a:r>
            <a:r>
              <a:rPr lang="en-US"/>
              <a:t>deleted </a:t>
            </a:r>
            <a:r>
              <a:rPr lang="en-US" smtClean="0"/>
              <a:t>key K appears also in </a:t>
            </a:r>
            <a:r>
              <a:rPr lang="en-US"/>
              <a:t>the </a:t>
            </a:r>
            <a:r>
              <a:rPr lang="en-US" smtClean="0"/>
              <a:t>parent node P replace it by the next bigger key K1 from L (explain why it exists) and leave K1 in L as well.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67544" y="2348880"/>
            <a:ext cx="5544616" cy="432048"/>
          </a:xfrm>
          <a:prstGeom prst="roundRect">
            <a:avLst>
              <a:gd name="adj" fmla="val 1617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Leaf more than half full  or  leaf == root?   YES.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4941168"/>
            <a:ext cx="8568952" cy="1152128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Move one (or more if you wish and rules permit)  key(s) from sibling S to the leaf L, reflect the changes in the parent P of L and parent P2 of sibling S.</a:t>
            </a:r>
          </a:p>
          <a:p>
            <a:pPr marL="0" lvl="2"/>
            <a:r>
              <a:rPr lang="en-US" smtClean="0"/>
              <a:t>(</a:t>
            </a:r>
            <a:r>
              <a:rPr lang="en-US"/>
              <a:t>I</a:t>
            </a:r>
            <a:r>
              <a:rPr lang="en-US" smtClean="0"/>
              <a:t>f S does not exist then L is the root, which may contain any number of keys).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323528" y="1196752"/>
            <a:ext cx="7416824" cy="504056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Find, as in B tree, key K in a </a:t>
            </a:r>
            <a:r>
              <a:rPr lang="en-US"/>
              <a:t>leaf.  Then there are 3 cases</a:t>
            </a:r>
            <a:r>
              <a:rPr lang="en-US" smtClean="0"/>
              <a:t>:</a:t>
            </a:r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67544" y="4653136"/>
            <a:ext cx="8280920" cy="432048"/>
          </a:xfrm>
          <a:prstGeom prst="roundRect">
            <a:avLst>
              <a:gd name="adj" fmla="val 18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</a:t>
            </a:r>
            <a:r>
              <a:rPr lang="en-US"/>
              <a:t>Leaf more than half full?</a:t>
            </a:r>
            <a:r>
              <a:rPr lang="en-US" smtClean="0"/>
              <a:t>  NO.   Left or right sibling more than half full?  YES. </a:t>
            </a:r>
          </a:p>
        </p:txBody>
      </p:sp>
      <p:sp>
        <p:nvSpPr>
          <p:cNvPr id="9" name="AutoShape 56"/>
          <p:cNvSpPr>
            <a:spLocks noChangeArrowheads="1"/>
          </p:cNvSpPr>
          <p:nvPr/>
        </p:nvSpPr>
        <p:spPr bwMode="auto">
          <a:xfrm>
            <a:off x="251520" y="1988840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1</a:t>
            </a:r>
            <a:endParaRPr lang="cs-CZ" b="1"/>
          </a:p>
        </p:txBody>
      </p:sp>
      <p:sp>
        <p:nvSpPr>
          <p:cNvPr id="10" name="AutoShape 56"/>
          <p:cNvSpPr>
            <a:spLocks noChangeArrowheads="1"/>
          </p:cNvSpPr>
          <p:nvPr/>
        </p:nvSpPr>
        <p:spPr bwMode="auto">
          <a:xfrm>
            <a:off x="179512" y="429309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2</a:t>
            </a:r>
            <a:endParaRPr lang="cs-CZ" b="1"/>
          </a:p>
        </p:txBody>
      </p:sp>
      <p:sp>
        <p:nvSpPr>
          <p:cNvPr id="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8" name="AutoShape 56"/>
          <p:cNvSpPr>
            <a:spLocks noChangeArrowheads="1"/>
          </p:cNvSpPr>
          <p:nvPr/>
        </p:nvSpPr>
        <p:spPr bwMode="auto">
          <a:xfrm>
            <a:off x="179512" y="692696"/>
            <a:ext cx="828092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Deleting </a:t>
            </a:r>
            <a:r>
              <a:rPr lang="en-US" b="1"/>
              <a:t>key K (and its associated data record) </a:t>
            </a:r>
            <a:r>
              <a:rPr lang="en-US" b="1" smtClean="0"/>
              <a:t>in </a:t>
            </a:r>
            <a:r>
              <a:rPr lang="en-US" b="1"/>
              <a:t>B+ tree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05415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2708920"/>
            <a:ext cx="8568952" cy="3240360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/>
              <a:t>1</a:t>
            </a:r>
            <a:r>
              <a:rPr lang="en-US" smtClean="0"/>
              <a:t>. Consider sibling S of L which has the same parent P as L.</a:t>
            </a:r>
          </a:p>
          <a:p>
            <a:pPr marL="0" lvl="2"/>
            <a:r>
              <a:rPr lang="en-US" smtClean="0"/>
              <a:t>2. Consider set M  of ordered keys of L and S without K but together with key K1  </a:t>
            </a:r>
          </a:p>
          <a:p>
            <a:pPr marL="0" lvl="2"/>
            <a:r>
              <a:rPr lang="en-US"/>
              <a:t> </a:t>
            </a:r>
            <a:r>
              <a:rPr lang="en-US" smtClean="0"/>
              <a:t>     in P which separates L and S.  </a:t>
            </a:r>
          </a:p>
          <a:p>
            <a:pPr marL="0" lvl="2"/>
            <a:r>
              <a:rPr lang="en-US" smtClean="0"/>
              <a:t>3. Merge: Store M in L, connect L to the other sibling of S (if exists), destroy S.   </a:t>
            </a:r>
          </a:p>
          <a:p>
            <a:pPr marL="0" lvl="2"/>
            <a:r>
              <a:rPr lang="en-US">
                <a:solidFill>
                  <a:srgbClr val="000000"/>
                </a:solidFill>
              </a:rPr>
              <a:t>4. </a:t>
            </a:r>
            <a:r>
              <a:rPr lang="en-US" smtClean="0">
                <a:solidFill>
                  <a:srgbClr val="000000"/>
                </a:solidFill>
              </a:rPr>
              <a:t>Set the </a:t>
            </a:r>
            <a:r>
              <a:rPr lang="en-US">
                <a:solidFill>
                  <a:srgbClr val="000000"/>
                </a:solidFill>
              </a:rPr>
              <a:t>reference left to K1 </a:t>
            </a:r>
            <a:r>
              <a:rPr lang="en-US" smtClean="0">
                <a:solidFill>
                  <a:srgbClr val="000000"/>
                </a:solidFill>
              </a:rPr>
              <a:t>to point </a:t>
            </a:r>
            <a:r>
              <a:rPr lang="en-US">
                <a:solidFill>
                  <a:srgbClr val="000000"/>
                </a:solidFill>
              </a:rPr>
              <a:t>to L. Delete K1 from </a:t>
            </a:r>
            <a:r>
              <a:rPr lang="en-US" smtClean="0">
                <a:solidFill>
                  <a:srgbClr val="000000"/>
                </a:solidFill>
              </a:rPr>
              <a:t>P. </a:t>
            </a:r>
            <a:r>
              <a:rPr lang="en-US">
                <a:solidFill>
                  <a:srgbClr val="000000"/>
                </a:solidFill>
              </a:rPr>
              <a:t>If P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contains K </a:t>
            </a:r>
            <a:endParaRPr lang="en-US" smtClean="0">
              <a:solidFill>
                <a:srgbClr val="000000"/>
              </a:solidFill>
            </a:endParaRPr>
          </a:p>
          <a:p>
            <a:pPr marL="0" lvl="2"/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      delete </a:t>
            </a:r>
            <a:r>
              <a:rPr lang="en-US">
                <a:solidFill>
                  <a:srgbClr val="000000"/>
                </a:solidFill>
              </a:rPr>
              <a:t>it </a:t>
            </a:r>
            <a:r>
              <a:rPr lang="en-US" smtClean="0">
                <a:solidFill>
                  <a:srgbClr val="000000"/>
                </a:solidFill>
              </a:rPr>
              <a:t>also from </a:t>
            </a:r>
            <a:r>
              <a:rPr lang="en-US">
                <a:solidFill>
                  <a:srgbClr val="000000"/>
                </a:solidFill>
              </a:rPr>
              <a:t>P. </a:t>
            </a:r>
            <a:r>
              <a:rPr lang="en-US" smtClean="0">
                <a:solidFill>
                  <a:srgbClr val="000000"/>
                </a:solidFill>
              </a:rPr>
              <a:t> If P is still at least half full stop, else continue with 5.</a:t>
            </a:r>
          </a:p>
          <a:p>
            <a:pPr marL="0" lvl="2"/>
            <a:r>
              <a:rPr lang="en-US" smtClean="0">
                <a:solidFill>
                  <a:srgbClr val="000000"/>
                </a:solidFill>
              </a:rPr>
              <a:t>5. If any sibling SP of P is more then half full, move necessary number of keys  </a:t>
            </a:r>
          </a:p>
          <a:p>
            <a:pPr marL="0" lvl="2"/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    from SP to P and adjust links in P, SP and their parents accordingly and stop.</a:t>
            </a:r>
          </a:p>
          <a:p>
            <a:pPr marL="0" lvl="2"/>
            <a:r>
              <a:rPr lang="en-US" smtClean="0">
                <a:solidFill>
                  <a:srgbClr val="000000"/>
                </a:solidFill>
              </a:rPr>
              <a:t>    Else set  L := P and continue recursively up the tree (like in B-tree), repeating from step 1.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67544" y="2204864"/>
            <a:ext cx="8280920" cy="432048"/>
          </a:xfrm>
          <a:prstGeom prst="roundRect">
            <a:avLst>
              <a:gd name="adj" fmla="val 1833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 </a:t>
            </a:r>
            <a:r>
              <a:rPr lang="en-US"/>
              <a:t>Leaf more than half full?</a:t>
            </a:r>
            <a:r>
              <a:rPr lang="en-US" smtClean="0"/>
              <a:t>  NO.   Left or right sibling more than half full?  NO. </a:t>
            </a:r>
          </a:p>
        </p:txBody>
      </p:sp>
      <p:sp>
        <p:nvSpPr>
          <p:cNvPr id="10" name="AutoShape 56"/>
          <p:cNvSpPr>
            <a:spLocks noChangeArrowheads="1"/>
          </p:cNvSpPr>
          <p:nvPr/>
        </p:nvSpPr>
        <p:spPr bwMode="auto">
          <a:xfrm>
            <a:off x="179512" y="191683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Case 3</a:t>
            </a:r>
            <a:endParaRPr lang="cs-CZ" b="1"/>
          </a:p>
        </p:txBody>
      </p:sp>
      <p:sp>
        <p:nvSpPr>
          <p:cNvPr id="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8" name="AutoShape 3"/>
          <p:cNvSpPr>
            <a:spLocks noChangeArrowheads="1"/>
          </p:cNvSpPr>
          <p:nvPr/>
        </p:nvSpPr>
        <p:spPr bwMode="auto">
          <a:xfrm>
            <a:off x="251520" y="6093296"/>
            <a:ext cx="8568952" cy="360040"/>
          </a:xfrm>
          <a:prstGeom prst="roundRect">
            <a:avLst>
              <a:gd name="adj" fmla="val 3129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Note: Merging leaves and inner nodes works the same way as in B-trees. 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323528" y="1196752"/>
            <a:ext cx="7416824" cy="504056"/>
          </a:xfrm>
          <a:prstGeom prst="roundRect">
            <a:avLst>
              <a:gd name="adj" fmla="val 970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marL="0" lvl="2"/>
            <a:r>
              <a:rPr lang="en-US" smtClean="0"/>
              <a:t>   Find, as in B tree, key K in a </a:t>
            </a:r>
            <a:r>
              <a:rPr lang="en-US"/>
              <a:t>leaf.  Then there are 3 cases</a:t>
            </a:r>
            <a:r>
              <a:rPr lang="en-US" smtClean="0"/>
              <a:t>:</a:t>
            </a:r>
            <a:endParaRPr lang="en-US"/>
          </a:p>
        </p:txBody>
      </p:sp>
      <p:sp>
        <p:nvSpPr>
          <p:cNvPr id="30" name="AutoShape 56"/>
          <p:cNvSpPr>
            <a:spLocks noChangeArrowheads="1"/>
          </p:cNvSpPr>
          <p:nvPr/>
        </p:nvSpPr>
        <p:spPr bwMode="auto">
          <a:xfrm>
            <a:off x="179512" y="692696"/>
            <a:ext cx="828092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Deleting </a:t>
            </a:r>
            <a:r>
              <a:rPr lang="en-US" b="1"/>
              <a:t>key K (and its associated data record) </a:t>
            </a:r>
            <a:r>
              <a:rPr lang="en-US" b="1" smtClean="0"/>
              <a:t>in </a:t>
            </a:r>
            <a:r>
              <a:rPr lang="en-US" b="1"/>
              <a:t>B+ tree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55894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AutoShape 3"/>
          <p:cNvSpPr>
            <a:spLocks noChangeArrowheads="1"/>
          </p:cNvSpPr>
          <p:nvPr/>
        </p:nvSpPr>
        <p:spPr bwMode="auto">
          <a:xfrm>
            <a:off x="323528" y="3212976"/>
            <a:ext cx="8496944" cy="2376264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9" name="AutoShape 3"/>
          <p:cNvSpPr>
            <a:spLocks noChangeArrowheads="1"/>
          </p:cNvSpPr>
          <p:nvPr/>
        </p:nvSpPr>
        <p:spPr bwMode="auto">
          <a:xfrm>
            <a:off x="323528" y="692696"/>
            <a:ext cx="8496944" cy="2376264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84" name="AutoShape 137"/>
          <p:cNvSpPr>
            <a:spLocks noChangeArrowheads="1"/>
          </p:cNvSpPr>
          <p:nvPr/>
        </p:nvSpPr>
        <p:spPr bwMode="auto">
          <a:xfrm>
            <a:off x="4716016" y="4653136"/>
            <a:ext cx="1368152" cy="57606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99" name="Freeform 298"/>
          <p:cNvSpPr/>
          <p:nvPr/>
        </p:nvSpPr>
        <p:spPr bwMode="auto">
          <a:xfrm>
            <a:off x="1907704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0" name="Freeform 299"/>
          <p:cNvSpPr/>
          <p:nvPr/>
        </p:nvSpPr>
        <p:spPr bwMode="auto">
          <a:xfrm>
            <a:off x="3275856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1" name="Freeform 300"/>
          <p:cNvSpPr/>
          <p:nvPr/>
        </p:nvSpPr>
        <p:spPr bwMode="auto">
          <a:xfrm>
            <a:off x="4644008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2" name="Freeform 301"/>
          <p:cNvSpPr/>
          <p:nvPr/>
        </p:nvSpPr>
        <p:spPr bwMode="auto">
          <a:xfrm>
            <a:off x="6012160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3" name="Freeform 302"/>
          <p:cNvSpPr/>
          <p:nvPr/>
        </p:nvSpPr>
        <p:spPr bwMode="auto">
          <a:xfrm>
            <a:off x="7380312" y="486916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1907704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5" name="Freeform 294"/>
          <p:cNvSpPr/>
          <p:nvPr/>
        </p:nvSpPr>
        <p:spPr bwMode="auto">
          <a:xfrm>
            <a:off x="3275856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6" name="Freeform 295"/>
          <p:cNvSpPr/>
          <p:nvPr/>
        </p:nvSpPr>
        <p:spPr bwMode="auto">
          <a:xfrm>
            <a:off x="4644008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7" name="Freeform 296"/>
          <p:cNvSpPr/>
          <p:nvPr/>
        </p:nvSpPr>
        <p:spPr bwMode="auto">
          <a:xfrm>
            <a:off x="6012160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8" name="Freeform 297"/>
          <p:cNvSpPr/>
          <p:nvPr/>
        </p:nvSpPr>
        <p:spPr bwMode="auto">
          <a:xfrm>
            <a:off x="7380312" y="2420888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1" name="Rectangle 60"/>
          <p:cNvSpPr>
            <a:spLocks noChangeArrowheads="1"/>
          </p:cNvSpPr>
          <p:nvPr/>
        </p:nvSpPr>
        <p:spPr bwMode="auto">
          <a:xfrm>
            <a:off x="3995936" y="134076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2" name="Rectangle 60"/>
          <p:cNvSpPr>
            <a:spLocks noChangeArrowheads="1"/>
          </p:cNvSpPr>
          <p:nvPr/>
        </p:nvSpPr>
        <p:spPr bwMode="auto">
          <a:xfrm>
            <a:off x="4283968" y="134076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6" name="Rectangle 60"/>
          <p:cNvSpPr>
            <a:spLocks noChangeArrowheads="1"/>
          </p:cNvSpPr>
          <p:nvPr/>
        </p:nvSpPr>
        <p:spPr bwMode="auto">
          <a:xfrm>
            <a:off x="4572000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7" name="Rectangle 60"/>
          <p:cNvSpPr>
            <a:spLocks noChangeArrowheads="1"/>
          </p:cNvSpPr>
          <p:nvPr/>
        </p:nvSpPr>
        <p:spPr bwMode="auto">
          <a:xfrm>
            <a:off x="4860032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8" name="Rectangle 60"/>
          <p:cNvSpPr>
            <a:spLocks noChangeArrowheads="1"/>
          </p:cNvSpPr>
          <p:nvPr/>
        </p:nvSpPr>
        <p:spPr bwMode="auto">
          <a:xfrm>
            <a:off x="5148064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1" name="Rectangle 60"/>
          <p:cNvSpPr>
            <a:spLocks noChangeArrowheads="1"/>
          </p:cNvSpPr>
          <p:nvPr/>
        </p:nvSpPr>
        <p:spPr bwMode="auto">
          <a:xfrm>
            <a:off x="3203848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2" name="Rectangle 60"/>
          <p:cNvSpPr>
            <a:spLocks noChangeArrowheads="1"/>
          </p:cNvSpPr>
          <p:nvPr/>
        </p:nvSpPr>
        <p:spPr bwMode="auto">
          <a:xfrm>
            <a:off x="3491880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3779912" y="191683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755576" y="2996952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</a:t>
            </a:r>
            <a:r>
              <a:rPr lang="cs-CZ" b="1" smtClean="0"/>
              <a:t> </a:t>
            </a:r>
            <a:r>
              <a:rPr lang="en-US" b="1" smtClean="0"/>
              <a:t>70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09" name="Rectangle 90"/>
          <p:cNvSpPr>
            <a:spLocks noChangeArrowheads="1"/>
          </p:cNvSpPr>
          <p:nvPr/>
        </p:nvSpPr>
        <p:spPr bwMode="auto">
          <a:xfrm>
            <a:off x="3273996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10" name="Rectangle 91"/>
          <p:cNvSpPr>
            <a:spLocks noChangeArrowheads="1"/>
          </p:cNvSpPr>
          <p:nvPr/>
        </p:nvSpPr>
        <p:spPr bwMode="auto">
          <a:xfrm>
            <a:off x="3850258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11" name="Rectangle 92"/>
          <p:cNvSpPr>
            <a:spLocks noChangeArrowheads="1"/>
          </p:cNvSpPr>
          <p:nvPr/>
        </p:nvSpPr>
        <p:spPr bwMode="auto">
          <a:xfrm>
            <a:off x="3562921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47" name="Rectangle 93"/>
          <p:cNvSpPr>
            <a:spLocks noChangeArrowheads="1"/>
          </p:cNvSpPr>
          <p:nvPr/>
        </p:nvSpPr>
        <p:spPr bwMode="auto">
          <a:xfrm>
            <a:off x="4137596" y="162899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48" name="Rectangle 94"/>
          <p:cNvSpPr>
            <a:spLocks noChangeArrowheads="1"/>
          </p:cNvSpPr>
          <p:nvPr/>
        </p:nvSpPr>
        <p:spPr bwMode="auto">
          <a:xfrm>
            <a:off x="4066158" y="105432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49" name="Line 95"/>
          <p:cNvSpPr>
            <a:spLocks noChangeShapeType="1"/>
          </p:cNvSpPr>
          <p:nvPr/>
        </p:nvSpPr>
        <p:spPr bwMode="auto">
          <a:xfrm>
            <a:off x="3273996" y="162899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0" name="Line 96"/>
          <p:cNvSpPr>
            <a:spLocks noChangeShapeType="1"/>
          </p:cNvSpPr>
          <p:nvPr/>
        </p:nvSpPr>
        <p:spPr bwMode="auto">
          <a:xfrm flipH="1">
            <a:off x="3273996" y="1412776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1" name="Rectangle 97"/>
          <p:cNvSpPr>
            <a:spLocks noChangeArrowheads="1"/>
          </p:cNvSpPr>
          <p:nvPr/>
        </p:nvSpPr>
        <p:spPr bwMode="auto">
          <a:xfrm>
            <a:off x="4642421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52" name="Rectangle 98"/>
          <p:cNvSpPr>
            <a:spLocks noChangeArrowheads="1"/>
          </p:cNvSpPr>
          <p:nvPr/>
        </p:nvSpPr>
        <p:spPr bwMode="auto">
          <a:xfrm>
            <a:off x="5218683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3" name="Rectangle 99"/>
          <p:cNvSpPr>
            <a:spLocks noChangeArrowheads="1"/>
          </p:cNvSpPr>
          <p:nvPr/>
        </p:nvSpPr>
        <p:spPr bwMode="auto">
          <a:xfrm>
            <a:off x="4931346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54" name="Rectangle 100"/>
          <p:cNvSpPr>
            <a:spLocks noChangeArrowheads="1"/>
          </p:cNvSpPr>
          <p:nvPr/>
        </p:nvSpPr>
        <p:spPr bwMode="auto">
          <a:xfrm>
            <a:off x="5506021" y="163058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5" name="Line 101"/>
          <p:cNvSpPr>
            <a:spLocks noChangeShapeType="1"/>
          </p:cNvSpPr>
          <p:nvPr/>
        </p:nvSpPr>
        <p:spPr bwMode="auto">
          <a:xfrm>
            <a:off x="4642421" y="163058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Rectangle 102"/>
          <p:cNvSpPr>
            <a:spLocks noChangeArrowheads="1"/>
          </p:cNvSpPr>
          <p:nvPr/>
        </p:nvSpPr>
        <p:spPr bwMode="auto">
          <a:xfrm>
            <a:off x="4355083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7" name="Rectangle 103"/>
          <p:cNvSpPr>
            <a:spLocks noChangeArrowheads="1"/>
          </p:cNvSpPr>
          <p:nvPr/>
        </p:nvSpPr>
        <p:spPr bwMode="auto">
          <a:xfrm>
            <a:off x="4642421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8" name="Rectangle 104"/>
          <p:cNvSpPr>
            <a:spLocks noChangeArrowheads="1"/>
          </p:cNvSpPr>
          <p:nvPr/>
        </p:nvSpPr>
        <p:spPr bwMode="auto">
          <a:xfrm>
            <a:off x="4931346" y="105273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159" name="Line 105"/>
          <p:cNvSpPr>
            <a:spLocks noChangeShapeType="1"/>
          </p:cNvSpPr>
          <p:nvPr/>
        </p:nvSpPr>
        <p:spPr bwMode="auto">
          <a:xfrm>
            <a:off x="4355976" y="1412776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6"/>
          <p:cNvSpPr>
            <a:spLocks noChangeShapeType="1"/>
          </p:cNvSpPr>
          <p:nvPr/>
        </p:nvSpPr>
        <p:spPr bwMode="auto">
          <a:xfrm>
            <a:off x="4066158" y="105273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7"/>
          <p:cNvSpPr>
            <a:spLocks noChangeShapeType="1"/>
          </p:cNvSpPr>
          <p:nvPr/>
        </p:nvSpPr>
        <p:spPr bwMode="auto">
          <a:xfrm>
            <a:off x="4932040" y="1988840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8"/>
          <p:cNvSpPr>
            <a:spLocks noChangeShapeType="1"/>
          </p:cNvSpPr>
          <p:nvPr/>
        </p:nvSpPr>
        <p:spPr bwMode="auto">
          <a:xfrm>
            <a:off x="5220071" y="1988840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9"/>
          <p:cNvSpPr>
            <a:spLocks noChangeShapeType="1"/>
          </p:cNvSpPr>
          <p:nvPr/>
        </p:nvSpPr>
        <p:spPr bwMode="auto">
          <a:xfrm flipH="1">
            <a:off x="2121470" y="1988840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111"/>
          <p:cNvSpPr>
            <a:spLocks noChangeShapeType="1"/>
          </p:cNvSpPr>
          <p:nvPr/>
        </p:nvSpPr>
        <p:spPr bwMode="auto">
          <a:xfrm>
            <a:off x="4644007" y="1988840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Line 112"/>
          <p:cNvSpPr>
            <a:spLocks noChangeShapeType="1"/>
          </p:cNvSpPr>
          <p:nvPr/>
        </p:nvSpPr>
        <p:spPr bwMode="auto">
          <a:xfrm flipH="1">
            <a:off x="3489896" y="1988840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7" name="Line 110"/>
          <p:cNvSpPr>
            <a:spLocks noChangeShapeType="1"/>
          </p:cNvSpPr>
          <p:nvPr/>
        </p:nvSpPr>
        <p:spPr bwMode="auto">
          <a:xfrm flipH="1">
            <a:off x="754632" y="1988840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Rectangle 61"/>
          <p:cNvSpPr>
            <a:spLocks noChangeArrowheads="1"/>
          </p:cNvSpPr>
          <p:nvPr/>
        </p:nvSpPr>
        <p:spPr bwMode="auto">
          <a:xfrm>
            <a:off x="75696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70" name="Rectangle 62"/>
          <p:cNvSpPr>
            <a:spLocks noChangeArrowheads="1"/>
          </p:cNvSpPr>
          <p:nvPr/>
        </p:nvSpPr>
        <p:spPr bwMode="auto">
          <a:xfrm>
            <a:off x="161900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71" name="Rectangle 63"/>
          <p:cNvSpPr>
            <a:spLocks noChangeArrowheads="1"/>
          </p:cNvSpPr>
          <p:nvPr/>
        </p:nvSpPr>
        <p:spPr bwMode="auto">
          <a:xfrm>
            <a:off x="104589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72" name="Rectangle 64"/>
          <p:cNvSpPr>
            <a:spLocks noChangeArrowheads="1"/>
          </p:cNvSpPr>
          <p:nvPr/>
        </p:nvSpPr>
        <p:spPr bwMode="auto">
          <a:xfrm>
            <a:off x="133322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73" name="Rectangle 65"/>
          <p:cNvSpPr>
            <a:spLocks noChangeArrowheads="1"/>
          </p:cNvSpPr>
          <p:nvPr/>
        </p:nvSpPr>
        <p:spPr bwMode="auto">
          <a:xfrm>
            <a:off x="349222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74" name="Rectangle 66"/>
          <p:cNvSpPr>
            <a:spLocks noChangeArrowheads="1"/>
          </p:cNvSpPr>
          <p:nvPr/>
        </p:nvSpPr>
        <p:spPr bwMode="auto">
          <a:xfrm>
            <a:off x="406849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5" name="Rectangle 67"/>
          <p:cNvSpPr>
            <a:spLocks noChangeArrowheads="1"/>
          </p:cNvSpPr>
          <p:nvPr/>
        </p:nvSpPr>
        <p:spPr bwMode="auto">
          <a:xfrm>
            <a:off x="378115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76" name="Rectangle 68"/>
          <p:cNvSpPr>
            <a:spLocks noChangeArrowheads="1"/>
          </p:cNvSpPr>
          <p:nvPr/>
        </p:nvSpPr>
        <p:spPr bwMode="auto">
          <a:xfrm>
            <a:off x="435582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7" name="Rectangle 69"/>
          <p:cNvSpPr>
            <a:spLocks noChangeArrowheads="1"/>
          </p:cNvSpPr>
          <p:nvPr/>
        </p:nvSpPr>
        <p:spPr bwMode="auto">
          <a:xfrm>
            <a:off x="622868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78" name="Rectangle 70"/>
          <p:cNvSpPr>
            <a:spLocks noChangeArrowheads="1"/>
          </p:cNvSpPr>
          <p:nvPr/>
        </p:nvSpPr>
        <p:spPr bwMode="auto">
          <a:xfrm>
            <a:off x="6804943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9" name="Rectangle 71"/>
          <p:cNvSpPr>
            <a:spLocks noChangeArrowheads="1"/>
          </p:cNvSpPr>
          <p:nvPr/>
        </p:nvSpPr>
        <p:spPr bwMode="auto">
          <a:xfrm>
            <a:off x="651760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80" name="Rectangle 72"/>
          <p:cNvSpPr>
            <a:spLocks noChangeArrowheads="1"/>
          </p:cNvSpPr>
          <p:nvPr/>
        </p:nvSpPr>
        <p:spPr bwMode="auto">
          <a:xfrm>
            <a:off x="709228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1" name="Line 73"/>
          <p:cNvSpPr>
            <a:spLocks noChangeShapeType="1"/>
          </p:cNvSpPr>
          <p:nvPr/>
        </p:nvSpPr>
        <p:spPr bwMode="auto">
          <a:xfrm>
            <a:off x="755700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2" name="Line 74"/>
          <p:cNvSpPr>
            <a:spLocks noChangeShapeType="1"/>
          </p:cNvSpPr>
          <p:nvPr/>
        </p:nvSpPr>
        <p:spPr bwMode="auto">
          <a:xfrm>
            <a:off x="3492227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3" name="Line 75"/>
          <p:cNvSpPr>
            <a:spLocks noChangeShapeType="1"/>
          </p:cNvSpPr>
          <p:nvPr/>
        </p:nvSpPr>
        <p:spPr bwMode="auto">
          <a:xfrm>
            <a:off x="6228680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4" name="Rectangle 85"/>
          <p:cNvSpPr>
            <a:spLocks noChangeArrowheads="1"/>
          </p:cNvSpPr>
          <p:nvPr/>
        </p:nvSpPr>
        <p:spPr bwMode="auto">
          <a:xfrm>
            <a:off x="212539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185" name="Rectangle 86"/>
          <p:cNvSpPr>
            <a:spLocks noChangeArrowheads="1"/>
          </p:cNvSpPr>
          <p:nvPr/>
        </p:nvSpPr>
        <p:spPr bwMode="auto">
          <a:xfrm>
            <a:off x="270165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86" name="Rectangle 87"/>
          <p:cNvSpPr>
            <a:spLocks noChangeArrowheads="1"/>
          </p:cNvSpPr>
          <p:nvPr/>
        </p:nvSpPr>
        <p:spPr bwMode="auto">
          <a:xfrm>
            <a:off x="241431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87" name="Rectangle 88"/>
          <p:cNvSpPr>
            <a:spLocks noChangeArrowheads="1"/>
          </p:cNvSpPr>
          <p:nvPr/>
        </p:nvSpPr>
        <p:spPr bwMode="auto">
          <a:xfrm>
            <a:off x="2988990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8" name="Line 89"/>
          <p:cNvSpPr>
            <a:spLocks noChangeShapeType="1"/>
          </p:cNvSpPr>
          <p:nvPr/>
        </p:nvSpPr>
        <p:spPr bwMode="auto">
          <a:xfrm>
            <a:off x="2123802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9" name="Rectangle 65"/>
          <p:cNvSpPr>
            <a:spLocks noChangeArrowheads="1"/>
          </p:cNvSpPr>
          <p:nvPr/>
        </p:nvSpPr>
        <p:spPr bwMode="auto">
          <a:xfrm>
            <a:off x="486122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190" name="Rectangle 66"/>
          <p:cNvSpPr>
            <a:spLocks noChangeArrowheads="1"/>
          </p:cNvSpPr>
          <p:nvPr/>
        </p:nvSpPr>
        <p:spPr bwMode="auto">
          <a:xfrm>
            <a:off x="543748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70</a:t>
            </a:r>
            <a:endParaRPr lang="cs-CZ" b="1"/>
          </a:p>
        </p:txBody>
      </p:sp>
      <p:sp>
        <p:nvSpPr>
          <p:cNvPr id="191" name="Rectangle 67"/>
          <p:cNvSpPr>
            <a:spLocks noChangeArrowheads="1"/>
          </p:cNvSpPr>
          <p:nvPr/>
        </p:nvSpPr>
        <p:spPr bwMode="auto">
          <a:xfrm>
            <a:off x="515014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92" name="Rectangle 68"/>
          <p:cNvSpPr>
            <a:spLocks noChangeArrowheads="1"/>
          </p:cNvSpPr>
          <p:nvPr/>
        </p:nvSpPr>
        <p:spPr bwMode="auto">
          <a:xfrm>
            <a:off x="572482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3" name="Line 74"/>
          <p:cNvSpPr>
            <a:spLocks noChangeShapeType="1"/>
          </p:cNvSpPr>
          <p:nvPr/>
        </p:nvSpPr>
        <p:spPr bwMode="auto">
          <a:xfrm>
            <a:off x="4861222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94" name="Rectangle 69"/>
          <p:cNvSpPr>
            <a:spLocks noChangeArrowheads="1"/>
          </p:cNvSpPr>
          <p:nvPr/>
        </p:nvSpPr>
        <p:spPr bwMode="auto">
          <a:xfrm>
            <a:off x="759683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95" name="Rectangle 70"/>
          <p:cNvSpPr>
            <a:spLocks noChangeArrowheads="1"/>
          </p:cNvSpPr>
          <p:nvPr/>
        </p:nvSpPr>
        <p:spPr bwMode="auto">
          <a:xfrm>
            <a:off x="8173095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196" name="Rectangle 71"/>
          <p:cNvSpPr>
            <a:spLocks noChangeArrowheads="1"/>
          </p:cNvSpPr>
          <p:nvPr/>
        </p:nvSpPr>
        <p:spPr bwMode="auto">
          <a:xfrm>
            <a:off x="7885757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97" name="Rectangle 72"/>
          <p:cNvSpPr>
            <a:spLocks noChangeArrowheads="1"/>
          </p:cNvSpPr>
          <p:nvPr/>
        </p:nvSpPr>
        <p:spPr bwMode="auto">
          <a:xfrm>
            <a:off x="8460432" y="234888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8" name="Line 75"/>
          <p:cNvSpPr>
            <a:spLocks noChangeShapeType="1"/>
          </p:cNvSpPr>
          <p:nvPr/>
        </p:nvSpPr>
        <p:spPr bwMode="auto">
          <a:xfrm>
            <a:off x="7596832" y="234888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grpSp>
        <p:nvGrpSpPr>
          <p:cNvPr id="216" name="Group 215"/>
          <p:cNvGrpSpPr/>
          <p:nvPr/>
        </p:nvGrpSpPr>
        <p:grpSpPr>
          <a:xfrm>
            <a:off x="683568" y="5805041"/>
            <a:ext cx="1944216" cy="360263"/>
            <a:chOff x="971600" y="5445224"/>
            <a:chExt cx="1944216" cy="360263"/>
          </a:xfrm>
        </p:grpSpPr>
        <p:sp>
          <p:nvSpPr>
            <p:cNvPr id="217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218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6" name="Rectangle 60"/>
          <p:cNvSpPr>
            <a:spLocks noChangeArrowheads="1"/>
          </p:cNvSpPr>
          <p:nvPr/>
        </p:nvSpPr>
        <p:spPr bwMode="auto">
          <a:xfrm>
            <a:off x="3995936" y="37890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68" name="Rectangle 60"/>
          <p:cNvSpPr>
            <a:spLocks noChangeArrowheads="1"/>
          </p:cNvSpPr>
          <p:nvPr/>
        </p:nvSpPr>
        <p:spPr bwMode="auto">
          <a:xfrm>
            <a:off x="4283968" y="37890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1" name="Rectangle 60"/>
          <p:cNvSpPr>
            <a:spLocks noChangeArrowheads="1"/>
          </p:cNvSpPr>
          <p:nvPr/>
        </p:nvSpPr>
        <p:spPr bwMode="auto">
          <a:xfrm>
            <a:off x="4572000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2" name="Rectangle 60"/>
          <p:cNvSpPr>
            <a:spLocks noChangeArrowheads="1"/>
          </p:cNvSpPr>
          <p:nvPr/>
        </p:nvSpPr>
        <p:spPr bwMode="auto">
          <a:xfrm>
            <a:off x="4860032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3" name="Rectangle 60"/>
          <p:cNvSpPr>
            <a:spLocks noChangeArrowheads="1"/>
          </p:cNvSpPr>
          <p:nvPr/>
        </p:nvSpPr>
        <p:spPr bwMode="auto">
          <a:xfrm>
            <a:off x="5148064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6" name="Rectangle 60"/>
          <p:cNvSpPr>
            <a:spLocks noChangeArrowheads="1"/>
          </p:cNvSpPr>
          <p:nvPr/>
        </p:nvSpPr>
        <p:spPr bwMode="auto">
          <a:xfrm>
            <a:off x="3203848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7" name="Rectangle 60"/>
          <p:cNvSpPr>
            <a:spLocks noChangeArrowheads="1"/>
          </p:cNvSpPr>
          <p:nvPr/>
        </p:nvSpPr>
        <p:spPr bwMode="auto">
          <a:xfrm>
            <a:off x="3491880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8" name="Rectangle 60"/>
          <p:cNvSpPr>
            <a:spLocks noChangeArrowheads="1"/>
          </p:cNvSpPr>
          <p:nvPr/>
        </p:nvSpPr>
        <p:spPr bwMode="auto">
          <a:xfrm>
            <a:off x="3779912" y="436510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31" name="Rectangle 90"/>
          <p:cNvSpPr>
            <a:spLocks noChangeArrowheads="1"/>
          </p:cNvSpPr>
          <p:nvPr/>
        </p:nvSpPr>
        <p:spPr bwMode="auto">
          <a:xfrm>
            <a:off x="3273996" y="40772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32" name="Rectangle 91"/>
          <p:cNvSpPr>
            <a:spLocks noChangeArrowheads="1"/>
          </p:cNvSpPr>
          <p:nvPr/>
        </p:nvSpPr>
        <p:spPr bwMode="auto">
          <a:xfrm>
            <a:off x="3850258" y="40772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3" name="Rectangle 92"/>
          <p:cNvSpPr>
            <a:spLocks noChangeArrowheads="1"/>
          </p:cNvSpPr>
          <p:nvPr/>
        </p:nvSpPr>
        <p:spPr bwMode="auto">
          <a:xfrm>
            <a:off x="3562921" y="40772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34" name="Rectangle 93"/>
          <p:cNvSpPr>
            <a:spLocks noChangeArrowheads="1"/>
          </p:cNvSpPr>
          <p:nvPr/>
        </p:nvSpPr>
        <p:spPr bwMode="auto">
          <a:xfrm>
            <a:off x="4137596" y="407727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5" name="Rectangle 94"/>
          <p:cNvSpPr>
            <a:spLocks noChangeArrowheads="1"/>
          </p:cNvSpPr>
          <p:nvPr/>
        </p:nvSpPr>
        <p:spPr bwMode="auto">
          <a:xfrm>
            <a:off x="4066158" y="35025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36" name="Line 95"/>
          <p:cNvSpPr>
            <a:spLocks noChangeShapeType="1"/>
          </p:cNvSpPr>
          <p:nvPr/>
        </p:nvSpPr>
        <p:spPr bwMode="auto">
          <a:xfrm>
            <a:off x="3273996" y="407727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" name="Line 96"/>
          <p:cNvSpPr>
            <a:spLocks noChangeShapeType="1"/>
          </p:cNvSpPr>
          <p:nvPr/>
        </p:nvSpPr>
        <p:spPr bwMode="auto">
          <a:xfrm flipH="1">
            <a:off x="3273996" y="3861048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8" name="Rectangle 97"/>
          <p:cNvSpPr>
            <a:spLocks noChangeArrowheads="1"/>
          </p:cNvSpPr>
          <p:nvPr/>
        </p:nvSpPr>
        <p:spPr bwMode="auto">
          <a:xfrm>
            <a:off x="4642421" y="40788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9" name="Rectangle 98"/>
          <p:cNvSpPr>
            <a:spLocks noChangeArrowheads="1"/>
          </p:cNvSpPr>
          <p:nvPr/>
        </p:nvSpPr>
        <p:spPr bwMode="auto">
          <a:xfrm>
            <a:off x="5218683" y="40788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0" name="Rectangle 99"/>
          <p:cNvSpPr>
            <a:spLocks noChangeArrowheads="1"/>
          </p:cNvSpPr>
          <p:nvPr/>
        </p:nvSpPr>
        <p:spPr bwMode="auto">
          <a:xfrm>
            <a:off x="4931346" y="40788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41" name="Rectangle 100"/>
          <p:cNvSpPr>
            <a:spLocks noChangeArrowheads="1"/>
          </p:cNvSpPr>
          <p:nvPr/>
        </p:nvSpPr>
        <p:spPr bwMode="auto">
          <a:xfrm>
            <a:off x="5506021" y="407885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2" name="Line 101"/>
          <p:cNvSpPr>
            <a:spLocks noChangeShapeType="1"/>
          </p:cNvSpPr>
          <p:nvPr/>
        </p:nvSpPr>
        <p:spPr bwMode="auto">
          <a:xfrm>
            <a:off x="4642421" y="407885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" name="Rectangle 102"/>
          <p:cNvSpPr>
            <a:spLocks noChangeArrowheads="1"/>
          </p:cNvSpPr>
          <p:nvPr/>
        </p:nvSpPr>
        <p:spPr bwMode="auto">
          <a:xfrm>
            <a:off x="4355083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4" name="Rectangle 103"/>
          <p:cNvSpPr>
            <a:spLocks noChangeArrowheads="1"/>
          </p:cNvSpPr>
          <p:nvPr/>
        </p:nvSpPr>
        <p:spPr bwMode="auto">
          <a:xfrm>
            <a:off x="4642421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5" name="Rectangle 104"/>
          <p:cNvSpPr>
            <a:spLocks noChangeArrowheads="1"/>
          </p:cNvSpPr>
          <p:nvPr/>
        </p:nvSpPr>
        <p:spPr bwMode="auto">
          <a:xfrm>
            <a:off x="4931346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6" name="Line 105"/>
          <p:cNvSpPr>
            <a:spLocks noChangeShapeType="1"/>
          </p:cNvSpPr>
          <p:nvPr/>
        </p:nvSpPr>
        <p:spPr bwMode="auto">
          <a:xfrm>
            <a:off x="4355976" y="3861048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" name="Line 106"/>
          <p:cNvSpPr>
            <a:spLocks noChangeShapeType="1"/>
          </p:cNvSpPr>
          <p:nvPr/>
        </p:nvSpPr>
        <p:spPr bwMode="auto">
          <a:xfrm>
            <a:off x="4066158" y="350100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8" name="Line 107"/>
          <p:cNvSpPr>
            <a:spLocks noChangeShapeType="1"/>
          </p:cNvSpPr>
          <p:nvPr/>
        </p:nvSpPr>
        <p:spPr bwMode="auto">
          <a:xfrm>
            <a:off x="4932040" y="4437112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9" name="Line 108"/>
          <p:cNvSpPr>
            <a:spLocks noChangeShapeType="1"/>
          </p:cNvSpPr>
          <p:nvPr/>
        </p:nvSpPr>
        <p:spPr bwMode="auto">
          <a:xfrm>
            <a:off x="5220071" y="4437112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0" name="Line 109"/>
          <p:cNvSpPr>
            <a:spLocks noChangeShapeType="1"/>
          </p:cNvSpPr>
          <p:nvPr/>
        </p:nvSpPr>
        <p:spPr bwMode="auto">
          <a:xfrm flipH="1">
            <a:off x="2121470" y="4437112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1" name="Line 111"/>
          <p:cNvSpPr>
            <a:spLocks noChangeShapeType="1"/>
          </p:cNvSpPr>
          <p:nvPr/>
        </p:nvSpPr>
        <p:spPr bwMode="auto">
          <a:xfrm>
            <a:off x="4644007" y="4437112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2" name="Line 112"/>
          <p:cNvSpPr>
            <a:spLocks noChangeShapeType="1"/>
          </p:cNvSpPr>
          <p:nvPr/>
        </p:nvSpPr>
        <p:spPr bwMode="auto">
          <a:xfrm flipH="1">
            <a:off x="3489896" y="4437112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3" name="Line 110"/>
          <p:cNvSpPr>
            <a:spLocks noChangeShapeType="1"/>
          </p:cNvSpPr>
          <p:nvPr/>
        </p:nvSpPr>
        <p:spPr bwMode="auto">
          <a:xfrm flipH="1">
            <a:off x="754632" y="4437112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4" name="Rectangle 61"/>
          <p:cNvSpPr>
            <a:spLocks noChangeArrowheads="1"/>
          </p:cNvSpPr>
          <p:nvPr/>
        </p:nvSpPr>
        <p:spPr bwMode="auto">
          <a:xfrm>
            <a:off x="756965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255" name="Rectangle 62"/>
          <p:cNvSpPr>
            <a:spLocks noChangeArrowheads="1"/>
          </p:cNvSpPr>
          <p:nvPr/>
        </p:nvSpPr>
        <p:spPr bwMode="auto">
          <a:xfrm>
            <a:off x="161900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256" name="Rectangle 63"/>
          <p:cNvSpPr>
            <a:spLocks noChangeArrowheads="1"/>
          </p:cNvSpPr>
          <p:nvPr/>
        </p:nvSpPr>
        <p:spPr bwMode="auto">
          <a:xfrm>
            <a:off x="104589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257" name="Rectangle 64"/>
          <p:cNvSpPr>
            <a:spLocks noChangeArrowheads="1"/>
          </p:cNvSpPr>
          <p:nvPr/>
        </p:nvSpPr>
        <p:spPr bwMode="auto">
          <a:xfrm>
            <a:off x="133322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258" name="Rectangle 65"/>
          <p:cNvSpPr>
            <a:spLocks noChangeArrowheads="1"/>
          </p:cNvSpPr>
          <p:nvPr/>
        </p:nvSpPr>
        <p:spPr bwMode="auto">
          <a:xfrm>
            <a:off x="349222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59" name="Rectangle 66"/>
          <p:cNvSpPr>
            <a:spLocks noChangeArrowheads="1"/>
          </p:cNvSpPr>
          <p:nvPr/>
        </p:nvSpPr>
        <p:spPr bwMode="auto">
          <a:xfrm>
            <a:off x="406849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0" name="Rectangle 67"/>
          <p:cNvSpPr>
            <a:spLocks noChangeArrowheads="1"/>
          </p:cNvSpPr>
          <p:nvPr/>
        </p:nvSpPr>
        <p:spPr bwMode="auto">
          <a:xfrm>
            <a:off x="378115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261" name="Rectangle 68"/>
          <p:cNvSpPr>
            <a:spLocks noChangeArrowheads="1"/>
          </p:cNvSpPr>
          <p:nvPr/>
        </p:nvSpPr>
        <p:spPr bwMode="auto">
          <a:xfrm>
            <a:off x="435582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2" name="Rectangle 69"/>
          <p:cNvSpPr>
            <a:spLocks noChangeArrowheads="1"/>
          </p:cNvSpPr>
          <p:nvPr/>
        </p:nvSpPr>
        <p:spPr bwMode="auto">
          <a:xfrm>
            <a:off x="622868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63" name="Rectangle 70"/>
          <p:cNvSpPr>
            <a:spLocks noChangeArrowheads="1"/>
          </p:cNvSpPr>
          <p:nvPr/>
        </p:nvSpPr>
        <p:spPr bwMode="auto">
          <a:xfrm>
            <a:off x="6804943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4" name="Rectangle 71"/>
          <p:cNvSpPr>
            <a:spLocks noChangeArrowheads="1"/>
          </p:cNvSpPr>
          <p:nvPr/>
        </p:nvSpPr>
        <p:spPr bwMode="auto">
          <a:xfrm>
            <a:off x="6517605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265" name="Rectangle 72"/>
          <p:cNvSpPr>
            <a:spLocks noChangeArrowheads="1"/>
          </p:cNvSpPr>
          <p:nvPr/>
        </p:nvSpPr>
        <p:spPr bwMode="auto">
          <a:xfrm>
            <a:off x="709228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6" name="Line 73"/>
          <p:cNvSpPr>
            <a:spLocks noChangeShapeType="1"/>
          </p:cNvSpPr>
          <p:nvPr/>
        </p:nvSpPr>
        <p:spPr bwMode="auto">
          <a:xfrm>
            <a:off x="755700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7" name="Line 74"/>
          <p:cNvSpPr>
            <a:spLocks noChangeShapeType="1"/>
          </p:cNvSpPr>
          <p:nvPr/>
        </p:nvSpPr>
        <p:spPr bwMode="auto">
          <a:xfrm>
            <a:off x="3492227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8" name="Line 75"/>
          <p:cNvSpPr>
            <a:spLocks noChangeShapeType="1"/>
          </p:cNvSpPr>
          <p:nvPr/>
        </p:nvSpPr>
        <p:spPr bwMode="auto">
          <a:xfrm>
            <a:off x="6228680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9" name="Rectangle 85"/>
          <p:cNvSpPr>
            <a:spLocks noChangeArrowheads="1"/>
          </p:cNvSpPr>
          <p:nvPr/>
        </p:nvSpPr>
        <p:spPr bwMode="auto">
          <a:xfrm>
            <a:off x="212539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70" name="Rectangle 86"/>
          <p:cNvSpPr>
            <a:spLocks noChangeArrowheads="1"/>
          </p:cNvSpPr>
          <p:nvPr/>
        </p:nvSpPr>
        <p:spPr bwMode="auto">
          <a:xfrm>
            <a:off x="270165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271" name="Rectangle 87"/>
          <p:cNvSpPr>
            <a:spLocks noChangeArrowheads="1"/>
          </p:cNvSpPr>
          <p:nvPr/>
        </p:nvSpPr>
        <p:spPr bwMode="auto">
          <a:xfrm>
            <a:off x="2414315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72" name="Rectangle 88"/>
          <p:cNvSpPr>
            <a:spLocks noChangeArrowheads="1"/>
          </p:cNvSpPr>
          <p:nvPr/>
        </p:nvSpPr>
        <p:spPr bwMode="auto">
          <a:xfrm>
            <a:off x="2988990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3" name="Line 89"/>
          <p:cNvSpPr>
            <a:spLocks noChangeShapeType="1"/>
          </p:cNvSpPr>
          <p:nvPr/>
        </p:nvSpPr>
        <p:spPr bwMode="auto">
          <a:xfrm>
            <a:off x="2123802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4" name="Rectangle 65"/>
          <p:cNvSpPr>
            <a:spLocks noChangeArrowheads="1"/>
          </p:cNvSpPr>
          <p:nvPr/>
        </p:nvSpPr>
        <p:spPr bwMode="auto">
          <a:xfrm>
            <a:off x="486122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275" name="Rectangle 66"/>
          <p:cNvSpPr>
            <a:spLocks noChangeArrowheads="1"/>
          </p:cNvSpPr>
          <p:nvPr/>
        </p:nvSpPr>
        <p:spPr bwMode="auto">
          <a:xfrm>
            <a:off x="5437485" y="479715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6" name="Rectangle 67"/>
          <p:cNvSpPr>
            <a:spLocks noChangeArrowheads="1"/>
          </p:cNvSpPr>
          <p:nvPr/>
        </p:nvSpPr>
        <p:spPr bwMode="auto">
          <a:xfrm>
            <a:off x="515014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277" name="Rectangle 68"/>
          <p:cNvSpPr>
            <a:spLocks noChangeArrowheads="1"/>
          </p:cNvSpPr>
          <p:nvPr/>
        </p:nvSpPr>
        <p:spPr bwMode="auto">
          <a:xfrm>
            <a:off x="572482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8" name="Line 74"/>
          <p:cNvSpPr>
            <a:spLocks noChangeShapeType="1"/>
          </p:cNvSpPr>
          <p:nvPr/>
        </p:nvSpPr>
        <p:spPr bwMode="auto">
          <a:xfrm>
            <a:off x="4861222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9" name="Rectangle 69"/>
          <p:cNvSpPr>
            <a:spLocks noChangeArrowheads="1"/>
          </p:cNvSpPr>
          <p:nvPr/>
        </p:nvSpPr>
        <p:spPr bwMode="auto">
          <a:xfrm>
            <a:off x="759683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0" name="Rectangle 70"/>
          <p:cNvSpPr>
            <a:spLocks noChangeArrowheads="1"/>
          </p:cNvSpPr>
          <p:nvPr/>
        </p:nvSpPr>
        <p:spPr bwMode="auto">
          <a:xfrm>
            <a:off x="8173095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281" name="Rectangle 71"/>
          <p:cNvSpPr>
            <a:spLocks noChangeArrowheads="1"/>
          </p:cNvSpPr>
          <p:nvPr/>
        </p:nvSpPr>
        <p:spPr bwMode="auto">
          <a:xfrm>
            <a:off x="7885757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282" name="Rectangle 72"/>
          <p:cNvSpPr>
            <a:spLocks noChangeArrowheads="1"/>
          </p:cNvSpPr>
          <p:nvPr/>
        </p:nvSpPr>
        <p:spPr bwMode="auto">
          <a:xfrm>
            <a:off x="8460432" y="479715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83" name="Line 75"/>
          <p:cNvSpPr>
            <a:spLocks noChangeShapeType="1"/>
          </p:cNvSpPr>
          <p:nvPr/>
        </p:nvSpPr>
        <p:spPr bwMode="auto">
          <a:xfrm>
            <a:off x="7596832" y="479715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04" name="AutoShape 56"/>
          <p:cNvSpPr>
            <a:spLocks noChangeArrowheads="1"/>
          </p:cNvSpPr>
          <p:nvPr/>
        </p:nvSpPr>
        <p:spPr bwMode="auto">
          <a:xfrm>
            <a:off x="755576" y="1052736"/>
            <a:ext cx="144016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3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Delete 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99" name="Group 198"/>
          <p:cNvGrpSpPr/>
          <p:nvPr/>
        </p:nvGrpSpPr>
        <p:grpSpPr>
          <a:xfrm>
            <a:off x="3131840" y="5805264"/>
            <a:ext cx="2088232" cy="360263"/>
            <a:chOff x="3491880" y="4941168"/>
            <a:chExt cx="1656184" cy="360263"/>
          </a:xfrm>
        </p:grpSpPr>
        <p:sp>
          <p:nvSpPr>
            <p:cNvPr id="200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203" name="Freeform 202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04" name="Line 179"/>
          <p:cNvSpPr>
            <a:spLocks noChangeShapeType="1"/>
          </p:cNvSpPr>
          <p:nvPr/>
        </p:nvSpPr>
        <p:spPr bwMode="auto">
          <a:xfrm flipH="1">
            <a:off x="5436096" y="2348880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46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AutoShape 3"/>
          <p:cNvSpPr>
            <a:spLocks noChangeArrowheads="1"/>
          </p:cNvSpPr>
          <p:nvPr/>
        </p:nvSpPr>
        <p:spPr bwMode="auto">
          <a:xfrm>
            <a:off x="323528" y="836712"/>
            <a:ext cx="8496944" cy="244827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6" name="AutoShape 3"/>
          <p:cNvSpPr>
            <a:spLocks noChangeArrowheads="1"/>
          </p:cNvSpPr>
          <p:nvPr/>
        </p:nvSpPr>
        <p:spPr bwMode="auto">
          <a:xfrm>
            <a:off x="323528" y="3356992"/>
            <a:ext cx="8496944" cy="244827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0" name="AutoShape 137"/>
          <p:cNvSpPr>
            <a:spLocks noChangeArrowheads="1"/>
          </p:cNvSpPr>
          <p:nvPr/>
        </p:nvSpPr>
        <p:spPr bwMode="auto">
          <a:xfrm>
            <a:off x="1907704" y="4941168"/>
            <a:ext cx="1368152" cy="57606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9" name="AutoShape 137"/>
          <p:cNvSpPr>
            <a:spLocks noChangeArrowheads="1"/>
          </p:cNvSpPr>
          <p:nvPr/>
        </p:nvSpPr>
        <p:spPr bwMode="auto">
          <a:xfrm>
            <a:off x="3059832" y="4221088"/>
            <a:ext cx="1368152" cy="57606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99" name="Freeform 298"/>
          <p:cNvSpPr/>
          <p:nvPr/>
        </p:nvSpPr>
        <p:spPr bwMode="auto">
          <a:xfrm>
            <a:off x="1835696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0" name="Freeform 299"/>
          <p:cNvSpPr/>
          <p:nvPr/>
        </p:nvSpPr>
        <p:spPr bwMode="auto">
          <a:xfrm>
            <a:off x="3203848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1" name="Freeform 300"/>
          <p:cNvSpPr/>
          <p:nvPr/>
        </p:nvSpPr>
        <p:spPr bwMode="auto">
          <a:xfrm>
            <a:off x="4572000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2" name="Freeform 301"/>
          <p:cNvSpPr/>
          <p:nvPr/>
        </p:nvSpPr>
        <p:spPr bwMode="auto">
          <a:xfrm>
            <a:off x="5940152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3" name="Freeform 302"/>
          <p:cNvSpPr/>
          <p:nvPr/>
        </p:nvSpPr>
        <p:spPr bwMode="auto">
          <a:xfrm>
            <a:off x="7308304" y="24928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683568" y="3068960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</a:t>
            </a:r>
            <a:r>
              <a:rPr lang="cs-CZ" b="1" smtClean="0"/>
              <a:t> </a:t>
            </a:r>
            <a:r>
              <a:rPr lang="en-US" b="1" smtClean="0"/>
              <a:t>25</a:t>
            </a:r>
            <a:endParaRPr lang="cs-CZ" b="1"/>
          </a:p>
        </p:txBody>
      </p:sp>
      <p:grpSp>
        <p:nvGrpSpPr>
          <p:cNvPr id="216" name="Group 215"/>
          <p:cNvGrpSpPr/>
          <p:nvPr/>
        </p:nvGrpSpPr>
        <p:grpSpPr>
          <a:xfrm>
            <a:off x="683568" y="5949280"/>
            <a:ext cx="1944216" cy="360263"/>
            <a:chOff x="971600" y="5445224"/>
            <a:chExt cx="1944216" cy="360263"/>
          </a:xfrm>
        </p:grpSpPr>
        <p:sp>
          <p:nvSpPr>
            <p:cNvPr id="217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218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66" name="Rectangle 60"/>
          <p:cNvSpPr>
            <a:spLocks noChangeArrowheads="1"/>
          </p:cNvSpPr>
          <p:nvPr/>
        </p:nvSpPr>
        <p:spPr bwMode="auto">
          <a:xfrm>
            <a:off x="3923928" y="141277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68" name="Rectangle 60"/>
          <p:cNvSpPr>
            <a:spLocks noChangeArrowheads="1"/>
          </p:cNvSpPr>
          <p:nvPr/>
        </p:nvSpPr>
        <p:spPr bwMode="auto">
          <a:xfrm>
            <a:off x="4211960" y="141277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1" name="Rectangle 60"/>
          <p:cNvSpPr>
            <a:spLocks noChangeArrowheads="1"/>
          </p:cNvSpPr>
          <p:nvPr/>
        </p:nvSpPr>
        <p:spPr bwMode="auto">
          <a:xfrm>
            <a:off x="4499992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2" name="Rectangle 60"/>
          <p:cNvSpPr>
            <a:spLocks noChangeArrowheads="1"/>
          </p:cNvSpPr>
          <p:nvPr/>
        </p:nvSpPr>
        <p:spPr bwMode="auto">
          <a:xfrm>
            <a:off x="4788024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3" name="Rectangle 60"/>
          <p:cNvSpPr>
            <a:spLocks noChangeArrowheads="1"/>
          </p:cNvSpPr>
          <p:nvPr/>
        </p:nvSpPr>
        <p:spPr bwMode="auto">
          <a:xfrm>
            <a:off x="5076056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6" name="Rectangle 60"/>
          <p:cNvSpPr>
            <a:spLocks noChangeArrowheads="1"/>
          </p:cNvSpPr>
          <p:nvPr/>
        </p:nvSpPr>
        <p:spPr bwMode="auto">
          <a:xfrm>
            <a:off x="3131840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7" name="Rectangle 60"/>
          <p:cNvSpPr>
            <a:spLocks noChangeArrowheads="1"/>
          </p:cNvSpPr>
          <p:nvPr/>
        </p:nvSpPr>
        <p:spPr bwMode="auto">
          <a:xfrm>
            <a:off x="3419872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28" name="Rectangle 60"/>
          <p:cNvSpPr>
            <a:spLocks noChangeArrowheads="1"/>
          </p:cNvSpPr>
          <p:nvPr/>
        </p:nvSpPr>
        <p:spPr bwMode="auto">
          <a:xfrm>
            <a:off x="3707904" y="19888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31" name="Rectangle 90"/>
          <p:cNvSpPr>
            <a:spLocks noChangeArrowheads="1"/>
          </p:cNvSpPr>
          <p:nvPr/>
        </p:nvSpPr>
        <p:spPr bwMode="auto">
          <a:xfrm>
            <a:off x="3201988" y="170100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32" name="Rectangle 91"/>
          <p:cNvSpPr>
            <a:spLocks noChangeArrowheads="1"/>
          </p:cNvSpPr>
          <p:nvPr/>
        </p:nvSpPr>
        <p:spPr bwMode="auto">
          <a:xfrm>
            <a:off x="3778250" y="170100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3" name="Rectangle 92"/>
          <p:cNvSpPr>
            <a:spLocks noChangeArrowheads="1"/>
          </p:cNvSpPr>
          <p:nvPr/>
        </p:nvSpPr>
        <p:spPr bwMode="auto">
          <a:xfrm>
            <a:off x="3490913" y="170100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34" name="Rectangle 93"/>
          <p:cNvSpPr>
            <a:spLocks noChangeArrowheads="1"/>
          </p:cNvSpPr>
          <p:nvPr/>
        </p:nvSpPr>
        <p:spPr bwMode="auto">
          <a:xfrm>
            <a:off x="4065588" y="170100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35" name="Rectangle 94"/>
          <p:cNvSpPr>
            <a:spLocks noChangeArrowheads="1"/>
          </p:cNvSpPr>
          <p:nvPr/>
        </p:nvSpPr>
        <p:spPr bwMode="auto">
          <a:xfrm>
            <a:off x="3994150" y="112633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36" name="Line 95"/>
          <p:cNvSpPr>
            <a:spLocks noChangeShapeType="1"/>
          </p:cNvSpPr>
          <p:nvPr/>
        </p:nvSpPr>
        <p:spPr bwMode="auto">
          <a:xfrm>
            <a:off x="3201988" y="170100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7" name="Line 96"/>
          <p:cNvSpPr>
            <a:spLocks noChangeShapeType="1"/>
          </p:cNvSpPr>
          <p:nvPr/>
        </p:nvSpPr>
        <p:spPr bwMode="auto">
          <a:xfrm flipH="1">
            <a:off x="3201988" y="1484784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8" name="Rectangle 97"/>
          <p:cNvSpPr>
            <a:spLocks noChangeArrowheads="1"/>
          </p:cNvSpPr>
          <p:nvPr/>
        </p:nvSpPr>
        <p:spPr bwMode="auto">
          <a:xfrm>
            <a:off x="4570413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9" name="Rectangle 98"/>
          <p:cNvSpPr>
            <a:spLocks noChangeArrowheads="1"/>
          </p:cNvSpPr>
          <p:nvPr/>
        </p:nvSpPr>
        <p:spPr bwMode="auto">
          <a:xfrm>
            <a:off x="5146675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0" name="Rectangle 99"/>
          <p:cNvSpPr>
            <a:spLocks noChangeArrowheads="1"/>
          </p:cNvSpPr>
          <p:nvPr/>
        </p:nvSpPr>
        <p:spPr bwMode="auto">
          <a:xfrm>
            <a:off x="4859338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41" name="Rectangle 100"/>
          <p:cNvSpPr>
            <a:spLocks noChangeArrowheads="1"/>
          </p:cNvSpPr>
          <p:nvPr/>
        </p:nvSpPr>
        <p:spPr bwMode="auto">
          <a:xfrm>
            <a:off x="5434013" y="17025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2" name="Line 101"/>
          <p:cNvSpPr>
            <a:spLocks noChangeShapeType="1"/>
          </p:cNvSpPr>
          <p:nvPr/>
        </p:nvSpPr>
        <p:spPr bwMode="auto">
          <a:xfrm>
            <a:off x="4570413" y="17025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3" name="Rectangle 102"/>
          <p:cNvSpPr>
            <a:spLocks noChangeArrowheads="1"/>
          </p:cNvSpPr>
          <p:nvPr/>
        </p:nvSpPr>
        <p:spPr bwMode="auto">
          <a:xfrm>
            <a:off x="4283075" y="11247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4" name="Rectangle 103"/>
          <p:cNvSpPr>
            <a:spLocks noChangeArrowheads="1"/>
          </p:cNvSpPr>
          <p:nvPr/>
        </p:nvSpPr>
        <p:spPr bwMode="auto">
          <a:xfrm>
            <a:off x="4570413" y="11247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5" name="Rectangle 104"/>
          <p:cNvSpPr>
            <a:spLocks noChangeArrowheads="1"/>
          </p:cNvSpPr>
          <p:nvPr/>
        </p:nvSpPr>
        <p:spPr bwMode="auto">
          <a:xfrm>
            <a:off x="4859338" y="11247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46" name="Line 105"/>
          <p:cNvSpPr>
            <a:spLocks noChangeShapeType="1"/>
          </p:cNvSpPr>
          <p:nvPr/>
        </p:nvSpPr>
        <p:spPr bwMode="auto">
          <a:xfrm>
            <a:off x="4283968" y="1484784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7" name="Line 106"/>
          <p:cNvSpPr>
            <a:spLocks noChangeShapeType="1"/>
          </p:cNvSpPr>
          <p:nvPr/>
        </p:nvSpPr>
        <p:spPr bwMode="auto">
          <a:xfrm>
            <a:off x="3994150" y="112474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8" name="Line 107"/>
          <p:cNvSpPr>
            <a:spLocks noChangeShapeType="1"/>
          </p:cNvSpPr>
          <p:nvPr/>
        </p:nvSpPr>
        <p:spPr bwMode="auto">
          <a:xfrm>
            <a:off x="4860032" y="2060848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9" name="Line 108"/>
          <p:cNvSpPr>
            <a:spLocks noChangeShapeType="1"/>
          </p:cNvSpPr>
          <p:nvPr/>
        </p:nvSpPr>
        <p:spPr bwMode="auto">
          <a:xfrm>
            <a:off x="5148063" y="2060848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0" name="Line 109"/>
          <p:cNvSpPr>
            <a:spLocks noChangeShapeType="1"/>
          </p:cNvSpPr>
          <p:nvPr/>
        </p:nvSpPr>
        <p:spPr bwMode="auto">
          <a:xfrm flipH="1">
            <a:off x="2049462" y="2060848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1" name="Line 111"/>
          <p:cNvSpPr>
            <a:spLocks noChangeShapeType="1"/>
          </p:cNvSpPr>
          <p:nvPr/>
        </p:nvSpPr>
        <p:spPr bwMode="auto">
          <a:xfrm>
            <a:off x="4571999" y="2060848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2" name="Line 112"/>
          <p:cNvSpPr>
            <a:spLocks noChangeShapeType="1"/>
          </p:cNvSpPr>
          <p:nvPr/>
        </p:nvSpPr>
        <p:spPr bwMode="auto">
          <a:xfrm flipH="1">
            <a:off x="3417888" y="2060848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3" name="Line 110"/>
          <p:cNvSpPr>
            <a:spLocks noChangeShapeType="1"/>
          </p:cNvSpPr>
          <p:nvPr/>
        </p:nvSpPr>
        <p:spPr bwMode="auto">
          <a:xfrm flipH="1">
            <a:off x="682624" y="2060848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4" name="Rectangle 61"/>
          <p:cNvSpPr>
            <a:spLocks noChangeArrowheads="1"/>
          </p:cNvSpPr>
          <p:nvPr/>
        </p:nvSpPr>
        <p:spPr bwMode="auto">
          <a:xfrm>
            <a:off x="68495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255" name="Rectangle 62"/>
          <p:cNvSpPr>
            <a:spLocks noChangeArrowheads="1"/>
          </p:cNvSpPr>
          <p:nvPr/>
        </p:nvSpPr>
        <p:spPr bwMode="auto">
          <a:xfrm>
            <a:off x="154699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256" name="Rectangle 63"/>
          <p:cNvSpPr>
            <a:spLocks noChangeArrowheads="1"/>
          </p:cNvSpPr>
          <p:nvPr/>
        </p:nvSpPr>
        <p:spPr bwMode="auto">
          <a:xfrm>
            <a:off x="97388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257" name="Rectangle 64"/>
          <p:cNvSpPr>
            <a:spLocks noChangeArrowheads="1"/>
          </p:cNvSpPr>
          <p:nvPr/>
        </p:nvSpPr>
        <p:spPr bwMode="auto">
          <a:xfrm>
            <a:off x="126121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258" name="Rectangle 65"/>
          <p:cNvSpPr>
            <a:spLocks noChangeArrowheads="1"/>
          </p:cNvSpPr>
          <p:nvPr/>
        </p:nvSpPr>
        <p:spPr bwMode="auto">
          <a:xfrm>
            <a:off x="342021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59" name="Rectangle 66"/>
          <p:cNvSpPr>
            <a:spLocks noChangeArrowheads="1"/>
          </p:cNvSpPr>
          <p:nvPr/>
        </p:nvSpPr>
        <p:spPr bwMode="auto">
          <a:xfrm>
            <a:off x="399648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0" name="Rectangle 67"/>
          <p:cNvSpPr>
            <a:spLocks noChangeArrowheads="1"/>
          </p:cNvSpPr>
          <p:nvPr/>
        </p:nvSpPr>
        <p:spPr bwMode="auto">
          <a:xfrm>
            <a:off x="370914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261" name="Rectangle 68"/>
          <p:cNvSpPr>
            <a:spLocks noChangeArrowheads="1"/>
          </p:cNvSpPr>
          <p:nvPr/>
        </p:nvSpPr>
        <p:spPr bwMode="auto">
          <a:xfrm>
            <a:off x="428381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2" name="Rectangle 69"/>
          <p:cNvSpPr>
            <a:spLocks noChangeArrowheads="1"/>
          </p:cNvSpPr>
          <p:nvPr/>
        </p:nvSpPr>
        <p:spPr bwMode="auto">
          <a:xfrm>
            <a:off x="615667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63" name="Rectangle 70"/>
          <p:cNvSpPr>
            <a:spLocks noChangeArrowheads="1"/>
          </p:cNvSpPr>
          <p:nvPr/>
        </p:nvSpPr>
        <p:spPr bwMode="auto">
          <a:xfrm>
            <a:off x="6732935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4" name="Rectangle 71"/>
          <p:cNvSpPr>
            <a:spLocks noChangeArrowheads="1"/>
          </p:cNvSpPr>
          <p:nvPr/>
        </p:nvSpPr>
        <p:spPr bwMode="auto">
          <a:xfrm>
            <a:off x="644559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265" name="Rectangle 72"/>
          <p:cNvSpPr>
            <a:spLocks noChangeArrowheads="1"/>
          </p:cNvSpPr>
          <p:nvPr/>
        </p:nvSpPr>
        <p:spPr bwMode="auto">
          <a:xfrm>
            <a:off x="702027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6" name="Line 73"/>
          <p:cNvSpPr>
            <a:spLocks noChangeShapeType="1"/>
          </p:cNvSpPr>
          <p:nvPr/>
        </p:nvSpPr>
        <p:spPr bwMode="auto">
          <a:xfrm>
            <a:off x="683692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7" name="Line 74"/>
          <p:cNvSpPr>
            <a:spLocks noChangeShapeType="1"/>
          </p:cNvSpPr>
          <p:nvPr/>
        </p:nvSpPr>
        <p:spPr bwMode="auto">
          <a:xfrm>
            <a:off x="3420219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8" name="Line 75"/>
          <p:cNvSpPr>
            <a:spLocks noChangeShapeType="1"/>
          </p:cNvSpPr>
          <p:nvPr/>
        </p:nvSpPr>
        <p:spPr bwMode="auto">
          <a:xfrm>
            <a:off x="6156672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69" name="Rectangle 85"/>
          <p:cNvSpPr>
            <a:spLocks noChangeArrowheads="1"/>
          </p:cNvSpPr>
          <p:nvPr/>
        </p:nvSpPr>
        <p:spPr bwMode="auto">
          <a:xfrm>
            <a:off x="205338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25</a:t>
            </a:r>
            <a:endParaRPr lang="cs-CZ" b="1"/>
          </a:p>
        </p:txBody>
      </p:sp>
      <p:sp>
        <p:nvSpPr>
          <p:cNvPr id="270" name="Rectangle 86"/>
          <p:cNvSpPr>
            <a:spLocks noChangeArrowheads="1"/>
          </p:cNvSpPr>
          <p:nvPr/>
        </p:nvSpPr>
        <p:spPr bwMode="auto">
          <a:xfrm>
            <a:off x="262964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271" name="Rectangle 87"/>
          <p:cNvSpPr>
            <a:spLocks noChangeArrowheads="1"/>
          </p:cNvSpPr>
          <p:nvPr/>
        </p:nvSpPr>
        <p:spPr bwMode="auto">
          <a:xfrm>
            <a:off x="234230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72" name="Rectangle 88"/>
          <p:cNvSpPr>
            <a:spLocks noChangeArrowheads="1"/>
          </p:cNvSpPr>
          <p:nvPr/>
        </p:nvSpPr>
        <p:spPr bwMode="auto">
          <a:xfrm>
            <a:off x="2916982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3" name="Line 89"/>
          <p:cNvSpPr>
            <a:spLocks noChangeShapeType="1"/>
          </p:cNvSpPr>
          <p:nvPr/>
        </p:nvSpPr>
        <p:spPr bwMode="auto">
          <a:xfrm>
            <a:off x="2051794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4" name="Rectangle 65"/>
          <p:cNvSpPr>
            <a:spLocks noChangeArrowheads="1"/>
          </p:cNvSpPr>
          <p:nvPr/>
        </p:nvSpPr>
        <p:spPr bwMode="auto">
          <a:xfrm>
            <a:off x="478921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275" name="Rectangle 66"/>
          <p:cNvSpPr>
            <a:spLocks noChangeArrowheads="1"/>
          </p:cNvSpPr>
          <p:nvPr/>
        </p:nvSpPr>
        <p:spPr bwMode="auto">
          <a:xfrm>
            <a:off x="536547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6" name="Rectangle 67"/>
          <p:cNvSpPr>
            <a:spLocks noChangeArrowheads="1"/>
          </p:cNvSpPr>
          <p:nvPr/>
        </p:nvSpPr>
        <p:spPr bwMode="auto">
          <a:xfrm>
            <a:off x="507813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277" name="Rectangle 68"/>
          <p:cNvSpPr>
            <a:spLocks noChangeArrowheads="1"/>
          </p:cNvSpPr>
          <p:nvPr/>
        </p:nvSpPr>
        <p:spPr bwMode="auto">
          <a:xfrm>
            <a:off x="565281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78" name="Line 74"/>
          <p:cNvSpPr>
            <a:spLocks noChangeShapeType="1"/>
          </p:cNvSpPr>
          <p:nvPr/>
        </p:nvSpPr>
        <p:spPr bwMode="auto">
          <a:xfrm>
            <a:off x="4789214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79" name="Rectangle 69"/>
          <p:cNvSpPr>
            <a:spLocks noChangeArrowheads="1"/>
          </p:cNvSpPr>
          <p:nvPr/>
        </p:nvSpPr>
        <p:spPr bwMode="auto">
          <a:xfrm>
            <a:off x="752482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0" name="Rectangle 70"/>
          <p:cNvSpPr>
            <a:spLocks noChangeArrowheads="1"/>
          </p:cNvSpPr>
          <p:nvPr/>
        </p:nvSpPr>
        <p:spPr bwMode="auto">
          <a:xfrm>
            <a:off x="8101087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281" name="Rectangle 71"/>
          <p:cNvSpPr>
            <a:spLocks noChangeArrowheads="1"/>
          </p:cNvSpPr>
          <p:nvPr/>
        </p:nvSpPr>
        <p:spPr bwMode="auto">
          <a:xfrm>
            <a:off x="7813749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282" name="Rectangle 72"/>
          <p:cNvSpPr>
            <a:spLocks noChangeArrowheads="1"/>
          </p:cNvSpPr>
          <p:nvPr/>
        </p:nvSpPr>
        <p:spPr bwMode="auto">
          <a:xfrm>
            <a:off x="8388424" y="2420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83" name="Line 75"/>
          <p:cNvSpPr>
            <a:spLocks noChangeShapeType="1"/>
          </p:cNvSpPr>
          <p:nvPr/>
        </p:nvSpPr>
        <p:spPr bwMode="auto">
          <a:xfrm>
            <a:off x="7524824" y="24208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40" name="Freeform 139"/>
          <p:cNvSpPr/>
          <p:nvPr/>
        </p:nvSpPr>
        <p:spPr bwMode="auto">
          <a:xfrm>
            <a:off x="1835696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Freeform 140"/>
          <p:cNvSpPr/>
          <p:nvPr/>
        </p:nvSpPr>
        <p:spPr bwMode="auto">
          <a:xfrm>
            <a:off x="3203848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Freeform 141"/>
          <p:cNvSpPr/>
          <p:nvPr/>
        </p:nvSpPr>
        <p:spPr bwMode="auto">
          <a:xfrm>
            <a:off x="4572000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Freeform 142"/>
          <p:cNvSpPr/>
          <p:nvPr/>
        </p:nvSpPr>
        <p:spPr bwMode="auto">
          <a:xfrm>
            <a:off x="5940152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Freeform 143"/>
          <p:cNvSpPr/>
          <p:nvPr/>
        </p:nvSpPr>
        <p:spPr bwMode="auto">
          <a:xfrm>
            <a:off x="7308304" y="5156299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ectangle 60"/>
          <p:cNvSpPr>
            <a:spLocks noChangeArrowheads="1"/>
          </p:cNvSpPr>
          <p:nvPr/>
        </p:nvSpPr>
        <p:spPr bwMode="auto">
          <a:xfrm>
            <a:off x="3923928" y="4076179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6" name="Rectangle 60"/>
          <p:cNvSpPr>
            <a:spLocks noChangeArrowheads="1"/>
          </p:cNvSpPr>
          <p:nvPr/>
        </p:nvSpPr>
        <p:spPr bwMode="auto">
          <a:xfrm>
            <a:off x="4211960" y="4076179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9" name="Rectangle 60"/>
          <p:cNvSpPr>
            <a:spLocks noChangeArrowheads="1"/>
          </p:cNvSpPr>
          <p:nvPr/>
        </p:nvSpPr>
        <p:spPr bwMode="auto">
          <a:xfrm>
            <a:off x="4499992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0" name="Rectangle 60"/>
          <p:cNvSpPr>
            <a:spLocks noChangeArrowheads="1"/>
          </p:cNvSpPr>
          <p:nvPr/>
        </p:nvSpPr>
        <p:spPr bwMode="auto">
          <a:xfrm>
            <a:off x="4788024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3" name="Rectangle 60"/>
          <p:cNvSpPr>
            <a:spLocks noChangeArrowheads="1"/>
          </p:cNvSpPr>
          <p:nvPr/>
        </p:nvSpPr>
        <p:spPr bwMode="auto">
          <a:xfrm>
            <a:off x="5076056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4" name="Rectangle 60"/>
          <p:cNvSpPr>
            <a:spLocks noChangeArrowheads="1"/>
          </p:cNvSpPr>
          <p:nvPr/>
        </p:nvSpPr>
        <p:spPr bwMode="auto">
          <a:xfrm>
            <a:off x="3131840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5" name="Rectangle 60"/>
          <p:cNvSpPr>
            <a:spLocks noChangeArrowheads="1"/>
          </p:cNvSpPr>
          <p:nvPr/>
        </p:nvSpPr>
        <p:spPr bwMode="auto">
          <a:xfrm>
            <a:off x="3419872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9" name="Rectangle 60"/>
          <p:cNvSpPr>
            <a:spLocks noChangeArrowheads="1"/>
          </p:cNvSpPr>
          <p:nvPr/>
        </p:nvSpPr>
        <p:spPr bwMode="auto">
          <a:xfrm>
            <a:off x="3707904" y="4652243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0" name="Rectangle 90"/>
          <p:cNvSpPr>
            <a:spLocks noChangeArrowheads="1"/>
          </p:cNvSpPr>
          <p:nvPr/>
        </p:nvSpPr>
        <p:spPr bwMode="auto">
          <a:xfrm>
            <a:off x="3201988" y="436441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14" name="Rectangle 91"/>
          <p:cNvSpPr>
            <a:spLocks noChangeArrowheads="1"/>
          </p:cNvSpPr>
          <p:nvPr/>
        </p:nvSpPr>
        <p:spPr bwMode="auto">
          <a:xfrm>
            <a:off x="3778250" y="43644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5" name="Rectangle 92"/>
          <p:cNvSpPr>
            <a:spLocks noChangeArrowheads="1"/>
          </p:cNvSpPr>
          <p:nvPr/>
        </p:nvSpPr>
        <p:spPr bwMode="auto">
          <a:xfrm>
            <a:off x="3490913" y="43644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19" name="Rectangle 93"/>
          <p:cNvSpPr>
            <a:spLocks noChangeArrowheads="1"/>
          </p:cNvSpPr>
          <p:nvPr/>
        </p:nvSpPr>
        <p:spPr bwMode="auto">
          <a:xfrm>
            <a:off x="4065588" y="43644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0" name="Rectangle 94"/>
          <p:cNvSpPr>
            <a:spLocks noChangeArrowheads="1"/>
          </p:cNvSpPr>
          <p:nvPr/>
        </p:nvSpPr>
        <p:spPr bwMode="auto">
          <a:xfrm>
            <a:off x="3994150" y="37897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24" name="Line 95"/>
          <p:cNvSpPr>
            <a:spLocks noChangeShapeType="1"/>
          </p:cNvSpPr>
          <p:nvPr/>
        </p:nvSpPr>
        <p:spPr bwMode="auto">
          <a:xfrm>
            <a:off x="3201988" y="436441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96"/>
          <p:cNvSpPr>
            <a:spLocks noChangeShapeType="1"/>
          </p:cNvSpPr>
          <p:nvPr/>
        </p:nvSpPr>
        <p:spPr bwMode="auto">
          <a:xfrm flipH="1">
            <a:off x="3201988" y="4148187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9" name="Rectangle 97"/>
          <p:cNvSpPr>
            <a:spLocks noChangeArrowheads="1"/>
          </p:cNvSpPr>
          <p:nvPr/>
        </p:nvSpPr>
        <p:spPr bwMode="auto">
          <a:xfrm>
            <a:off x="4570413" y="43659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0" name="Rectangle 98"/>
          <p:cNvSpPr>
            <a:spLocks noChangeArrowheads="1"/>
          </p:cNvSpPr>
          <p:nvPr/>
        </p:nvSpPr>
        <p:spPr bwMode="auto">
          <a:xfrm>
            <a:off x="5146675" y="43659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5" name="Rectangle 99"/>
          <p:cNvSpPr>
            <a:spLocks noChangeArrowheads="1"/>
          </p:cNvSpPr>
          <p:nvPr/>
        </p:nvSpPr>
        <p:spPr bwMode="auto">
          <a:xfrm>
            <a:off x="4859338" y="43659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6" name="Rectangle 100"/>
          <p:cNvSpPr>
            <a:spLocks noChangeArrowheads="1"/>
          </p:cNvSpPr>
          <p:nvPr/>
        </p:nvSpPr>
        <p:spPr bwMode="auto">
          <a:xfrm>
            <a:off x="5434013" y="436599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7" name="Line 101"/>
          <p:cNvSpPr>
            <a:spLocks noChangeShapeType="1"/>
          </p:cNvSpPr>
          <p:nvPr/>
        </p:nvSpPr>
        <p:spPr bwMode="auto">
          <a:xfrm>
            <a:off x="4570413" y="436599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8" name="Rectangle 102"/>
          <p:cNvSpPr>
            <a:spLocks noChangeArrowheads="1"/>
          </p:cNvSpPr>
          <p:nvPr/>
        </p:nvSpPr>
        <p:spPr bwMode="auto">
          <a:xfrm>
            <a:off x="4283075" y="378814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9" name="Rectangle 103"/>
          <p:cNvSpPr>
            <a:spLocks noChangeArrowheads="1"/>
          </p:cNvSpPr>
          <p:nvPr/>
        </p:nvSpPr>
        <p:spPr bwMode="auto">
          <a:xfrm>
            <a:off x="4570413" y="378814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0" name="Rectangle 104"/>
          <p:cNvSpPr>
            <a:spLocks noChangeArrowheads="1"/>
          </p:cNvSpPr>
          <p:nvPr/>
        </p:nvSpPr>
        <p:spPr bwMode="auto">
          <a:xfrm>
            <a:off x="4859338" y="378814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1" name="Line 105"/>
          <p:cNvSpPr>
            <a:spLocks noChangeShapeType="1"/>
          </p:cNvSpPr>
          <p:nvPr/>
        </p:nvSpPr>
        <p:spPr bwMode="auto">
          <a:xfrm>
            <a:off x="4283968" y="4148187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2" name="Line 106"/>
          <p:cNvSpPr>
            <a:spLocks noChangeShapeType="1"/>
          </p:cNvSpPr>
          <p:nvPr/>
        </p:nvSpPr>
        <p:spPr bwMode="auto">
          <a:xfrm>
            <a:off x="3994150" y="378814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3" name="Line 107"/>
          <p:cNvSpPr>
            <a:spLocks noChangeShapeType="1"/>
          </p:cNvSpPr>
          <p:nvPr/>
        </p:nvSpPr>
        <p:spPr bwMode="auto">
          <a:xfrm>
            <a:off x="4860032" y="4724251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4" name="Line 108"/>
          <p:cNvSpPr>
            <a:spLocks noChangeShapeType="1"/>
          </p:cNvSpPr>
          <p:nvPr/>
        </p:nvSpPr>
        <p:spPr bwMode="auto">
          <a:xfrm>
            <a:off x="5148063" y="4724251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5" name="Line 109"/>
          <p:cNvSpPr>
            <a:spLocks noChangeShapeType="1"/>
          </p:cNvSpPr>
          <p:nvPr/>
        </p:nvSpPr>
        <p:spPr bwMode="auto">
          <a:xfrm flipH="1">
            <a:off x="2049462" y="4724251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6" name="Line 111"/>
          <p:cNvSpPr>
            <a:spLocks noChangeShapeType="1"/>
          </p:cNvSpPr>
          <p:nvPr/>
        </p:nvSpPr>
        <p:spPr bwMode="auto">
          <a:xfrm>
            <a:off x="4571999" y="4724251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" name="Line 112"/>
          <p:cNvSpPr>
            <a:spLocks noChangeShapeType="1"/>
          </p:cNvSpPr>
          <p:nvPr/>
        </p:nvSpPr>
        <p:spPr bwMode="auto">
          <a:xfrm flipH="1">
            <a:off x="3417888" y="4724251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" name="Line 110"/>
          <p:cNvSpPr>
            <a:spLocks noChangeShapeType="1"/>
          </p:cNvSpPr>
          <p:nvPr/>
        </p:nvSpPr>
        <p:spPr bwMode="auto">
          <a:xfrm flipH="1">
            <a:off x="682624" y="4724251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" name="Rectangle 61"/>
          <p:cNvSpPr>
            <a:spLocks noChangeArrowheads="1"/>
          </p:cNvSpPr>
          <p:nvPr/>
        </p:nvSpPr>
        <p:spPr bwMode="auto">
          <a:xfrm>
            <a:off x="684957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10" name="Rectangle 62"/>
          <p:cNvSpPr>
            <a:spLocks noChangeArrowheads="1"/>
          </p:cNvSpPr>
          <p:nvPr/>
        </p:nvSpPr>
        <p:spPr bwMode="auto">
          <a:xfrm>
            <a:off x="154699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311" name="Rectangle 63"/>
          <p:cNvSpPr>
            <a:spLocks noChangeArrowheads="1"/>
          </p:cNvSpPr>
          <p:nvPr/>
        </p:nvSpPr>
        <p:spPr bwMode="auto">
          <a:xfrm>
            <a:off x="97388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312" name="Rectangle 64"/>
          <p:cNvSpPr>
            <a:spLocks noChangeArrowheads="1"/>
          </p:cNvSpPr>
          <p:nvPr/>
        </p:nvSpPr>
        <p:spPr bwMode="auto">
          <a:xfrm>
            <a:off x="126121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313" name="Rectangle 65"/>
          <p:cNvSpPr>
            <a:spLocks noChangeArrowheads="1"/>
          </p:cNvSpPr>
          <p:nvPr/>
        </p:nvSpPr>
        <p:spPr bwMode="auto">
          <a:xfrm>
            <a:off x="342021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14" name="Rectangle 66"/>
          <p:cNvSpPr>
            <a:spLocks noChangeArrowheads="1"/>
          </p:cNvSpPr>
          <p:nvPr/>
        </p:nvSpPr>
        <p:spPr bwMode="auto">
          <a:xfrm>
            <a:off x="399648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5" name="Rectangle 67"/>
          <p:cNvSpPr>
            <a:spLocks noChangeArrowheads="1"/>
          </p:cNvSpPr>
          <p:nvPr/>
        </p:nvSpPr>
        <p:spPr bwMode="auto">
          <a:xfrm>
            <a:off x="370914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316" name="Rectangle 68"/>
          <p:cNvSpPr>
            <a:spLocks noChangeArrowheads="1"/>
          </p:cNvSpPr>
          <p:nvPr/>
        </p:nvSpPr>
        <p:spPr bwMode="auto">
          <a:xfrm>
            <a:off x="428381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7" name="Rectangle 69"/>
          <p:cNvSpPr>
            <a:spLocks noChangeArrowheads="1"/>
          </p:cNvSpPr>
          <p:nvPr/>
        </p:nvSpPr>
        <p:spPr bwMode="auto">
          <a:xfrm>
            <a:off x="615667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318" name="Rectangle 70"/>
          <p:cNvSpPr>
            <a:spLocks noChangeArrowheads="1"/>
          </p:cNvSpPr>
          <p:nvPr/>
        </p:nvSpPr>
        <p:spPr bwMode="auto">
          <a:xfrm>
            <a:off x="6732935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9" name="Rectangle 71"/>
          <p:cNvSpPr>
            <a:spLocks noChangeArrowheads="1"/>
          </p:cNvSpPr>
          <p:nvPr/>
        </p:nvSpPr>
        <p:spPr bwMode="auto">
          <a:xfrm>
            <a:off x="6445597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320" name="Rectangle 72"/>
          <p:cNvSpPr>
            <a:spLocks noChangeArrowheads="1"/>
          </p:cNvSpPr>
          <p:nvPr/>
        </p:nvSpPr>
        <p:spPr bwMode="auto">
          <a:xfrm>
            <a:off x="702027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1" name="Line 73"/>
          <p:cNvSpPr>
            <a:spLocks noChangeShapeType="1"/>
          </p:cNvSpPr>
          <p:nvPr/>
        </p:nvSpPr>
        <p:spPr bwMode="auto">
          <a:xfrm>
            <a:off x="683692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2" name="Line 74"/>
          <p:cNvSpPr>
            <a:spLocks noChangeShapeType="1"/>
          </p:cNvSpPr>
          <p:nvPr/>
        </p:nvSpPr>
        <p:spPr bwMode="auto">
          <a:xfrm>
            <a:off x="3420219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3" name="Line 75"/>
          <p:cNvSpPr>
            <a:spLocks noChangeShapeType="1"/>
          </p:cNvSpPr>
          <p:nvPr/>
        </p:nvSpPr>
        <p:spPr bwMode="auto">
          <a:xfrm>
            <a:off x="6156672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4" name="Rectangle 85"/>
          <p:cNvSpPr>
            <a:spLocks noChangeArrowheads="1"/>
          </p:cNvSpPr>
          <p:nvPr/>
        </p:nvSpPr>
        <p:spPr bwMode="auto">
          <a:xfrm>
            <a:off x="2053382" y="50842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25" name="Rectangle 86"/>
          <p:cNvSpPr>
            <a:spLocks noChangeArrowheads="1"/>
          </p:cNvSpPr>
          <p:nvPr/>
        </p:nvSpPr>
        <p:spPr bwMode="auto">
          <a:xfrm>
            <a:off x="2629644" y="50842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6" name="Rectangle 87"/>
          <p:cNvSpPr>
            <a:spLocks noChangeArrowheads="1"/>
          </p:cNvSpPr>
          <p:nvPr/>
        </p:nvSpPr>
        <p:spPr bwMode="auto">
          <a:xfrm>
            <a:off x="2342307" y="5084291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27" name="Rectangle 88"/>
          <p:cNvSpPr>
            <a:spLocks noChangeArrowheads="1"/>
          </p:cNvSpPr>
          <p:nvPr/>
        </p:nvSpPr>
        <p:spPr bwMode="auto">
          <a:xfrm>
            <a:off x="2916982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8" name="Line 89"/>
          <p:cNvSpPr>
            <a:spLocks noChangeShapeType="1"/>
          </p:cNvSpPr>
          <p:nvPr/>
        </p:nvSpPr>
        <p:spPr bwMode="auto">
          <a:xfrm>
            <a:off x="2051794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9" name="Rectangle 65"/>
          <p:cNvSpPr>
            <a:spLocks noChangeArrowheads="1"/>
          </p:cNvSpPr>
          <p:nvPr/>
        </p:nvSpPr>
        <p:spPr bwMode="auto">
          <a:xfrm>
            <a:off x="478921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330" name="Rectangle 66"/>
          <p:cNvSpPr>
            <a:spLocks noChangeArrowheads="1"/>
          </p:cNvSpPr>
          <p:nvPr/>
        </p:nvSpPr>
        <p:spPr bwMode="auto">
          <a:xfrm>
            <a:off x="5365477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1" name="Rectangle 67"/>
          <p:cNvSpPr>
            <a:spLocks noChangeArrowheads="1"/>
          </p:cNvSpPr>
          <p:nvPr/>
        </p:nvSpPr>
        <p:spPr bwMode="auto">
          <a:xfrm>
            <a:off x="507813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332" name="Rectangle 68"/>
          <p:cNvSpPr>
            <a:spLocks noChangeArrowheads="1"/>
          </p:cNvSpPr>
          <p:nvPr/>
        </p:nvSpPr>
        <p:spPr bwMode="auto">
          <a:xfrm>
            <a:off x="565281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3" name="Line 74"/>
          <p:cNvSpPr>
            <a:spLocks noChangeShapeType="1"/>
          </p:cNvSpPr>
          <p:nvPr/>
        </p:nvSpPr>
        <p:spPr bwMode="auto">
          <a:xfrm>
            <a:off x="4789214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34" name="Rectangle 69"/>
          <p:cNvSpPr>
            <a:spLocks noChangeArrowheads="1"/>
          </p:cNvSpPr>
          <p:nvPr/>
        </p:nvSpPr>
        <p:spPr bwMode="auto">
          <a:xfrm>
            <a:off x="752482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35" name="Rectangle 70"/>
          <p:cNvSpPr>
            <a:spLocks noChangeArrowheads="1"/>
          </p:cNvSpPr>
          <p:nvPr/>
        </p:nvSpPr>
        <p:spPr bwMode="auto">
          <a:xfrm>
            <a:off x="8101087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336" name="Rectangle 71"/>
          <p:cNvSpPr>
            <a:spLocks noChangeArrowheads="1"/>
          </p:cNvSpPr>
          <p:nvPr/>
        </p:nvSpPr>
        <p:spPr bwMode="auto">
          <a:xfrm>
            <a:off x="7813749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37" name="Rectangle 72"/>
          <p:cNvSpPr>
            <a:spLocks noChangeArrowheads="1"/>
          </p:cNvSpPr>
          <p:nvPr/>
        </p:nvSpPr>
        <p:spPr bwMode="auto">
          <a:xfrm>
            <a:off x="8388424" y="508429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8" name="Line 75"/>
          <p:cNvSpPr>
            <a:spLocks noChangeShapeType="1"/>
          </p:cNvSpPr>
          <p:nvPr/>
        </p:nvSpPr>
        <p:spPr bwMode="auto">
          <a:xfrm>
            <a:off x="7524824" y="5084291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41" name="AutoShape 56"/>
          <p:cNvSpPr>
            <a:spLocks noChangeArrowheads="1"/>
          </p:cNvSpPr>
          <p:nvPr/>
        </p:nvSpPr>
        <p:spPr bwMode="auto">
          <a:xfrm>
            <a:off x="683568" y="980728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34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4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5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5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5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54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5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5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5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6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5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6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163" name="Group 162"/>
          <p:cNvGrpSpPr/>
          <p:nvPr/>
        </p:nvGrpSpPr>
        <p:grpSpPr>
          <a:xfrm>
            <a:off x="3203848" y="5949280"/>
            <a:ext cx="2088232" cy="360263"/>
            <a:chOff x="3491880" y="4941168"/>
            <a:chExt cx="1656184" cy="360263"/>
          </a:xfrm>
        </p:grpSpPr>
        <p:sp>
          <p:nvSpPr>
            <p:cNvPr id="164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165" name="Freeform 164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67" name="Line 179"/>
          <p:cNvSpPr>
            <a:spLocks noChangeShapeType="1"/>
          </p:cNvSpPr>
          <p:nvPr/>
        </p:nvSpPr>
        <p:spPr bwMode="auto">
          <a:xfrm flipH="1">
            <a:off x="2051720" y="2420888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20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AutoShape 3"/>
          <p:cNvSpPr>
            <a:spLocks noChangeArrowheads="1"/>
          </p:cNvSpPr>
          <p:nvPr/>
        </p:nvSpPr>
        <p:spPr bwMode="auto">
          <a:xfrm>
            <a:off x="323528" y="3717032"/>
            <a:ext cx="8496944" cy="2016224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1" name="AutoShape 3"/>
          <p:cNvSpPr>
            <a:spLocks noChangeArrowheads="1"/>
          </p:cNvSpPr>
          <p:nvPr/>
        </p:nvSpPr>
        <p:spPr bwMode="auto">
          <a:xfrm>
            <a:off x="323528" y="692696"/>
            <a:ext cx="8496944" cy="244827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3" name="AutoShape 137"/>
          <p:cNvSpPr>
            <a:spLocks noChangeArrowheads="1"/>
          </p:cNvSpPr>
          <p:nvPr/>
        </p:nvSpPr>
        <p:spPr bwMode="auto">
          <a:xfrm>
            <a:off x="5436096" y="5013399"/>
            <a:ext cx="1368152" cy="57606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2" name="AutoShape 137"/>
          <p:cNvSpPr>
            <a:spLocks noChangeArrowheads="1"/>
          </p:cNvSpPr>
          <p:nvPr/>
        </p:nvSpPr>
        <p:spPr bwMode="auto">
          <a:xfrm>
            <a:off x="3923928" y="4149080"/>
            <a:ext cx="1584176" cy="72008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1043608" y="141277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</a:t>
            </a:r>
            <a:r>
              <a:rPr lang="cs-CZ" b="1" smtClean="0"/>
              <a:t> </a:t>
            </a:r>
            <a:r>
              <a:rPr lang="en-US" b="1" smtClean="0"/>
              <a:t>60</a:t>
            </a:r>
            <a:endParaRPr lang="cs-CZ" b="1"/>
          </a:p>
        </p:txBody>
      </p:sp>
      <p:grpSp>
        <p:nvGrpSpPr>
          <p:cNvPr id="216" name="Group 215"/>
          <p:cNvGrpSpPr/>
          <p:nvPr/>
        </p:nvGrpSpPr>
        <p:grpSpPr>
          <a:xfrm>
            <a:off x="611560" y="5877272"/>
            <a:ext cx="1944216" cy="360263"/>
            <a:chOff x="971600" y="5445224"/>
            <a:chExt cx="1944216" cy="360263"/>
          </a:xfrm>
        </p:grpSpPr>
        <p:sp>
          <p:nvSpPr>
            <p:cNvPr id="217" name="AutoShape 56"/>
            <p:cNvSpPr>
              <a:spLocks noChangeArrowheads="1"/>
            </p:cNvSpPr>
            <p:nvPr/>
          </p:nvSpPr>
          <p:spPr bwMode="auto">
            <a:xfrm>
              <a:off x="971600" y="5445224"/>
              <a:ext cx="1944216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Changes</a:t>
              </a:r>
              <a:r>
                <a:rPr lang="cs-CZ" b="1" smtClean="0"/>
                <a:t> </a:t>
              </a:r>
              <a:endParaRPr lang="cs-CZ" b="1"/>
            </a:p>
          </p:txBody>
        </p:sp>
        <p:sp>
          <p:nvSpPr>
            <p:cNvPr id="218" name="AutoShape 137"/>
            <p:cNvSpPr>
              <a:spLocks noChangeArrowheads="1"/>
            </p:cNvSpPr>
            <p:nvPr/>
          </p:nvSpPr>
          <p:spPr bwMode="auto">
            <a:xfrm>
              <a:off x="2195736" y="5517232"/>
              <a:ext cx="504056" cy="216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40" name="Freeform 139"/>
          <p:cNvSpPr/>
          <p:nvPr/>
        </p:nvSpPr>
        <p:spPr bwMode="auto">
          <a:xfrm>
            <a:off x="1835001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Freeform 140"/>
          <p:cNvSpPr/>
          <p:nvPr/>
        </p:nvSpPr>
        <p:spPr bwMode="auto">
          <a:xfrm>
            <a:off x="3203153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Freeform 141"/>
          <p:cNvSpPr/>
          <p:nvPr/>
        </p:nvSpPr>
        <p:spPr bwMode="auto">
          <a:xfrm>
            <a:off x="4571305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Freeform 142"/>
          <p:cNvSpPr/>
          <p:nvPr/>
        </p:nvSpPr>
        <p:spPr bwMode="auto">
          <a:xfrm>
            <a:off x="5939457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Freeform 143"/>
          <p:cNvSpPr/>
          <p:nvPr/>
        </p:nvSpPr>
        <p:spPr bwMode="auto">
          <a:xfrm>
            <a:off x="7307609" y="2636912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ectangle 60"/>
          <p:cNvSpPr>
            <a:spLocks noChangeArrowheads="1"/>
          </p:cNvSpPr>
          <p:nvPr/>
        </p:nvSpPr>
        <p:spPr bwMode="auto">
          <a:xfrm>
            <a:off x="3923233" y="155679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6" name="Rectangle 60"/>
          <p:cNvSpPr>
            <a:spLocks noChangeArrowheads="1"/>
          </p:cNvSpPr>
          <p:nvPr/>
        </p:nvSpPr>
        <p:spPr bwMode="auto">
          <a:xfrm>
            <a:off x="4211265" y="155679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9" name="Rectangle 60"/>
          <p:cNvSpPr>
            <a:spLocks noChangeArrowheads="1"/>
          </p:cNvSpPr>
          <p:nvPr/>
        </p:nvSpPr>
        <p:spPr bwMode="auto">
          <a:xfrm>
            <a:off x="4499297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0" name="Rectangle 60"/>
          <p:cNvSpPr>
            <a:spLocks noChangeArrowheads="1"/>
          </p:cNvSpPr>
          <p:nvPr/>
        </p:nvSpPr>
        <p:spPr bwMode="auto">
          <a:xfrm>
            <a:off x="4787329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3" name="Rectangle 60"/>
          <p:cNvSpPr>
            <a:spLocks noChangeArrowheads="1"/>
          </p:cNvSpPr>
          <p:nvPr/>
        </p:nvSpPr>
        <p:spPr bwMode="auto">
          <a:xfrm>
            <a:off x="5075361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4" name="Rectangle 60"/>
          <p:cNvSpPr>
            <a:spLocks noChangeArrowheads="1"/>
          </p:cNvSpPr>
          <p:nvPr/>
        </p:nvSpPr>
        <p:spPr bwMode="auto">
          <a:xfrm>
            <a:off x="3131145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5" name="Rectangle 60"/>
          <p:cNvSpPr>
            <a:spLocks noChangeArrowheads="1"/>
          </p:cNvSpPr>
          <p:nvPr/>
        </p:nvSpPr>
        <p:spPr bwMode="auto">
          <a:xfrm>
            <a:off x="3419177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9" name="Rectangle 60"/>
          <p:cNvSpPr>
            <a:spLocks noChangeArrowheads="1"/>
          </p:cNvSpPr>
          <p:nvPr/>
        </p:nvSpPr>
        <p:spPr bwMode="auto">
          <a:xfrm>
            <a:off x="3707209" y="2132856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0" name="Rectangle 90"/>
          <p:cNvSpPr>
            <a:spLocks noChangeArrowheads="1"/>
          </p:cNvSpPr>
          <p:nvPr/>
        </p:nvSpPr>
        <p:spPr bwMode="auto">
          <a:xfrm>
            <a:off x="3201293" y="18450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14" name="Rectangle 91"/>
          <p:cNvSpPr>
            <a:spLocks noChangeArrowheads="1"/>
          </p:cNvSpPr>
          <p:nvPr/>
        </p:nvSpPr>
        <p:spPr bwMode="auto">
          <a:xfrm>
            <a:off x="3777555" y="18450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5" name="Rectangle 92"/>
          <p:cNvSpPr>
            <a:spLocks noChangeArrowheads="1"/>
          </p:cNvSpPr>
          <p:nvPr/>
        </p:nvSpPr>
        <p:spPr bwMode="auto">
          <a:xfrm>
            <a:off x="3490218" y="18450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19" name="Rectangle 93"/>
          <p:cNvSpPr>
            <a:spLocks noChangeArrowheads="1"/>
          </p:cNvSpPr>
          <p:nvPr/>
        </p:nvSpPr>
        <p:spPr bwMode="auto">
          <a:xfrm>
            <a:off x="4064893" y="184502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0" name="Rectangle 94"/>
          <p:cNvSpPr>
            <a:spLocks noChangeArrowheads="1"/>
          </p:cNvSpPr>
          <p:nvPr/>
        </p:nvSpPr>
        <p:spPr bwMode="auto">
          <a:xfrm>
            <a:off x="3993455" y="127034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24" name="Line 95"/>
          <p:cNvSpPr>
            <a:spLocks noChangeShapeType="1"/>
          </p:cNvSpPr>
          <p:nvPr/>
        </p:nvSpPr>
        <p:spPr bwMode="auto">
          <a:xfrm>
            <a:off x="3201293" y="184502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96"/>
          <p:cNvSpPr>
            <a:spLocks noChangeShapeType="1"/>
          </p:cNvSpPr>
          <p:nvPr/>
        </p:nvSpPr>
        <p:spPr bwMode="auto">
          <a:xfrm flipH="1">
            <a:off x="3201293" y="1628800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9" name="Rectangle 97"/>
          <p:cNvSpPr>
            <a:spLocks noChangeArrowheads="1"/>
          </p:cNvSpPr>
          <p:nvPr/>
        </p:nvSpPr>
        <p:spPr bwMode="auto">
          <a:xfrm>
            <a:off x="4569718" y="18466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0" name="Rectangle 98"/>
          <p:cNvSpPr>
            <a:spLocks noChangeArrowheads="1"/>
          </p:cNvSpPr>
          <p:nvPr/>
        </p:nvSpPr>
        <p:spPr bwMode="auto">
          <a:xfrm>
            <a:off x="5145980" y="18466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5" name="Rectangle 99"/>
          <p:cNvSpPr>
            <a:spLocks noChangeArrowheads="1"/>
          </p:cNvSpPr>
          <p:nvPr/>
        </p:nvSpPr>
        <p:spPr bwMode="auto">
          <a:xfrm>
            <a:off x="4858643" y="18466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6" name="Rectangle 100"/>
          <p:cNvSpPr>
            <a:spLocks noChangeArrowheads="1"/>
          </p:cNvSpPr>
          <p:nvPr/>
        </p:nvSpPr>
        <p:spPr bwMode="auto">
          <a:xfrm>
            <a:off x="5433318" y="184661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7" name="Line 101"/>
          <p:cNvSpPr>
            <a:spLocks noChangeShapeType="1"/>
          </p:cNvSpPr>
          <p:nvPr/>
        </p:nvSpPr>
        <p:spPr bwMode="auto">
          <a:xfrm>
            <a:off x="4569718" y="184661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8" name="Rectangle 102"/>
          <p:cNvSpPr>
            <a:spLocks noChangeArrowheads="1"/>
          </p:cNvSpPr>
          <p:nvPr/>
        </p:nvSpPr>
        <p:spPr bwMode="auto">
          <a:xfrm>
            <a:off x="4282380" y="12687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9" name="Rectangle 103"/>
          <p:cNvSpPr>
            <a:spLocks noChangeArrowheads="1"/>
          </p:cNvSpPr>
          <p:nvPr/>
        </p:nvSpPr>
        <p:spPr bwMode="auto">
          <a:xfrm>
            <a:off x="4569718" y="12687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0" name="Rectangle 104"/>
          <p:cNvSpPr>
            <a:spLocks noChangeArrowheads="1"/>
          </p:cNvSpPr>
          <p:nvPr/>
        </p:nvSpPr>
        <p:spPr bwMode="auto">
          <a:xfrm>
            <a:off x="4858643" y="126876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1" name="Line 105"/>
          <p:cNvSpPr>
            <a:spLocks noChangeShapeType="1"/>
          </p:cNvSpPr>
          <p:nvPr/>
        </p:nvSpPr>
        <p:spPr bwMode="auto">
          <a:xfrm>
            <a:off x="4283273" y="1628800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2" name="Line 106"/>
          <p:cNvSpPr>
            <a:spLocks noChangeShapeType="1"/>
          </p:cNvSpPr>
          <p:nvPr/>
        </p:nvSpPr>
        <p:spPr bwMode="auto">
          <a:xfrm>
            <a:off x="3993455" y="126876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3" name="Line 107"/>
          <p:cNvSpPr>
            <a:spLocks noChangeShapeType="1"/>
          </p:cNvSpPr>
          <p:nvPr/>
        </p:nvSpPr>
        <p:spPr bwMode="auto">
          <a:xfrm>
            <a:off x="4859337" y="2204864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4" name="Line 108"/>
          <p:cNvSpPr>
            <a:spLocks noChangeShapeType="1"/>
          </p:cNvSpPr>
          <p:nvPr/>
        </p:nvSpPr>
        <p:spPr bwMode="auto">
          <a:xfrm>
            <a:off x="5147368" y="2204864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5" name="Line 109"/>
          <p:cNvSpPr>
            <a:spLocks noChangeShapeType="1"/>
          </p:cNvSpPr>
          <p:nvPr/>
        </p:nvSpPr>
        <p:spPr bwMode="auto">
          <a:xfrm flipH="1">
            <a:off x="2048767" y="2204864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6" name="Line 111"/>
          <p:cNvSpPr>
            <a:spLocks noChangeShapeType="1"/>
          </p:cNvSpPr>
          <p:nvPr/>
        </p:nvSpPr>
        <p:spPr bwMode="auto">
          <a:xfrm>
            <a:off x="4571304" y="2204864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" name="Line 112"/>
          <p:cNvSpPr>
            <a:spLocks noChangeShapeType="1"/>
          </p:cNvSpPr>
          <p:nvPr/>
        </p:nvSpPr>
        <p:spPr bwMode="auto">
          <a:xfrm flipH="1">
            <a:off x="3417193" y="2204864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" name="Line 110"/>
          <p:cNvSpPr>
            <a:spLocks noChangeShapeType="1"/>
          </p:cNvSpPr>
          <p:nvPr/>
        </p:nvSpPr>
        <p:spPr bwMode="auto">
          <a:xfrm flipH="1">
            <a:off x="681929" y="2204864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" name="Rectangle 61"/>
          <p:cNvSpPr>
            <a:spLocks noChangeArrowheads="1"/>
          </p:cNvSpPr>
          <p:nvPr/>
        </p:nvSpPr>
        <p:spPr bwMode="auto">
          <a:xfrm>
            <a:off x="68426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10" name="Rectangle 62"/>
          <p:cNvSpPr>
            <a:spLocks noChangeArrowheads="1"/>
          </p:cNvSpPr>
          <p:nvPr/>
        </p:nvSpPr>
        <p:spPr bwMode="auto">
          <a:xfrm>
            <a:off x="154629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311" name="Rectangle 63"/>
          <p:cNvSpPr>
            <a:spLocks noChangeArrowheads="1"/>
          </p:cNvSpPr>
          <p:nvPr/>
        </p:nvSpPr>
        <p:spPr bwMode="auto">
          <a:xfrm>
            <a:off x="97318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312" name="Rectangle 64"/>
          <p:cNvSpPr>
            <a:spLocks noChangeArrowheads="1"/>
          </p:cNvSpPr>
          <p:nvPr/>
        </p:nvSpPr>
        <p:spPr bwMode="auto">
          <a:xfrm>
            <a:off x="126052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313" name="Rectangle 65"/>
          <p:cNvSpPr>
            <a:spLocks noChangeArrowheads="1"/>
          </p:cNvSpPr>
          <p:nvPr/>
        </p:nvSpPr>
        <p:spPr bwMode="auto">
          <a:xfrm>
            <a:off x="341952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14" name="Rectangle 66"/>
          <p:cNvSpPr>
            <a:spLocks noChangeArrowheads="1"/>
          </p:cNvSpPr>
          <p:nvPr/>
        </p:nvSpPr>
        <p:spPr bwMode="auto">
          <a:xfrm>
            <a:off x="399578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5" name="Rectangle 67"/>
          <p:cNvSpPr>
            <a:spLocks noChangeArrowheads="1"/>
          </p:cNvSpPr>
          <p:nvPr/>
        </p:nvSpPr>
        <p:spPr bwMode="auto">
          <a:xfrm>
            <a:off x="370844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316" name="Rectangle 68"/>
          <p:cNvSpPr>
            <a:spLocks noChangeArrowheads="1"/>
          </p:cNvSpPr>
          <p:nvPr/>
        </p:nvSpPr>
        <p:spPr bwMode="auto">
          <a:xfrm>
            <a:off x="428312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7" name="Rectangle 69"/>
          <p:cNvSpPr>
            <a:spLocks noChangeArrowheads="1"/>
          </p:cNvSpPr>
          <p:nvPr/>
        </p:nvSpPr>
        <p:spPr bwMode="auto">
          <a:xfrm>
            <a:off x="615597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318" name="Rectangle 70"/>
          <p:cNvSpPr>
            <a:spLocks noChangeArrowheads="1"/>
          </p:cNvSpPr>
          <p:nvPr/>
        </p:nvSpPr>
        <p:spPr bwMode="auto">
          <a:xfrm>
            <a:off x="6732240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9" name="Rectangle 71"/>
          <p:cNvSpPr>
            <a:spLocks noChangeArrowheads="1"/>
          </p:cNvSpPr>
          <p:nvPr/>
        </p:nvSpPr>
        <p:spPr bwMode="auto">
          <a:xfrm>
            <a:off x="644490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320" name="Rectangle 72"/>
          <p:cNvSpPr>
            <a:spLocks noChangeArrowheads="1"/>
          </p:cNvSpPr>
          <p:nvPr/>
        </p:nvSpPr>
        <p:spPr bwMode="auto">
          <a:xfrm>
            <a:off x="701957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1" name="Line 73"/>
          <p:cNvSpPr>
            <a:spLocks noChangeShapeType="1"/>
          </p:cNvSpPr>
          <p:nvPr/>
        </p:nvSpPr>
        <p:spPr bwMode="auto">
          <a:xfrm>
            <a:off x="682997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2" name="Line 74"/>
          <p:cNvSpPr>
            <a:spLocks noChangeShapeType="1"/>
          </p:cNvSpPr>
          <p:nvPr/>
        </p:nvSpPr>
        <p:spPr bwMode="auto">
          <a:xfrm>
            <a:off x="3419524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3" name="Line 75"/>
          <p:cNvSpPr>
            <a:spLocks noChangeShapeType="1"/>
          </p:cNvSpPr>
          <p:nvPr/>
        </p:nvSpPr>
        <p:spPr bwMode="auto">
          <a:xfrm>
            <a:off x="6155977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4" name="Rectangle 85"/>
          <p:cNvSpPr>
            <a:spLocks noChangeArrowheads="1"/>
          </p:cNvSpPr>
          <p:nvPr/>
        </p:nvSpPr>
        <p:spPr bwMode="auto">
          <a:xfrm>
            <a:off x="205268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25" name="Rectangle 86"/>
          <p:cNvSpPr>
            <a:spLocks noChangeArrowheads="1"/>
          </p:cNvSpPr>
          <p:nvPr/>
        </p:nvSpPr>
        <p:spPr bwMode="auto">
          <a:xfrm>
            <a:off x="262894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6" name="Rectangle 87"/>
          <p:cNvSpPr>
            <a:spLocks noChangeArrowheads="1"/>
          </p:cNvSpPr>
          <p:nvPr/>
        </p:nvSpPr>
        <p:spPr bwMode="auto">
          <a:xfrm>
            <a:off x="234161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27" name="Rectangle 88"/>
          <p:cNvSpPr>
            <a:spLocks noChangeArrowheads="1"/>
          </p:cNvSpPr>
          <p:nvPr/>
        </p:nvSpPr>
        <p:spPr bwMode="auto">
          <a:xfrm>
            <a:off x="2916287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8" name="Line 89"/>
          <p:cNvSpPr>
            <a:spLocks noChangeShapeType="1"/>
          </p:cNvSpPr>
          <p:nvPr/>
        </p:nvSpPr>
        <p:spPr bwMode="auto">
          <a:xfrm>
            <a:off x="2051099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9" name="Rectangle 65"/>
          <p:cNvSpPr>
            <a:spLocks noChangeArrowheads="1"/>
          </p:cNvSpPr>
          <p:nvPr/>
        </p:nvSpPr>
        <p:spPr bwMode="auto">
          <a:xfrm>
            <a:off x="478851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330" name="Rectangle 66"/>
          <p:cNvSpPr>
            <a:spLocks noChangeArrowheads="1"/>
          </p:cNvSpPr>
          <p:nvPr/>
        </p:nvSpPr>
        <p:spPr bwMode="auto">
          <a:xfrm>
            <a:off x="536478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1" name="Rectangle 67"/>
          <p:cNvSpPr>
            <a:spLocks noChangeArrowheads="1"/>
          </p:cNvSpPr>
          <p:nvPr/>
        </p:nvSpPr>
        <p:spPr bwMode="auto">
          <a:xfrm>
            <a:off x="507744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332" name="Rectangle 68"/>
          <p:cNvSpPr>
            <a:spLocks noChangeArrowheads="1"/>
          </p:cNvSpPr>
          <p:nvPr/>
        </p:nvSpPr>
        <p:spPr bwMode="auto">
          <a:xfrm>
            <a:off x="565211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3" name="Line 74"/>
          <p:cNvSpPr>
            <a:spLocks noChangeShapeType="1"/>
          </p:cNvSpPr>
          <p:nvPr/>
        </p:nvSpPr>
        <p:spPr bwMode="auto">
          <a:xfrm>
            <a:off x="4788519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34" name="Rectangle 69"/>
          <p:cNvSpPr>
            <a:spLocks noChangeArrowheads="1"/>
          </p:cNvSpPr>
          <p:nvPr/>
        </p:nvSpPr>
        <p:spPr bwMode="auto">
          <a:xfrm>
            <a:off x="752412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35" name="Rectangle 70"/>
          <p:cNvSpPr>
            <a:spLocks noChangeArrowheads="1"/>
          </p:cNvSpPr>
          <p:nvPr/>
        </p:nvSpPr>
        <p:spPr bwMode="auto">
          <a:xfrm>
            <a:off x="8100392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336" name="Rectangle 71"/>
          <p:cNvSpPr>
            <a:spLocks noChangeArrowheads="1"/>
          </p:cNvSpPr>
          <p:nvPr/>
        </p:nvSpPr>
        <p:spPr bwMode="auto">
          <a:xfrm>
            <a:off x="7813054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37" name="Rectangle 72"/>
          <p:cNvSpPr>
            <a:spLocks noChangeArrowheads="1"/>
          </p:cNvSpPr>
          <p:nvPr/>
        </p:nvSpPr>
        <p:spPr bwMode="auto">
          <a:xfrm>
            <a:off x="8387729" y="256490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8" name="Line 75"/>
          <p:cNvSpPr>
            <a:spLocks noChangeShapeType="1"/>
          </p:cNvSpPr>
          <p:nvPr/>
        </p:nvSpPr>
        <p:spPr bwMode="auto">
          <a:xfrm>
            <a:off x="7524129" y="256490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47" name="Freeform 146"/>
          <p:cNvSpPr/>
          <p:nvPr/>
        </p:nvSpPr>
        <p:spPr bwMode="auto">
          <a:xfrm>
            <a:off x="2555082" y="522920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Freeform 147"/>
          <p:cNvSpPr/>
          <p:nvPr/>
        </p:nvSpPr>
        <p:spPr bwMode="auto">
          <a:xfrm>
            <a:off x="3923234" y="522920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Freeform 148"/>
          <p:cNvSpPr/>
          <p:nvPr/>
        </p:nvSpPr>
        <p:spPr bwMode="auto">
          <a:xfrm>
            <a:off x="5291386" y="522920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Freeform 149"/>
          <p:cNvSpPr/>
          <p:nvPr/>
        </p:nvSpPr>
        <p:spPr bwMode="auto">
          <a:xfrm>
            <a:off x="6659538" y="5229200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ectangle 60"/>
          <p:cNvSpPr>
            <a:spLocks noChangeArrowheads="1"/>
          </p:cNvSpPr>
          <p:nvPr/>
        </p:nvSpPr>
        <p:spPr bwMode="auto">
          <a:xfrm>
            <a:off x="5219551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2" name="Rectangle 57"/>
          <p:cNvSpPr>
            <a:spLocks noChangeArrowheads="1"/>
          </p:cNvSpPr>
          <p:nvPr/>
        </p:nvSpPr>
        <p:spPr bwMode="auto">
          <a:xfrm>
            <a:off x="4142036" y="4364311"/>
            <a:ext cx="288925" cy="291306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53" name="Rectangle 58"/>
          <p:cNvSpPr>
            <a:spLocks noChangeArrowheads="1"/>
          </p:cNvSpPr>
          <p:nvPr/>
        </p:nvSpPr>
        <p:spPr bwMode="auto">
          <a:xfrm>
            <a:off x="4716711" y="436510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154" name="Rectangle 59"/>
          <p:cNvSpPr>
            <a:spLocks noChangeArrowheads="1"/>
          </p:cNvSpPr>
          <p:nvPr/>
        </p:nvSpPr>
        <p:spPr bwMode="auto">
          <a:xfrm>
            <a:off x="4429373" y="436510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55" name="Rectangle 60"/>
          <p:cNvSpPr>
            <a:spLocks noChangeArrowheads="1"/>
          </p:cNvSpPr>
          <p:nvPr/>
        </p:nvSpPr>
        <p:spPr bwMode="auto">
          <a:xfrm>
            <a:off x="5004048" y="4365104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56" name="Rectangle 60"/>
          <p:cNvSpPr>
            <a:spLocks noChangeArrowheads="1"/>
          </p:cNvSpPr>
          <p:nvPr/>
        </p:nvSpPr>
        <p:spPr bwMode="auto">
          <a:xfrm>
            <a:off x="4931519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7" name="Rectangle 60"/>
          <p:cNvSpPr>
            <a:spLocks noChangeArrowheads="1"/>
          </p:cNvSpPr>
          <p:nvPr/>
        </p:nvSpPr>
        <p:spPr bwMode="auto">
          <a:xfrm>
            <a:off x="4643487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8" name="Rectangle 60"/>
          <p:cNvSpPr>
            <a:spLocks noChangeArrowheads="1"/>
          </p:cNvSpPr>
          <p:nvPr/>
        </p:nvSpPr>
        <p:spPr bwMode="auto">
          <a:xfrm>
            <a:off x="4355455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59" name="Rectangle 60"/>
          <p:cNvSpPr>
            <a:spLocks noChangeArrowheads="1"/>
          </p:cNvSpPr>
          <p:nvPr/>
        </p:nvSpPr>
        <p:spPr bwMode="auto">
          <a:xfrm>
            <a:off x="4067423" y="4652342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60" name="Line 104"/>
          <p:cNvSpPr>
            <a:spLocks noChangeShapeType="1"/>
          </p:cNvSpPr>
          <p:nvPr/>
        </p:nvSpPr>
        <p:spPr bwMode="auto">
          <a:xfrm flipH="1">
            <a:off x="2770584" y="4724499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5"/>
          <p:cNvSpPr>
            <a:spLocks noChangeShapeType="1"/>
          </p:cNvSpPr>
          <p:nvPr/>
        </p:nvSpPr>
        <p:spPr bwMode="auto">
          <a:xfrm flipH="1">
            <a:off x="1403647" y="4724498"/>
            <a:ext cx="2735361" cy="4326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2" name="Line 106"/>
          <p:cNvSpPr>
            <a:spLocks noChangeShapeType="1"/>
          </p:cNvSpPr>
          <p:nvPr/>
        </p:nvSpPr>
        <p:spPr bwMode="auto">
          <a:xfrm flipH="1">
            <a:off x="4139009" y="4724499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" name="Line 107"/>
          <p:cNvSpPr>
            <a:spLocks noChangeShapeType="1"/>
          </p:cNvSpPr>
          <p:nvPr/>
        </p:nvSpPr>
        <p:spPr bwMode="auto">
          <a:xfrm>
            <a:off x="5002609" y="4724499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4" name="Line 108"/>
          <p:cNvSpPr>
            <a:spLocks noChangeShapeType="1"/>
          </p:cNvSpPr>
          <p:nvPr/>
        </p:nvSpPr>
        <p:spPr bwMode="auto">
          <a:xfrm>
            <a:off x="5291534" y="4724499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" name="Rectangle 61"/>
          <p:cNvSpPr>
            <a:spLocks noChangeArrowheads="1"/>
          </p:cNvSpPr>
          <p:nvPr/>
        </p:nvSpPr>
        <p:spPr bwMode="auto">
          <a:xfrm>
            <a:off x="1403648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167" name="Rectangle 62"/>
          <p:cNvSpPr>
            <a:spLocks noChangeArrowheads="1"/>
          </p:cNvSpPr>
          <p:nvPr/>
        </p:nvSpPr>
        <p:spPr bwMode="auto">
          <a:xfrm>
            <a:off x="2265685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20 </a:t>
            </a:r>
            <a:endParaRPr lang="cs-CZ" b="1"/>
          </a:p>
        </p:txBody>
      </p:sp>
      <p:sp>
        <p:nvSpPr>
          <p:cNvPr id="169" name="Rectangle 63"/>
          <p:cNvSpPr>
            <a:spLocks noChangeArrowheads="1"/>
          </p:cNvSpPr>
          <p:nvPr/>
        </p:nvSpPr>
        <p:spPr bwMode="auto">
          <a:xfrm>
            <a:off x="169257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170" name="Rectangle 64"/>
          <p:cNvSpPr>
            <a:spLocks noChangeArrowheads="1"/>
          </p:cNvSpPr>
          <p:nvPr/>
        </p:nvSpPr>
        <p:spPr bwMode="auto">
          <a:xfrm>
            <a:off x="1979910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1</a:t>
            </a:r>
            <a:r>
              <a:rPr lang="en-GB" b="1" smtClean="0"/>
              <a:t>5</a:t>
            </a:r>
            <a:endParaRPr lang="cs-CZ" b="1"/>
          </a:p>
        </p:txBody>
      </p:sp>
      <p:sp>
        <p:nvSpPr>
          <p:cNvPr id="171" name="Rectangle 65"/>
          <p:cNvSpPr>
            <a:spLocks noChangeArrowheads="1"/>
          </p:cNvSpPr>
          <p:nvPr/>
        </p:nvSpPr>
        <p:spPr bwMode="auto">
          <a:xfrm>
            <a:off x="4138910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172" name="Rectangle 66"/>
          <p:cNvSpPr>
            <a:spLocks noChangeArrowheads="1"/>
          </p:cNvSpPr>
          <p:nvPr/>
        </p:nvSpPr>
        <p:spPr bwMode="auto">
          <a:xfrm>
            <a:off x="471517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3" name="Rectangle 67"/>
          <p:cNvSpPr>
            <a:spLocks noChangeArrowheads="1"/>
          </p:cNvSpPr>
          <p:nvPr/>
        </p:nvSpPr>
        <p:spPr bwMode="auto">
          <a:xfrm>
            <a:off x="4427835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174" name="Rectangle 68"/>
          <p:cNvSpPr>
            <a:spLocks noChangeArrowheads="1"/>
          </p:cNvSpPr>
          <p:nvPr/>
        </p:nvSpPr>
        <p:spPr bwMode="auto">
          <a:xfrm>
            <a:off x="5002510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5" name="Rectangle 69"/>
          <p:cNvSpPr>
            <a:spLocks noChangeArrowheads="1"/>
          </p:cNvSpPr>
          <p:nvPr/>
        </p:nvSpPr>
        <p:spPr bwMode="auto">
          <a:xfrm>
            <a:off x="687536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176" name="Rectangle 70"/>
          <p:cNvSpPr>
            <a:spLocks noChangeArrowheads="1"/>
          </p:cNvSpPr>
          <p:nvPr/>
        </p:nvSpPr>
        <p:spPr bwMode="auto">
          <a:xfrm>
            <a:off x="7451626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95</a:t>
            </a:r>
            <a:endParaRPr lang="cs-CZ" b="1"/>
          </a:p>
        </p:txBody>
      </p:sp>
      <p:sp>
        <p:nvSpPr>
          <p:cNvPr id="177" name="Rectangle 71"/>
          <p:cNvSpPr>
            <a:spLocks noChangeArrowheads="1"/>
          </p:cNvSpPr>
          <p:nvPr/>
        </p:nvSpPr>
        <p:spPr bwMode="auto">
          <a:xfrm>
            <a:off x="7164288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178" name="Rectangle 72"/>
          <p:cNvSpPr>
            <a:spLocks noChangeArrowheads="1"/>
          </p:cNvSpPr>
          <p:nvPr/>
        </p:nvSpPr>
        <p:spPr bwMode="auto">
          <a:xfrm>
            <a:off x="773896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79" name="Line 73"/>
          <p:cNvSpPr>
            <a:spLocks noChangeShapeType="1"/>
          </p:cNvSpPr>
          <p:nvPr/>
        </p:nvSpPr>
        <p:spPr bwMode="auto">
          <a:xfrm>
            <a:off x="1402383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0" name="Line 74"/>
          <p:cNvSpPr>
            <a:spLocks noChangeShapeType="1"/>
          </p:cNvSpPr>
          <p:nvPr/>
        </p:nvSpPr>
        <p:spPr bwMode="auto">
          <a:xfrm>
            <a:off x="4138910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1" name="Line 75"/>
          <p:cNvSpPr>
            <a:spLocks noChangeShapeType="1"/>
          </p:cNvSpPr>
          <p:nvPr/>
        </p:nvSpPr>
        <p:spPr bwMode="auto">
          <a:xfrm>
            <a:off x="6875363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277207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3348335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3060998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3635673" y="515719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86" name="Line 89"/>
          <p:cNvSpPr>
            <a:spLocks noChangeShapeType="1"/>
          </p:cNvSpPr>
          <p:nvPr/>
        </p:nvSpPr>
        <p:spPr bwMode="auto">
          <a:xfrm>
            <a:off x="2770485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87" name="Rectangle 65"/>
          <p:cNvSpPr>
            <a:spLocks noChangeArrowheads="1"/>
          </p:cNvSpPr>
          <p:nvPr/>
        </p:nvSpPr>
        <p:spPr bwMode="auto">
          <a:xfrm>
            <a:off x="5507905" y="51571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188" name="Rectangle 66"/>
          <p:cNvSpPr>
            <a:spLocks noChangeArrowheads="1"/>
          </p:cNvSpPr>
          <p:nvPr/>
        </p:nvSpPr>
        <p:spPr bwMode="auto">
          <a:xfrm>
            <a:off x="6084168" y="51571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189" name="Rectangle 67"/>
          <p:cNvSpPr>
            <a:spLocks noChangeArrowheads="1"/>
          </p:cNvSpPr>
          <p:nvPr/>
        </p:nvSpPr>
        <p:spPr bwMode="auto">
          <a:xfrm>
            <a:off x="5796830" y="51571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190" name="Rectangle 68"/>
          <p:cNvSpPr>
            <a:spLocks noChangeArrowheads="1"/>
          </p:cNvSpPr>
          <p:nvPr/>
        </p:nvSpPr>
        <p:spPr bwMode="auto">
          <a:xfrm>
            <a:off x="6371505" y="5157192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1" name="Line 74"/>
          <p:cNvSpPr>
            <a:spLocks noChangeShapeType="1"/>
          </p:cNvSpPr>
          <p:nvPr/>
        </p:nvSpPr>
        <p:spPr bwMode="auto">
          <a:xfrm>
            <a:off x="5507905" y="515719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195" name="AutoShape 56"/>
          <p:cNvSpPr>
            <a:spLocks noChangeArrowheads="1"/>
          </p:cNvSpPr>
          <p:nvPr/>
        </p:nvSpPr>
        <p:spPr bwMode="auto">
          <a:xfrm>
            <a:off x="1043608" y="908720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20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1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9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9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9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9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0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4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4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4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4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" name="Right Brace 1"/>
          <p:cNvSpPr/>
          <p:nvPr/>
        </p:nvSpPr>
        <p:spPr bwMode="auto">
          <a:xfrm rot="5400000">
            <a:off x="5832140" y="1808820"/>
            <a:ext cx="360040" cy="2448272"/>
          </a:xfrm>
          <a:prstGeom prst="rightBrace">
            <a:avLst>
              <a:gd name="adj1" fmla="val 80896"/>
              <a:gd name="adj2" fmla="val 51120"/>
            </a:avLst>
          </a:prstGeom>
          <a:solidFill>
            <a:srgbClr val="FFC000"/>
          </a:solidFill>
          <a:ln w="381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66" name="AutoShape 56"/>
          <p:cNvSpPr>
            <a:spLocks noChangeArrowheads="1"/>
          </p:cNvSpPr>
          <p:nvPr/>
        </p:nvSpPr>
        <p:spPr bwMode="auto">
          <a:xfrm>
            <a:off x="5220072" y="3212976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Merge </a:t>
            </a:r>
            <a:endParaRPr lang="cs-CZ" b="1"/>
          </a:p>
        </p:txBody>
      </p:sp>
      <p:grpSp>
        <p:nvGrpSpPr>
          <p:cNvPr id="168" name="Group 167"/>
          <p:cNvGrpSpPr/>
          <p:nvPr/>
        </p:nvGrpSpPr>
        <p:grpSpPr>
          <a:xfrm>
            <a:off x="3275856" y="5877272"/>
            <a:ext cx="2088232" cy="360263"/>
            <a:chOff x="3491880" y="4941168"/>
            <a:chExt cx="1656184" cy="360263"/>
          </a:xfrm>
        </p:grpSpPr>
        <p:sp>
          <p:nvSpPr>
            <p:cNvPr id="194" name="AutoShape 56"/>
            <p:cNvSpPr>
              <a:spLocks noChangeArrowheads="1"/>
            </p:cNvSpPr>
            <p:nvPr/>
          </p:nvSpPr>
          <p:spPr bwMode="auto">
            <a:xfrm>
              <a:off x="3491880" y="4941168"/>
              <a:ext cx="165618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b="1" smtClean="0"/>
                <a:t>Leaves links</a:t>
              </a:r>
              <a:endParaRPr lang="cs-CZ" b="1"/>
            </a:p>
          </p:txBody>
        </p:sp>
        <p:sp>
          <p:nvSpPr>
            <p:cNvPr id="221" name="Freeform 220"/>
            <p:cNvSpPr/>
            <p:nvPr/>
          </p:nvSpPr>
          <p:spPr bwMode="auto">
            <a:xfrm>
              <a:off x="4788024" y="5056720"/>
              <a:ext cx="216024" cy="144016"/>
            </a:xfrm>
            <a:custGeom>
              <a:avLst/>
              <a:gdLst>
                <a:gd name="connsiteX0" fmla="*/ 82053 w 1650082"/>
                <a:gd name="connsiteY0" fmla="*/ 36535 h 2265380"/>
                <a:gd name="connsiteX1" fmla="*/ 561025 w 1650082"/>
                <a:gd name="connsiteY1" fmla="*/ 798535 h 2265380"/>
                <a:gd name="connsiteX2" fmla="*/ 1551625 w 1650082"/>
                <a:gd name="connsiteY2" fmla="*/ 36535 h 2265380"/>
                <a:gd name="connsiteX3" fmla="*/ 1551625 w 1650082"/>
                <a:gd name="connsiteY3" fmla="*/ 2224564 h 2265380"/>
                <a:gd name="connsiteX4" fmla="*/ 996453 w 1650082"/>
                <a:gd name="connsiteY4" fmla="*/ 1516992 h 2265380"/>
                <a:gd name="connsiteX5" fmla="*/ 92939 w 1650082"/>
                <a:gd name="connsiteY5" fmla="*/ 2213678 h 2265380"/>
                <a:gd name="connsiteX6" fmla="*/ 82053 w 1650082"/>
                <a:gd name="connsiteY6" fmla="*/ 36535 h 226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0082" h="2265380">
                  <a:moveTo>
                    <a:pt x="82053" y="36535"/>
                  </a:moveTo>
                  <a:cubicBezTo>
                    <a:pt x="160067" y="-199322"/>
                    <a:pt x="316096" y="798535"/>
                    <a:pt x="561025" y="798535"/>
                  </a:cubicBezTo>
                  <a:cubicBezTo>
                    <a:pt x="805954" y="798535"/>
                    <a:pt x="1386525" y="-201137"/>
                    <a:pt x="1551625" y="36535"/>
                  </a:cubicBezTo>
                  <a:cubicBezTo>
                    <a:pt x="1716725" y="274207"/>
                    <a:pt x="1644154" y="1977821"/>
                    <a:pt x="1551625" y="2224564"/>
                  </a:cubicBezTo>
                  <a:cubicBezTo>
                    <a:pt x="1459096" y="2471307"/>
                    <a:pt x="1239567" y="1518806"/>
                    <a:pt x="996453" y="1516992"/>
                  </a:cubicBezTo>
                  <a:cubicBezTo>
                    <a:pt x="753339" y="1515178"/>
                    <a:pt x="245339" y="2454978"/>
                    <a:pt x="92939" y="2213678"/>
                  </a:cubicBezTo>
                  <a:cubicBezTo>
                    <a:pt x="-59461" y="1972378"/>
                    <a:pt x="4039" y="272392"/>
                    <a:pt x="82053" y="36535"/>
                  </a:cubicBezTo>
                  <a:close/>
                </a:path>
              </a:pathLst>
            </a:cu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96" name="AutoShape 56"/>
          <p:cNvSpPr>
            <a:spLocks noChangeArrowheads="1"/>
          </p:cNvSpPr>
          <p:nvPr/>
        </p:nvSpPr>
        <p:spPr bwMode="auto">
          <a:xfrm>
            <a:off x="7236296" y="3861048"/>
            <a:ext cx="1800200" cy="108012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Deleted key 60</a:t>
            </a:r>
          </a:p>
          <a:p>
            <a:pPr algn="ctr"/>
            <a:r>
              <a:rPr lang="en-US" b="1" smtClean="0"/>
              <a:t>still exists</a:t>
            </a:r>
          </a:p>
          <a:p>
            <a:pPr algn="ctr"/>
            <a:r>
              <a:rPr lang="en-US" b="1" smtClean="0"/>
              <a:t>as a router</a:t>
            </a:r>
            <a:endParaRPr lang="cs-CZ" b="1"/>
          </a:p>
        </p:txBody>
      </p:sp>
      <p:sp>
        <p:nvSpPr>
          <p:cNvPr id="197" name="Freeform 196"/>
          <p:cNvSpPr/>
          <p:nvPr/>
        </p:nvSpPr>
        <p:spPr bwMode="auto">
          <a:xfrm>
            <a:off x="4860032" y="4016133"/>
            <a:ext cx="2448272" cy="348971"/>
          </a:xfrm>
          <a:custGeom>
            <a:avLst/>
            <a:gdLst>
              <a:gd name="connsiteX0" fmla="*/ 1295400 w 1295400"/>
              <a:gd name="connsiteY0" fmla="*/ 348971 h 348971"/>
              <a:gd name="connsiteX1" fmla="*/ 668866 w 1295400"/>
              <a:gd name="connsiteY1" fmla="*/ 52637 h 348971"/>
              <a:gd name="connsiteX2" fmla="*/ 127000 w 1295400"/>
              <a:gd name="connsiteY2" fmla="*/ 27237 h 348971"/>
              <a:gd name="connsiteX3" fmla="*/ 0 w 1295400"/>
              <a:gd name="connsiteY3" fmla="*/ 340504 h 348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0" h="348971">
                <a:moveTo>
                  <a:pt x="1295400" y="348971"/>
                </a:moveTo>
                <a:cubicBezTo>
                  <a:pt x="1079499" y="227615"/>
                  <a:pt x="863599" y="106259"/>
                  <a:pt x="668866" y="52637"/>
                </a:cubicBezTo>
                <a:cubicBezTo>
                  <a:pt x="474133" y="-985"/>
                  <a:pt x="238478" y="-20741"/>
                  <a:pt x="127000" y="27237"/>
                </a:cubicBezTo>
                <a:cubicBezTo>
                  <a:pt x="15522" y="75215"/>
                  <a:pt x="7761" y="207859"/>
                  <a:pt x="0" y="340504"/>
                </a:cubicBezTo>
              </a:path>
            </a:pathLst>
          </a:custGeom>
          <a:noFill/>
          <a:ln w="28575" cap="flat" cmpd="sng" algn="ctr">
            <a:solidFill>
              <a:srgbClr val="7030A0"/>
            </a:solidFill>
            <a:prstDash val="dash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8" name="Line 179"/>
          <p:cNvSpPr>
            <a:spLocks noChangeShapeType="1"/>
          </p:cNvSpPr>
          <p:nvPr/>
        </p:nvSpPr>
        <p:spPr bwMode="auto">
          <a:xfrm flipH="1">
            <a:off x="4788024" y="2420888"/>
            <a:ext cx="360039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98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AutoShape 3"/>
          <p:cNvSpPr>
            <a:spLocks noChangeArrowheads="1"/>
          </p:cNvSpPr>
          <p:nvPr/>
        </p:nvSpPr>
        <p:spPr bwMode="auto">
          <a:xfrm>
            <a:off x="251520" y="3068960"/>
            <a:ext cx="8640960" cy="17281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8" name="AutoShape 3"/>
          <p:cNvSpPr>
            <a:spLocks noChangeArrowheads="1"/>
          </p:cNvSpPr>
          <p:nvPr/>
        </p:nvSpPr>
        <p:spPr bwMode="auto">
          <a:xfrm>
            <a:off x="395536" y="4941168"/>
            <a:ext cx="7272808" cy="151216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6" name="AutoShape 3"/>
          <p:cNvSpPr>
            <a:spLocks noChangeArrowheads="1"/>
          </p:cNvSpPr>
          <p:nvPr/>
        </p:nvSpPr>
        <p:spPr bwMode="auto">
          <a:xfrm>
            <a:off x="251520" y="692696"/>
            <a:ext cx="8640960" cy="208823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47" name="AutoShape 137"/>
          <p:cNvSpPr>
            <a:spLocks noChangeArrowheads="1"/>
          </p:cNvSpPr>
          <p:nvPr/>
        </p:nvSpPr>
        <p:spPr bwMode="auto">
          <a:xfrm>
            <a:off x="4067944" y="3356992"/>
            <a:ext cx="3240360" cy="129614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56" name="AutoShape 3"/>
          <p:cNvSpPr>
            <a:spLocks noChangeArrowheads="1"/>
          </p:cNvSpPr>
          <p:nvPr/>
        </p:nvSpPr>
        <p:spPr bwMode="auto">
          <a:xfrm>
            <a:off x="971600" y="3140968"/>
            <a:ext cx="6264076" cy="936104"/>
          </a:xfrm>
          <a:prstGeom prst="roundRect">
            <a:avLst>
              <a:gd name="adj" fmla="val 16739"/>
            </a:avLst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Too few keys,  merge these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two nodes and bring a key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from parent (recursively).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2" name="AutoShape 56"/>
          <p:cNvSpPr>
            <a:spLocks noChangeArrowheads="1"/>
          </p:cNvSpPr>
          <p:nvPr/>
        </p:nvSpPr>
        <p:spPr bwMode="auto">
          <a:xfrm>
            <a:off x="467544" y="1268760"/>
            <a:ext cx="2304256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</a:t>
            </a:r>
            <a:r>
              <a:rPr lang="cs-CZ" b="1" smtClean="0"/>
              <a:t> </a:t>
            </a:r>
            <a:r>
              <a:rPr lang="en-US" b="1" smtClean="0"/>
              <a:t> 75  </a:t>
            </a:r>
            <a:endParaRPr lang="cs-CZ" b="1"/>
          </a:p>
        </p:txBody>
      </p:sp>
      <p:sp>
        <p:nvSpPr>
          <p:cNvPr id="140" name="Freeform 139"/>
          <p:cNvSpPr/>
          <p:nvPr/>
        </p:nvSpPr>
        <p:spPr bwMode="auto">
          <a:xfrm>
            <a:off x="1835696" y="2204864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Freeform 140"/>
          <p:cNvSpPr/>
          <p:nvPr/>
        </p:nvSpPr>
        <p:spPr bwMode="auto">
          <a:xfrm>
            <a:off x="3203848" y="2204864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Freeform 141"/>
          <p:cNvSpPr/>
          <p:nvPr/>
        </p:nvSpPr>
        <p:spPr bwMode="auto">
          <a:xfrm>
            <a:off x="4572000" y="2204864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Freeform 142"/>
          <p:cNvSpPr/>
          <p:nvPr/>
        </p:nvSpPr>
        <p:spPr bwMode="auto">
          <a:xfrm>
            <a:off x="5940152" y="2204864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Freeform 143"/>
          <p:cNvSpPr/>
          <p:nvPr/>
        </p:nvSpPr>
        <p:spPr bwMode="auto">
          <a:xfrm>
            <a:off x="7308304" y="2204864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ectangle 60"/>
          <p:cNvSpPr>
            <a:spLocks noChangeArrowheads="1"/>
          </p:cNvSpPr>
          <p:nvPr/>
        </p:nvSpPr>
        <p:spPr bwMode="auto">
          <a:xfrm>
            <a:off x="3923928" y="112474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46" name="Rectangle 60"/>
          <p:cNvSpPr>
            <a:spLocks noChangeArrowheads="1"/>
          </p:cNvSpPr>
          <p:nvPr/>
        </p:nvSpPr>
        <p:spPr bwMode="auto">
          <a:xfrm>
            <a:off x="4211960" y="1124744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199" name="Rectangle 60"/>
          <p:cNvSpPr>
            <a:spLocks noChangeArrowheads="1"/>
          </p:cNvSpPr>
          <p:nvPr/>
        </p:nvSpPr>
        <p:spPr bwMode="auto">
          <a:xfrm>
            <a:off x="4499992" y="170080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0" name="Rectangle 60"/>
          <p:cNvSpPr>
            <a:spLocks noChangeArrowheads="1"/>
          </p:cNvSpPr>
          <p:nvPr/>
        </p:nvSpPr>
        <p:spPr bwMode="auto">
          <a:xfrm>
            <a:off x="4788024" y="170080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3" name="Rectangle 60"/>
          <p:cNvSpPr>
            <a:spLocks noChangeArrowheads="1"/>
          </p:cNvSpPr>
          <p:nvPr/>
        </p:nvSpPr>
        <p:spPr bwMode="auto">
          <a:xfrm>
            <a:off x="5076056" y="170080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4" name="Rectangle 60"/>
          <p:cNvSpPr>
            <a:spLocks noChangeArrowheads="1"/>
          </p:cNvSpPr>
          <p:nvPr/>
        </p:nvSpPr>
        <p:spPr bwMode="auto">
          <a:xfrm>
            <a:off x="3131840" y="170080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5" name="Rectangle 60"/>
          <p:cNvSpPr>
            <a:spLocks noChangeArrowheads="1"/>
          </p:cNvSpPr>
          <p:nvPr/>
        </p:nvSpPr>
        <p:spPr bwMode="auto">
          <a:xfrm>
            <a:off x="3419872" y="170080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09" name="Rectangle 60"/>
          <p:cNvSpPr>
            <a:spLocks noChangeArrowheads="1"/>
          </p:cNvSpPr>
          <p:nvPr/>
        </p:nvSpPr>
        <p:spPr bwMode="auto">
          <a:xfrm>
            <a:off x="3707904" y="170080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10" name="Rectangle 90"/>
          <p:cNvSpPr>
            <a:spLocks noChangeArrowheads="1"/>
          </p:cNvSpPr>
          <p:nvPr/>
        </p:nvSpPr>
        <p:spPr bwMode="auto">
          <a:xfrm>
            <a:off x="3201988" y="14129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214" name="Rectangle 91"/>
          <p:cNvSpPr>
            <a:spLocks noChangeArrowheads="1"/>
          </p:cNvSpPr>
          <p:nvPr/>
        </p:nvSpPr>
        <p:spPr bwMode="auto">
          <a:xfrm>
            <a:off x="3778250" y="14129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15" name="Rectangle 92"/>
          <p:cNvSpPr>
            <a:spLocks noChangeArrowheads="1"/>
          </p:cNvSpPr>
          <p:nvPr/>
        </p:nvSpPr>
        <p:spPr bwMode="auto">
          <a:xfrm>
            <a:off x="3490913" y="14129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219" name="Rectangle 93"/>
          <p:cNvSpPr>
            <a:spLocks noChangeArrowheads="1"/>
          </p:cNvSpPr>
          <p:nvPr/>
        </p:nvSpPr>
        <p:spPr bwMode="auto">
          <a:xfrm>
            <a:off x="4065588" y="14129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20" name="Rectangle 94"/>
          <p:cNvSpPr>
            <a:spLocks noChangeArrowheads="1"/>
          </p:cNvSpPr>
          <p:nvPr/>
        </p:nvSpPr>
        <p:spPr bwMode="auto">
          <a:xfrm>
            <a:off x="3994150" y="8383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224" name="Line 95"/>
          <p:cNvSpPr>
            <a:spLocks noChangeShapeType="1"/>
          </p:cNvSpPr>
          <p:nvPr/>
        </p:nvSpPr>
        <p:spPr bwMode="auto">
          <a:xfrm>
            <a:off x="3201988" y="14129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" name="Line 96"/>
          <p:cNvSpPr>
            <a:spLocks noChangeShapeType="1"/>
          </p:cNvSpPr>
          <p:nvPr/>
        </p:nvSpPr>
        <p:spPr bwMode="auto">
          <a:xfrm flipH="1">
            <a:off x="3201988" y="1196752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9" name="Rectangle 97"/>
          <p:cNvSpPr>
            <a:spLocks noChangeArrowheads="1"/>
          </p:cNvSpPr>
          <p:nvPr/>
        </p:nvSpPr>
        <p:spPr bwMode="auto">
          <a:xfrm>
            <a:off x="4570413" y="1414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230" name="Rectangle 98"/>
          <p:cNvSpPr>
            <a:spLocks noChangeArrowheads="1"/>
          </p:cNvSpPr>
          <p:nvPr/>
        </p:nvSpPr>
        <p:spPr bwMode="auto">
          <a:xfrm>
            <a:off x="5146675" y="1414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5" name="Rectangle 99"/>
          <p:cNvSpPr>
            <a:spLocks noChangeArrowheads="1"/>
          </p:cNvSpPr>
          <p:nvPr/>
        </p:nvSpPr>
        <p:spPr bwMode="auto">
          <a:xfrm>
            <a:off x="4859338" y="1414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86" name="Rectangle 100"/>
          <p:cNvSpPr>
            <a:spLocks noChangeArrowheads="1"/>
          </p:cNvSpPr>
          <p:nvPr/>
        </p:nvSpPr>
        <p:spPr bwMode="auto">
          <a:xfrm>
            <a:off x="5434013" y="141456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7" name="Line 101"/>
          <p:cNvSpPr>
            <a:spLocks noChangeShapeType="1"/>
          </p:cNvSpPr>
          <p:nvPr/>
        </p:nvSpPr>
        <p:spPr bwMode="auto">
          <a:xfrm>
            <a:off x="4570413" y="141456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8" name="Rectangle 102"/>
          <p:cNvSpPr>
            <a:spLocks noChangeArrowheads="1"/>
          </p:cNvSpPr>
          <p:nvPr/>
        </p:nvSpPr>
        <p:spPr bwMode="auto">
          <a:xfrm>
            <a:off x="4283075" y="83671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89" name="Rectangle 103"/>
          <p:cNvSpPr>
            <a:spLocks noChangeArrowheads="1"/>
          </p:cNvSpPr>
          <p:nvPr/>
        </p:nvSpPr>
        <p:spPr bwMode="auto">
          <a:xfrm>
            <a:off x="4570413" y="83671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0" name="Rectangle 104"/>
          <p:cNvSpPr>
            <a:spLocks noChangeArrowheads="1"/>
          </p:cNvSpPr>
          <p:nvPr/>
        </p:nvSpPr>
        <p:spPr bwMode="auto">
          <a:xfrm>
            <a:off x="4859338" y="83671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91" name="Line 105"/>
          <p:cNvSpPr>
            <a:spLocks noChangeShapeType="1"/>
          </p:cNvSpPr>
          <p:nvPr/>
        </p:nvSpPr>
        <p:spPr bwMode="auto">
          <a:xfrm>
            <a:off x="4283968" y="1196752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2" name="Line 106"/>
          <p:cNvSpPr>
            <a:spLocks noChangeShapeType="1"/>
          </p:cNvSpPr>
          <p:nvPr/>
        </p:nvSpPr>
        <p:spPr bwMode="auto">
          <a:xfrm>
            <a:off x="3994150" y="83671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3" name="Line 107"/>
          <p:cNvSpPr>
            <a:spLocks noChangeShapeType="1"/>
          </p:cNvSpPr>
          <p:nvPr/>
        </p:nvSpPr>
        <p:spPr bwMode="auto">
          <a:xfrm>
            <a:off x="4860032" y="1772816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4" name="Line 108"/>
          <p:cNvSpPr>
            <a:spLocks noChangeShapeType="1"/>
          </p:cNvSpPr>
          <p:nvPr/>
        </p:nvSpPr>
        <p:spPr bwMode="auto">
          <a:xfrm>
            <a:off x="5148063" y="1772816"/>
            <a:ext cx="2375099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5" name="Line 109"/>
          <p:cNvSpPr>
            <a:spLocks noChangeShapeType="1"/>
          </p:cNvSpPr>
          <p:nvPr/>
        </p:nvSpPr>
        <p:spPr bwMode="auto">
          <a:xfrm flipH="1">
            <a:off x="2049462" y="1772816"/>
            <a:ext cx="1442417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6" name="Line 111"/>
          <p:cNvSpPr>
            <a:spLocks noChangeShapeType="1"/>
          </p:cNvSpPr>
          <p:nvPr/>
        </p:nvSpPr>
        <p:spPr bwMode="auto">
          <a:xfrm>
            <a:off x="4571999" y="1772816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" name="Line 112"/>
          <p:cNvSpPr>
            <a:spLocks noChangeShapeType="1"/>
          </p:cNvSpPr>
          <p:nvPr/>
        </p:nvSpPr>
        <p:spPr bwMode="auto">
          <a:xfrm flipH="1">
            <a:off x="3417888" y="1772816"/>
            <a:ext cx="362024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" name="Line 110"/>
          <p:cNvSpPr>
            <a:spLocks noChangeShapeType="1"/>
          </p:cNvSpPr>
          <p:nvPr/>
        </p:nvSpPr>
        <p:spPr bwMode="auto">
          <a:xfrm flipH="1">
            <a:off x="682624" y="1772816"/>
            <a:ext cx="2521223" cy="3592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" name="Rectangle 61"/>
          <p:cNvSpPr>
            <a:spLocks noChangeArrowheads="1"/>
          </p:cNvSpPr>
          <p:nvPr/>
        </p:nvSpPr>
        <p:spPr bwMode="auto">
          <a:xfrm>
            <a:off x="684957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10" name="Rectangle 62"/>
          <p:cNvSpPr>
            <a:spLocks noChangeArrowheads="1"/>
          </p:cNvSpPr>
          <p:nvPr/>
        </p:nvSpPr>
        <p:spPr bwMode="auto">
          <a:xfrm>
            <a:off x="1546994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 </a:t>
            </a:r>
            <a:endParaRPr lang="cs-CZ" b="1"/>
          </a:p>
        </p:txBody>
      </p:sp>
      <p:sp>
        <p:nvSpPr>
          <p:cNvPr id="311" name="Rectangle 63"/>
          <p:cNvSpPr>
            <a:spLocks noChangeArrowheads="1"/>
          </p:cNvSpPr>
          <p:nvPr/>
        </p:nvSpPr>
        <p:spPr bwMode="auto">
          <a:xfrm>
            <a:off x="973882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312" name="Rectangle 64"/>
          <p:cNvSpPr>
            <a:spLocks noChangeArrowheads="1"/>
          </p:cNvSpPr>
          <p:nvPr/>
        </p:nvSpPr>
        <p:spPr bwMode="auto">
          <a:xfrm>
            <a:off x="1261219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3" name="Rectangle 65"/>
          <p:cNvSpPr>
            <a:spLocks noChangeArrowheads="1"/>
          </p:cNvSpPr>
          <p:nvPr/>
        </p:nvSpPr>
        <p:spPr bwMode="auto">
          <a:xfrm>
            <a:off x="3420219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14" name="Rectangle 66"/>
          <p:cNvSpPr>
            <a:spLocks noChangeArrowheads="1"/>
          </p:cNvSpPr>
          <p:nvPr/>
        </p:nvSpPr>
        <p:spPr bwMode="auto">
          <a:xfrm>
            <a:off x="3996482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5" name="Rectangle 67"/>
          <p:cNvSpPr>
            <a:spLocks noChangeArrowheads="1"/>
          </p:cNvSpPr>
          <p:nvPr/>
        </p:nvSpPr>
        <p:spPr bwMode="auto">
          <a:xfrm>
            <a:off x="3709144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316" name="Rectangle 68"/>
          <p:cNvSpPr>
            <a:spLocks noChangeArrowheads="1"/>
          </p:cNvSpPr>
          <p:nvPr/>
        </p:nvSpPr>
        <p:spPr bwMode="auto">
          <a:xfrm>
            <a:off x="4283819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7" name="Rectangle 69"/>
          <p:cNvSpPr>
            <a:spLocks noChangeArrowheads="1"/>
          </p:cNvSpPr>
          <p:nvPr/>
        </p:nvSpPr>
        <p:spPr bwMode="auto">
          <a:xfrm>
            <a:off x="6156672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75</a:t>
            </a:r>
            <a:endParaRPr lang="cs-CZ" b="1"/>
          </a:p>
        </p:txBody>
      </p:sp>
      <p:sp>
        <p:nvSpPr>
          <p:cNvPr id="318" name="Rectangle 70"/>
          <p:cNvSpPr>
            <a:spLocks noChangeArrowheads="1"/>
          </p:cNvSpPr>
          <p:nvPr/>
        </p:nvSpPr>
        <p:spPr bwMode="auto">
          <a:xfrm>
            <a:off x="6732935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19" name="Rectangle 71"/>
          <p:cNvSpPr>
            <a:spLocks noChangeArrowheads="1"/>
          </p:cNvSpPr>
          <p:nvPr/>
        </p:nvSpPr>
        <p:spPr bwMode="auto">
          <a:xfrm>
            <a:off x="6445597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320" name="Rectangle 72"/>
          <p:cNvSpPr>
            <a:spLocks noChangeArrowheads="1"/>
          </p:cNvSpPr>
          <p:nvPr/>
        </p:nvSpPr>
        <p:spPr bwMode="auto">
          <a:xfrm>
            <a:off x="7020272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1" name="Line 73"/>
          <p:cNvSpPr>
            <a:spLocks noChangeShapeType="1"/>
          </p:cNvSpPr>
          <p:nvPr/>
        </p:nvSpPr>
        <p:spPr bwMode="auto">
          <a:xfrm>
            <a:off x="683692" y="213285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2" name="Line 74"/>
          <p:cNvSpPr>
            <a:spLocks noChangeShapeType="1"/>
          </p:cNvSpPr>
          <p:nvPr/>
        </p:nvSpPr>
        <p:spPr bwMode="auto">
          <a:xfrm>
            <a:off x="3420219" y="213285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3" name="Line 75"/>
          <p:cNvSpPr>
            <a:spLocks noChangeShapeType="1"/>
          </p:cNvSpPr>
          <p:nvPr/>
        </p:nvSpPr>
        <p:spPr bwMode="auto">
          <a:xfrm>
            <a:off x="6156672" y="213285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4" name="Rectangle 85"/>
          <p:cNvSpPr>
            <a:spLocks noChangeArrowheads="1"/>
          </p:cNvSpPr>
          <p:nvPr/>
        </p:nvSpPr>
        <p:spPr bwMode="auto">
          <a:xfrm>
            <a:off x="2053382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25" name="Rectangle 86"/>
          <p:cNvSpPr>
            <a:spLocks noChangeArrowheads="1"/>
          </p:cNvSpPr>
          <p:nvPr/>
        </p:nvSpPr>
        <p:spPr bwMode="auto">
          <a:xfrm>
            <a:off x="2629644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6" name="Rectangle 87"/>
          <p:cNvSpPr>
            <a:spLocks noChangeArrowheads="1"/>
          </p:cNvSpPr>
          <p:nvPr/>
        </p:nvSpPr>
        <p:spPr bwMode="auto">
          <a:xfrm>
            <a:off x="2342307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27" name="Rectangle 88"/>
          <p:cNvSpPr>
            <a:spLocks noChangeArrowheads="1"/>
          </p:cNvSpPr>
          <p:nvPr/>
        </p:nvSpPr>
        <p:spPr bwMode="auto">
          <a:xfrm>
            <a:off x="2916982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28" name="Line 89"/>
          <p:cNvSpPr>
            <a:spLocks noChangeShapeType="1"/>
          </p:cNvSpPr>
          <p:nvPr/>
        </p:nvSpPr>
        <p:spPr bwMode="auto">
          <a:xfrm>
            <a:off x="2051794" y="213285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29" name="Rectangle 65"/>
          <p:cNvSpPr>
            <a:spLocks noChangeArrowheads="1"/>
          </p:cNvSpPr>
          <p:nvPr/>
        </p:nvSpPr>
        <p:spPr bwMode="auto">
          <a:xfrm>
            <a:off x="4789214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330" name="Rectangle 66"/>
          <p:cNvSpPr>
            <a:spLocks noChangeArrowheads="1"/>
          </p:cNvSpPr>
          <p:nvPr/>
        </p:nvSpPr>
        <p:spPr bwMode="auto">
          <a:xfrm>
            <a:off x="5365477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1" name="Rectangle 67"/>
          <p:cNvSpPr>
            <a:spLocks noChangeArrowheads="1"/>
          </p:cNvSpPr>
          <p:nvPr/>
        </p:nvSpPr>
        <p:spPr bwMode="auto">
          <a:xfrm>
            <a:off x="5078139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332" name="Rectangle 68"/>
          <p:cNvSpPr>
            <a:spLocks noChangeArrowheads="1"/>
          </p:cNvSpPr>
          <p:nvPr/>
        </p:nvSpPr>
        <p:spPr bwMode="auto">
          <a:xfrm>
            <a:off x="5652814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3" name="Line 74"/>
          <p:cNvSpPr>
            <a:spLocks noChangeShapeType="1"/>
          </p:cNvSpPr>
          <p:nvPr/>
        </p:nvSpPr>
        <p:spPr bwMode="auto">
          <a:xfrm>
            <a:off x="4789214" y="213285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34" name="Rectangle 69"/>
          <p:cNvSpPr>
            <a:spLocks noChangeArrowheads="1"/>
          </p:cNvSpPr>
          <p:nvPr/>
        </p:nvSpPr>
        <p:spPr bwMode="auto">
          <a:xfrm>
            <a:off x="7524824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35" name="Rectangle 70"/>
          <p:cNvSpPr>
            <a:spLocks noChangeArrowheads="1"/>
          </p:cNvSpPr>
          <p:nvPr/>
        </p:nvSpPr>
        <p:spPr bwMode="auto">
          <a:xfrm>
            <a:off x="8101087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6" name="Rectangle 71"/>
          <p:cNvSpPr>
            <a:spLocks noChangeArrowheads="1"/>
          </p:cNvSpPr>
          <p:nvPr/>
        </p:nvSpPr>
        <p:spPr bwMode="auto">
          <a:xfrm>
            <a:off x="7813749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37" name="Rectangle 72"/>
          <p:cNvSpPr>
            <a:spLocks noChangeArrowheads="1"/>
          </p:cNvSpPr>
          <p:nvPr/>
        </p:nvSpPr>
        <p:spPr bwMode="auto">
          <a:xfrm>
            <a:off x="8388424" y="21328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38" name="Line 75"/>
          <p:cNvSpPr>
            <a:spLocks noChangeShapeType="1"/>
          </p:cNvSpPr>
          <p:nvPr/>
        </p:nvSpPr>
        <p:spPr bwMode="auto">
          <a:xfrm>
            <a:off x="7524824" y="213285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255" name="Freeform 254"/>
          <p:cNvSpPr/>
          <p:nvPr/>
        </p:nvSpPr>
        <p:spPr bwMode="auto">
          <a:xfrm>
            <a:off x="5796136" y="42930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6" name="Freeform 255"/>
          <p:cNvSpPr/>
          <p:nvPr/>
        </p:nvSpPr>
        <p:spPr bwMode="auto">
          <a:xfrm>
            <a:off x="7164288" y="42930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8" name="Rectangle 60"/>
          <p:cNvSpPr>
            <a:spLocks noChangeArrowheads="1"/>
          </p:cNvSpPr>
          <p:nvPr/>
        </p:nvSpPr>
        <p:spPr bwMode="auto">
          <a:xfrm>
            <a:off x="5724128" y="37890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59" name="Rectangle 60"/>
          <p:cNvSpPr>
            <a:spLocks noChangeArrowheads="1"/>
          </p:cNvSpPr>
          <p:nvPr/>
        </p:nvSpPr>
        <p:spPr bwMode="auto">
          <a:xfrm>
            <a:off x="6012160" y="3789040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261" name="Rectangle 97"/>
          <p:cNvSpPr>
            <a:spLocks noChangeArrowheads="1"/>
          </p:cNvSpPr>
          <p:nvPr/>
        </p:nvSpPr>
        <p:spPr bwMode="auto">
          <a:xfrm>
            <a:off x="5794549" y="35027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262" name="Rectangle 98"/>
          <p:cNvSpPr>
            <a:spLocks noChangeArrowheads="1"/>
          </p:cNvSpPr>
          <p:nvPr/>
        </p:nvSpPr>
        <p:spPr bwMode="auto">
          <a:xfrm>
            <a:off x="6370811" y="35027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3" name="Rectangle 99"/>
          <p:cNvSpPr>
            <a:spLocks noChangeArrowheads="1"/>
          </p:cNvSpPr>
          <p:nvPr/>
        </p:nvSpPr>
        <p:spPr bwMode="auto">
          <a:xfrm>
            <a:off x="6083474" y="35027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4" name="Rectangle 100"/>
          <p:cNvSpPr>
            <a:spLocks noChangeArrowheads="1"/>
          </p:cNvSpPr>
          <p:nvPr/>
        </p:nvSpPr>
        <p:spPr bwMode="auto">
          <a:xfrm>
            <a:off x="6658149" y="350279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265" name="Line 101"/>
          <p:cNvSpPr>
            <a:spLocks noChangeShapeType="1"/>
          </p:cNvSpPr>
          <p:nvPr/>
        </p:nvSpPr>
        <p:spPr bwMode="auto">
          <a:xfrm>
            <a:off x="5794549" y="3502794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" name="Line 107"/>
          <p:cNvSpPr>
            <a:spLocks noChangeShapeType="1"/>
          </p:cNvSpPr>
          <p:nvPr/>
        </p:nvSpPr>
        <p:spPr bwMode="auto">
          <a:xfrm>
            <a:off x="6084168" y="3861048"/>
            <a:ext cx="1294706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8" name="Line 111"/>
          <p:cNvSpPr>
            <a:spLocks noChangeShapeType="1"/>
          </p:cNvSpPr>
          <p:nvPr/>
        </p:nvSpPr>
        <p:spPr bwMode="auto">
          <a:xfrm>
            <a:off x="5796135" y="3861048"/>
            <a:ext cx="214313" cy="35770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4" name="Rectangle 65"/>
          <p:cNvSpPr>
            <a:spLocks noChangeArrowheads="1"/>
          </p:cNvSpPr>
          <p:nvPr/>
        </p:nvSpPr>
        <p:spPr bwMode="auto">
          <a:xfrm>
            <a:off x="6013350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/>
              <a:t>6</a:t>
            </a:r>
            <a:r>
              <a:rPr lang="en-US" b="1" smtClean="0"/>
              <a:t>0</a:t>
            </a:r>
            <a:endParaRPr lang="cs-CZ" b="1"/>
          </a:p>
        </p:txBody>
      </p:sp>
      <p:sp>
        <p:nvSpPr>
          <p:cNvPr id="276" name="Rectangle 67"/>
          <p:cNvSpPr>
            <a:spLocks noChangeArrowheads="1"/>
          </p:cNvSpPr>
          <p:nvPr/>
        </p:nvSpPr>
        <p:spPr bwMode="auto">
          <a:xfrm>
            <a:off x="6302275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277" name="Rectangle 68"/>
          <p:cNvSpPr>
            <a:spLocks noChangeArrowheads="1"/>
          </p:cNvSpPr>
          <p:nvPr/>
        </p:nvSpPr>
        <p:spPr bwMode="auto">
          <a:xfrm>
            <a:off x="6876950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41" name="Rectangle 71"/>
          <p:cNvSpPr>
            <a:spLocks noChangeArrowheads="1"/>
          </p:cNvSpPr>
          <p:nvPr/>
        </p:nvSpPr>
        <p:spPr bwMode="auto">
          <a:xfrm>
            <a:off x="6588224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278" name="Line 74"/>
          <p:cNvSpPr>
            <a:spLocks noChangeShapeType="1"/>
          </p:cNvSpPr>
          <p:nvPr/>
        </p:nvSpPr>
        <p:spPr bwMode="auto">
          <a:xfrm>
            <a:off x="6013350" y="42210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42" name="Rectangle 69"/>
          <p:cNvSpPr>
            <a:spLocks noChangeArrowheads="1"/>
          </p:cNvSpPr>
          <p:nvPr/>
        </p:nvSpPr>
        <p:spPr bwMode="auto">
          <a:xfrm>
            <a:off x="7380808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43" name="Rectangle 70"/>
          <p:cNvSpPr>
            <a:spLocks noChangeArrowheads="1"/>
          </p:cNvSpPr>
          <p:nvPr/>
        </p:nvSpPr>
        <p:spPr bwMode="auto">
          <a:xfrm>
            <a:off x="7957071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44" name="Rectangle 71"/>
          <p:cNvSpPr>
            <a:spLocks noChangeArrowheads="1"/>
          </p:cNvSpPr>
          <p:nvPr/>
        </p:nvSpPr>
        <p:spPr bwMode="auto">
          <a:xfrm>
            <a:off x="7669733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45" name="Rectangle 72"/>
          <p:cNvSpPr>
            <a:spLocks noChangeArrowheads="1"/>
          </p:cNvSpPr>
          <p:nvPr/>
        </p:nvSpPr>
        <p:spPr bwMode="auto">
          <a:xfrm>
            <a:off x="8244408" y="42210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46" name="Line 75"/>
          <p:cNvSpPr>
            <a:spLocks noChangeShapeType="1"/>
          </p:cNvSpPr>
          <p:nvPr/>
        </p:nvSpPr>
        <p:spPr bwMode="auto">
          <a:xfrm>
            <a:off x="7380808" y="42210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48" name="Line 105"/>
          <p:cNvSpPr>
            <a:spLocks noChangeShapeType="1"/>
          </p:cNvSpPr>
          <p:nvPr/>
        </p:nvSpPr>
        <p:spPr bwMode="auto">
          <a:xfrm>
            <a:off x="5508104" y="3284984"/>
            <a:ext cx="286445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9" name="Rectangle 90"/>
          <p:cNvSpPr>
            <a:spLocks noChangeArrowheads="1"/>
          </p:cNvSpPr>
          <p:nvPr/>
        </p:nvSpPr>
        <p:spPr bwMode="auto">
          <a:xfrm>
            <a:off x="4212456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50" name="Rectangle 91"/>
          <p:cNvSpPr>
            <a:spLocks noChangeArrowheads="1"/>
          </p:cNvSpPr>
          <p:nvPr/>
        </p:nvSpPr>
        <p:spPr bwMode="auto">
          <a:xfrm>
            <a:off x="4788718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1" name="Rectangle 92"/>
          <p:cNvSpPr>
            <a:spLocks noChangeArrowheads="1"/>
          </p:cNvSpPr>
          <p:nvPr/>
        </p:nvSpPr>
        <p:spPr bwMode="auto">
          <a:xfrm>
            <a:off x="4501381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52" name="Rectangle 93"/>
          <p:cNvSpPr>
            <a:spLocks noChangeArrowheads="1"/>
          </p:cNvSpPr>
          <p:nvPr/>
        </p:nvSpPr>
        <p:spPr bwMode="auto">
          <a:xfrm>
            <a:off x="5076056" y="35010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b="1"/>
          </a:p>
        </p:txBody>
      </p:sp>
      <p:sp>
        <p:nvSpPr>
          <p:cNvPr id="353" name="Line 95"/>
          <p:cNvSpPr>
            <a:spLocks noChangeShapeType="1"/>
          </p:cNvSpPr>
          <p:nvPr/>
        </p:nvSpPr>
        <p:spPr bwMode="auto">
          <a:xfrm>
            <a:off x="4212456" y="350100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4" name="Line 96"/>
          <p:cNvSpPr>
            <a:spLocks noChangeShapeType="1"/>
          </p:cNvSpPr>
          <p:nvPr/>
        </p:nvSpPr>
        <p:spPr bwMode="auto">
          <a:xfrm flipH="1">
            <a:off x="4212456" y="3284785"/>
            <a:ext cx="793948" cy="2162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9" name="AutoShape 137"/>
          <p:cNvSpPr>
            <a:spLocks noChangeArrowheads="1"/>
          </p:cNvSpPr>
          <p:nvPr/>
        </p:nvSpPr>
        <p:spPr bwMode="auto">
          <a:xfrm>
            <a:off x="3205237" y="5013176"/>
            <a:ext cx="1584176" cy="72008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60" name="Freeform 359"/>
          <p:cNvSpPr/>
          <p:nvPr/>
        </p:nvSpPr>
        <p:spPr bwMode="auto">
          <a:xfrm>
            <a:off x="1836391" y="60932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1" name="Freeform 360"/>
          <p:cNvSpPr/>
          <p:nvPr/>
        </p:nvSpPr>
        <p:spPr bwMode="auto">
          <a:xfrm>
            <a:off x="3204543" y="60932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2" name="Freeform 361"/>
          <p:cNvSpPr/>
          <p:nvPr/>
        </p:nvSpPr>
        <p:spPr bwMode="auto">
          <a:xfrm>
            <a:off x="4572695" y="60932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3" name="Freeform 362"/>
          <p:cNvSpPr/>
          <p:nvPr/>
        </p:nvSpPr>
        <p:spPr bwMode="auto">
          <a:xfrm>
            <a:off x="5940847" y="6093296"/>
            <a:ext cx="216024" cy="144016"/>
          </a:xfrm>
          <a:custGeom>
            <a:avLst/>
            <a:gdLst>
              <a:gd name="connsiteX0" fmla="*/ 82053 w 1650082"/>
              <a:gd name="connsiteY0" fmla="*/ 36535 h 2265380"/>
              <a:gd name="connsiteX1" fmla="*/ 561025 w 1650082"/>
              <a:gd name="connsiteY1" fmla="*/ 798535 h 2265380"/>
              <a:gd name="connsiteX2" fmla="*/ 1551625 w 1650082"/>
              <a:gd name="connsiteY2" fmla="*/ 36535 h 2265380"/>
              <a:gd name="connsiteX3" fmla="*/ 1551625 w 1650082"/>
              <a:gd name="connsiteY3" fmla="*/ 2224564 h 2265380"/>
              <a:gd name="connsiteX4" fmla="*/ 996453 w 1650082"/>
              <a:gd name="connsiteY4" fmla="*/ 1516992 h 2265380"/>
              <a:gd name="connsiteX5" fmla="*/ 92939 w 1650082"/>
              <a:gd name="connsiteY5" fmla="*/ 2213678 h 2265380"/>
              <a:gd name="connsiteX6" fmla="*/ 82053 w 1650082"/>
              <a:gd name="connsiteY6" fmla="*/ 36535 h 22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082" h="2265380">
                <a:moveTo>
                  <a:pt x="82053" y="36535"/>
                </a:moveTo>
                <a:cubicBezTo>
                  <a:pt x="160067" y="-199322"/>
                  <a:pt x="316096" y="798535"/>
                  <a:pt x="561025" y="798535"/>
                </a:cubicBezTo>
                <a:cubicBezTo>
                  <a:pt x="805954" y="798535"/>
                  <a:pt x="1386525" y="-201137"/>
                  <a:pt x="1551625" y="36535"/>
                </a:cubicBezTo>
                <a:cubicBezTo>
                  <a:pt x="1716725" y="274207"/>
                  <a:pt x="1644154" y="1977821"/>
                  <a:pt x="1551625" y="2224564"/>
                </a:cubicBezTo>
                <a:cubicBezTo>
                  <a:pt x="1459096" y="2471307"/>
                  <a:pt x="1239567" y="1518806"/>
                  <a:pt x="996453" y="1516992"/>
                </a:cubicBezTo>
                <a:cubicBezTo>
                  <a:pt x="753339" y="1515178"/>
                  <a:pt x="245339" y="2454978"/>
                  <a:pt x="92939" y="2213678"/>
                </a:cubicBezTo>
                <a:cubicBezTo>
                  <a:pt x="-59461" y="1972378"/>
                  <a:pt x="4039" y="272392"/>
                  <a:pt x="82053" y="36535"/>
                </a:cubicBezTo>
                <a:close/>
              </a:path>
            </a:pathLst>
          </a:custGeom>
          <a:solidFill>
            <a:srgbClr val="0070C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4" name="Rectangle 60"/>
          <p:cNvSpPr>
            <a:spLocks noChangeArrowheads="1"/>
          </p:cNvSpPr>
          <p:nvPr/>
        </p:nvSpPr>
        <p:spPr bwMode="auto">
          <a:xfrm>
            <a:off x="4500860" y="551643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65" name="Rectangle 57"/>
          <p:cNvSpPr>
            <a:spLocks noChangeArrowheads="1"/>
          </p:cNvSpPr>
          <p:nvPr/>
        </p:nvSpPr>
        <p:spPr bwMode="auto">
          <a:xfrm>
            <a:off x="3423345" y="5228407"/>
            <a:ext cx="288925" cy="291306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66" name="Rectangle 58"/>
          <p:cNvSpPr>
            <a:spLocks noChangeArrowheads="1"/>
          </p:cNvSpPr>
          <p:nvPr/>
        </p:nvSpPr>
        <p:spPr bwMode="auto">
          <a:xfrm>
            <a:off x="3998020" y="522920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367" name="Rectangle 59"/>
          <p:cNvSpPr>
            <a:spLocks noChangeArrowheads="1"/>
          </p:cNvSpPr>
          <p:nvPr/>
        </p:nvSpPr>
        <p:spPr bwMode="auto">
          <a:xfrm>
            <a:off x="3710682" y="522920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68" name="Rectangle 60"/>
          <p:cNvSpPr>
            <a:spLocks noChangeArrowheads="1"/>
          </p:cNvSpPr>
          <p:nvPr/>
        </p:nvSpPr>
        <p:spPr bwMode="auto">
          <a:xfrm>
            <a:off x="4285357" y="5229200"/>
            <a:ext cx="288925" cy="2889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69" name="Rectangle 60"/>
          <p:cNvSpPr>
            <a:spLocks noChangeArrowheads="1"/>
          </p:cNvSpPr>
          <p:nvPr/>
        </p:nvSpPr>
        <p:spPr bwMode="auto">
          <a:xfrm>
            <a:off x="4212828" y="551643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70" name="Rectangle 60"/>
          <p:cNvSpPr>
            <a:spLocks noChangeArrowheads="1"/>
          </p:cNvSpPr>
          <p:nvPr/>
        </p:nvSpPr>
        <p:spPr bwMode="auto">
          <a:xfrm>
            <a:off x="3924796" y="551643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71" name="Rectangle 60"/>
          <p:cNvSpPr>
            <a:spLocks noChangeArrowheads="1"/>
          </p:cNvSpPr>
          <p:nvPr/>
        </p:nvSpPr>
        <p:spPr bwMode="auto">
          <a:xfrm>
            <a:off x="3636764" y="551643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72" name="Rectangle 60"/>
          <p:cNvSpPr>
            <a:spLocks noChangeArrowheads="1"/>
          </p:cNvSpPr>
          <p:nvPr/>
        </p:nvSpPr>
        <p:spPr bwMode="auto">
          <a:xfrm>
            <a:off x="3348732" y="5516438"/>
            <a:ext cx="144016" cy="144016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73" name="Line 104"/>
          <p:cNvSpPr>
            <a:spLocks noChangeShapeType="1"/>
          </p:cNvSpPr>
          <p:nvPr/>
        </p:nvSpPr>
        <p:spPr bwMode="auto">
          <a:xfrm flipH="1">
            <a:off x="2051893" y="5588595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4" name="Line 105"/>
          <p:cNvSpPr>
            <a:spLocks noChangeShapeType="1"/>
          </p:cNvSpPr>
          <p:nvPr/>
        </p:nvSpPr>
        <p:spPr bwMode="auto">
          <a:xfrm flipH="1">
            <a:off x="684956" y="5588594"/>
            <a:ext cx="2735361" cy="43269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5" name="Line 106"/>
          <p:cNvSpPr>
            <a:spLocks noChangeShapeType="1"/>
          </p:cNvSpPr>
          <p:nvPr/>
        </p:nvSpPr>
        <p:spPr bwMode="auto">
          <a:xfrm flipH="1">
            <a:off x="3420318" y="5588595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6" name="Line 107"/>
          <p:cNvSpPr>
            <a:spLocks noChangeShapeType="1"/>
          </p:cNvSpPr>
          <p:nvPr/>
        </p:nvSpPr>
        <p:spPr bwMode="auto">
          <a:xfrm>
            <a:off x="4283918" y="5588595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7" name="Line 108"/>
          <p:cNvSpPr>
            <a:spLocks noChangeShapeType="1"/>
          </p:cNvSpPr>
          <p:nvPr/>
        </p:nvSpPr>
        <p:spPr bwMode="auto">
          <a:xfrm>
            <a:off x="4572843" y="5588595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8" name="Rectangle 61"/>
          <p:cNvSpPr>
            <a:spLocks noChangeArrowheads="1"/>
          </p:cNvSpPr>
          <p:nvPr/>
        </p:nvSpPr>
        <p:spPr bwMode="auto">
          <a:xfrm>
            <a:off x="684957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5</a:t>
            </a:r>
            <a:endParaRPr lang="cs-CZ" b="1"/>
          </a:p>
        </p:txBody>
      </p:sp>
      <p:sp>
        <p:nvSpPr>
          <p:cNvPr id="379" name="Rectangle 62"/>
          <p:cNvSpPr>
            <a:spLocks noChangeArrowheads="1"/>
          </p:cNvSpPr>
          <p:nvPr/>
        </p:nvSpPr>
        <p:spPr bwMode="auto">
          <a:xfrm>
            <a:off x="1546994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 </a:t>
            </a:r>
            <a:endParaRPr lang="cs-CZ" b="1"/>
          </a:p>
        </p:txBody>
      </p:sp>
      <p:sp>
        <p:nvSpPr>
          <p:cNvPr id="380" name="Rectangle 63"/>
          <p:cNvSpPr>
            <a:spLocks noChangeArrowheads="1"/>
          </p:cNvSpPr>
          <p:nvPr/>
        </p:nvSpPr>
        <p:spPr bwMode="auto">
          <a:xfrm>
            <a:off x="973882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GB" b="1" smtClean="0"/>
              <a:t>10</a:t>
            </a:r>
            <a:endParaRPr lang="cs-CZ" b="1"/>
          </a:p>
        </p:txBody>
      </p:sp>
      <p:sp>
        <p:nvSpPr>
          <p:cNvPr id="381" name="Rectangle 64"/>
          <p:cNvSpPr>
            <a:spLocks noChangeArrowheads="1"/>
          </p:cNvSpPr>
          <p:nvPr/>
        </p:nvSpPr>
        <p:spPr bwMode="auto">
          <a:xfrm>
            <a:off x="1261219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82" name="Rectangle 65"/>
          <p:cNvSpPr>
            <a:spLocks noChangeArrowheads="1"/>
          </p:cNvSpPr>
          <p:nvPr/>
        </p:nvSpPr>
        <p:spPr bwMode="auto">
          <a:xfrm>
            <a:off x="3420219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50</a:t>
            </a:r>
            <a:endParaRPr lang="cs-CZ" b="1"/>
          </a:p>
        </p:txBody>
      </p:sp>
      <p:sp>
        <p:nvSpPr>
          <p:cNvPr id="383" name="Rectangle 66"/>
          <p:cNvSpPr>
            <a:spLocks noChangeArrowheads="1"/>
          </p:cNvSpPr>
          <p:nvPr/>
        </p:nvSpPr>
        <p:spPr bwMode="auto">
          <a:xfrm>
            <a:off x="3996482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84" name="Rectangle 67"/>
          <p:cNvSpPr>
            <a:spLocks noChangeArrowheads="1"/>
          </p:cNvSpPr>
          <p:nvPr/>
        </p:nvSpPr>
        <p:spPr bwMode="auto">
          <a:xfrm>
            <a:off x="3709144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55</a:t>
            </a:r>
            <a:endParaRPr lang="cs-CZ" b="1"/>
          </a:p>
        </p:txBody>
      </p:sp>
      <p:sp>
        <p:nvSpPr>
          <p:cNvPr id="385" name="Rectangle 68"/>
          <p:cNvSpPr>
            <a:spLocks noChangeArrowheads="1"/>
          </p:cNvSpPr>
          <p:nvPr/>
        </p:nvSpPr>
        <p:spPr bwMode="auto">
          <a:xfrm>
            <a:off x="4283819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86" name="Rectangle 69"/>
          <p:cNvSpPr>
            <a:spLocks noChangeArrowheads="1"/>
          </p:cNvSpPr>
          <p:nvPr/>
        </p:nvSpPr>
        <p:spPr bwMode="auto">
          <a:xfrm>
            <a:off x="6156672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85</a:t>
            </a:r>
            <a:endParaRPr lang="cs-CZ" b="1"/>
          </a:p>
        </p:txBody>
      </p:sp>
      <p:sp>
        <p:nvSpPr>
          <p:cNvPr id="387" name="Rectangle 70"/>
          <p:cNvSpPr>
            <a:spLocks noChangeArrowheads="1"/>
          </p:cNvSpPr>
          <p:nvPr/>
        </p:nvSpPr>
        <p:spPr bwMode="auto">
          <a:xfrm>
            <a:off x="6732935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88" name="Rectangle 71"/>
          <p:cNvSpPr>
            <a:spLocks noChangeArrowheads="1"/>
          </p:cNvSpPr>
          <p:nvPr/>
        </p:nvSpPr>
        <p:spPr bwMode="auto">
          <a:xfrm>
            <a:off x="6445597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90</a:t>
            </a:r>
            <a:endParaRPr lang="cs-CZ" b="1"/>
          </a:p>
        </p:txBody>
      </p:sp>
      <p:sp>
        <p:nvSpPr>
          <p:cNvPr id="389" name="Rectangle 72"/>
          <p:cNvSpPr>
            <a:spLocks noChangeArrowheads="1"/>
          </p:cNvSpPr>
          <p:nvPr/>
        </p:nvSpPr>
        <p:spPr bwMode="auto">
          <a:xfrm>
            <a:off x="7020272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90" name="Line 73"/>
          <p:cNvSpPr>
            <a:spLocks noChangeShapeType="1"/>
          </p:cNvSpPr>
          <p:nvPr/>
        </p:nvSpPr>
        <p:spPr bwMode="auto">
          <a:xfrm>
            <a:off x="683692" y="6021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1" name="Line 74"/>
          <p:cNvSpPr>
            <a:spLocks noChangeShapeType="1"/>
          </p:cNvSpPr>
          <p:nvPr/>
        </p:nvSpPr>
        <p:spPr bwMode="auto">
          <a:xfrm>
            <a:off x="3420219" y="6021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2" name="Line 75"/>
          <p:cNvSpPr>
            <a:spLocks noChangeShapeType="1"/>
          </p:cNvSpPr>
          <p:nvPr/>
        </p:nvSpPr>
        <p:spPr bwMode="auto">
          <a:xfrm>
            <a:off x="6156672" y="6021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3" name="Rectangle 85"/>
          <p:cNvSpPr>
            <a:spLocks noChangeArrowheads="1"/>
          </p:cNvSpPr>
          <p:nvPr/>
        </p:nvSpPr>
        <p:spPr bwMode="auto">
          <a:xfrm>
            <a:off x="2053382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28</a:t>
            </a:r>
            <a:endParaRPr lang="cs-CZ" b="1"/>
          </a:p>
        </p:txBody>
      </p:sp>
      <p:sp>
        <p:nvSpPr>
          <p:cNvPr id="394" name="Rectangle 86"/>
          <p:cNvSpPr>
            <a:spLocks noChangeArrowheads="1"/>
          </p:cNvSpPr>
          <p:nvPr/>
        </p:nvSpPr>
        <p:spPr bwMode="auto">
          <a:xfrm>
            <a:off x="2629644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95" name="Rectangle 87"/>
          <p:cNvSpPr>
            <a:spLocks noChangeArrowheads="1"/>
          </p:cNvSpPr>
          <p:nvPr/>
        </p:nvSpPr>
        <p:spPr bwMode="auto">
          <a:xfrm>
            <a:off x="2342307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30</a:t>
            </a:r>
            <a:endParaRPr lang="cs-CZ" b="1"/>
          </a:p>
        </p:txBody>
      </p:sp>
      <p:sp>
        <p:nvSpPr>
          <p:cNvPr id="396" name="Rectangle 88"/>
          <p:cNvSpPr>
            <a:spLocks noChangeArrowheads="1"/>
          </p:cNvSpPr>
          <p:nvPr/>
        </p:nvSpPr>
        <p:spPr bwMode="auto">
          <a:xfrm>
            <a:off x="2916982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397" name="Line 89"/>
          <p:cNvSpPr>
            <a:spLocks noChangeShapeType="1"/>
          </p:cNvSpPr>
          <p:nvPr/>
        </p:nvSpPr>
        <p:spPr bwMode="auto">
          <a:xfrm>
            <a:off x="2051794" y="6021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398" name="Rectangle 65"/>
          <p:cNvSpPr>
            <a:spLocks noChangeArrowheads="1"/>
          </p:cNvSpPr>
          <p:nvPr/>
        </p:nvSpPr>
        <p:spPr bwMode="auto">
          <a:xfrm>
            <a:off x="4789214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60</a:t>
            </a:r>
            <a:endParaRPr lang="cs-CZ" b="1"/>
          </a:p>
        </p:txBody>
      </p:sp>
      <p:sp>
        <p:nvSpPr>
          <p:cNvPr id="399" name="Rectangle 66"/>
          <p:cNvSpPr>
            <a:spLocks noChangeArrowheads="1"/>
          </p:cNvSpPr>
          <p:nvPr/>
        </p:nvSpPr>
        <p:spPr bwMode="auto">
          <a:xfrm>
            <a:off x="5365477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80</a:t>
            </a:r>
            <a:endParaRPr lang="cs-CZ" b="1"/>
          </a:p>
        </p:txBody>
      </p:sp>
      <p:sp>
        <p:nvSpPr>
          <p:cNvPr id="400" name="Rectangle 67"/>
          <p:cNvSpPr>
            <a:spLocks noChangeArrowheads="1"/>
          </p:cNvSpPr>
          <p:nvPr/>
        </p:nvSpPr>
        <p:spPr bwMode="auto">
          <a:xfrm>
            <a:off x="5078139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r>
              <a:rPr lang="en-US" b="1" smtClean="0"/>
              <a:t>65</a:t>
            </a:r>
            <a:endParaRPr lang="cs-CZ" b="1"/>
          </a:p>
        </p:txBody>
      </p:sp>
      <p:sp>
        <p:nvSpPr>
          <p:cNvPr id="401" name="Rectangle 68"/>
          <p:cNvSpPr>
            <a:spLocks noChangeArrowheads="1"/>
          </p:cNvSpPr>
          <p:nvPr/>
        </p:nvSpPr>
        <p:spPr bwMode="auto">
          <a:xfrm>
            <a:off x="5652814" y="602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02" name="Line 74"/>
          <p:cNvSpPr>
            <a:spLocks noChangeShapeType="1"/>
          </p:cNvSpPr>
          <p:nvPr/>
        </p:nvSpPr>
        <p:spPr bwMode="auto">
          <a:xfrm>
            <a:off x="4789214" y="6021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b" anchorCtr="1"/>
          <a:lstStyle/>
          <a:p>
            <a:pPr algn="ctr"/>
            <a:endParaRPr lang="cs-CZ"/>
          </a:p>
        </p:txBody>
      </p:sp>
      <p:sp>
        <p:nvSpPr>
          <p:cNvPr id="404" name="AutoShape 56"/>
          <p:cNvSpPr>
            <a:spLocks noChangeArrowheads="1"/>
          </p:cNvSpPr>
          <p:nvPr/>
        </p:nvSpPr>
        <p:spPr bwMode="auto">
          <a:xfrm>
            <a:off x="395536" y="764704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Initial tree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409" name="AutoShape 56"/>
          <p:cNvSpPr>
            <a:spLocks noChangeArrowheads="1"/>
          </p:cNvSpPr>
          <p:nvPr/>
        </p:nvSpPr>
        <p:spPr bwMode="auto">
          <a:xfrm>
            <a:off x="1547664" y="4149080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Progress...</a:t>
            </a:r>
            <a:endParaRPr lang="cs-CZ" b="1"/>
          </a:p>
        </p:txBody>
      </p:sp>
      <p:sp>
        <p:nvSpPr>
          <p:cNvPr id="410" name="AutoShape 56"/>
          <p:cNvSpPr>
            <a:spLocks noChangeArrowheads="1"/>
          </p:cNvSpPr>
          <p:nvPr/>
        </p:nvSpPr>
        <p:spPr bwMode="auto">
          <a:xfrm>
            <a:off x="611560" y="5085184"/>
            <a:ext cx="1441450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... done.</a:t>
            </a:r>
            <a:endParaRPr lang="cs-CZ" b="1"/>
          </a:p>
        </p:txBody>
      </p:sp>
      <p:sp>
        <p:nvSpPr>
          <p:cNvPr id="41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 -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1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41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1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1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1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2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2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2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2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2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Delete 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2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68" name="AutoShape 56"/>
          <p:cNvSpPr>
            <a:spLocks noChangeArrowheads="1"/>
          </p:cNvSpPr>
          <p:nvPr/>
        </p:nvSpPr>
        <p:spPr bwMode="auto">
          <a:xfrm>
            <a:off x="5220072" y="2708920"/>
            <a:ext cx="1441450" cy="288032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Merge </a:t>
            </a:r>
            <a:endParaRPr lang="cs-CZ" b="1"/>
          </a:p>
        </p:txBody>
      </p:sp>
      <p:sp>
        <p:nvSpPr>
          <p:cNvPr id="167" name="Right Brace 166"/>
          <p:cNvSpPr/>
          <p:nvPr/>
        </p:nvSpPr>
        <p:spPr bwMode="auto">
          <a:xfrm rot="5400000">
            <a:off x="5832140" y="1376772"/>
            <a:ext cx="360040" cy="2448272"/>
          </a:xfrm>
          <a:prstGeom prst="rightBrace">
            <a:avLst>
              <a:gd name="adj1" fmla="val 80896"/>
              <a:gd name="adj2" fmla="val 51120"/>
            </a:avLst>
          </a:prstGeom>
          <a:solidFill>
            <a:srgbClr val="FFC000"/>
          </a:solidFill>
          <a:ln w="381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lIns="0" tIns="0" rIns="0" bIns="0" anchor="b" anchorCtr="1"/>
          <a:lstStyle/>
          <a:p>
            <a:pPr algn="ctr"/>
            <a:endParaRPr lang="cs-CZ" b="1"/>
          </a:p>
        </p:txBody>
      </p:sp>
      <p:sp>
        <p:nvSpPr>
          <p:cNvPr id="403" name="Line 57"/>
          <p:cNvSpPr>
            <a:spLocks noChangeShapeType="1"/>
          </p:cNvSpPr>
          <p:nvPr/>
        </p:nvSpPr>
        <p:spPr bwMode="auto">
          <a:xfrm>
            <a:off x="6156870" y="2132856"/>
            <a:ext cx="287338" cy="5032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7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251520" y="2204864"/>
            <a:ext cx="8640960" cy="3960440"/>
          </a:xfrm>
          <a:prstGeom prst="roundRect">
            <a:avLst>
              <a:gd name="adj" fmla="val 718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Find, Insert, Delete,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all need </a:t>
            </a:r>
            <a:r>
              <a:rPr lang="en-US" smtClean="0">
                <a:sym typeface="Symbol"/>
              </a:rPr>
              <a:t></a:t>
            </a:r>
            <a:r>
              <a:rPr lang="en-US" smtClean="0"/>
              <a:t>(b log</a:t>
            </a:r>
            <a:r>
              <a:rPr lang="en-US" baseline="-25000" smtClean="0"/>
              <a:t>b</a:t>
            </a:r>
            <a:r>
              <a:rPr lang="en-US" smtClean="0"/>
              <a:t> </a:t>
            </a:r>
            <a:r>
              <a:rPr lang="en-US" i="1" smtClean="0"/>
              <a:t>n</a:t>
            </a:r>
            <a:r>
              <a:rPr lang="en-US" smtClean="0"/>
              <a:t>)  operations, where n is number of records in the tree,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and b is the branching factor or, as it is often understood, the order of the tree.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smtClean="0"/>
              <a:t>Note: Be careful, some authors (e.g CLRS)  define degree/order of B-tree as [b/2], there is no unified precise common terminology.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Range search thanks to the linked leaves is performed in time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 </a:t>
            </a:r>
            <a:r>
              <a:rPr lang="en-US" smtClean="0">
                <a:sym typeface="Symbol"/>
              </a:rPr>
              <a:t></a:t>
            </a:r>
            <a:r>
              <a:rPr lang="en-US" smtClean="0"/>
              <a:t>( b log</a:t>
            </a:r>
            <a:r>
              <a:rPr lang="en-US" baseline="-25000" smtClean="0"/>
              <a:t>b</a:t>
            </a:r>
            <a:r>
              <a:rPr lang="en-US" smtClean="0"/>
              <a:t>(</a:t>
            </a:r>
            <a:r>
              <a:rPr lang="en-US" i="1" smtClean="0"/>
              <a:t>n</a:t>
            </a:r>
            <a:r>
              <a:rPr lang="en-US" smtClean="0"/>
              <a:t>)</a:t>
            </a:r>
            <a:r>
              <a:rPr lang="en-US" i="1" smtClean="0"/>
              <a:t> + k/b</a:t>
            </a:r>
            <a:r>
              <a:rPr lang="en-US" smtClean="0"/>
              <a:t>) </a:t>
            </a:r>
            <a:endParaRPr lang="en-US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where k is the range (number of elements) of the query.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     </a:t>
            </a:r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520" y="1052736"/>
            <a:ext cx="8640960" cy="792088"/>
          </a:xfrm>
          <a:prstGeom prst="roundRect">
            <a:avLst>
              <a:gd name="adj" fmla="val 1954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Complexities</a:t>
            </a:r>
          </a:p>
        </p:txBody>
      </p:sp>
      <p:sp>
        <p:nvSpPr>
          <p:cNvPr id="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B+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Operations complexity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93748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AutoShape 3"/>
          <p:cNvSpPr>
            <a:spLocks noChangeArrowheads="1"/>
          </p:cNvSpPr>
          <p:nvPr/>
        </p:nvSpPr>
        <p:spPr bwMode="auto">
          <a:xfrm>
            <a:off x="251520" y="1124744"/>
            <a:ext cx="8640960" cy="280831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75723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</a:t>
            </a: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162083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5</a:t>
            </a: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1046163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</a:t>
            </a:r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133350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4</a:t>
            </a:r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486092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543718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2537" name="Rectangle 8"/>
          <p:cNvSpPr>
            <a:spLocks noChangeArrowheads="1"/>
          </p:cNvSpPr>
          <p:nvPr/>
        </p:nvSpPr>
        <p:spPr bwMode="auto">
          <a:xfrm>
            <a:off x="514985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2538" name="Rectangle 9"/>
          <p:cNvSpPr>
            <a:spLocks noChangeArrowheads="1"/>
          </p:cNvSpPr>
          <p:nvPr/>
        </p:nvSpPr>
        <p:spPr bwMode="auto">
          <a:xfrm>
            <a:off x="572452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2539" name="Rectangle 10"/>
          <p:cNvSpPr>
            <a:spLocks noChangeArrowheads="1"/>
          </p:cNvSpPr>
          <p:nvPr/>
        </p:nvSpPr>
        <p:spPr bwMode="auto">
          <a:xfrm>
            <a:off x="622935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2540" name="Rectangle 11"/>
          <p:cNvSpPr>
            <a:spLocks noChangeArrowheads="1"/>
          </p:cNvSpPr>
          <p:nvPr/>
        </p:nvSpPr>
        <p:spPr bwMode="auto">
          <a:xfrm>
            <a:off x="6805613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41" name="Rectangle 12"/>
          <p:cNvSpPr>
            <a:spLocks noChangeArrowheads="1"/>
          </p:cNvSpPr>
          <p:nvPr/>
        </p:nvSpPr>
        <p:spPr bwMode="auto">
          <a:xfrm>
            <a:off x="651827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2542" name="Rectangle 13"/>
          <p:cNvSpPr>
            <a:spLocks noChangeArrowheads="1"/>
          </p:cNvSpPr>
          <p:nvPr/>
        </p:nvSpPr>
        <p:spPr bwMode="auto">
          <a:xfrm>
            <a:off x="709295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43" name="Rectangle 14"/>
          <p:cNvSpPr>
            <a:spLocks noChangeArrowheads="1"/>
          </p:cNvSpPr>
          <p:nvPr/>
        </p:nvSpPr>
        <p:spPr bwMode="auto">
          <a:xfrm>
            <a:off x="759777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2544" name="Rectangle 15"/>
          <p:cNvSpPr>
            <a:spLocks noChangeArrowheads="1"/>
          </p:cNvSpPr>
          <p:nvPr/>
        </p:nvSpPr>
        <p:spPr bwMode="auto">
          <a:xfrm>
            <a:off x="817403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60</a:t>
            </a:r>
          </a:p>
        </p:txBody>
      </p:sp>
      <p:sp>
        <p:nvSpPr>
          <p:cNvPr id="22545" name="Rectangle 16"/>
          <p:cNvSpPr>
            <a:spLocks noChangeArrowheads="1"/>
          </p:cNvSpPr>
          <p:nvPr/>
        </p:nvSpPr>
        <p:spPr bwMode="auto">
          <a:xfrm>
            <a:off x="7886700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2546" name="Rectangle 17"/>
          <p:cNvSpPr>
            <a:spLocks noChangeArrowheads="1"/>
          </p:cNvSpPr>
          <p:nvPr/>
        </p:nvSpPr>
        <p:spPr bwMode="auto">
          <a:xfrm>
            <a:off x="846137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47" name="Line 18"/>
          <p:cNvSpPr>
            <a:spLocks noChangeShapeType="1"/>
          </p:cNvSpPr>
          <p:nvPr/>
        </p:nvSpPr>
        <p:spPr bwMode="auto">
          <a:xfrm>
            <a:off x="755650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8" name="Line 19"/>
          <p:cNvSpPr>
            <a:spLocks noChangeShapeType="1"/>
          </p:cNvSpPr>
          <p:nvPr/>
        </p:nvSpPr>
        <p:spPr bwMode="auto">
          <a:xfrm>
            <a:off x="4860925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49" name="Line 20"/>
          <p:cNvSpPr>
            <a:spLocks noChangeShapeType="1"/>
          </p:cNvSpPr>
          <p:nvPr/>
        </p:nvSpPr>
        <p:spPr bwMode="auto">
          <a:xfrm>
            <a:off x="6230938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50" name="Line 21"/>
          <p:cNvSpPr>
            <a:spLocks noChangeShapeType="1"/>
          </p:cNvSpPr>
          <p:nvPr/>
        </p:nvSpPr>
        <p:spPr bwMode="auto">
          <a:xfrm>
            <a:off x="7597775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51" name="Rectangle 22"/>
          <p:cNvSpPr>
            <a:spLocks noChangeArrowheads="1"/>
          </p:cNvSpPr>
          <p:nvPr/>
        </p:nvSpPr>
        <p:spPr bwMode="auto">
          <a:xfrm>
            <a:off x="2125663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2552" name="Rectangle 23"/>
          <p:cNvSpPr>
            <a:spLocks noChangeArrowheads="1"/>
          </p:cNvSpPr>
          <p:nvPr/>
        </p:nvSpPr>
        <p:spPr bwMode="auto">
          <a:xfrm>
            <a:off x="270192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53" name="Rectangle 24"/>
          <p:cNvSpPr>
            <a:spLocks noChangeArrowheads="1"/>
          </p:cNvSpPr>
          <p:nvPr/>
        </p:nvSpPr>
        <p:spPr bwMode="auto">
          <a:xfrm>
            <a:off x="241458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2554" name="Rectangle 25"/>
          <p:cNvSpPr>
            <a:spLocks noChangeArrowheads="1"/>
          </p:cNvSpPr>
          <p:nvPr/>
        </p:nvSpPr>
        <p:spPr bwMode="auto">
          <a:xfrm>
            <a:off x="2989263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55" name="Line 26"/>
          <p:cNvSpPr>
            <a:spLocks noChangeShapeType="1"/>
          </p:cNvSpPr>
          <p:nvPr/>
        </p:nvSpPr>
        <p:spPr bwMode="auto">
          <a:xfrm>
            <a:off x="2124075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56" name="Rectangle 27"/>
          <p:cNvSpPr>
            <a:spLocks noChangeArrowheads="1"/>
          </p:cNvSpPr>
          <p:nvPr/>
        </p:nvSpPr>
        <p:spPr bwMode="auto">
          <a:xfrm>
            <a:off x="349408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2557" name="Rectangle 28"/>
          <p:cNvSpPr>
            <a:spLocks noChangeArrowheads="1"/>
          </p:cNvSpPr>
          <p:nvPr/>
        </p:nvSpPr>
        <p:spPr bwMode="auto">
          <a:xfrm>
            <a:off x="3781425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2558" name="Rectangle 29"/>
          <p:cNvSpPr>
            <a:spLocks noChangeArrowheads="1"/>
          </p:cNvSpPr>
          <p:nvPr/>
        </p:nvSpPr>
        <p:spPr bwMode="auto">
          <a:xfrm>
            <a:off x="4070350" y="3285108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17</a:t>
            </a:r>
            <a:endParaRPr lang="cs-CZ" altLang="cs-CZ" sz="1800" b="1"/>
          </a:p>
        </p:txBody>
      </p:sp>
      <p:sp>
        <p:nvSpPr>
          <p:cNvPr id="22559" name="Rectangle 30"/>
          <p:cNvSpPr>
            <a:spLocks noChangeArrowheads="1"/>
          </p:cNvSpPr>
          <p:nvPr/>
        </p:nvSpPr>
        <p:spPr bwMode="auto">
          <a:xfrm>
            <a:off x="4357688" y="328510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60" name="Line 31"/>
          <p:cNvSpPr>
            <a:spLocks noChangeShapeType="1"/>
          </p:cNvSpPr>
          <p:nvPr/>
        </p:nvSpPr>
        <p:spPr bwMode="auto">
          <a:xfrm>
            <a:off x="3494088" y="3285108"/>
            <a:ext cx="11525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1" name="Rectangle 32"/>
          <p:cNvSpPr>
            <a:spLocks noChangeArrowheads="1"/>
          </p:cNvSpPr>
          <p:nvPr/>
        </p:nvSpPr>
        <p:spPr bwMode="auto">
          <a:xfrm>
            <a:off x="3203575" y="2346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2562" name="Rectangle 33"/>
          <p:cNvSpPr>
            <a:spLocks noChangeArrowheads="1"/>
          </p:cNvSpPr>
          <p:nvPr/>
        </p:nvSpPr>
        <p:spPr bwMode="auto">
          <a:xfrm>
            <a:off x="3779838" y="2346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63" name="Rectangle 34"/>
          <p:cNvSpPr>
            <a:spLocks noChangeArrowheads="1"/>
          </p:cNvSpPr>
          <p:nvPr/>
        </p:nvSpPr>
        <p:spPr bwMode="auto">
          <a:xfrm>
            <a:off x="3492500" y="2346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2564" name="Rectangle 35"/>
          <p:cNvSpPr>
            <a:spLocks noChangeArrowheads="1"/>
          </p:cNvSpPr>
          <p:nvPr/>
        </p:nvSpPr>
        <p:spPr bwMode="auto">
          <a:xfrm>
            <a:off x="4067175" y="234689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65" name="Rectangle 36"/>
          <p:cNvSpPr>
            <a:spLocks noChangeArrowheads="1"/>
          </p:cNvSpPr>
          <p:nvPr/>
        </p:nvSpPr>
        <p:spPr bwMode="auto">
          <a:xfrm>
            <a:off x="3994150" y="141503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</a:t>
            </a:r>
            <a:r>
              <a:rPr lang="en-US" altLang="cs-CZ" sz="1800" b="1"/>
              <a:t>8</a:t>
            </a:r>
            <a:endParaRPr lang="cs-CZ" altLang="cs-CZ" sz="1800" b="1"/>
          </a:p>
        </p:txBody>
      </p:sp>
      <p:sp>
        <p:nvSpPr>
          <p:cNvPr id="22566" name="Line 37"/>
          <p:cNvSpPr>
            <a:spLocks noChangeShapeType="1"/>
          </p:cNvSpPr>
          <p:nvPr/>
        </p:nvSpPr>
        <p:spPr bwMode="auto">
          <a:xfrm>
            <a:off x="3203575" y="234689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7" name="Line 38"/>
          <p:cNvSpPr>
            <a:spLocks noChangeShapeType="1"/>
          </p:cNvSpPr>
          <p:nvPr/>
        </p:nvSpPr>
        <p:spPr bwMode="auto">
          <a:xfrm flipH="1">
            <a:off x="3203575" y="1700783"/>
            <a:ext cx="79057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68" name="Rectangle 39"/>
          <p:cNvSpPr>
            <a:spLocks noChangeArrowheads="1"/>
          </p:cNvSpPr>
          <p:nvPr/>
        </p:nvSpPr>
        <p:spPr bwMode="auto">
          <a:xfrm>
            <a:off x="4572000" y="23484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2569" name="Rectangle 40"/>
          <p:cNvSpPr>
            <a:spLocks noChangeArrowheads="1"/>
          </p:cNvSpPr>
          <p:nvPr/>
        </p:nvSpPr>
        <p:spPr bwMode="auto">
          <a:xfrm>
            <a:off x="5148263" y="23484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0" name="Rectangle 41"/>
          <p:cNvSpPr>
            <a:spLocks noChangeArrowheads="1"/>
          </p:cNvSpPr>
          <p:nvPr/>
        </p:nvSpPr>
        <p:spPr bwMode="auto">
          <a:xfrm>
            <a:off x="4860925" y="23484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2571" name="Rectangle 42"/>
          <p:cNvSpPr>
            <a:spLocks noChangeArrowheads="1"/>
          </p:cNvSpPr>
          <p:nvPr/>
        </p:nvSpPr>
        <p:spPr bwMode="auto">
          <a:xfrm>
            <a:off x="5435600" y="234848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2" name="Line 43"/>
          <p:cNvSpPr>
            <a:spLocks noChangeShapeType="1"/>
          </p:cNvSpPr>
          <p:nvPr/>
        </p:nvSpPr>
        <p:spPr bwMode="auto">
          <a:xfrm>
            <a:off x="4572000" y="234848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3" name="Rectangle 44"/>
          <p:cNvSpPr>
            <a:spLocks noChangeArrowheads="1"/>
          </p:cNvSpPr>
          <p:nvPr/>
        </p:nvSpPr>
        <p:spPr bwMode="auto">
          <a:xfrm>
            <a:off x="4283075" y="14134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4" name="Rectangle 45"/>
          <p:cNvSpPr>
            <a:spLocks noChangeArrowheads="1"/>
          </p:cNvSpPr>
          <p:nvPr/>
        </p:nvSpPr>
        <p:spPr bwMode="auto">
          <a:xfrm>
            <a:off x="4570413" y="14134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5" name="Rectangle 46"/>
          <p:cNvSpPr>
            <a:spLocks noChangeArrowheads="1"/>
          </p:cNvSpPr>
          <p:nvPr/>
        </p:nvSpPr>
        <p:spPr bwMode="auto">
          <a:xfrm>
            <a:off x="4859338" y="141344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2576" name="Line 47"/>
          <p:cNvSpPr>
            <a:spLocks noChangeShapeType="1"/>
          </p:cNvSpPr>
          <p:nvPr/>
        </p:nvSpPr>
        <p:spPr bwMode="auto">
          <a:xfrm>
            <a:off x="4281488" y="1700783"/>
            <a:ext cx="290512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7" name="Line 48"/>
          <p:cNvSpPr>
            <a:spLocks noChangeShapeType="1"/>
          </p:cNvSpPr>
          <p:nvPr/>
        </p:nvSpPr>
        <p:spPr bwMode="auto">
          <a:xfrm>
            <a:off x="3994150" y="141344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8" name="Line 49"/>
          <p:cNvSpPr>
            <a:spLocks noChangeShapeType="1"/>
          </p:cNvSpPr>
          <p:nvPr/>
        </p:nvSpPr>
        <p:spPr bwMode="auto">
          <a:xfrm>
            <a:off x="4859338" y="2637408"/>
            <a:ext cx="13684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79" name="Line 50"/>
          <p:cNvSpPr>
            <a:spLocks noChangeShapeType="1"/>
          </p:cNvSpPr>
          <p:nvPr/>
        </p:nvSpPr>
        <p:spPr bwMode="auto">
          <a:xfrm>
            <a:off x="5148263" y="2637408"/>
            <a:ext cx="24479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0" name="Line 51"/>
          <p:cNvSpPr>
            <a:spLocks noChangeShapeType="1"/>
          </p:cNvSpPr>
          <p:nvPr/>
        </p:nvSpPr>
        <p:spPr bwMode="auto">
          <a:xfrm flipH="1">
            <a:off x="2124075" y="2637408"/>
            <a:ext cx="13684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1" name="Line 52"/>
          <p:cNvSpPr>
            <a:spLocks noChangeShapeType="1"/>
          </p:cNvSpPr>
          <p:nvPr/>
        </p:nvSpPr>
        <p:spPr bwMode="auto">
          <a:xfrm flipH="1">
            <a:off x="755650" y="2637408"/>
            <a:ext cx="24479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2" name="Line 53"/>
          <p:cNvSpPr>
            <a:spLocks noChangeShapeType="1"/>
          </p:cNvSpPr>
          <p:nvPr/>
        </p:nvSpPr>
        <p:spPr bwMode="auto">
          <a:xfrm>
            <a:off x="4572000" y="2637408"/>
            <a:ext cx="287338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3" name="Line 54"/>
          <p:cNvSpPr>
            <a:spLocks noChangeShapeType="1"/>
          </p:cNvSpPr>
          <p:nvPr/>
        </p:nvSpPr>
        <p:spPr bwMode="auto">
          <a:xfrm flipH="1">
            <a:off x="3492500" y="2637408"/>
            <a:ext cx="287338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584" name="AutoShape 55"/>
          <p:cNvSpPr>
            <a:spLocks noChangeArrowheads="1"/>
          </p:cNvSpPr>
          <p:nvPr/>
        </p:nvSpPr>
        <p:spPr bwMode="auto">
          <a:xfrm>
            <a:off x="1187450" y="1413446"/>
            <a:ext cx="144145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Find 17</a:t>
            </a:r>
            <a:r>
              <a:rPr lang="cs-CZ" altLang="cs-CZ" sz="1800" b="1"/>
              <a:t> </a:t>
            </a:r>
          </a:p>
        </p:txBody>
      </p:sp>
      <p:sp>
        <p:nvSpPr>
          <p:cNvPr id="22585" name="Arc 58"/>
          <p:cNvSpPr>
            <a:spLocks/>
          </p:cNvSpPr>
          <p:nvPr/>
        </p:nvSpPr>
        <p:spPr bwMode="auto">
          <a:xfrm>
            <a:off x="3997325" y="3089846"/>
            <a:ext cx="215900" cy="195262"/>
          </a:xfrm>
          <a:custGeom>
            <a:avLst/>
            <a:gdLst>
              <a:gd name="T0" fmla="*/ 0 w 40377"/>
              <a:gd name="T1" fmla="*/ 2147483647 h 21600"/>
              <a:gd name="T2" fmla="*/ 2147483647 w 40377"/>
              <a:gd name="T3" fmla="*/ 2147483647 h 21600"/>
              <a:gd name="T4" fmla="*/ 2147483647 w 40377"/>
              <a:gd name="T5" fmla="*/ 2147483647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86" name="Arc 59"/>
          <p:cNvSpPr>
            <a:spLocks/>
          </p:cNvSpPr>
          <p:nvPr/>
        </p:nvSpPr>
        <p:spPr bwMode="auto">
          <a:xfrm>
            <a:off x="3708400" y="3067621"/>
            <a:ext cx="215900" cy="195262"/>
          </a:xfrm>
          <a:custGeom>
            <a:avLst/>
            <a:gdLst>
              <a:gd name="T0" fmla="*/ 0 w 40377"/>
              <a:gd name="T1" fmla="*/ 2147483647 h 21600"/>
              <a:gd name="T2" fmla="*/ 2147483647 w 40377"/>
              <a:gd name="T3" fmla="*/ 2147483647 h 21600"/>
              <a:gd name="T4" fmla="*/ 2147483647 w 40377"/>
              <a:gd name="T5" fmla="*/ 2147483647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87" name="Arc 60"/>
          <p:cNvSpPr>
            <a:spLocks/>
          </p:cNvSpPr>
          <p:nvPr/>
        </p:nvSpPr>
        <p:spPr bwMode="auto">
          <a:xfrm rot="16200000" flipH="1">
            <a:off x="3310732" y="2817589"/>
            <a:ext cx="649288" cy="142875"/>
          </a:xfrm>
          <a:custGeom>
            <a:avLst/>
            <a:gdLst>
              <a:gd name="T0" fmla="*/ 0 w 40377"/>
              <a:gd name="T1" fmla="*/ 2147483647 h 21600"/>
              <a:gd name="T2" fmla="*/ 2147483647 w 40377"/>
              <a:gd name="T3" fmla="*/ 2147483647 h 21600"/>
              <a:gd name="T4" fmla="*/ 2147483647 w 40377"/>
              <a:gd name="T5" fmla="*/ 2147483647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88" name="Arc 61"/>
          <p:cNvSpPr>
            <a:spLocks/>
          </p:cNvSpPr>
          <p:nvPr/>
        </p:nvSpPr>
        <p:spPr bwMode="auto">
          <a:xfrm>
            <a:off x="3348038" y="2132583"/>
            <a:ext cx="287337" cy="195263"/>
          </a:xfrm>
          <a:custGeom>
            <a:avLst/>
            <a:gdLst>
              <a:gd name="T0" fmla="*/ 0 w 40377"/>
              <a:gd name="T1" fmla="*/ 2147483647 h 21600"/>
              <a:gd name="T2" fmla="*/ 2147483647 w 40377"/>
              <a:gd name="T3" fmla="*/ 2147483647 h 21600"/>
              <a:gd name="T4" fmla="*/ 2147483647 w 40377"/>
              <a:gd name="T5" fmla="*/ 2147483647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89" name="Arc 62"/>
          <p:cNvSpPr>
            <a:spLocks/>
          </p:cNvSpPr>
          <p:nvPr/>
        </p:nvSpPr>
        <p:spPr bwMode="auto">
          <a:xfrm rot="19004143" flipH="1">
            <a:off x="3203575" y="1772221"/>
            <a:ext cx="720725" cy="71437"/>
          </a:xfrm>
          <a:custGeom>
            <a:avLst/>
            <a:gdLst>
              <a:gd name="T0" fmla="*/ 0 w 40377"/>
              <a:gd name="T1" fmla="*/ 517086733 h 21600"/>
              <a:gd name="T2" fmla="*/ 2147483647 w 40377"/>
              <a:gd name="T3" fmla="*/ 1022535681 h 21600"/>
              <a:gd name="T4" fmla="*/ 2147483647 w 40377"/>
              <a:gd name="T5" fmla="*/ 1022535681 h 21600"/>
              <a:gd name="T6" fmla="*/ 0 60000 65536"/>
              <a:gd name="T7" fmla="*/ 0 60000 65536"/>
              <a:gd name="T8" fmla="*/ 0 60000 65536"/>
              <a:gd name="T9" fmla="*/ 0 w 40377"/>
              <a:gd name="T10" fmla="*/ 0 h 21600"/>
              <a:gd name="T11" fmla="*/ 40377 w 403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77" h="21600" fill="none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</a:path>
              <a:path w="40377" h="21600" stroke="0" extrusionOk="0">
                <a:moveTo>
                  <a:pt x="0" y="10923"/>
                </a:moveTo>
                <a:cubicBezTo>
                  <a:pt x="3839" y="4170"/>
                  <a:pt x="11009" y="-1"/>
                  <a:pt x="18777" y="0"/>
                </a:cubicBezTo>
                <a:cubicBezTo>
                  <a:pt x="30706" y="0"/>
                  <a:pt x="40377" y="9670"/>
                  <a:pt x="40377" y="21600"/>
                </a:cubicBezTo>
                <a:lnTo>
                  <a:pt x="18777" y="21600"/>
                </a:lnTo>
                <a:lnTo>
                  <a:pt x="0" y="10923"/>
                </a:lnTo>
                <a:close/>
              </a:path>
            </a:pathLst>
          </a:custGeom>
          <a:noFill/>
          <a:ln w="57150">
            <a:solidFill>
              <a:srgbClr val="00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91" name="AutoShape 65"/>
          <p:cNvSpPr>
            <a:spLocks noChangeArrowheads="1"/>
          </p:cNvSpPr>
          <p:nvPr/>
        </p:nvSpPr>
        <p:spPr bwMode="auto">
          <a:xfrm>
            <a:off x="827584" y="4149080"/>
            <a:ext cx="7489825" cy="2305050"/>
          </a:xfrm>
          <a:prstGeom prst="roundRect">
            <a:avLst>
              <a:gd name="adj" fmla="val 805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Search in the node is sequential (or binary or other...).</a:t>
            </a:r>
          </a:p>
          <a:p>
            <a:endParaRPr lang="en-US" altLang="cs-CZ"/>
          </a:p>
          <a:p>
            <a:r>
              <a:rPr lang="en-US" altLang="cs-CZ"/>
              <a:t>If the node is not a leaf and the key is not in the node</a:t>
            </a:r>
          </a:p>
          <a:p>
            <a:r>
              <a:rPr lang="en-US" altLang="cs-CZ"/>
              <a:t>then the search continues in the appropriate child node.</a:t>
            </a:r>
          </a:p>
          <a:p>
            <a:endParaRPr lang="en-US" altLang="cs-CZ"/>
          </a:p>
          <a:p>
            <a:r>
              <a:rPr lang="en-US" altLang="cs-CZ"/>
              <a:t>If the node is a leaf and the key is not in the node</a:t>
            </a:r>
          </a:p>
          <a:p>
            <a:r>
              <a:rPr lang="en-US" altLang="cs-CZ"/>
              <a:t>then the key is not in the tree.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6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Find</a:t>
            </a:r>
          </a:p>
        </p:txBody>
      </p:sp>
      <p:sp>
        <p:nvSpPr>
          <p:cNvPr id="6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7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5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16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B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Update strategies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and single phase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251520" y="1556792"/>
            <a:ext cx="8712968" cy="3312368"/>
          </a:xfrm>
          <a:prstGeom prst="roundRect">
            <a:avLst>
              <a:gd name="adj" fmla="val 95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Update strategies:</a:t>
            </a:r>
          </a:p>
          <a:p>
            <a:endParaRPr lang="en-US" altLang="cs-CZ"/>
          </a:p>
          <a:p>
            <a:pPr>
              <a:lnSpc>
                <a:spcPct val="90000"/>
              </a:lnSpc>
            </a:pPr>
            <a:r>
              <a:rPr lang="en-US" altLang="cs-CZ" smtClean="0"/>
              <a:t>1. </a:t>
            </a:r>
            <a:r>
              <a:rPr lang="en-US" altLang="cs-CZ" b="1" smtClean="0"/>
              <a:t>Multi phase strategy</a:t>
            </a:r>
            <a:r>
              <a:rPr lang="en-US" altLang="cs-CZ" smtClean="0"/>
              <a:t>:  “</a:t>
            </a:r>
            <a:r>
              <a:rPr lang="en-US" altLang="cs-CZ" smtClean="0">
                <a:solidFill>
                  <a:srgbClr val="0000FF"/>
                </a:solidFill>
              </a:rPr>
              <a:t>Solve the problem </a:t>
            </a:r>
            <a:r>
              <a:rPr lang="en-US" altLang="cs-CZ">
                <a:solidFill>
                  <a:srgbClr val="0000FF"/>
                </a:solidFill>
              </a:rPr>
              <a:t>when </a:t>
            </a:r>
            <a:r>
              <a:rPr lang="en-US" altLang="cs-CZ" smtClean="0">
                <a:solidFill>
                  <a:srgbClr val="0000FF"/>
                </a:solidFill>
              </a:rPr>
              <a:t>it appears</a:t>
            </a:r>
            <a:r>
              <a:rPr lang="en-US" altLang="cs-CZ" smtClean="0"/>
              <a:t>”.</a:t>
            </a:r>
          </a:p>
          <a:p>
            <a:pPr>
              <a:lnSpc>
                <a:spcPct val="90000"/>
              </a:lnSpc>
            </a:pPr>
            <a:r>
              <a:rPr lang="en-US" altLang="cs-CZ" smtClean="0"/>
              <a:t>    First </a:t>
            </a:r>
            <a:r>
              <a:rPr lang="en-US" altLang="cs-CZ"/>
              <a:t>i</a:t>
            </a:r>
            <a:r>
              <a:rPr lang="en-US" smtClean="0"/>
              <a:t>nsert or delete </a:t>
            </a:r>
            <a:r>
              <a:rPr lang="en-US"/>
              <a:t>the </a:t>
            </a:r>
            <a:r>
              <a:rPr lang="en-US" smtClean="0"/>
              <a:t>item and only then rearrange the </a:t>
            </a:r>
            <a:r>
              <a:rPr lang="en-US"/>
              <a:t>tree </a:t>
            </a:r>
            <a:r>
              <a:rPr lang="en-US" smtClean="0"/>
              <a:t>if necessary. </a:t>
            </a:r>
          </a:p>
          <a:p>
            <a:pPr>
              <a:lnSpc>
                <a:spcPct val="90000"/>
              </a:lnSpc>
            </a:pPr>
            <a:r>
              <a:rPr lang="en-US"/>
              <a:t> </a:t>
            </a:r>
            <a:r>
              <a:rPr lang="en-US" smtClean="0"/>
              <a:t>   This may require additional traversing up to the root.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 smtClean="0"/>
              <a:t>2. </a:t>
            </a:r>
            <a:r>
              <a:rPr lang="en-US" b="1" smtClean="0"/>
              <a:t>Single phase strategy</a:t>
            </a:r>
            <a:r>
              <a:rPr lang="en-US" smtClean="0"/>
              <a:t>:   </a:t>
            </a:r>
            <a:r>
              <a:rPr lang="en-US" altLang="cs-CZ" smtClean="0"/>
              <a:t>“</a:t>
            </a:r>
            <a:r>
              <a:rPr lang="en-US" altLang="cs-CZ" smtClean="0">
                <a:solidFill>
                  <a:srgbClr val="0000FF"/>
                </a:solidFill>
              </a:rPr>
              <a:t>Avoid future </a:t>
            </a:r>
            <a:r>
              <a:rPr lang="en-US" altLang="cs-CZ">
                <a:solidFill>
                  <a:srgbClr val="0000FF"/>
                </a:solidFill>
              </a:rPr>
              <a:t>problems</a:t>
            </a:r>
            <a:r>
              <a:rPr lang="en-US" altLang="cs-CZ" smtClean="0"/>
              <a:t>”.</a:t>
            </a:r>
            <a:r>
              <a:rPr lang="en-US" smtClean="0"/>
              <a:t> </a:t>
            </a:r>
            <a:r>
              <a:rPr lang="en-US" altLang="cs-CZ" smtClean="0"/>
              <a:t>  </a:t>
            </a:r>
            <a:endParaRPr lang="en-US" altLang="cs-CZ"/>
          </a:p>
          <a:p>
            <a:pPr>
              <a:lnSpc>
                <a:spcPct val="90000"/>
              </a:lnSpc>
            </a:pPr>
            <a:r>
              <a:rPr lang="en-US" altLang="cs-CZ" smtClean="0"/>
              <a:t>    Travel from the root to the node/key which is to be inserted or deleted</a:t>
            </a:r>
          </a:p>
          <a:p>
            <a:pPr>
              <a:lnSpc>
                <a:spcPct val="90000"/>
              </a:lnSpc>
            </a:pPr>
            <a:r>
              <a:rPr lang="en-US"/>
              <a:t> </a:t>
            </a:r>
            <a:r>
              <a:rPr lang="en-US" smtClean="0"/>
              <a:t>    and during the travel </a:t>
            </a:r>
            <a:r>
              <a:rPr lang="en-US"/>
              <a:t>rearrange the </a:t>
            </a:r>
            <a:r>
              <a:rPr lang="en-US" smtClean="0"/>
              <a:t>tree to prevent the additional </a:t>
            </a:r>
          </a:p>
          <a:p>
            <a:pPr>
              <a:lnSpc>
                <a:spcPct val="90000"/>
              </a:lnSpc>
            </a:pPr>
            <a:r>
              <a:rPr lang="en-US"/>
              <a:t> </a:t>
            </a:r>
            <a:r>
              <a:rPr lang="en-US" smtClean="0"/>
              <a:t>   </a:t>
            </a:r>
            <a:r>
              <a:rPr lang="en-US"/>
              <a:t> traversing </a:t>
            </a:r>
            <a:r>
              <a:rPr lang="en-US" smtClean="0"/>
              <a:t>up to </a:t>
            </a:r>
            <a:r>
              <a:rPr lang="en-US"/>
              <a:t>the root</a:t>
            </a:r>
            <a:r>
              <a:rPr lang="en-US" smtClean="0"/>
              <a:t>.</a:t>
            </a:r>
          </a:p>
        </p:txBody>
      </p:sp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33400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AutoShape 3"/>
          <p:cNvSpPr>
            <a:spLocks noChangeArrowheads="1"/>
          </p:cNvSpPr>
          <p:nvPr/>
        </p:nvSpPr>
        <p:spPr bwMode="auto">
          <a:xfrm>
            <a:off x="251520" y="2780928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7" name="AutoShape 3"/>
          <p:cNvSpPr>
            <a:spLocks noChangeArrowheads="1"/>
          </p:cNvSpPr>
          <p:nvPr/>
        </p:nvSpPr>
        <p:spPr bwMode="auto">
          <a:xfrm>
            <a:off x="251520" y="4725144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5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5003800" y="141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5580063" y="141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5292725" y="141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5867400" y="14112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59" name="Rectangle 10"/>
          <p:cNvSpPr>
            <a:spLocks noChangeArrowheads="1"/>
          </p:cNvSpPr>
          <p:nvPr/>
        </p:nvSpPr>
        <p:spPr bwMode="auto">
          <a:xfrm>
            <a:off x="2268538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3560" name="Rectangle 11"/>
          <p:cNvSpPr>
            <a:spLocks noChangeArrowheads="1"/>
          </p:cNvSpPr>
          <p:nvPr/>
        </p:nvSpPr>
        <p:spPr bwMode="auto">
          <a:xfrm>
            <a:off x="2844800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2557463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3132138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3636963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3564" name="Rectangle 15"/>
          <p:cNvSpPr>
            <a:spLocks noChangeArrowheads="1"/>
          </p:cNvSpPr>
          <p:nvPr/>
        </p:nvSpPr>
        <p:spPr bwMode="auto">
          <a:xfrm>
            <a:off x="4213225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3565" name="Rectangle 16"/>
          <p:cNvSpPr>
            <a:spLocks noChangeArrowheads="1"/>
          </p:cNvSpPr>
          <p:nvPr/>
        </p:nvSpPr>
        <p:spPr bwMode="auto">
          <a:xfrm>
            <a:off x="3925888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3566" name="Rectangle 17"/>
          <p:cNvSpPr>
            <a:spLocks noChangeArrowheads="1"/>
          </p:cNvSpPr>
          <p:nvPr/>
        </p:nvSpPr>
        <p:spPr bwMode="auto">
          <a:xfrm>
            <a:off x="4500563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3567" name="Rectangle 18"/>
          <p:cNvSpPr>
            <a:spLocks noChangeArrowheads="1"/>
          </p:cNvSpPr>
          <p:nvPr/>
        </p:nvSpPr>
        <p:spPr bwMode="auto">
          <a:xfrm>
            <a:off x="5003800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3568" name="Rectangle 19"/>
          <p:cNvSpPr>
            <a:spLocks noChangeArrowheads="1"/>
          </p:cNvSpPr>
          <p:nvPr/>
        </p:nvSpPr>
        <p:spPr bwMode="auto">
          <a:xfrm>
            <a:off x="5580063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3569" name="Rectangle 20"/>
          <p:cNvSpPr>
            <a:spLocks noChangeArrowheads="1"/>
          </p:cNvSpPr>
          <p:nvPr/>
        </p:nvSpPr>
        <p:spPr bwMode="auto">
          <a:xfrm>
            <a:off x="5292725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3570" name="Rectangle 21"/>
          <p:cNvSpPr>
            <a:spLocks noChangeArrowheads="1"/>
          </p:cNvSpPr>
          <p:nvPr/>
        </p:nvSpPr>
        <p:spPr bwMode="auto">
          <a:xfrm>
            <a:off x="5867400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71" name="Rectangle 23"/>
          <p:cNvSpPr>
            <a:spLocks noChangeArrowheads="1"/>
          </p:cNvSpPr>
          <p:nvPr/>
        </p:nvSpPr>
        <p:spPr bwMode="auto">
          <a:xfrm>
            <a:off x="6948488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3572" name="Rectangle 24"/>
          <p:cNvSpPr>
            <a:spLocks noChangeArrowheads="1"/>
          </p:cNvSpPr>
          <p:nvPr/>
        </p:nvSpPr>
        <p:spPr bwMode="auto">
          <a:xfrm>
            <a:off x="6372225" y="213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3573" name="Rectangle 25"/>
          <p:cNvSpPr>
            <a:spLocks noChangeArrowheads="1"/>
          </p:cNvSpPr>
          <p:nvPr/>
        </p:nvSpPr>
        <p:spPr bwMode="auto">
          <a:xfrm>
            <a:off x="7235825" y="213201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3574" name="Line 30"/>
          <p:cNvSpPr>
            <a:spLocks noChangeShapeType="1"/>
          </p:cNvSpPr>
          <p:nvPr/>
        </p:nvSpPr>
        <p:spPr bwMode="auto">
          <a:xfrm>
            <a:off x="2266950" y="21320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5" name="Line 31"/>
          <p:cNvSpPr>
            <a:spLocks noChangeShapeType="1"/>
          </p:cNvSpPr>
          <p:nvPr/>
        </p:nvSpPr>
        <p:spPr bwMode="auto">
          <a:xfrm>
            <a:off x="3635375" y="21320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6" name="Line 32"/>
          <p:cNvSpPr>
            <a:spLocks noChangeShapeType="1"/>
          </p:cNvSpPr>
          <p:nvPr/>
        </p:nvSpPr>
        <p:spPr bwMode="auto">
          <a:xfrm>
            <a:off x="5003800" y="21320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7" name="Line 35"/>
          <p:cNvSpPr>
            <a:spLocks noChangeShapeType="1"/>
          </p:cNvSpPr>
          <p:nvPr/>
        </p:nvSpPr>
        <p:spPr bwMode="auto">
          <a:xfrm>
            <a:off x="5003800" y="141128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8" name="Line 37"/>
          <p:cNvSpPr>
            <a:spLocks noChangeShapeType="1"/>
          </p:cNvSpPr>
          <p:nvPr/>
        </p:nvSpPr>
        <p:spPr bwMode="auto">
          <a:xfrm flipH="1">
            <a:off x="3635375" y="1700213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9" name="Line 38"/>
          <p:cNvSpPr>
            <a:spLocks noChangeShapeType="1"/>
          </p:cNvSpPr>
          <p:nvPr/>
        </p:nvSpPr>
        <p:spPr bwMode="auto">
          <a:xfrm flipH="1">
            <a:off x="2268538" y="1700213"/>
            <a:ext cx="2735262" cy="4333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0" name="Line 39"/>
          <p:cNvSpPr>
            <a:spLocks noChangeShapeType="1"/>
          </p:cNvSpPr>
          <p:nvPr/>
        </p:nvSpPr>
        <p:spPr bwMode="auto">
          <a:xfrm flipH="1">
            <a:off x="5003800" y="1700213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1" name="Line 40"/>
          <p:cNvSpPr>
            <a:spLocks noChangeShapeType="1"/>
          </p:cNvSpPr>
          <p:nvPr/>
        </p:nvSpPr>
        <p:spPr bwMode="auto">
          <a:xfrm>
            <a:off x="5867400" y="1700213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2" name="AutoShape 42"/>
          <p:cNvSpPr>
            <a:spLocks noChangeArrowheads="1"/>
          </p:cNvSpPr>
          <p:nvPr/>
        </p:nvSpPr>
        <p:spPr bwMode="auto">
          <a:xfrm>
            <a:off x="971600" y="2996952"/>
            <a:ext cx="144145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</a:t>
            </a:r>
            <a:r>
              <a:rPr lang="cs-CZ" altLang="cs-CZ" sz="1800" b="1"/>
              <a:t> 5 </a:t>
            </a:r>
          </a:p>
        </p:txBody>
      </p:sp>
      <p:sp>
        <p:nvSpPr>
          <p:cNvPr id="23583" name="Rectangle 43"/>
          <p:cNvSpPr>
            <a:spLocks noChangeArrowheads="1"/>
          </p:cNvSpPr>
          <p:nvPr/>
        </p:nvSpPr>
        <p:spPr bwMode="auto">
          <a:xfrm>
            <a:off x="5002213" y="30686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3584" name="Rectangle 44"/>
          <p:cNvSpPr>
            <a:spLocks noChangeArrowheads="1"/>
          </p:cNvSpPr>
          <p:nvPr/>
        </p:nvSpPr>
        <p:spPr bwMode="auto">
          <a:xfrm>
            <a:off x="5578475" y="30686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3585" name="Rectangle 45"/>
          <p:cNvSpPr>
            <a:spLocks noChangeArrowheads="1"/>
          </p:cNvSpPr>
          <p:nvPr/>
        </p:nvSpPr>
        <p:spPr bwMode="auto">
          <a:xfrm>
            <a:off x="5291138" y="30686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3586" name="Rectangle 46"/>
          <p:cNvSpPr>
            <a:spLocks noChangeArrowheads="1"/>
          </p:cNvSpPr>
          <p:nvPr/>
        </p:nvSpPr>
        <p:spPr bwMode="auto">
          <a:xfrm>
            <a:off x="5865813" y="30686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3587" name="Rectangle 48"/>
          <p:cNvSpPr>
            <a:spLocks noChangeArrowheads="1"/>
          </p:cNvSpPr>
          <p:nvPr/>
        </p:nvSpPr>
        <p:spPr bwMode="auto">
          <a:xfrm>
            <a:off x="2843213" y="3789363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5</a:t>
            </a:r>
          </a:p>
        </p:txBody>
      </p:sp>
      <p:sp>
        <p:nvSpPr>
          <p:cNvPr id="23588" name="Rectangle 49"/>
          <p:cNvSpPr>
            <a:spLocks noChangeArrowheads="1"/>
          </p:cNvSpPr>
          <p:nvPr/>
        </p:nvSpPr>
        <p:spPr bwMode="auto">
          <a:xfrm>
            <a:off x="22685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</a:t>
            </a:r>
          </a:p>
        </p:txBody>
      </p:sp>
      <p:sp>
        <p:nvSpPr>
          <p:cNvPr id="23589" name="Rectangle 50"/>
          <p:cNvSpPr>
            <a:spLocks noChangeArrowheads="1"/>
          </p:cNvSpPr>
          <p:nvPr/>
        </p:nvSpPr>
        <p:spPr bwMode="auto">
          <a:xfrm>
            <a:off x="2555875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4</a:t>
            </a:r>
          </a:p>
        </p:txBody>
      </p:sp>
      <p:sp>
        <p:nvSpPr>
          <p:cNvPr id="23590" name="Rectangle 55"/>
          <p:cNvSpPr>
            <a:spLocks noChangeArrowheads="1"/>
          </p:cNvSpPr>
          <p:nvPr/>
        </p:nvSpPr>
        <p:spPr bwMode="auto">
          <a:xfrm>
            <a:off x="5002213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3591" name="Rectangle 56"/>
          <p:cNvSpPr>
            <a:spLocks noChangeArrowheads="1"/>
          </p:cNvSpPr>
          <p:nvPr/>
        </p:nvSpPr>
        <p:spPr bwMode="auto">
          <a:xfrm>
            <a:off x="5578475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3592" name="Rectangle 57"/>
          <p:cNvSpPr>
            <a:spLocks noChangeArrowheads="1"/>
          </p:cNvSpPr>
          <p:nvPr/>
        </p:nvSpPr>
        <p:spPr bwMode="auto">
          <a:xfrm>
            <a:off x="52911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3593" name="Rectangle 58"/>
          <p:cNvSpPr>
            <a:spLocks noChangeArrowheads="1"/>
          </p:cNvSpPr>
          <p:nvPr/>
        </p:nvSpPr>
        <p:spPr bwMode="auto">
          <a:xfrm>
            <a:off x="5865813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594" name="Rectangle 59"/>
          <p:cNvSpPr>
            <a:spLocks noChangeArrowheads="1"/>
          </p:cNvSpPr>
          <p:nvPr/>
        </p:nvSpPr>
        <p:spPr bwMode="auto">
          <a:xfrm>
            <a:off x="63706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3595" name="Rectangle 60"/>
          <p:cNvSpPr>
            <a:spLocks noChangeArrowheads="1"/>
          </p:cNvSpPr>
          <p:nvPr/>
        </p:nvSpPr>
        <p:spPr bwMode="auto">
          <a:xfrm>
            <a:off x="6946900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3596" name="Rectangle 61"/>
          <p:cNvSpPr>
            <a:spLocks noChangeArrowheads="1"/>
          </p:cNvSpPr>
          <p:nvPr/>
        </p:nvSpPr>
        <p:spPr bwMode="auto">
          <a:xfrm>
            <a:off x="6659563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3597" name="Rectangle 62"/>
          <p:cNvSpPr>
            <a:spLocks noChangeArrowheads="1"/>
          </p:cNvSpPr>
          <p:nvPr/>
        </p:nvSpPr>
        <p:spPr bwMode="auto">
          <a:xfrm>
            <a:off x="72342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3598" name="Line 69"/>
          <p:cNvSpPr>
            <a:spLocks noChangeShapeType="1"/>
          </p:cNvSpPr>
          <p:nvPr/>
        </p:nvSpPr>
        <p:spPr bwMode="auto">
          <a:xfrm>
            <a:off x="5002213" y="37893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99" name="Line 70"/>
          <p:cNvSpPr>
            <a:spLocks noChangeShapeType="1"/>
          </p:cNvSpPr>
          <p:nvPr/>
        </p:nvSpPr>
        <p:spPr bwMode="auto">
          <a:xfrm>
            <a:off x="6370638" y="37893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0" name="Line 72"/>
          <p:cNvSpPr>
            <a:spLocks noChangeShapeType="1"/>
          </p:cNvSpPr>
          <p:nvPr/>
        </p:nvSpPr>
        <p:spPr bwMode="auto">
          <a:xfrm>
            <a:off x="5002213" y="3068638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1" name="Line 73"/>
          <p:cNvSpPr>
            <a:spLocks noChangeShapeType="1"/>
          </p:cNvSpPr>
          <p:nvPr/>
        </p:nvSpPr>
        <p:spPr bwMode="auto">
          <a:xfrm flipH="1">
            <a:off x="3633788" y="3357563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2" name="Line 74"/>
          <p:cNvSpPr>
            <a:spLocks noChangeShapeType="1"/>
          </p:cNvSpPr>
          <p:nvPr/>
        </p:nvSpPr>
        <p:spPr bwMode="auto">
          <a:xfrm flipH="1">
            <a:off x="2268538" y="3357563"/>
            <a:ext cx="27336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3" name="Line 75"/>
          <p:cNvSpPr>
            <a:spLocks noChangeShapeType="1"/>
          </p:cNvSpPr>
          <p:nvPr/>
        </p:nvSpPr>
        <p:spPr bwMode="auto">
          <a:xfrm flipH="1">
            <a:off x="5002213" y="3357563"/>
            <a:ext cx="5762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4" name="Line 76"/>
          <p:cNvSpPr>
            <a:spLocks noChangeShapeType="1"/>
          </p:cNvSpPr>
          <p:nvPr/>
        </p:nvSpPr>
        <p:spPr bwMode="auto">
          <a:xfrm>
            <a:off x="5865813" y="3357563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06" name="AutoShape 114"/>
          <p:cNvSpPr>
            <a:spLocks noChangeArrowheads="1"/>
          </p:cNvSpPr>
          <p:nvPr/>
        </p:nvSpPr>
        <p:spPr bwMode="auto">
          <a:xfrm>
            <a:off x="971600" y="4941168"/>
            <a:ext cx="144145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</a:t>
            </a:r>
            <a:r>
              <a:rPr lang="cs-CZ" altLang="cs-CZ" sz="1800" b="1"/>
              <a:t> 20 </a:t>
            </a:r>
          </a:p>
        </p:txBody>
      </p:sp>
      <p:sp>
        <p:nvSpPr>
          <p:cNvPr id="23607" name="Rectangle 115"/>
          <p:cNvSpPr>
            <a:spLocks noChangeArrowheads="1"/>
          </p:cNvSpPr>
          <p:nvPr/>
        </p:nvSpPr>
        <p:spPr bwMode="auto">
          <a:xfrm>
            <a:off x="5003800" y="494188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3608" name="Rectangle 116"/>
          <p:cNvSpPr>
            <a:spLocks noChangeArrowheads="1"/>
          </p:cNvSpPr>
          <p:nvPr/>
        </p:nvSpPr>
        <p:spPr bwMode="auto">
          <a:xfrm>
            <a:off x="5578475" y="49403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3609" name="Rectangle 117"/>
          <p:cNvSpPr>
            <a:spLocks noChangeArrowheads="1"/>
          </p:cNvSpPr>
          <p:nvPr/>
        </p:nvSpPr>
        <p:spPr bwMode="auto">
          <a:xfrm>
            <a:off x="5291138" y="49403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3610" name="Rectangle 118"/>
          <p:cNvSpPr>
            <a:spLocks noChangeArrowheads="1"/>
          </p:cNvSpPr>
          <p:nvPr/>
        </p:nvSpPr>
        <p:spPr bwMode="auto">
          <a:xfrm>
            <a:off x="5865813" y="49403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3611" name="Rectangle 127"/>
          <p:cNvSpPr>
            <a:spLocks noChangeArrowheads="1"/>
          </p:cNvSpPr>
          <p:nvPr/>
        </p:nvSpPr>
        <p:spPr bwMode="auto">
          <a:xfrm>
            <a:off x="5002213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3612" name="Rectangle 128"/>
          <p:cNvSpPr>
            <a:spLocks noChangeArrowheads="1"/>
          </p:cNvSpPr>
          <p:nvPr/>
        </p:nvSpPr>
        <p:spPr bwMode="auto">
          <a:xfrm>
            <a:off x="5578475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3613" name="Rectangle 129"/>
          <p:cNvSpPr>
            <a:spLocks noChangeArrowheads="1"/>
          </p:cNvSpPr>
          <p:nvPr/>
        </p:nvSpPr>
        <p:spPr bwMode="auto">
          <a:xfrm>
            <a:off x="5291138" y="566102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3614" name="Rectangle 130"/>
          <p:cNvSpPr>
            <a:spLocks noChangeArrowheads="1"/>
          </p:cNvSpPr>
          <p:nvPr/>
        </p:nvSpPr>
        <p:spPr bwMode="auto">
          <a:xfrm>
            <a:off x="5865813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3615" name="Rectangle 131"/>
          <p:cNvSpPr>
            <a:spLocks noChangeArrowheads="1"/>
          </p:cNvSpPr>
          <p:nvPr/>
        </p:nvSpPr>
        <p:spPr bwMode="auto">
          <a:xfrm>
            <a:off x="63706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3616" name="Rectangle 132"/>
          <p:cNvSpPr>
            <a:spLocks noChangeArrowheads="1"/>
          </p:cNvSpPr>
          <p:nvPr/>
        </p:nvSpPr>
        <p:spPr bwMode="auto">
          <a:xfrm>
            <a:off x="6946900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3617" name="Rectangle 133"/>
          <p:cNvSpPr>
            <a:spLocks noChangeArrowheads="1"/>
          </p:cNvSpPr>
          <p:nvPr/>
        </p:nvSpPr>
        <p:spPr bwMode="auto">
          <a:xfrm>
            <a:off x="6659563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3618" name="Rectangle 134"/>
          <p:cNvSpPr>
            <a:spLocks noChangeArrowheads="1"/>
          </p:cNvSpPr>
          <p:nvPr/>
        </p:nvSpPr>
        <p:spPr bwMode="auto">
          <a:xfrm>
            <a:off x="72342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3619" name="Line 141"/>
          <p:cNvSpPr>
            <a:spLocks noChangeShapeType="1"/>
          </p:cNvSpPr>
          <p:nvPr/>
        </p:nvSpPr>
        <p:spPr bwMode="auto">
          <a:xfrm>
            <a:off x="5002213" y="5661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0" name="Line 142"/>
          <p:cNvSpPr>
            <a:spLocks noChangeShapeType="1"/>
          </p:cNvSpPr>
          <p:nvPr/>
        </p:nvSpPr>
        <p:spPr bwMode="auto">
          <a:xfrm>
            <a:off x="6370638" y="5661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1" name="Line 144"/>
          <p:cNvSpPr>
            <a:spLocks noChangeShapeType="1"/>
          </p:cNvSpPr>
          <p:nvPr/>
        </p:nvSpPr>
        <p:spPr bwMode="auto">
          <a:xfrm flipH="1">
            <a:off x="3633788" y="5229225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2" name="Line 146"/>
          <p:cNvSpPr>
            <a:spLocks noChangeShapeType="1"/>
          </p:cNvSpPr>
          <p:nvPr/>
        </p:nvSpPr>
        <p:spPr bwMode="auto">
          <a:xfrm flipH="1">
            <a:off x="5002213" y="5229225"/>
            <a:ext cx="5762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3" name="Line 147"/>
          <p:cNvSpPr>
            <a:spLocks noChangeShapeType="1"/>
          </p:cNvSpPr>
          <p:nvPr/>
        </p:nvSpPr>
        <p:spPr bwMode="auto">
          <a:xfrm>
            <a:off x="5865813" y="5229225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4" name="Rectangle 149"/>
          <p:cNvSpPr>
            <a:spLocks noChangeArrowheads="1"/>
          </p:cNvSpPr>
          <p:nvPr/>
        </p:nvSpPr>
        <p:spPr bwMode="auto">
          <a:xfrm>
            <a:off x="3635375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3625" name="Rectangle 150"/>
          <p:cNvSpPr>
            <a:spLocks noChangeArrowheads="1"/>
          </p:cNvSpPr>
          <p:nvPr/>
        </p:nvSpPr>
        <p:spPr bwMode="auto">
          <a:xfrm>
            <a:off x="42116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3626" name="Rectangle 151"/>
          <p:cNvSpPr>
            <a:spLocks noChangeArrowheads="1"/>
          </p:cNvSpPr>
          <p:nvPr/>
        </p:nvSpPr>
        <p:spPr bwMode="auto">
          <a:xfrm>
            <a:off x="3924300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3627" name="Rectangle 152"/>
          <p:cNvSpPr>
            <a:spLocks noChangeArrowheads="1"/>
          </p:cNvSpPr>
          <p:nvPr/>
        </p:nvSpPr>
        <p:spPr bwMode="auto">
          <a:xfrm>
            <a:off x="4498975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3628" name="Line 153"/>
          <p:cNvSpPr>
            <a:spLocks noChangeShapeType="1"/>
          </p:cNvSpPr>
          <p:nvPr/>
        </p:nvSpPr>
        <p:spPr bwMode="auto">
          <a:xfrm>
            <a:off x="3633788" y="37893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29" name="Rectangle 154"/>
          <p:cNvSpPr>
            <a:spLocks noChangeArrowheads="1"/>
          </p:cNvSpPr>
          <p:nvPr/>
        </p:nvSpPr>
        <p:spPr bwMode="auto">
          <a:xfrm>
            <a:off x="3635375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3630" name="Rectangle 155"/>
          <p:cNvSpPr>
            <a:spLocks noChangeArrowheads="1"/>
          </p:cNvSpPr>
          <p:nvPr/>
        </p:nvSpPr>
        <p:spPr bwMode="auto">
          <a:xfrm>
            <a:off x="42116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3631" name="Rectangle 156"/>
          <p:cNvSpPr>
            <a:spLocks noChangeArrowheads="1"/>
          </p:cNvSpPr>
          <p:nvPr/>
        </p:nvSpPr>
        <p:spPr bwMode="auto">
          <a:xfrm>
            <a:off x="3924300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3632" name="Rectangle 157"/>
          <p:cNvSpPr>
            <a:spLocks noChangeArrowheads="1"/>
          </p:cNvSpPr>
          <p:nvPr/>
        </p:nvSpPr>
        <p:spPr bwMode="auto">
          <a:xfrm>
            <a:off x="4498975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3633" name="Line 158"/>
          <p:cNvSpPr>
            <a:spLocks noChangeShapeType="1"/>
          </p:cNvSpPr>
          <p:nvPr/>
        </p:nvSpPr>
        <p:spPr bwMode="auto">
          <a:xfrm>
            <a:off x="3633788" y="5661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34" name="Rectangle 159"/>
          <p:cNvSpPr>
            <a:spLocks noChangeArrowheads="1"/>
          </p:cNvSpPr>
          <p:nvPr/>
        </p:nvSpPr>
        <p:spPr bwMode="auto">
          <a:xfrm>
            <a:off x="6659563" y="213360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3635" name="Line 33"/>
          <p:cNvSpPr>
            <a:spLocks noChangeShapeType="1"/>
          </p:cNvSpPr>
          <p:nvPr/>
        </p:nvSpPr>
        <p:spPr bwMode="auto">
          <a:xfrm>
            <a:off x="6372225" y="213201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36" name="AutoShape 160"/>
          <p:cNvSpPr>
            <a:spLocks noChangeArrowheads="1"/>
          </p:cNvSpPr>
          <p:nvPr/>
        </p:nvSpPr>
        <p:spPr bwMode="auto">
          <a:xfrm>
            <a:off x="971600" y="1268760"/>
            <a:ext cx="144145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B-</a:t>
            </a:r>
            <a:r>
              <a:rPr lang="en-US" altLang="cs-CZ" sz="1800" b="1"/>
              <a:t>tree</a:t>
            </a:r>
            <a:r>
              <a:rPr lang="cs-CZ" altLang="cs-CZ" sz="1800" b="1"/>
              <a:t> </a:t>
            </a:r>
          </a:p>
        </p:txBody>
      </p:sp>
      <p:sp>
        <p:nvSpPr>
          <p:cNvPr id="23638" name="Rectangle 13"/>
          <p:cNvSpPr>
            <a:spLocks noChangeArrowheads="1"/>
          </p:cNvSpPr>
          <p:nvPr/>
        </p:nvSpPr>
        <p:spPr bwMode="auto">
          <a:xfrm>
            <a:off x="3132138" y="37893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3639" name="Line 67"/>
          <p:cNvSpPr>
            <a:spLocks noChangeShapeType="1"/>
          </p:cNvSpPr>
          <p:nvPr/>
        </p:nvSpPr>
        <p:spPr bwMode="auto">
          <a:xfrm>
            <a:off x="2265363" y="37893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40" name="Rectangle 48"/>
          <p:cNvSpPr>
            <a:spLocks noChangeArrowheads="1"/>
          </p:cNvSpPr>
          <p:nvPr/>
        </p:nvSpPr>
        <p:spPr bwMode="auto">
          <a:xfrm>
            <a:off x="2843213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5</a:t>
            </a:r>
          </a:p>
        </p:txBody>
      </p:sp>
      <p:sp>
        <p:nvSpPr>
          <p:cNvPr id="23641" name="Rectangle 49"/>
          <p:cNvSpPr>
            <a:spLocks noChangeArrowheads="1"/>
          </p:cNvSpPr>
          <p:nvPr/>
        </p:nvSpPr>
        <p:spPr bwMode="auto">
          <a:xfrm>
            <a:off x="22685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</a:t>
            </a:r>
          </a:p>
        </p:txBody>
      </p:sp>
      <p:sp>
        <p:nvSpPr>
          <p:cNvPr id="23642" name="Rectangle 50"/>
          <p:cNvSpPr>
            <a:spLocks noChangeArrowheads="1"/>
          </p:cNvSpPr>
          <p:nvPr/>
        </p:nvSpPr>
        <p:spPr bwMode="auto">
          <a:xfrm>
            <a:off x="2555875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4</a:t>
            </a:r>
          </a:p>
        </p:txBody>
      </p:sp>
      <p:sp>
        <p:nvSpPr>
          <p:cNvPr id="23643" name="Rectangle 13"/>
          <p:cNvSpPr>
            <a:spLocks noChangeArrowheads="1"/>
          </p:cNvSpPr>
          <p:nvPr/>
        </p:nvSpPr>
        <p:spPr bwMode="auto">
          <a:xfrm>
            <a:off x="3132138" y="56610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3644" name="Line 145"/>
          <p:cNvSpPr>
            <a:spLocks noChangeShapeType="1"/>
          </p:cNvSpPr>
          <p:nvPr/>
        </p:nvSpPr>
        <p:spPr bwMode="auto">
          <a:xfrm flipH="1">
            <a:off x="2268538" y="5229225"/>
            <a:ext cx="27336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645" name="Line 67"/>
          <p:cNvSpPr>
            <a:spLocks noChangeShapeType="1"/>
          </p:cNvSpPr>
          <p:nvPr/>
        </p:nvSpPr>
        <p:spPr bwMode="auto">
          <a:xfrm>
            <a:off x="2268538" y="566102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8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9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6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rules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5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74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AutoShape 3"/>
          <p:cNvSpPr>
            <a:spLocks noChangeArrowheads="1"/>
          </p:cNvSpPr>
          <p:nvPr/>
        </p:nvSpPr>
        <p:spPr bwMode="auto">
          <a:xfrm>
            <a:off x="3923928" y="2780928"/>
            <a:ext cx="4968552" cy="367240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908720"/>
            <a:ext cx="8640960" cy="17281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579" name="AutoShape 118"/>
          <p:cNvSpPr>
            <a:spLocks noChangeArrowheads="1"/>
          </p:cNvSpPr>
          <p:nvPr/>
        </p:nvSpPr>
        <p:spPr bwMode="auto">
          <a:xfrm>
            <a:off x="5940425" y="1700213"/>
            <a:ext cx="1296988" cy="865187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4580" name="Rectangle 119"/>
          <p:cNvSpPr>
            <a:spLocks noChangeArrowheads="1"/>
          </p:cNvSpPr>
          <p:nvPr/>
        </p:nvSpPr>
        <p:spPr bwMode="auto">
          <a:xfrm>
            <a:off x="6443663" y="2205038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581" name="AutoShape 56"/>
          <p:cNvSpPr>
            <a:spLocks noChangeArrowheads="1"/>
          </p:cNvSpPr>
          <p:nvPr/>
        </p:nvSpPr>
        <p:spPr bwMode="auto">
          <a:xfrm>
            <a:off x="900113" y="1052513"/>
            <a:ext cx="144145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</a:t>
            </a:r>
            <a:r>
              <a:rPr lang="cs-CZ" altLang="cs-CZ" sz="1800" b="1"/>
              <a:t> 27 </a:t>
            </a:r>
          </a:p>
        </p:txBody>
      </p:sp>
      <p:sp>
        <p:nvSpPr>
          <p:cNvPr id="24582" name="Rectangle 57"/>
          <p:cNvSpPr>
            <a:spLocks noChangeArrowheads="1"/>
          </p:cNvSpPr>
          <p:nvPr/>
        </p:nvSpPr>
        <p:spPr bwMode="auto">
          <a:xfrm>
            <a:off x="4646613" y="112712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4583" name="Rectangle 58"/>
          <p:cNvSpPr>
            <a:spLocks noChangeArrowheads="1"/>
          </p:cNvSpPr>
          <p:nvPr/>
        </p:nvSpPr>
        <p:spPr bwMode="auto">
          <a:xfrm>
            <a:off x="5221288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4584" name="Rectangle 59"/>
          <p:cNvSpPr>
            <a:spLocks noChangeArrowheads="1"/>
          </p:cNvSpPr>
          <p:nvPr/>
        </p:nvSpPr>
        <p:spPr bwMode="auto">
          <a:xfrm>
            <a:off x="4933950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4585" name="Rectangle 60"/>
          <p:cNvSpPr>
            <a:spLocks noChangeArrowheads="1"/>
          </p:cNvSpPr>
          <p:nvPr/>
        </p:nvSpPr>
        <p:spPr bwMode="auto">
          <a:xfrm>
            <a:off x="5508625" y="1125538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586" name="Rectangle 61"/>
          <p:cNvSpPr>
            <a:spLocks noChangeArrowheads="1"/>
          </p:cNvSpPr>
          <p:nvPr/>
        </p:nvSpPr>
        <p:spPr bwMode="auto">
          <a:xfrm>
            <a:off x="1909763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4587" name="Rectangle 62"/>
          <p:cNvSpPr>
            <a:spLocks noChangeArrowheads="1"/>
          </p:cNvSpPr>
          <p:nvPr/>
        </p:nvSpPr>
        <p:spPr bwMode="auto">
          <a:xfrm>
            <a:off x="2773363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4588" name="Rectangle 63"/>
          <p:cNvSpPr>
            <a:spLocks noChangeArrowheads="1"/>
          </p:cNvSpPr>
          <p:nvPr/>
        </p:nvSpPr>
        <p:spPr bwMode="auto">
          <a:xfrm>
            <a:off x="2198688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4589" name="Rectangle 64"/>
          <p:cNvSpPr>
            <a:spLocks noChangeArrowheads="1"/>
          </p:cNvSpPr>
          <p:nvPr/>
        </p:nvSpPr>
        <p:spPr bwMode="auto">
          <a:xfrm>
            <a:off x="2486025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4590" name="Rectangle 65"/>
          <p:cNvSpPr>
            <a:spLocks noChangeArrowheads="1"/>
          </p:cNvSpPr>
          <p:nvPr/>
        </p:nvSpPr>
        <p:spPr bwMode="auto">
          <a:xfrm>
            <a:off x="4645025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4591" name="Rectangle 66"/>
          <p:cNvSpPr>
            <a:spLocks noChangeArrowheads="1"/>
          </p:cNvSpPr>
          <p:nvPr/>
        </p:nvSpPr>
        <p:spPr bwMode="auto">
          <a:xfrm>
            <a:off x="5221288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4592" name="Rectangle 67"/>
          <p:cNvSpPr>
            <a:spLocks noChangeArrowheads="1"/>
          </p:cNvSpPr>
          <p:nvPr/>
        </p:nvSpPr>
        <p:spPr bwMode="auto">
          <a:xfrm>
            <a:off x="4933950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4593" name="Rectangle 68"/>
          <p:cNvSpPr>
            <a:spLocks noChangeArrowheads="1"/>
          </p:cNvSpPr>
          <p:nvPr/>
        </p:nvSpPr>
        <p:spPr bwMode="auto">
          <a:xfrm>
            <a:off x="5508625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4594" name="Rectangle 69"/>
          <p:cNvSpPr>
            <a:spLocks noChangeArrowheads="1"/>
          </p:cNvSpPr>
          <p:nvPr/>
        </p:nvSpPr>
        <p:spPr bwMode="auto">
          <a:xfrm>
            <a:off x="6013450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4595" name="Rectangle 70"/>
          <p:cNvSpPr>
            <a:spLocks noChangeArrowheads="1"/>
          </p:cNvSpPr>
          <p:nvPr/>
        </p:nvSpPr>
        <p:spPr bwMode="auto">
          <a:xfrm>
            <a:off x="6589713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4596" name="Rectangle 71"/>
          <p:cNvSpPr>
            <a:spLocks noChangeArrowheads="1"/>
          </p:cNvSpPr>
          <p:nvPr/>
        </p:nvSpPr>
        <p:spPr bwMode="auto">
          <a:xfrm>
            <a:off x="6302375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4597" name="Rectangle 72"/>
          <p:cNvSpPr>
            <a:spLocks noChangeArrowheads="1"/>
          </p:cNvSpPr>
          <p:nvPr/>
        </p:nvSpPr>
        <p:spPr bwMode="auto">
          <a:xfrm>
            <a:off x="6877050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4598" name="Line 73"/>
          <p:cNvSpPr>
            <a:spLocks noChangeShapeType="1"/>
          </p:cNvSpPr>
          <p:nvPr/>
        </p:nvSpPr>
        <p:spPr bwMode="auto">
          <a:xfrm>
            <a:off x="1908175" y="18462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99" name="Line 74"/>
          <p:cNvSpPr>
            <a:spLocks noChangeShapeType="1"/>
          </p:cNvSpPr>
          <p:nvPr/>
        </p:nvSpPr>
        <p:spPr bwMode="auto">
          <a:xfrm>
            <a:off x="4645025" y="18462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0" name="Line 75"/>
          <p:cNvSpPr>
            <a:spLocks noChangeShapeType="1"/>
          </p:cNvSpPr>
          <p:nvPr/>
        </p:nvSpPr>
        <p:spPr bwMode="auto">
          <a:xfrm>
            <a:off x="6013450" y="18462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1" name="Line 76"/>
          <p:cNvSpPr>
            <a:spLocks noChangeShapeType="1"/>
          </p:cNvSpPr>
          <p:nvPr/>
        </p:nvSpPr>
        <p:spPr bwMode="auto">
          <a:xfrm flipH="1">
            <a:off x="3276600" y="1414463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2" name="Line 77"/>
          <p:cNvSpPr>
            <a:spLocks noChangeShapeType="1"/>
          </p:cNvSpPr>
          <p:nvPr/>
        </p:nvSpPr>
        <p:spPr bwMode="auto">
          <a:xfrm flipH="1">
            <a:off x="1836738" y="1414463"/>
            <a:ext cx="2808287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3" name="Line 78"/>
          <p:cNvSpPr>
            <a:spLocks noChangeShapeType="1"/>
          </p:cNvSpPr>
          <p:nvPr/>
        </p:nvSpPr>
        <p:spPr bwMode="auto">
          <a:xfrm flipH="1">
            <a:off x="4645025" y="1414463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4" name="Line 79"/>
          <p:cNvSpPr>
            <a:spLocks noChangeShapeType="1"/>
          </p:cNvSpPr>
          <p:nvPr/>
        </p:nvSpPr>
        <p:spPr bwMode="auto">
          <a:xfrm>
            <a:off x="5508625" y="1414463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05" name="Rectangle 85"/>
          <p:cNvSpPr>
            <a:spLocks noChangeArrowheads="1"/>
          </p:cNvSpPr>
          <p:nvPr/>
        </p:nvSpPr>
        <p:spPr bwMode="auto">
          <a:xfrm>
            <a:off x="3278188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4606" name="Rectangle 86"/>
          <p:cNvSpPr>
            <a:spLocks noChangeArrowheads="1"/>
          </p:cNvSpPr>
          <p:nvPr/>
        </p:nvSpPr>
        <p:spPr bwMode="auto">
          <a:xfrm>
            <a:off x="3854450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4607" name="Rectangle 87"/>
          <p:cNvSpPr>
            <a:spLocks noChangeArrowheads="1"/>
          </p:cNvSpPr>
          <p:nvPr/>
        </p:nvSpPr>
        <p:spPr bwMode="auto">
          <a:xfrm>
            <a:off x="3567113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4608" name="Rectangle 88"/>
          <p:cNvSpPr>
            <a:spLocks noChangeArrowheads="1"/>
          </p:cNvSpPr>
          <p:nvPr/>
        </p:nvSpPr>
        <p:spPr bwMode="auto">
          <a:xfrm>
            <a:off x="4141788" y="1846263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4609" name="Line 89"/>
          <p:cNvSpPr>
            <a:spLocks noChangeShapeType="1"/>
          </p:cNvSpPr>
          <p:nvPr/>
        </p:nvSpPr>
        <p:spPr bwMode="auto">
          <a:xfrm>
            <a:off x="3276600" y="18462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10" name="AutoShape 92"/>
          <p:cNvSpPr>
            <a:spLocks noChangeArrowheads="1"/>
          </p:cNvSpPr>
          <p:nvPr/>
        </p:nvSpPr>
        <p:spPr bwMode="auto">
          <a:xfrm>
            <a:off x="611561" y="3573363"/>
            <a:ext cx="3096840" cy="1368425"/>
          </a:xfrm>
          <a:prstGeom prst="roundRect">
            <a:avLst>
              <a:gd name="adj" fmla="val 941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Select median</a:t>
            </a:r>
            <a:r>
              <a:rPr lang="cs-CZ" altLang="cs-CZ"/>
              <a:t>, </a:t>
            </a:r>
          </a:p>
          <a:p>
            <a:r>
              <a:rPr lang="en-US" altLang="cs-CZ"/>
              <a:t>create new node,</a:t>
            </a:r>
          </a:p>
          <a:p>
            <a:r>
              <a:rPr lang="en-US" altLang="cs-CZ"/>
              <a:t>move to it the values</a:t>
            </a:r>
          </a:p>
          <a:p>
            <a:r>
              <a:rPr lang="en-US" altLang="cs-CZ"/>
              <a:t>bigger than the median.</a:t>
            </a:r>
          </a:p>
        </p:txBody>
      </p:sp>
      <p:sp>
        <p:nvSpPr>
          <p:cNvPr id="24611" name="AutoShape 93"/>
          <p:cNvSpPr>
            <a:spLocks noChangeArrowheads="1"/>
          </p:cNvSpPr>
          <p:nvPr/>
        </p:nvSpPr>
        <p:spPr bwMode="auto">
          <a:xfrm>
            <a:off x="611561" y="2997101"/>
            <a:ext cx="3096840" cy="360362"/>
          </a:xfrm>
          <a:prstGeom prst="roundRect">
            <a:avLst>
              <a:gd name="adj" fmla="val 157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 smtClean="0"/>
              <a:t>Sort keys </a:t>
            </a:r>
            <a:r>
              <a:rPr lang="en-US" altLang="cs-CZ"/>
              <a:t>outside the tree</a:t>
            </a:r>
            <a:r>
              <a:rPr lang="cs-CZ" altLang="cs-CZ"/>
              <a:t>. </a:t>
            </a:r>
          </a:p>
        </p:txBody>
      </p:sp>
      <p:sp>
        <p:nvSpPr>
          <p:cNvPr id="24612" name="AutoShape 94"/>
          <p:cNvSpPr>
            <a:spLocks noChangeArrowheads="1"/>
          </p:cNvSpPr>
          <p:nvPr/>
        </p:nvSpPr>
        <p:spPr bwMode="auto">
          <a:xfrm>
            <a:off x="611560" y="5085184"/>
            <a:ext cx="3096319" cy="792162"/>
          </a:xfrm>
          <a:prstGeom prst="roundRect">
            <a:avLst>
              <a:gd name="adj" fmla="val 1264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Try to insert the median</a:t>
            </a:r>
          </a:p>
          <a:p>
            <a:r>
              <a:rPr lang="en-US" altLang="cs-CZ"/>
              <a:t>into the parent node</a:t>
            </a:r>
            <a:r>
              <a:rPr lang="cs-CZ" altLang="cs-CZ"/>
              <a:t>. </a:t>
            </a:r>
          </a:p>
        </p:txBody>
      </p:sp>
      <p:sp>
        <p:nvSpPr>
          <p:cNvPr id="24613" name="AutoShape 95"/>
          <p:cNvSpPr>
            <a:spLocks noChangeArrowheads="1"/>
          </p:cNvSpPr>
          <p:nvPr/>
        </p:nvSpPr>
        <p:spPr bwMode="auto">
          <a:xfrm>
            <a:off x="5003800" y="3716635"/>
            <a:ext cx="3024188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4614" name="AutoShape 96"/>
          <p:cNvSpPr>
            <a:spLocks noChangeArrowheads="1"/>
          </p:cNvSpPr>
          <p:nvPr/>
        </p:nvSpPr>
        <p:spPr bwMode="auto">
          <a:xfrm>
            <a:off x="4644008" y="2924944"/>
            <a:ext cx="1871662" cy="576263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4615" name="Rectangle 97"/>
          <p:cNvSpPr>
            <a:spLocks noChangeArrowheads="1"/>
          </p:cNvSpPr>
          <p:nvPr/>
        </p:nvSpPr>
        <p:spPr bwMode="auto">
          <a:xfrm>
            <a:off x="4860032" y="3069407"/>
            <a:ext cx="1439862" cy="288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16" name="Rectangle 98"/>
          <p:cNvSpPr>
            <a:spLocks noChangeArrowheads="1"/>
          </p:cNvSpPr>
          <p:nvPr/>
        </p:nvSpPr>
        <p:spPr bwMode="auto">
          <a:xfrm>
            <a:off x="4861619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617" name="Rectangle 99"/>
          <p:cNvSpPr>
            <a:spLocks noChangeArrowheads="1"/>
          </p:cNvSpPr>
          <p:nvPr/>
        </p:nvSpPr>
        <p:spPr bwMode="auto">
          <a:xfrm>
            <a:off x="5437882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4618" name="Rectangle 100"/>
          <p:cNvSpPr>
            <a:spLocks noChangeArrowheads="1"/>
          </p:cNvSpPr>
          <p:nvPr/>
        </p:nvSpPr>
        <p:spPr bwMode="auto">
          <a:xfrm>
            <a:off x="5150544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4619" name="Rectangle 101"/>
          <p:cNvSpPr>
            <a:spLocks noChangeArrowheads="1"/>
          </p:cNvSpPr>
          <p:nvPr/>
        </p:nvSpPr>
        <p:spPr bwMode="auto">
          <a:xfrm>
            <a:off x="6012557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4620" name="Rectangle 102"/>
          <p:cNvSpPr>
            <a:spLocks noChangeArrowheads="1"/>
          </p:cNvSpPr>
          <p:nvPr/>
        </p:nvSpPr>
        <p:spPr bwMode="auto">
          <a:xfrm>
            <a:off x="5725219" y="30694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4621" name="AutoShape 103"/>
          <p:cNvSpPr>
            <a:spLocks noChangeArrowheads="1"/>
          </p:cNvSpPr>
          <p:nvPr/>
        </p:nvSpPr>
        <p:spPr bwMode="auto">
          <a:xfrm>
            <a:off x="5003800" y="3716635"/>
            <a:ext cx="3024188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4622" name="Freeform 157"/>
          <p:cNvSpPr>
            <a:spLocks/>
          </p:cNvSpPr>
          <p:nvPr/>
        </p:nvSpPr>
        <p:spPr bwMode="auto">
          <a:xfrm>
            <a:off x="6361113" y="3560316"/>
            <a:ext cx="2063750" cy="1525588"/>
          </a:xfrm>
          <a:custGeom>
            <a:avLst/>
            <a:gdLst>
              <a:gd name="T0" fmla="*/ 2147483647 w 1300"/>
              <a:gd name="T1" fmla="*/ 2147483647 h 961"/>
              <a:gd name="T2" fmla="*/ 2147483647 w 1300"/>
              <a:gd name="T3" fmla="*/ 2147483647 h 961"/>
              <a:gd name="T4" fmla="*/ 2147483647 w 1300"/>
              <a:gd name="T5" fmla="*/ 2147483647 h 961"/>
              <a:gd name="T6" fmla="*/ 2147483647 w 1300"/>
              <a:gd name="T7" fmla="*/ 2147483647 h 961"/>
              <a:gd name="T8" fmla="*/ 2147483647 w 1300"/>
              <a:gd name="T9" fmla="*/ 2147483647 h 961"/>
              <a:gd name="T10" fmla="*/ 2147483647 w 1300"/>
              <a:gd name="T11" fmla="*/ 2147483647 h 961"/>
              <a:gd name="T12" fmla="*/ 2147483647 w 1300"/>
              <a:gd name="T13" fmla="*/ 2147483647 h 961"/>
              <a:gd name="T14" fmla="*/ 2147483647 w 1300"/>
              <a:gd name="T15" fmla="*/ 2147483647 h 961"/>
              <a:gd name="T16" fmla="*/ 2147483647 w 1300"/>
              <a:gd name="T17" fmla="*/ 2147483647 h 961"/>
              <a:gd name="T18" fmla="*/ 2147483647 w 1300"/>
              <a:gd name="T19" fmla="*/ 2147483647 h 961"/>
              <a:gd name="T20" fmla="*/ 2147483647 w 1300"/>
              <a:gd name="T21" fmla="*/ 2147483647 h 961"/>
              <a:gd name="T22" fmla="*/ 2147483647 w 1300"/>
              <a:gd name="T23" fmla="*/ 2147483647 h 961"/>
              <a:gd name="T24" fmla="*/ 2147483647 w 1300"/>
              <a:gd name="T25" fmla="*/ 2147483647 h 961"/>
              <a:gd name="T26" fmla="*/ 2147483647 w 1300"/>
              <a:gd name="T27" fmla="*/ 2147483647 h 961"/>
              <a:gd name="T28" fmla="*/ 2147483647 w 1300"/>
              <a:gd name="T29" fmla="*/ 2147483647 h 961"/>
              <a:gd name="T30" fmla="*/ 2147483647 w 1300"/>
              <a:gd name="T31" fmla="*/ 2147483647 h 961"/>
              <a:gd name="T32" fmla="*/ 2147483647 w 1300"/>
              <a:gd name="T33" fmla="*/ 2147483647 h 961"/>
              <a:gd name="T34" fmla="*/ 2147483647 w 1300"/>
              <a:gd name="T35" fmla="*/ 2147483647 h 961"/>
              <a:gd name="T36" fmla="*/ 2147483647 w 1300"/>
              <a:gd name="T37" fmla="*/ 2147483647 h 961"/>
              <a:gd name="T38" fmla="*/ 2147483647 w 1300"/>
              <a:gd name="T39" fmla="*/ 2147483647 h 961"/>
              <a:gd name="T40" fmla="*/ 2147483647 w 1300"/>
              <a:gd name="T41" fmla="*/ 2147483647 h 961"/>
              <a:gd name="T42" fmla="*/ 2147483647 w 1300"/>
              <a:gd name="T43" fmla="*/ 2147483647 h 961"/>
              <a:gd name="T44" fmla="*/ 2147483647 w 1300"/>
              <a:gd name="T45" fmla="*/ 2147483647 h 961"/>
              <a:gd name="T46" fmla="*/ 2147483647 w 1300"/>
              <a:gd name="T47" fmla="*/ 2147483647 h 961"/>
              <a:gd name="T48" fmla="*/ 2147483647 w 1300"/>
              <a:gd name="T49" fmla="*/ 2147483647 h 961"/>
              <a:gd name="T50" fmla="*/ 2147483647 w 1300"/>
              <a:gd name="T51" fmla="*/ 2147483647 h 961"/>
              <a:gd name="T52" fmla="*/ 2147483647 w 1300"/>
              <a:gd name="T53" fmla="*/ 2147483647 h 961"/>
              <a:gd name="T54" fmla="*/ 2147483647 w 1300"/>
              <a:gd name="T55" fmla="*/ 2147483647 h 961"/>
              <a:gd name="T56" fmla="*/ 2147483647 w 1300"/>
              <a:gd name="T57" fmla="*/ 2147483647 h 961"/>
              <a:gd name="T58" fmla="*/ 2147483647 w 1300"/>
              <a:gd name="T59" fmla="*/ 2147483647 h 961"/>
              <a:gd name="T60" fmla="*/ 2147483647 w 1300"/>
              <a:gd name="T61" fmla="*/ 2147483647 h 961"/>
              <a:gd name="T62" fmla="*/ 2147483647 w 1300"/>
              <a:gd name="T63" fmla="*/ 2147483647 h 961"/>
              <a:gd name="T64" fmla="*/ 2147483647 w 1300"/>
              <a:gd name="T65" fmla="*/ 2147483647 h 961"/>
              <a:gd name="T66" fmla="*/ 2147483647 w 1300"/>
              <a:gd name="T67" fmla="*/ 2147483647 h 961"/>
              <a:gd name="T68" fmla="*/ 2147483647 w 1300"/>
              <a:gd name="T69" fmla="*/ 2147483647 h 961"/>
              <a:gd name="T70" fmla="*/ 2147483647 w 1300"/>
              <a:gd name="T71" fmla="*/ 2147483647 h 96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00"/>
              <a:gd name="T109" fmla="*/ 0 h 961"/>
              <a:gd name="T110" fmla="*/ 1300 w 1300"/>
              <a:gd name="T111" fmla="*/ 961 h 961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00" h="961">
                <a:moveTo>
                  <a:pt x="691" y="8"/>
                </a:moveTo>
                <a:cubicBezTo>
                  <a:pt x="721" y="0"/>
                  <a:pt x="658" y="272"/>
                  <a:pt x="733" y="280"/>
                </a:cubicBezTo>
                <a:cubicBezTo>
                  <a:pt x="808" y="288"/>
                  <a:pt x="1103" y="68"/>
                  <a:pt x="1141" y="53"/>
                </a:cubicBezTo>
                <a:cubicBezTo>
                  <a:pt x="1179" y="38"/>
                  <a:pt x="998" y="136"/>
                  <a:pt x="960" y="189"/>
                </a:cubicBezTo>
                <a:cubicBezTo>
                  <a:pt x="922" y="242"/>
                  <a:pt x="861" y="341"/>
                  <a:pt x="914" y="371"/>
                </a:cubicBezTo>
                <a:cubicBezTo>
                  <a:pt x="967" y="401"/>
                  <a:pt x="1254" y="364"/>
                  <a:pt x="1277" y="371"/>
                </a:cubicBezTo>
                <a:cubicBezTo>
                  <a:pt x="1300" y="378"/>
                  <a:pt x="1095" y="393"/>
                  <a:pt x="1050" y="416"/>
                </a:cubicBezTo>
                <a:cubicBezTo>
                  <a:pt x="1005" y="439"/>
                  <a:pt x="967" y="447"/>
                  <a:pt x="1005" y="507"/>
                </a:cubicBezTo>
                <a:cubicBezTo>
                  <a:pt x="1043" y="567"/>
                  <a:pt x="1262" y="756"/>
                  <a:pt x="1277" y="779"/>
                </a:cubicBezTo>
                <a:cubicBezTo>
                  <a:pt x="1292" y="802"/>
                  <a:pt x="1149" y="650"/>
                  <a:pt x="1096" y="643"/>
                </a:cubicBezTo>
                <a:cubicBezTo>
                  <a:pt x="1043" y="636"/>
                  <a:pt x="983" y="681"/>
                  <a:pt x="960" y="734"/>
                </a:cubicBezTo>
                <a:cubicBezTo>
                  <a:pt x="937" y="787"/>
                  <a:pt x="983" y="961"/>
                  <a:pt x="960" y="961"/>
                </a:cubicBezTo>
                <a:cubicBezTo>
                  <a:pt x="937" y="961"/>
                  <a:pt x="861" y="749"/>
                  <a:pt x="823" y="734"/>
                </a:cubicBezTo>
                <a:cubicBezTo>
                  <a:pt x="785" y="719"/>
                  <a:pt x="748" y="840"/>
                  <a:pt x="733" y="870"/>
                </a:cubicBezTo>
                <a:cubicBezTo>
                  <a:pt x="718" y="900"/>
                  <a:pt x="741" y="938"/>
                  <a:pt x="733" y="915"/>
                </a:cubicBezTo>
                <a:cubicBezTo>
                  <a:pt x="725" y="892"/>
                  <a:pt x="717" y="764"/>
                  <a:pt x="687" y="734"/>
                </a:cubicBezTo>
                <a:cubicBezTo>
                  <a:pt x="657" y="704"/>
                  <a:pt x="596" y="711"/>
                  <a:pt x="551" y="734"/>
                </a:cubicBezTo>
                <a:cubicBezTo>
                  <a:pt x="506" y="757"/>
                  <a:pt x="430" y="878"/>
                  <a:pt x="415" y="870"/>
                </a:cubicBezTo>
                <a:cubicBezTo>
                  <a:pt x="400" y="862"/>
                  <a:pt x="468" y="718"/>
                  <a:pt x="461" y="688"/>
                </a:cubicBezTo>
                <a:cubicBezTo>
                  <a:pt x="454" y="658"/>
                  <a:pt x="408" y="658"/>
                  <a:pt x="370" y="688"/>
                </a:cubicBezTo>
                <a:cubicBezTo>
                  <a:pt x="332" y="718"/>
                  <a:pt x="249" y="862"/>
                  <a:pt x="234" y="870"/>
                </a:cubicBezTo>
                <a:cubicBezTo>
                  <a:pt x="219" y="878"/>
                  <a:pt x="287" y="764"/>
                  <a:pt x="279" y="734"/>
                </a:cubicBezTo>
                <a:cubicBezTo>
                  <a:pt x="271" y="704"/>
                  <a:pt x="226" y="696"/>
                  <a:pt x="188" y="688"/>
                </a:cubicBezTo>
                <a:cubicBezTo>
                  <a:pt x="150" y="680"/>
                  <a:pt x="52" y="703"/>
                  <a:pt x="52" y="688"/>
                </a:cubicBezTo>
                <a:cubicBezTo>
                  <a:pt x="52" y="673"/>
                  <a:pt x="173" y="628"/>
                  <a:pt x="188" y="598"/>
                </a:cubicBezTo>
                <a:cubicBezTo>
                  <a:pt x="203" y="568"/>
                  <a:pt x="173" y="537"/>
                  <a:pt x="143" y="507"/>
                </a:cubicBezTo>
                <a:cubicBezTo>
                  <a:pt x="113" y="477"/>
                  <a:pt x="0" y="431"/>
                  <a:pt x="7" y="416"/>
                </a:cubicBezTo>
                <a:cubicBezTo>
                  <a:pt x="14" y="401"/>
                  <a:pt x="165" y="431"/>
                  <a:pt x="188" y="416"/>
                </a:cubicBezTo>
                <a:cubicBezTo>
                  <a:pt x="211" y="401"/>
                  <a:pt x="128" y="333"/>
                  <a:pt x="143" y="326"/>
                </a:cubicBezTo>
                <a:cubicBezTo>
                  <a:pt x="158" y="319"/>
                  <a:pt x="241" y="394"/>
                  <a:pt x="279" y="371"/>
                </a:cubicBezTo>
                <a:cubicBezTo>
                  <a:pt x="317" y="348"/>
                  <a:pt x="347" y="189"/>
                  <a:pt x="370" y="189"/>
                </a:cubicBezTo>
                <a:cubicBezTo>
                  <a:pt x="393" y="189"/>
                  <a:pt x="392" y="363"/>
                  <a:pt x="415" y="371"/>
                </a:cubicBezTo>
                <a:cubicBezTo>
                  <a:pt x="438" y="379"/>
                  <a:pt x="491" y="280"/>
                  <a:pt x="506" y="235"/>
                </a:cubicBezTo>
                <a:cubicBezTo>
                  <a:pt x="521" y="190"/>
                  <a:pt x="499" y="84"/>
                  <a:pt x="506" y="99"/>
                </a:cubicBezTo>
                <a:cubicBezTo>
                  <a:pt x="513" y="114"/>
                  <a:pt x="520" y="341"/>
                  <a:pt x="551" y="326"/>
                </a:cubicBezTo>
                <a:cubicBezTo>
                  <a:pt x="582" y="311"/>
                  <a:pt x="661" y="16"/>
                  <a:pt x="691" y="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623" name="Rectangle 104"/>
          <p:cNvSpPr>
            <a:spLocks noChangeArrowheads="1"/>
          </p:cNvSpPr>
          <p:nvPr/>
        </p:nvSpPr>
        <p:spPr bwMode="auto">
          <a:xfrm>
            <a:off x="5364163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624" name="Rectangle 105"/>
          <p:cNvSpPr>
            <a:spLocks noChangeArrowheads="1"/>
          </p:cNvSpPr>
          <p:nvPr/>
        </p:nvSpPr>
        <p:spPr bwMode="auto">
          <a:xfrm>
            <a:off x="5940425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25" name="Rectangle 106"/>
          <p:cNvSpPr>
            <a:spLocks noChangeArrowheads="1"/>
          </p:cNvSpPr>
          <p:nvPr/>
        </p:nvSpPr>
        <p:spPr bwMode="auto">
          <a:xfrm>
            <a:off x="5653088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4626" name="Rectangle 107"/>
          <p:cNvSpPr>
            <a:spLocks noChangeArrowheads="1"/>
          </p:cNvSpPr>
          <p:nvPr/>
        </p:nvSpPr>
        <p:spPr bwMode="auto">
          <a:xfrm>
            <a:off x="6227763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27" name="Rectangle 108"/>
          <p:cNvSpPr>
            <a:spLocks noChangeArrowheads="1"/>
          </p:cNvSpPr>
          <p:nvPr/>
        </p:nvSpPr>
        <p:spPr bwMode="auto">
          <a:xfrm>
            <a:off x="6443663" y="378966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4628" name="Line 109"/>
          <p:cNvSpPr>
            <a:spLocks noChangeShapeType="1"/>
          </p:cNvSpPr>
          <p:nvPr/>
        </p:nvSpPr>
        <p:spPr bwMode="auto">
          <a:xfrm>
            <a:off x="5364163" y="436433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29" name="Rectangle 110"/>
          <p:cNvSpPr>
            <a:spLocks noChangeArrowheads="1"/>
          </p:cNvSpPr>
          <p:nvPr/>
        </p:nvSpPr>
        <p:spPr bwMode="auto">
          <a:xfrm>
            <a:off x="6732588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4630" name="Rectangle 111"/>
          <p:cNvSpPr>
            <a:spLocks noChangeArrowheads="1"/>
          </p:cNvSpPr>
          <p:nvPr/>
        </p:nvSpPr>
        <p:spPr bwMode="auto">
          <a:xfrm>
            <a:off x="7019925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4631" name="Rectangle 112"/>
          <p:cNvSpPr>
            <a:spLocks noChangeArrowheads="1"/>
          </p:cNvSpPr>
          <p:nvPr/>
        </p:nvSpPr>
        <p:spPr bwMode="auto">
          <a:xfrm>
            <a:off x="7308850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32" name="Rectangle 113"/>
          <p:cNvSpPr>
            <a:spLocks noChangeArrowheads="1"/>
          </p:cNvSpPr>
          <p:nvPr/>
        </p:nvSpPr>
        <p:spPr bwMode="auto">
          <a:xfrm>
            <a:off x="7596188" y="436433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33" name="Line 114"/>
          <p:cNvSpPr>
            <a:spLocks noChangeShapeType="1"/>
          </p:cNvSpPr>
          <p:nvPr/>
        </p:nvSpPr>
        <p:spPr bwMode="auto">
          <a:xfrm>
            <a:off x="6732588" y="436433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4" name="AutoShape 115"/>
          <p:cNvSpPr>
            <a:spLocks noChangeArrowheads="1"/>
          </p:cNvSpPr>
          <p:nvPr/>
        </p:nvSpPr>
        <p:spPr bwMode="auto">
          <a:xfrm rot="5400000">
            <a:off x="6588224" y="3068960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35" name="Line 116"/>
          <p:cNvSpPr>
            <a:spLocks noChangeShapeType="1"/>
          </p:cNvSpPr>
          <p:nvPr/>
        </p:nvSpPr>
        <p:spPr bwMode="auto">
          <a:xfrm>
            <a:off x="6732588" y="4076997"/>
            <a:ext cx="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6" name="Line 117"/>
          <p:cNvSpPr>
            <a:spLocks noChangeShapeType="1"/>
          </p:cNvSpPr>
          <p:nvPr/>
        </p:nvSpPr>
        <p:spPr bwMode="auto">
          <a:xfrm flipH="1">
            <a:off x="5364163" y="4076997"/>
            <a:ext cx="107950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37" name="AutoShape 120"/>
          <p:cNvSpPr>
            <a:spLocks noChangeArrowheads="1"/>
          </p:cNvSpPr>
          <p:nvPr/>
        </p:nvSpPr>
        <p:spPr bwMode="auto">
          <a:xfrm>
            <a:off x="4572000" y="5084787"/>
            <a:ext cx="1655763" cy="647700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4638" name="Rectangle 122"/>
          <p:cNvSpPr>
            <a:spLocks noChangeArrowheads="1"/>
          </p:cNvSpPr>
          <p:nvPr/>
        </p:nvSpPr>
        <p:spPr bwMode="auto">
          <a:xfrm>
            <a:off x="4791075" y="523083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4639" name="Rectangle 123"/>
          <p:cNvSpPr>
            <a:spLocks noChangeArrowheads="1"/>
          </p:cNvSpPr>
          <p:nvPr/>
        </p:nvSpPr>
        <p:spPr bwMode="auto">
          <a:xfrm>
            <a:off x="5365750" y="5229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4640" name="Rectangle 124"/>
          <p:cNvSpPr>
            <a:spLocks noChangeArrowheads="1"/>
          </p:cNvSpPr>
          <p:nvPr/>
        </p:nvSpPr>
        <p:spPr bwMode="auto">
          <a:xfrm>
            <a:off x="5078413" y="5229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4641" name="Rectangle 125"/>
          <p:cNvSpPr>
            <a:spLocks noChangeArrowheads="1"/>
          </p:cNvSpPr>
          <p:nvPr/>
        </p:nvSpPr>
        <p:spPr bwMode="auto">
          <a:xfrm>
            <a:off x="5653088" y="52292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642" name="Rectangle 126"/>
          <p:cNvSpPr>
            <a:spLocks noChangeArrowheads="1"/>
          </p:cNvSpPr>
          <p:nvPr/>
        </p:nvSpPr>
        <p:spPr bwMode="auto">
          <a:xfrm>
            <a:off x="428625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4643" name="Rectangle 127"/>
          <p:cNvSpPr>
            <a:spLocks noChangeArrowheads="1"/>
          </p:cNvSpPr>
          <p:nvPr/>
        </p:nvSpPr>
        <p:spPr bwMode="auto">
          <a:xfrm>
            <a:off x="4862513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4644" name="Rectangle 128"/>
          <p:cNvSpPr>
            <a:spLocks noChangeArrowheads="1"/>
          </p:cNvSpPr>
          <p:nvPr/>
        </p:nvSpPr>
        <p:spPr bwMode="auto">
          <a:xfrm>
            <a:off x="4575175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4645" name="Rectangle 129"/>
          <p:cNvSpPr>
            <a:spLocks noChangeArrowheads="1"/>
          </p:cNvSpPr>
          <p:nvPr/>
        </p:nvSpPr>
        <p:spPr bwMode="auto">
          <a:xfrm>
            <a:off x="514985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4646" name="Line 134"/>
          <p:cNvSpPr>
            <a:spLocks noChangeShapeType="1"/>
          </p:cNvSpPr>
          <p:nvPr/>
        </p:nvSpPr>
        <p:spPr bwMode="auto">
          <a:xfrm>
            <a:off x="4284663" y="59483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47" name="Line 136"/>
          <p:cNvSpPr>
            <a:spLocks noChangeShapeType="1"/>
          </p:cNvSpPr>
          <p:nvPr/>
        </p:nvSpPr>
        <p:spPr bwMode="auto">
          <a:xfrm flipH="1">
            <a:off x="4356100" y="5516587"/>
            <a:ext cx="10080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48" name="Line 137"/>
          <p:cNvSpPr>
            <a:spLocks noChangeShapeType="1"/>
          </p:cNvSpPr>
          <p:nvPr/>
        </p:nvSpPr>
        <p:spPr bwMode="auto">
          <a:xfrm flipH="1">
            <a:off x="5651500" y="5516587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49" name="Rectangle 138"/>
          <p:cNvSpPr>
            <a:spLocks noChangeArrowheads="1"/>
          </p:cNvSpPr>
          <p:nvPr/>
        </p:nvSpPr>
        <p:spPr bwMode="auto">
          <a:xfrm>
            <a:off x="5653088" y="522925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4650" name="Line 139"/>
          <p:cNvSpPr>
            <a:spLocks noChangeShapeType="1"/>
          </p:cNvSpPr>
          <p:nvPr/>
        </p:nvSpPr>
        <p:spPr bwMode="auto">
          <a:xfrm>
            <a:off x="4787900" y="5229250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51" name="Rectangle 140"/>
          <p:cNvSpPr>
            <a:spLocks noChangeArrowheads="1"/>
          </p:cNvSpPr>
          <p:nvPr/>
        </p:nvSpPr>
        <p:spPr bwMode="auto">
          <a:xfrm>
            <a:off x="5654675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4652" name="Rectangle 141"/>
          <p:cNvSpPr>
            <a:spLocks noChangeArrowheads="1"/>
          </p:cNvSpPr>
          <p:nvPr/>
        </p:nvSpPr>
        <p:spPr bwMode="auto">
          <a:xfrm>
            <a:off x="6230938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53" name="Rectangle 142"/>
          <p:cNvSpPr>
            <a:spLocks noChangeArrowheads="1"/>
          </p:cNvSpPr>
          <p:nvPr/>
        </p:nvSpPr>
        <p:spPr bwMode="auto">
          <a:xfrm>
            <a:off x="594360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4654" name="Rectangle 143"/>
          <p:cNvSpPr>
            <a:spLocks noChangeArrowheads="1"/>
          </p:cNvSpPr>
          <p:nvPr/>
        </p:nvSpPr>
        <p:spPr bwMode="auto">
          <a:xfrm>
            <a:off x="6518275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55" name="Line 144"/>
          <p:cNvSpPr>
            <a:spLocks noChangeShapeType="1"/>
          </p:cNvSpPr>
          <p:nvPr/>
        </p:nvSpPr>
        <p:spPr bwMode="auto">
          <a:xfrm>
            <a:off x="5654675" y="59483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56" name="Rectangle 145"/>
          <p:cNvSpPr>
            <a:spLocks noChangeArrowheads="1"/>
          </p:cNvSpPr>
          <p:nvPr/>
        </p:nvSpPr>
        <p:spPr bwMode="auto">
          <a:xfrm>
            <a:off x="702310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4657" name="Rectangle 146"/>
          <p:cNvSpPr>
            <a:spLocks noChangeArrowheads="1"/>
          </p:cNvSpPr>
          <p:nvPr/>
        </p:nvSpPr>
        <p:spPr bwMode="auto">
          <a:xfrm>
            <a:off x="7310438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4658" name="Rectangle 147"/>
          <p:cNvSpPr>
            <a:spLocks noChangeArrowheads="1"/>
          </p:cNvSpPr>
          <p:nvPr/>
        </p:nvSpPr>
        <p:spPr bwMode="auto">
          <a:xfrm>
            <a:off x="7599363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59" name="Rectangle 148"/>
          <p:cNvSpPr>
            <a:spLocks noChangeArrowheads="1"/>
          </p:cNvSpPr>
          <p:nvPr/>
        </p:nvSpPr>
        <p:spPr bwMode="auto">
          <a:xfrm>
            <a:off x="7886700" y="5948387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4660" name="Line 149"/>
          <p:cNvSpPr>
            <a:spLocks noChangeShapeType="1"/>
          </p:cNvSpPr>
          <p:nvPr/>
        </p:nvSpPr>
        <p:spPr bwMode="auto">
          <a:xfrm>
            <a:off x="7023100" y="5948387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1" name="Line 150"/>
          <p:cNvSpPr>
            <a:spLocks noChangeShapeType="1"/>
          </p:cNvSpPr>
          <p:nvPr/>
        </p:nvSpPr>
        <p:spPr bwMode="auto">
          <a:xfrm>
            <a:off x="5940425" y="5516587"/>
            <a:ext cx="1079500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2" name="Line 151"/>
          <p:cNvSpPr>
            <a:spLocks noChangeShapeType="1"/>
          </p:cNvSpPr>
          <p:nvPr/>
        </p:nvSpPr>
        <p:spPr bwMode="auto">
          <a:xfrm flipH="1">
            <a:off x="4427538" y="5516587"/>
            <a:ext cx="649287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3" name="Line 152"/>
          <p:cNvSpPr>
            <a:spLocks noChangeShapeType="1"/>
          </p:cNvSpPr>
          <p:nvPr/>
        </p:nvSpPr>
        <p:spPr bwMode="auto">
          <a:xfrm flipH="1">
            <a:off x="4211638" y="5516587"/>
            <a:ext cx="577850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64" name="AutoShape 153"/>
          <p:cNvSpPr>
            <a:spLocks noChangeArrowheads="1"/>
          </p:cNvSpPr>
          <p:nvPr/>
        </p:nvSpPr>
        <p:spPr bwMode="auto">
          <a:xfrm rot="10800000">
            <a:off x="6444208" y="5013176"/>
            <a:ext cx="503237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665" name="AutoShape 154"/>
          <p:cNvSpPr>
            <a:spLocks noChangeArrowheads="1"/>
          </p:cNvSpPr>
          <p:nvPr/>
        </p:nvSpPr>
        <p:spPr bwMode="auto">
          <a:xfrm>
            <a:off x="900113" y="6092825"/>
            <a:ext cx="2808287" cy="315913"/>
          </a:xfrm>
          <a:prstGeom prst="roundRect">
            <a:avLst>
              <a:gd name="adj" fmla="val 12644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Success</a:t>
            </a:r>
            <a:r>
              <a:rPr lang="cs-CZ" altLang="cs-CZ" sz="1800" b="1"/>
              <a:t>.</a:t>
            </a:r>
          </a:p>
        </p:txBody>
      </p:sp>
      <p:sp>
        <p:nvSpPr>
          <p:cNvPr id="24666" name="AutoShape 155"/>
          <p:cNvSpPr>
            <a:spLocks noChangeArrowheads="1"/>
          </p:cNvSpPr>
          <p:nvPr/>
        </p:nvSpPr>
        <p:spPr bwMode="auto">
          <a:xfrm rot="16200000" flipH="1">
            <a:off x="5436059" y="2420925"/>
            <a:ext cx="504453" cy="3603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9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4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rules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23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3995936" y="2780928"/>
            <a:ext cx="4824536" cy="3672408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0" name="AutoShape 137"/>
          <p:cNvSpPr>
            <a:spLocks noChangeArrowheads="1"/>
          </p:cNvSpPr>
          <p:nvPr/>
        </p:nvSpPr>
        <p:spPr bwMode="auto">
          <a:xfrm>
            <a:off x="4283968" y="5016947"/>
            <a:ext cx="3312368" cy="1296144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89" name="AutoShape 3"/>
          <p:cNvSpPr>
            <a:spLocks noChangeArrowheads="1"/>
          </p:cNvSpPr>
          <p:nvPr/>
        </p:nvSpPr>
        <p:spPr bwMode="auto">
          <a:xfrm>
            <a:off x="251520" y="836712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603" name="AutoShape 187"/>
          <p:cNvSpPr>
            <a:spLocks noChangeArrowheads="1"/>
          </p:cNvSpPr>
          <p:nvPr/>
        </p:nvSpPr>
        <p:spPr bwMode="auto">
          <a:xfrm>
            <a:off x="5507831" y="3626545"/>
            <a:ext cx="3024188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5604" name="AutoShape 112"/>
          <p:cNvSpPr>
            <a:spLocks noChangeArrowheads="1"/>
          </p:cNvSpPr>
          <p:nvPr/>
        </p:nvSpPr>
        <p:spPr bwMode="auto">
          <a:xfrm>
            <a:off x="4283968" y="2924944"/>
            <a:ext cx="1871662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5605" name="Rectangle 136"/>
          <p:cNvSpPr>
            <a:spLocks noChangeArrowheads="1"/>
          </p:cNvSpPr>
          <p:nvPr/>
        </p:nvSpPr>
        <p:spPr bwMode="auto">
          <a:xfrm>
            <a:off x="4499868" y="3069406"/>
            <a:ext cx="1439862" cy="288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06" name="AutoShape 110"/>
          <p:cNvSpPr>
            <a:spLocks noChangeArrowheads="1"/>
          </p:cNvSpPr>
          <p:nvPr/>
        </p:nvSpPr>
        <p:spPr bwMode="auto">
          <a:xfrm>
            <a:off x="2411413" y="1700213"/>
            <a:ext cx="1296987" cy="864691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5607" name="AutoShape 74"/>
          <p:cNvSpPr>
            <a:spLocks noChangeArrowheads="1"/>
          </p:cNvSpPr>
          <p:nvPr/>
        </p:nvSpPr>
        <p:spPr bwMode="auto">
          <a:xfrm>
            <a:off x="899592" y="1052736"/>
            <a:ext cx="144145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Insert</a:t>
            </a:r>
            <a:r>
              <a:rPr lang="cs-CZ" altLang="cs-CZ" sz="1800" b="1"/>
              <a:t> 15 </a:t>
            </a:r>
          </a:p>
        </p:txBody>
      </p:sp>
      <p:sp>
        <p:nvSpPr>
          <p:cNvPr id="25608" name="Rectangle 75"/>
          <p:cNvSpPr>
            <a:spLocks noChangeArrowheads="1"/>
          </p:cNvSpPr>
          <p:nvPr/>
        </p:nvSpPr>
        <p:spPr bwMode="auto">
          <a:xfrm>
            <a:off x="3851275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5609" name="Rectangle 76"/>
          <p:cNvSpPr>
            <a:spLocks noChangeArrowheads="1"/>
          </p:cNvSpPr>
          <p:nvPr/>
        </p:nvSpPr>
        <p:spPr bwMode="auto">
          <a:xfrm>
            <a:off x="4427538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5610" name="Rectangle 77"/>
          <p:cNvSpPr>
            <a:spLocks noChangeArrowheads="1"/>
          </p:cNvSpPr>
          <p:nvPr/>
        </p:nvSpPr>
        <p:spPr bwMode="auto">
          <a:xfrm>
            <a:off x="4140200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5611" name="Rectangle 78"/>
          <p:cNvSpPr>
            <a:spLocks noChangeArrowheads="1"/>
          </p:cNvSpPr>
          <p:nvPr/>
        </p:nvSpPr>
        <p:spPr bwMode="auto">
          <a:xfrm>
            <a:off x="4714875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5612" name="Rectangle 79"/>
          <p:cNvSpPr>
            <a:spLocks noChangeArrowheads="1"/>
          </p:cNvSpPr>
          <p:nvPr/>
        </p:nvSpPr>
        <p:spPr bwMode="auto">
          <a:xfrm>
            <a:off x="11160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5613" name="Rectangle 80"/>
          <p:cNvSpPr>
            <a:spLocks noChangeArrowheads="1"/>
          </p:cNvSpPr>
          <p:nvPr/>
        </p:nvSpPr>
        <p:spPr bwMode="auto">
          <a:xfrm>
            <a:off x="19796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5614" name="Rectangle 81"/>
          <p:cNvSpPr>
            <a:spLocks noChangeArrowheads="1"/>
          </p:cNvSpPr>
          <p:nvPr/>
        </p:nvSpPr>
        <p:spPr bwMode="auto">
          <a:xfrm>
            <a:off x="14049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5615" name="Rectangle 82"/>
          <p:cNvSpPr>
            <a:spLocks noChangeArrowheads="1"/>
          </p:cNvSpPr>
          <p:nvPr/>
        </p:nvSpPr>
        <p:spPr bwMode="auto">
          <a:xfrm>
            <a:off x="16922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5616" name="Rectangle 87"/>
          <p:cNvSpPr>
            <a:spLocks noChangeArrowheads="1"/>
          </p:cNvSpPr>
          <p:nvPr/>
        </p:nvSpPr>
        <p:spPr bwMode="auto">
          <a:xfrm>
            <a:off x="38512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5617" name="Rectangle 88"/>
          <p:cNvSpPr>
            <a:spLocks noChangeArrowheads="1"/>
          </p:cNvSpPr>
          <p:nvPr/>
        </p:nvSpPr>
        <p:spPr bwMode="auto">
          <a:xfrm>
            <a:off x="44275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5618" name="Rectangle 89"/>
          <p:cNvSpPr>
            <a:spLocks noChangeArrowheads="1"/>
          </p:cNvSpPr>
          <p:nvPr/>
        </p:nvSpPr>
        <p:spPr bwMode="auto">
          <a:xfrm>
            <a:off x="414020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5619" name="Rectangle 90"/>
          <p:cNvSpPr>
            <a:spLocks noChangeArrowheads="1"/>
          </p:cNvSpPr>
          <p:nvPr/>
        </p:nvSpPr>
        <p:spPr bwMode="auto">
          <a:xfrm>
            <a:off x="47148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5620" name="Rectangle 91"/>
          <p:cNvSpPr>
            <a:spLocks noChangeArrowheads="1"/>
          </p:cNvSpPr>
          <p:nvPr/>
        </p:nvSpPr>
        <p:spPr bwMode="auto">
          <a:xfrm>
            <a:off x="521970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5621" name="Rectangle 92"/>
          <p:cNvSpPr>
            <a:spLocks noChangeArrowheads="1"/>
          </p:cNvSpPr>
          <p:nvPr/>
        </p:nvSpPr>
        <p:spPr bwMode="auto">
          <a:xfrm>
            <a:off x="579596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22" name="Rectangle 93"/>
          <p:cNvSpPr>
            <a:spLocks noChangeArrowheads="1"/>
          </p:cNvSpPr>
          <p:nvPr/>
        </p:nvSpPr>
        <p:spPr bwMode="auto">
          <a:xfrm>
            <a:off x="55086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5623" name="Rectangle 94"/>
          <p:cNvSpPr>
            <a:spLocks noChangeArrowheads="1"/>
          </p:cNvSpPr>
          <p:nvPr/>
        </p:nvSpPr>
        <p:spPr bwMode="auto">
          <a:xfrm>
            <a:off x="608330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24" name="Rectangle 95"/>
          <p:cNvSpPr>
            <a:spLocks noChangeArrowheads="1"/>
          </p:cNvSpPr>
          <p:nvPr/>
        </p:nvSpPr>
        <p:spPr bwMode="auto">
          <a:xfrm>
            <a:off x="65881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5625" name="Rectangle 96"/>
          <p:cNvSpPr>
            <a:spLocks noChangeArrowheads="1"/>
          </p:cNvSpPr>
          <p:nvPr/>
        </p:nvSpPr>
        <p:spPr bwMode="auto">
          <a:xfrm>
            <a:off x="71643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26" name="Rectangle 97"/>
          <p:cNvSpPr>
            <a:spLocks noChangeArrowheads="1"/>
          </p:cNvSpPr>
          <p:nvPr/>
        </p:nvSpPr>
        <p:spPr bwMode="auto">
          <a:xfrm>
            <a:off x="687705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5627" name="Rectangle 98"/>
          <p:cNvSpPr>
            <a:spLocks noChangeArrowheads="1"/>
          </p:cNvSpPr>
          <p:nvPr/>
        </p:nvSpPr>
        <p:spPr bwMode="auto">
          <a:xfrm>
            <a:off x="74517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28" name="Line 99"/>
          <p:cNvSpPr>
            <a:spLocks noChangeShapeType="1"/>
          </p:cNvSpPr>
          <p:nvPr/>
        </p:nvSpPr>
        <p:spPr bwMode="auto">
          <a:xfrm>
            <a:off x="111442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9" name="Line 101"/>
          <p:cNvSpPr>
            <a:spLocks noChangeShapeType="1"/>
          </p:cNvSpPr>
          <p:nvPr/>
        </p:nvSpPr>
        <p:spPr bwMode="auto">
          <a:xfrm>
            <a:off x="385127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0" name="Line 102"/>
          <p:cNvSpPr>
            <a:spLocks noChangeShapeType="1"/>
          </p:cNvSpPr>
          <p:nvPr/>
        </p:nvSpPr>
        <p:spPr bwMode="auto">
          <a:xfrm>
            <a:off x="5219700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1" name="Line 103"/>
          <p:cNvSpPr>
            <a:spLocks noChangeShapeType="1"/>
          </p:cNvSpPr>
          <p:nvPr/>
        </p:nvSpPr>
        <p:spPr bwMode="auto">
          <a:xfrm>
            <a:off x="658812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2" name="Line 104"/>
          <p:cNvSpPr>
            <a:spLocks noChangeShapeType="1"/>
          </p:cNvSpPr>
          <p:nvPr/>
        </p:nvSpPr>
        <p:spPr bwMode="auto">
          <a:xfrm flipH="1">
            <a:off x="2482850" y="1412875"/>
            <a:ext cx="16573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3" name="Line 105"/>
          <p:cNvSpPr>
            <a:spLocks noChangeShapeType="1"/>
          </p:cNvSpPr>
          <p:nvPr/>
        </p:nvSpPr>
        <p:spPr bwMode="auto">
          <a:xfrm flipH="1">
            <a:off x="1042988" y="1412875"/>
            <a:ext cx="2808287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4" name="Line 106"/>
          <p:cNvSpPr>
            <a:spLocks noChangeShapeType="1"/>
          </p:cNvSpPr>
          <p:nvPr/>
        </p:nvSpPr>
        <p:spPr bwMode="auto">
          <a:xfrm flipH="1">
            <a:off x="3851275" y="1412875"/>
            <a:ext cx="5762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5" name="Line 107"/>
          <p:cNvSpPr>
            <a:spLocks noChangeShapeType="1"/>
          </p:cNvSpPr>
          <p:nvPr/>
        </p:nvSpPr>
        <p:spPr bwMode="auto">
          <a:xfrm>
            <a:off x="4714875" y="1412875"/>
            <a:ext cx="5048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6" name="Line 108"/>
          <p:cNvSpPr>
            <a:spLocks noChangeShapeType="1"/>
          </p:cNvSpPr>
          <p:nvPr/>
        </p:nvSpPr>
        <p:spPr bwMode="auto">
          <a:xfrm>
            <a:off x="5003800" y="1412875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7" name="Rectangle 111"/>
          <p:cNvSpPr>
            <a:spLocks noChangeArrowheads="1"/>
          </p:cNvSpPr>
          <p:nvPr/>
        </p:nvSpPr>
        <p:spPr bwMode="auto">
          <a:xfrm>
            <a:off x="2915816" y="2204864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5638" name="Rectangle 124"/>
          <p:cNvSpPr>
            <a:spLocks noChangeArrowheads="1"/>
          </p:cNvSpPr>
          <p:nvPr/>
        </p:nvSpPr>
        <p:spPr bwMode="auto">
          <a:xfrm>
            <a:off x="24860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5639" name="Rectangle 125"/>
          <p:cNvSpPr>
            <a:spLocks noChangeArrowheads="1"/>
          </p:cNvSpPr>
          <p:nvPr/>
        </p:nvSpPr>
        <p:spPr bwMode="auto">
          <a:xfrm>
            <a:off x="30622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5640" name="Rectangle 126"/>
          <p:cNvSpPr>
            <a:spLocks noChangeArrowheads="1"/>
          </p:cNvSpPr>
          <p:nvPr/>
        </p:nvSpPr>
        <p:spPr bwMode="auto">
          <a:xfrm>
            <a:off x="277495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5641" name="Rectangle 127"/>
          <p:cNvSpPr>
            <a:spLocks noChangeArrowheads="1"/>
          </p:cNvSpPr>
          <p:nvPr/>
        </p:nvSpPr>
        <p:spPr bwMode="auto">
          <a:xfrm>
            <a:off x="33496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5642" name="Line 128"/>
          <p:cNvSpPr>
            <a:spLocks noChangeShapeType="1"/>
          </p:cNvSpPr>
          <p:nvPr/>
        </p:nvSpPr>
        <p:spPr bwMode="auto">
          <a:xfrm>
            <a:off x="2484438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43" name="Rectangle 129"/>
          <p:cNvSpPr>
            <a:spLocks noChangeArrowheads="1"/>
          </p:cNvSpPr>
          <p:nvPr/>
        </p:nvSpPr>
        <p:spPr bwMode="auto">
          <a:xfrm>
            <a:off x="4501455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5644" name="Rectangle 130"/>
          <p:cNvSpPr>
            <a:spLocks noChangeArrowheads="1"/>
          </p:cNvSpPr>
          <p:nvPr/>
        </p:nvSpPr>
        <p:spPr bwMode="auto">
          <a:xfrm>
            <a:off x="5077718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5645" name="Rectangle 131"/>
          <p:cNvSpPr>
            <a:spLocks noChangeArrowheads="1"/>
          </p:cNvSpPr>
          <p:nvPr/>
        </p:nvSpPr>
        <p:spPr bwMode="auto">
          <a:xfrm>
            <a:off x="4790380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5646" name="Rectangle 132"/>
          <p:cNvSpPr>
            <a:spLocks noChangeArrowheads="1"/>
          </p:cNvSpPr>
          <p:nvPr/>
        </p:nvSpPr>
        <p:spPr bwMode="auto">
          <a:xfrm>
            <a:off x="5652393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5647" name="Rectangle 133"/>
          <p:cNvSpPr>
            <a:spLocks noChangeArrowheads="1"/>
          </p:cNvSpPr>
          <p:nvPr/>
        </p:nvSpPr>
        <p:spPr bwMode="auto">
          <a:xfrm>
            <a:off x="5365055" y="306940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5648" name="AutoShape 137"/>
          <p:cNvSpPr>
            <a:spLocks noChangeArrowheads="1"/>
          </p:cNvSpPr>
          <p:nvPr/>
        </p:nvSpPr>
        <p:spPr bwMode="auto">
          <a:xfrm>
            <a:off x="5507831" y="3626545"/>
            <a:ext cx="3024188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5649" name="Line 152"/>
          <p:cNvSpPr>
            <a:spLocks noChangeShapeType="1"/>
          </p:cNvSpPr>
          <p:nvPr/>
        </p:nvSpPr>
        <p:spPr bwMode="auto">
          <a:xfrm>
            <a:off x="7236619" y="427424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0" name="AutoShape 162"/>
          <p:cNvSpPr>
            <a:spLocks noChangeArrowheads="1"/>
          </p:cNvSpPr>
          <p:nvPr/>
        </p:nvSpPr>
        <p:spPr bwMode="auto">
          <a:xfrm>
            <a:off x="3779839" y="2276475"/>
            <a:ext cx="1440234" cy="215900"/>
          </a:xfrm>
          <a:prstGeom prst="rightArrow">
            <a:avLst>
              <a:gd name="adj1" fmla="val 27944"/>
              <a:gd name="adj2" fmla="val 135285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5651" name="AutoShape 169"/>
          <p:cNvSpPr>
            <a:spLocks noChangeArrowheads="1"/>
          </p:cNvSpPr>
          <p:nvPr/>
        </p:nvSpPr>
        <p:spPr bwMode="auto">
          <a:xfrm rot="5400000">
            <a:off x="7668343" y="6025060"/>
            <a:ext cx="503238" cy="5032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5652" name="Rectangle 173"/>
          <p:cNvSpPr>
            <a:spLocks noChangeArrowheads="1"/>
          </p:cNvSpPr>
          <p:nvPr/>
        </p:nvSpPr>
        <p:spPr bwMode="auto">
          <a:xfrm>
            <a:off x="5724277" y="55174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5653" name="Rectangle 174"/>
          <p:cNvSpPr>
            <a:spLocks noChangeArrowheads="1"/>
          </p:cNvSpPr>
          <p:nvPr/>
        </p:nvSpPr>
        <p:spPr bwMode="auto">
          <a:xfrm>
            <a:off x="6300540" y="55174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5654" name="Rectangle 175"/>
          <p:cNvSpPr>
            <a:spLocks noChangeArrowheads="1"/>
          </p:cNvSpPr>
          <p:nvPr/>
        </p:nvSpPr>
        <p:spPr bwMode="auto">
          <a:xfrm>
            <a:off x="6013202" y="55174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5655" name="Rectangle 176"/>
          <p:cNvSpPr>
            <a:spLocks noChangeArrowheads="1"/>
          </p:cNvSpPr>
          <p:nvPr/>
        </p:nvSpPr>
        <p:spPr bwMode="auto">
          <a:xfrm>
            <a:off x="6587877" y="5517431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5656" name="Rectangle 177"/>
          <p:cNvSpPr>
            <a:spLocks noChangeArrowheads="1"/>
          </p:cNvSpPr>
          <p:nvPr/>
        </p:nvSpPr>
        <p:spPr bwMode="auto">
          <a:xfrm>
            <a:off x="4500315" y="5517431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5657" name="Line 179"/>
          <p:cNvSpPr>
            <a:spLocks noChangeShapeType="1"/>
          </p:cNvSpPr>
          <p:nvPr/>
        </p:nvSpPr>
        <p:spPr bwMode="auto">
          <a:xfrm flipH="1">
            <a:off x="5219452" y="5804768"/>
            <a:ext cx="504825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8" name="Line 180"/>
          <p:cNvSpPr>
            <a:spLocks noChangeShapeType="1"/>
          </p:cNvSpPr>
          <p:nvPr/>
        </p:nvSpPr>
        <p:spPr bwMode="auto">
          <a:xfrm flipH="1">
            <a:off x="5795715" y="5804768"/>
            <a:ext cx="217487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9" name="Line 181"/>
          <p:cNvSpPr>
            <a:spLocks noChangeShapeType="1"/>
          </p:cNvSpPr>
          <p:nvPr/>
        </p:nvSpPr>
        <p:spPr bwMode="auto">
          <a:xfrm flipH="1">
            <a:off x="6227515" y="5804768"/>
            <a:ext cx="730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0" name="Line 182"/>
          <p:cNvSpPr>
            <a:spLocks noChangeShapeType="1"/>
          </p:cNvSpPr>
          <p:nvPr/>
        </p:nvSpPr>
        <p:spPr bwMode="auto">
          <a:xfrm>
            <a:off x="6589465" y="5804768"/>
            <a:ext cx="21431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1" name="Line 183"/>
          <p:cNvSpPr>
            <a:spLocks noChangeShapeType="1"/>
          </p:cNvSpPr>
          <p:nvPr/>
        </p:nvSpPr>
        <p:spPr bwMode="auto">
          <a:xfrm>
            <a:off x="6876802" y="5804768"/>
            <a:ext cx="64770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2" name="Freeform 184"/>
          <p:cNvSpPr>
            <a:spLocks/>
          </p:cNvSpPr>
          <p:nvPr/>
        </p:nvSpPr>
        <p:spPr bwMode="auto">
          <a:xfrm>
            <a:off x="4797177" y="5301531"/>
            <a:ext cx="1287463" cy="198437"/>
          </a:xfrm>
          <a:custGeom>
            <a:avLst/>
            <a:gdLst>
              <a:gd name="T0" fmla="*/ 0 w 924"/>
              <a:gd name="T1" fmla="*/ 2147483647 h 120"/>
              <a:gd name="T2" fmla="*/ 2147483647 w 924"/>
              <a:gd name="T3" fmla="*/ 2147483647 h 120"/>
              <a:gd name="T4" fmla="*/ 2147483647 w 924"/>
              <a:gd name="T5" fmla="*/ 2147483647 h 120"/>
              <a:gd name="T6" fmla="*/ 0 60000 65536"/>
              <a:gd name="T7" fmla="*/ 0 60000 65536"/>
              <a:gd name="T8" fmla="*/ 0 60000 65536"/>
              <a:gd name="T9" fmla="*/ 0 w 924"/>
              <a:gd name="T10" fmla="*/ 0 h 120"/>
              <a:gd name="T11" fmla="*/ 924 w 924"/>
              <a:gd name="T12" fmla="*/ 120 h 1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24" h="120">
                <a:moveTo>
                  <a:pt x="0" y="120"/>
                </a:moveTo>
                <a:cubicBezTo>
                  <a:pt x="84" y="101"/>
                  <a:pt x="350" y="16"/>
                  <a:pt x="504" y="8"/>
                </a:cubicBezTo>
                <a:cubicBezTo>
                  <a:pt x="658" y="0"/>
                  <a:pt x="837" y="60"/>
                  <a:pt x="924" y="74"/>
                </a:cubicBezTo>
              </a:path>
            </a:pathLst>
          </a:custGeom>
          <a:noFill/>
          <a:ln w="57150" cmpd="sng">
            <a:solidFill>
              <a:srgbClr val="0066FF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3" name="Text Box 186"/>
          <p:cNvSpPr txBox="1">
            <a:spLocks noChangeArrowheads="1"/>
          </p:cNvSpPr>
          <p:nvPr/>
        </p:nvSpPr>
        <p:spPr bwMode="auto">
          <a:xfrm>
            <a:off x="5580385" y="494116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0066FF"/>
                </a:solidFill>
              </a:rPr>
              <a:t>?</a:t>
            </a:r>
          </a:p>
        </p:txBody>
      </p:sp>
      <p:sp>
        <p:nvSpPr>
          <p:cNvPr id="25664" name="Line 188"/>
          <p:cNvSpPr>
            <a:spLocks noChangeShapeType="1"/>
          </p:cNvSpPr>
          <p:nvPr/>
        </p:nvSpPr>
        <p:spPr bwMode="auto">
          <a:xfrm>
            <a:off x="4787652" y="5806356"/>
            <a:ext cx="73025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5" name="Line 189"/>
          <p:cNvSpPr>
            <a:spLocks noChangeShapeType="1"/>
          </p:cNvSpPr>
          <p:nvPr/>
        </p:nvSpPr>
        <p:spPr bwMode="auto">
          <a:xfrm flipH="1">
            <a:off x="4427290" y="5806356"/>
            <a:ext cx="73025" cy="2873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7" name="AutoShape 191"/>
          <p:cNvSpPr>
            <a:spLocks noChangeArrowheads="1"/>
          </p:cNvSpPr>
          <p:nvPr/>
        </p:nvSpPr>
        <p:spPr bwMode="auto">
          <a:xfrm rot="5400000">
            <a:off x="5363678" y="2349289"/>
            <a:ext cx="504056" cy="5032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5669" name="Freeform 193"/>
          <p:cNvSpPr>
            <a:spLocks/>
          </p:cNvSpPr>
          <p:nvPr/>
        </p:nvSpPr>
        <p:spPr bwMode="auto">
          <a:xfrm>
            <a:off x="6948264" y="3789040"/>
            <a:ext cx="1872208" cy="1152129"/>
          </a:xfrm>
          <a:custGeom>
            <a:avLst/>
            <a:gdLst>
              <a:gd name="T0" fmla="*/ 2147483647 w 1263"/>
              <a:gd name="T1" fmla="*/ 2147483647 h 830"/>
              <a:gd name="T2" fmla="*/ 2147483647 w 1263"/>
              <a:gd name="T3" fmla="*/ 2147483647 h 830"/>
              <a:gd name="T4" fmla="*/ 2147483647 w 1263"/>
              <a:gd name="T5" fmla="*/ 2147483647 h 830"/>
              <a:gd name="T6" fmla="*/ 2147483647 w 1263"/>
              <a:gd name="T7" fmla="*/ 2147483647 h 830"/>
              <a:gd name="T8" fmla="*/ 2147483647 w 1263"/>
              <a:gd name="T9" fmla="*/ 2147483647 h 830"/>
              <a:gd name="T10" fmla="*/ 2147483647 w 1263"/>
              <a:gd name="T11" fmla="*/ 2147483647 h 830"/>
              <a:gd name="T12" fmla="*/ 2147483647 w 1263"/>
              <a:gd name="T13" fmla="*/ 2147483647 h 830"/>
              <a:gd name="T14" fmla="*/ 2147483647 w 1263"/>
              <a:gd name="T15" fmla="*/ 2147483647 h 830"/>
              <a:gd name="T16" fmla="*/ 2147483647 w 1263"/>
              <a:gd name="T17" fmla="*/ 2147483647 h 830"/>
              <a:gd name="T18" fmla="*/ 2147483647 w 1263"/>
              <a:gd name="T19" fmla="*/ 2147483647 h 830"/>
              <a:gd name="T20" fmla="*/ 2147483647 w 1263"/>
              <a:gd name="T21" fmla="*/ 2147483647 h 830"/>
              <a:gd name="T22" fmla="*/ 2147483647 w 1263"/>
              <a:gd name="T23" fmla="*/ 2147483647 h 830"/>
              <a:gd name="T24" fmla="*/ 2147483647 w 1263"/>
              <a:gd name="T25" fmla="*/ 2147483647 h 830"/>
              <a:gd name="T26" fmla="*/ 2147483647 w 1263"/>
              <a:gd name="T27" fmla="*/ 2147483647 h 830"/>
              <a:gd name="T28" fmla="*/ 2147483647 w 1263"/>
              <a:gd name="T29" fmla="*/ 2147483647 h 830"/>
              <a:gd name="T30" fmla="*/ 2147483647 w 1263"/>
              <a:gd name="T31" fmla="*/ 2147483647 h 830"/>
              <a:gd name="T32" fmla="*/ 2147483647 w 1263"/>
              <a:gd name="T33" fmla="*/ 2147483647 h 830"/>
              <a:gd name="T34" fmla="*/ 2147483647 w 1263"/>
              <a:gd name="T35" fmla="*/ 2147483647 h 830"/>
              <a:gd name="T36" fmla="*/ 2147483647 w 1263"/>
              <a:gd name="T37" fmla="*/ 2147483647 h 830"/>
              <a:gd name="T38" fmla="*/ 2147483647 w 1263"/>
              <a:gd name="T39" fmla="*/ 2147483647 h 830"/>
              <a:gd name="T40" fmla="*/ 2147483647 w 1263"/>
              <a:gd name="T41" fmla="*/ 2147483647 h 830"/>
              <a:gd name="T42" fmla="*/ 2147483647 w 1263"/>
              <a:gd name="T43" fmla="*/ 2147483647 h 830"/>
              <a:gd name="T44" fmla="*/ 2147483647 w 1263"/>
              <a:gd name="T45" fmla="*/ 2147483647 h 830"/>
              <a:gd name="T46" fmla="*/ 2147483647 w 1263"/>
              <a:gd name="T47" fmla="*/ 2147483647 h 830"/>
              <a:gd name="T48" fmla="*/ 2147483647 w 1263"/>
              <a:gd name="T49" fmla="*/ 2147483647 h 830"/>
              <a:gd name="T50" fmla="*/ 2147483647 w 1263"/>
              <a:gd name="T51" fmla="*/ 2147483647 h 830"/>
              <a:gd name="T52" fmla="*/ 2147483647 w 1263"/>
              <a:gd name="T53" fmla="*/ 2147483647 h 830"/>
              <a:gd name="T54" fmla="*/ 2147483647 w 1263"/>
              <a:gd name="T55" fmla="*/ 2147483647 h 830"/>
              <a:gd name="T56" fmla="*/ 2147483647 w 1263"/>
              <a:gd name="T57" fmla="*/ 2147483647 h 830"/>
              <a:gd name="T58" fmla="*/ 2147483647 w 1263"/>
              <a:gd name="T59" fmla="*/ 2147483647 h 830"/>
              <a:gd name="T60" fmla="*/ 2147483647 w 1263"/>
              <a:gd name="T61" fmla="*/ 2147483647 h 830"/>
              <a:gd name="T62" fmla="*/ 2147483647 w 1263"/>
              <a:gd name="T63" fmla="*/ 2147483647 h 830"/>
              <a:gd name="T64" fmla="*/ 2147483647 w 1263"/>
              <a:gd name="T65" fmla="*/ 2147483647 h 830"/>
              <a:gd name="T66" fmla="*/ 2147483647 w 1263"/>
              <a:gd name="T67" fmla="*/ 2147483647 h 830"/>
              <a:gd name="T68" fmla="*/ 2147483647 w 1263"/>
              <a:gd name="T69" fmla="*/ 2147483647 h 830"/>
              <a:gd name="T70" fmla="*/ 2147483647 w 1263"/>
              <a:gd name="T71" fmla="*/ 2147483647 h 83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263"/>
              <a:gd name="T109" fmla="*/ 0 h 830"/>
              <a:gd name="T110" fmla="*/ 1263 w 1263"/>
              <a:gd name="T111" fmla="*/ 830 h 83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263" h="830">
                <a:moveTo>
                  <a:pt x="684" y="30"/>
                </a:moveTo>
                <a:cubicBezTo>
                  <a:pt x="714" y="22"/>
                  <a:pt x="699" y="172"/>
                  <a:pt x="733" y="178"/>
                </a:cubicBezTo>
                <a:cubicBezTo>
                  <a:pt x="767" y="184"/>
                  <a:pt x="867" y="53"/>
                  <a:pt x="888" y="66"/>
                </a:cubicBezTo>
                <a:cubicBezTo>
                  <a:pt x="909" y="79"/>
                  <a:pt x="854" y="224"/>
                  <a:pt x="858" y="258"/>
                </a:cubicBezTo>
                <a:cubicBezTo>
                  <a:pt x="862" y="292"/>
                  <a:pt x="861" y="287"/>
                  <a:pt x="914" y="269"/>
                </a:cubicBezTo>
                <a:cubicBezTo>
                  <a:pt x="967" y="251"/>
                  <a:pt x="1153" y="143"/>
                  <a:pt x="1176" y="150"/>
                </a:cubicBezTo>
                <a:cubicBezTo>
                  <a:pt x="1199" y="157"/>
                  <a:pt x="1078" y="261"/>
                  <a:pt x="1050" y="314"/>
                </a:cubicBezTo>
                <a:cubicBezTo>
                  <a:pt x="1022" y="367"/>
                  <a:pt x="975" y="441"/>
                  <a:pt x="1008" y="468"/>
                </a:cubicBezTo>
                <a:cubicBezTo>
                  <a:pt x="1041" y="495"/>
                  <a:pt x="1233" y="462"/>
                  <a:pt x="1248" y="474"/>
                </a:cubicBezTo>
                <a:cubicBezTo>
                  <a:pt x="1263" y="486"/>
                  <a:pt x="1144" y="515"/>
                  <a:pt x="1096" y="541"/>
                </a:cubicBezTo>
                <a:cubicBezTo>
                  <a:pt x="1048" y="567"/>
                  <a:pt x="972" y="591"/>
                  <a:pt x="960" y="632"/>
                </a:cubicBezTo>
                <a:cubicBezTo>
                  <a:pt x="948" y="673"/>
                  <a:pt x="1049" y="786"/>
                  <a:pt x="1026" y="786"/>
                </a:cubicBezTo>
                <a:cubicBezTo>
                  <a:pt x="1003" y="786"/>
                  <a:pt x="866" y="644"/>
                  <a:pt x="823" y="632"/>
                </a:cubicBezTo>
                <a:cubicBezTo>
                  <a:pt x="780" y="620"/>
                  <a:pt x="783" y="684"/>
                  <a:pt x="768" y="714"/>
                </a:cubicBezTo>
                <a:cubicBezTo>
                  <a:pt x="753" y="744"/>
                  <a:pt x="746" y="827"/>
                  <a:pt x="733" y="813"/>
                </a:cubicBezTo>
                <a:cubicBezTo>
                  <a:pt x="720" y="799"/>
                  <a:pt x="717" y="662"/>
                  <a:pt x="687" y="632"/>
                </a:cubicBezTo>
                <a:cubicBezTo>
                  <a:pt x="657" y="602"/>
                  <a:pt x="579" y="601"/>
                  <a:pt x="551" y="632"/>
                </a:cubicBezTo>
                <a:cubicBezTo>
                  <a:pt x="523" y="663"/>
                  <a:pt x="531" y="824"/>
                  <a:pt x="516" y="816"/>
                </a:cubicBezTo>
                <a:cubicBezTo>
                  <a:pt x="501" y="808"/>
                  <a:pt x="485" y="624"/>
                  <a:pt x="461" y="586"/>
                </a:cubicBezTo>
                <a:cubicBezTo>
                  <a:pt x="437" y="548"/>
                  <a:pt x="394" y="547"/>
                  <a:pt x="370" y="586"/>
                </a:cubicBezTo>
                <a:cubicBezTo>
                  <a:pt x="346" y="625"/>
                  <a:pt x="333" y="814"/>
                  <a:pt x="318" y="822"/>
                </a:cubicBezTo>
                <a:cubicBezTo>
                  <a:pt x="303" y="830"/>
                  <a:pt x="301" y="671"/>
                  <a:pt x="279" y="632"/>
                </a:cubicBezTo>
                <a:cubicBezTo>
                  <a:pt x="257" y="593"/>
                  <a:pt x="226" y="594"/>
                  <a:pt x="188" y="586"/>
                </a:cubicBezTo>
                <a:cubicBezTo>
                  <a:pt x="150" y="578"/>
                  <a:pt x="52" y="601"/>
                  <a:pt x="52" y="586"/>
                </a:cubicBezTo>
                <a:cubicBezTo>
                  <a:pt x="52" y="571"/>
                  <a:pt x="173" y="526"/>
                  <a:pt x="188" y="496"/>
                </a:cubicBezTo>
                <a:cubicBezTo>
                  <a:pt x="203" y="466"/>
                  <a:pt x="173" y="435"/>
                  <a:pt x="143" y="405"/>
                </a:cubicBezTo>
                <a:cubicBezTo>
                  <a:pt x="113" y="375"/>
                  <a:pt x="0" y="329"/>
                  <a:pt x="7" y="314"/>
                </a:cubicBezTo>
                <a:cubicBezTo>
                  <a:pt x="14" y="299"/>
                  <a:pt x="165" y="329"/>
                  <a:pt x="188" y="314"/>
                </a:cubicBezTo>
                <a:cubicBezTo>
                  <a:pt x="211" y="299"/>
                  <a:pt x="128" y="231"/>
                  <a:pt x="143" y="224"/>
                </a:cubicBezTo>
                <a:cubicBezTo>
                  <a:pt x="158" y="217"/>
                  <a:pt x="252" y="290"/>
                  <a:pt x="279" y="269"/>
                </a:cubicBezTo>
                <a:cubicBezTo>
                  <a:pt x="306" y="248"/>
                  <a:pt x="283" y="96"/>
                  <a:pt x="306" y="96"/>
                </a:cubicBezTo>
                <a:cubicBezTo>
                  <a:pt x="329" y="96"/>
                  <a:pt x="387" y="266"/>
                  <a:pt x="415" y="269"/>
                </a:cubicBezTo>
                <a:cubicBezTo>
                  <a:pt x="443" y="272"/>
                  <a:pt x="463" y="156"/>
                  <a:pt x="474" y="114"/>
                </a:cubicBezTo>
                <a:cubicBezTo>
                  <a:pt x="485" y="72"/>
                  <a:pt x="467" y="0"/>
                  <a:pt x="480" y="18"/>
                </a:cubicBezTo>
                <a:cubicBezTo>
                  <a:pt x="493" y="36"/>
                  <a:pt x="517" y="222"/>
                  <a:pt x="551" y="224"/>
                </a:cubicBezTo>
                <a:cubicBezTo>
                  <a:pt x="585" y="226"/>
                  <a:pt x="654" y="38"/>
                  <a:pt x="684" y="3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70" name="Rectangle 144"/>
          <p:cNvSpPr>
            <a:spLocks noChangeArrowheads="1"/>
          </p:cNvSpPr>
          <p:nvPr/>
        </p:nvSpPr>
        <p:spPr bwMode="auto">
          <a:xfrm>
            <a:off x="5868194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5671" name="Rectangle 145"/>
          <p:cNvSpPr>
            <a:spLocks noChangeArrowheads="1"/>
          </p:cNvSpPr>
          <p:nvPr/>
        </p:nvSpPr>
        <p:spPr bwMode="auto">
          <a:xfrm>
            <a:off x="6444456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72" name="Rectangle 146"/>
          <p:cNvSpPr>
            <a:spLocks noChangeArrowheads="1"/>
          </p:cNvSpPr>
          <p:nvPr/>
        </p:nvSpPr>
        <p:spPr bwMode="auto">
          <a:xfrm>
            <a:off x="6157119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5673" name="Rectangle 147"/>
          <p:cNvSpPr>
            <a:spLocks noChangeArrowheads="1"/>
          </p:cNvSpPr>
          <p:nvPr/>
        </p:nvSpPr>
        <p:spPr bwMode="auto">
          <a:xfrm>
            <a:off x="6731794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74" name="Rectangle 148"/>
          <p:cNvSpPr>
            <a:spLocks noChangeArrowheads="1"/>
          </p:cNvSpPr>
          <p:nvPr/>
        </p:nvSpPr>
        <p:spPr bwMode="auto">
          <a:xfrm>
            <a:off x="6947694" y="3699570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5675" name="Line 149"/>
          <p:cNvSpPr>
            <a:spLocks noChangeShapeType="1"/>
          </p:cNvSpPr>
          <p:nvPr/>
        </p:nvSpPr>
        <p:spPr bwMode="auto">
          <a:xfrm>
            <a:off x="5868194" y="427424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76" name="Rectangle 153"/>
          <p:cNvSpPr>
            <a:spLocks noChangeArrowheads="1"/>
          </p:cNvSpPr>
          <p:nvPr/>
        </p:nvSpPr>
        <p:spPr bwMode="auto">
          <a:xfrm>
            <a:off x="7236619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5677" name="Rectangle 154"/>
          <p:cNvSpPr>
            <a:spLocks noChangeArrowheads="1"/>
          </p:cNvSpPr>
          <p:nvPr/>
        </p:nvSpPr>
        <p:spPr bwMode="auto">
          <a:xfrm>
            <a:off x="7523956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5678" name="Rectangle 155"/>
          <p:cNvSpPr>
            <a:spLocks noChangeArrowheads="1"/>
          </p:cNvSpPr>
          <p:nvPr/>
        </p:nvSpPr>
        <p:spPr bwMode="auto">
          <a:xfrm>
            <a:off x="7812881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79" name="Rectangle 156"/>
          <p:cNvSpPr>
            <a:spLocks noChangeArrowheads="1"/>
          </p:cNvSpPr>
          <p:nvPr/>
        </p:nvSpPr>
        <p:spPr bwMode="auto">
          <a:xfrm>
            <a:off x="8100219" y="427424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5680" name="Line 171"/>
          <p:cNvSpPr>
            <a:spLocks noChangeShapeType="1"/>
          </p:cNvSpPr>
          <p:nvPr/>
        </p:nvSpPr>
        <p:spPr bwMode="auto">
          <a:xfrm>
            <a:off x="7236619" y="3986907"/>
            <a:ext cx="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1" name="Line 172"/>
          <p:cNvSpPr>
            <a:spLocks noChangeShapeType="1"/>
          </p:cNvSpPr>
          <p:nvPr/>
        </p:nvSpPr>
        <p:spPr bwMode="auto">
          <a:xfrm flipH="1">
            <a:off x="5868194" y="3986907"/>
            <a:ext cx="107950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5" name="AutoShape 92"/>
          <p:cNvSpPr>
            <a:spLocks noChangeArrowheads="1"/>
          </p:cNvSpPr>
          <p:nvPr/>
        </p:nvSpPr>
        <p:spPr bwMode="auto">
          <a:xfrm>
            <a:off x="611560" y="3573016"/>
            <a:ext cx="3096319" cy="1368152"/>
          </a:xfrm>
          <a:prstGeom prst="roundRect">
            <a:avLst>
              <a:gd name="adj" fmla="val 941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Select median</a:t>
            </a:r>
            <a:r>
              <a:rPr lang="cs-CZ" altLang="cs-CZ"/>
              <a:t>, </a:t>
            </a:r>
          </a:p>
          <a:p>
            <a:r>
              <a:rPr lang="en-US" altLang="cs-CZ"/>
              <a:t>create new node,</a:t>
            </a:r>
          </a:p>
          <a:p>
            <a:r>
              <a:rPr lang="en-US" altLang="cs-CZ"/>
              <a:t>move to it the values</a:t>
            </a:r>
          </a:p>
          <a:p>
            <a:r>
              <a:rPr lang="en-US" altLang="cs-CZ"/>
              <a:t>bigger than the median.</a:t>
            </a:r>
          </a:p>
        </p:txBody>
      </p:sp>
      <p:sp>
        <p:nvSpPr>
          <p:cNvPr id="25686" name="AutoShape 93"/>
          <p:cNvSpPr>
            <a:spLocks noChangeArrowheads="1"/>
          </p:cNvSpPr>
          <p:nvPr/>
        </p:nvSpPr>
        <p:spPr bwMode="auto">
          <a:xfrm>
            <a:off x="611560" y="2996952"/>
            <a:ext cx="3096319" cy="360362"/>
          </a:xfrm>
          <a:prstGeom prst="roundRect">
            <a:avLst>
              <a:gd name="adj" fmla="val 157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Sort </a:t>
            </a:r>
            <a:r>
              <a:rPr lang="en-US" altLang="cs-CZ" smtClean="0"/>
              <a:t>keys outside </a:t>
            </a:r>
            <a:r>
              <a:rPr lang="en-US" altLang="cs-CZ"/>
              <a:t>the tree</a:t>
            </a:r>
            <a:r>
              <a:rPr lang="cs-CZ" altLang="cs-CZ"/>
              <a:t>. </a:t>
            </a:r>
          </a:p>
        </p:txBody>
      </p:sp>
      <p:sp>
        <p:nvSpPr>
          <p:cNvPr id="25687" name="AutoShape 94"/>
          <p:cNvSpPr>
            <a:spLocks noChangeArrowheads="1"/>
          </p:cNvSpPr>
          <p:nvPr/>
        </p:nvSpPr>
        <p:spPr bwMode="auto">
          <a:xfrm>
            <a:off x="611561" y="5084763"/>
            <a:ext cx="3096840" cy="792162"/>
          </a:xfrm>
          <a:prstGeom prst="roundRect">
            <a:avLst>
              <a:gd name="adj" fmla="val 1264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Try to insert the median</a:t>
            </a:r>
          </a:p>
          <a:p>
            <a:r>
              <a:rPr lang="en-US" altLang="cs-CZ"/>
              <a:t>into the parent node</a:t>
            </a:r>
            <a:r>
              <a:rPr lang="cs-CZ" altLang="cs-CZ"/>
              <a:t>. </a:t>
            </a:r>
          </a:p>
        </p:txBody>
      </p:sp>
      <p:sp>
        <p:nvSpPr>
          <p:cNvPr id="25688" name="AutoShape 154"/>
          <p:cNvSpPr>
            <a:spLocks noChangeArrowheads="1"/>
          </p:cNvSpPr>
          <p:nvPr/>
        </p:nvSpPr>
        <p:spPr bwMode="auto">
          <a:xfrm>
            <a:off x="900113" y="6092825"/>
            <a:ext cx="2808287" cy="315913"/>
          </a:xfrm>
          <a:prstGeom prst="roundRect">
            <a:avLst>
              <a:gd name="adj" fmla="val 12644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Success?</a:t>
            </a:r>
            <a:endParaRPr lang="cs-CZ" altLang="cs-CZ" sz="1800" b="1"/>
          </a:p>
        </p:txBody>
      </p:sp>
      <p:sp>
        <p:nvSpPr>
          <p:cNvPr id="91" name="AutoShape 169"/>
          <p:cNvSpPr>
            <a:spLocks noChangeArrowheads="1"/>
          </p:cNvSpPr>
          <p:nvPr/>
        </p:nvSpPr>
        <p:spPr bwMode="auto">
          <a:xfrm rot="16200000" flipH="1">
            <a:off x="4932040" y="4365105"/>
            <a:ext cx="503238" cy="5032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AutoShape 169"/>
          <p:cNvSpPr>
            <a:spLocks noChangeArrowheads="1"/>
          </p:cNvSpPr>
          <p:nvPr/>
        </p:nvSpPr>
        <p:spPr bwMode="auto">
          <a:xfrm rot="5400000">
            <a:off x="6228183" y="3068961"/>
            <a:ext cx="503238" cy="5032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9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B tree -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Insert rules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1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66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AutoShape 3"/>
          <p:cNvSpPr>
            <a:spLocks noChangeArrowheads="1"/>
          </p:cNvSpPr>
          <p:nvPr/>
        </p:nvSpPr>
        <p:spPr bwMode="auto">
          <a:xfrm>
            <a:off x="4283968" y="2853754"/>
            <a:ext cx="4608512" cy="3528392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251520" y="764704"/>
            <a:ext cx="8640960" cy="1800200"/>
          </a:xfrm>
          <a:prstGeom prst="roundRect">
            <a:avLst>
              <a:gd name="adj" fmla="val 7314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627" name="AutoShape 103"/>
          <p:cNvSpPr>
            <a:spLocks noChangeArrowheads="1"/>
          </p:cNvSpPr>
          <p:nvPr/>
        </p:nvSpPr>
        <p:spPr bwMode="auto">
          <a:xfrm>
            <a:off x="4644008" y="5013994"/>
            <a:ext cx="3024188" cy="1225550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6628" name="Freeform 131"/>
          <p:cNvSpPr>
            <a:spLocks/>
          </p:cNvSpPr>
          <p:nvPr/>
        </p:nvSpPr>
        <p:spPr bwMode="auto">
          <a:xfrm>
            <a:off x="5580633" y="4869531"/>
            <a:ext cx="1728788" cy="936625"/>
          </a:xfrm>
          <a:custGeom>
            <a:avLst/>
            <a:gdLst>
              <a:gd name="T0" fmla="*/ 2147483647 w 1300"/>
              <a:gd name="T1" fmla="*/ 2147483647 h 858"/>
              <a:gd name="T2" fmla="*/ 2147483647 w 1300"/>
              <a:gd name="T3" fmla="*/ 2147483647 h 858"/>
              <a:gd name="T4" fmla="*/ 2147483647 w 1300"/>
              <a:gd name="T5" fmla="*/ 2147483647 h 858"/>
              <a:gd name="T6" fmla="*/ 2147483647 w 1300"/>
              <a:gd name="T7" fmla="*/ 2147483647 h 858"/>
              <a:gd name="T8" fmla="*/ 2147483647 w 1300"/>
              <a:gd name="T9" fmla="*/ 2147483647 h 858"/>
              <a:gd name="T10" fmla="*/ 2147483647 w 1300"/>
              <a:gd name="T11" fmla="*/ 2147483647 h 858"/>
              <a:gd name="T12" fmla="*/ 2147483647 w 1300"/>
              <a:gd name="T13" fmla="*/ 2147483647 h 858"/>
              <a:gd name="T14" fmla="*/ 2147483647 w 1300"/>
              <a:gd name="T15" fmla="*/ 2147483647 h 858"/>
              <a:gd name="T16" fmla="*/ 2147483647 w 1300"/>
              <a:gd name="T17" fmla="*/ 2147483647 h 858"/>
              <a:gd name="T18" fmla="*/ 2147483647 w 1300"/>
              <a:gd name="T19" fmla="*/ 2147483647 h 858"/>
              <a:gd name="T20" fmla="*/ 2147483647 w 1300"/>
              <a:gd name="T21" fmla="*/ 2147483647 h 858"/>
              <a:gd name="T22" fmla="*/ 2147483647 w 1300"/>
              <a:gd name="T23" fmla="*/ 2147483647 h 858"/>
              <a:gd name="T24" fmla="*/ 2147483647 w 1300"/>
              <a:gd name="T25" fmla="*/ 2147483647 h 858"/>
              <a:gd name="T26" fmla="*/ 2147483647 w 1300"/>
              <a:gd name="T27" fmla="*/ 2147483647 h 858"/>
              <a:gd name="T28" fmla="*/ 2147483647 w 1300"/>
              <a:gd name="T29" fmla="*/ 2147483647 h 858"/>
              <a:gd name="T30" fmla="*/ 2147483647 w 1300"/>
              <a:gd name="T31" fmla="*/ 2147483647 h 858"/>
              <a:gd name="T32" fmla="*/ 2147483647 w 1300"/>
              <a:gd name="T33" fmla="*/ 2147483647 h 858"/>
              <a:gd name="T34" fmla="*/ 2147483647 w 1300"/>
              <a:gd name="T35" fmla="*/ 2147483647 h 858"/>
              <a:gd name="T36" fmla="*/ 2147483647 w 1300"/>
              <a:gd name="T37" fmla="*/ 2147483647 h 858"/>
              <a:gd name="T38" fmla="*/ 2147483647 w 1300"/>
              <a:gd name="T39" fmla="*/ 2147483647 h 858"/>
              <a:gd name="T40" fmla="*/ 2147483647 w 1300"/>
              <a:gd name="T41" fmla="*/ 2147483647 h 858"/>
              <a:gd name="T42" fmla="*/ 2147483647 w 1300"/>
              <a:gd name="T43" fmla="*/ 2147483647 h 858"/>
              <a:gd name="T44" fmla="*/ 2147483647 w 1300"/>
              <a:gd name="T45" fmla="*/ 2147483647 h 858"/>
              <a:gd name="T46" fmla="*/ 2147483647 w 1300"/>
              <a:gd name="T47" fmla="*/ 2147483647 h 858"/>
              <a:gd name="T48" fmla="*/ 2147483647 w 1300"/>
              <a:gd name="T49" fmla="*/ 2147483647 h 858"/>
              <a:gd name="T50" fmla="*/ 2147483647 w 1300"/>
              <a:gd name="T51" fmla="*/ 2147483647 h 858"/>
              <a:gd name="T52" fmla="*/ 2147483647 w 1300"/>
              <a:gd name="T53" fmla="*/ 2147483647 h 858"/>
              <a:gd name="T54" fmla="*/ 2147483647 w 1300"/>
              <a:gd name="T55" fmla="*/ 2147483647 h 858"/>
              <a:gd name="T56" fmla="*/ 2147483647 w 1300"/>
              <a:gd name="T57" fmla="*/ 2147483647 h 858"/>
              <a:gd name="T58" fmla="*/ 2147483647 w 1300"/>
              <a:gd name="T59" fmla="*/ 2147483647 h 858"/>
              <a:gd name="T60" fmla="*/ 2147483647 w 1300"/>
              <a:gd name="T61" fmla="*/ 2147483647 h 858"/>
              <a:gd name="T62" fmla="*/ 2147483647 w 1300"/>
              <a:gd name="T63" fmla="*/ 2147483647 h 858"/>
              <a:gd name="T64" fmla="*/ 2147483647 w 1300"/>
              <a:gd name="T65" fmla="*/ 2147483647 h 858"/>
              <a:gd name="T66" fmla="*/ 2147483647 w 1300"/>
              <a:gd name="T67" fmla="*/ 2147483647 h 858"/>
              <a:gd name="T68" fmla="*/ 2147483647 w 1300"/>
              <a:gd name="T69" fmla="*/ 2147483647 h 858"/>
              <a:gd name="T70" fmla="*/ 2147483647 w 1300"/>
              <a:gd name="T71" fmla="*/ 2147483647 h 85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00"/>
              <a:gd name="T109" fmla="*/ 0 h 858"/>
              <a:gd name="T110" fmla="*/ 1300 w 1300"/>
              <a:gd name="T111" fmla="*/ 858 h 85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00" h="858">
                <a:moveTo>
                  <a:pt x="693" y="850"/>
                </a:moveTo>
                <a:cubicBezTo>
                  <a:pt x="723" y="858"/>
                  <a:pt x="712" y="690"/>
                  <a:pt x="733" y="658"/>
                </a:cubicBezTo>
                <a:cubicBezTo>
                  <a:pt x="754" y="626"/>
                  <a:pt x="781" y="643"/>
                  <a:pt x="819" y="658"/>
                </a:cubicBezTo>
                <a:cubicBezTo>
                  <a:pt x="857" y="673"/>
                  <a:pt x="944" y="764"/>
                  <a:pt x="960" y="749"/>
                </a:cubicBezTo>
                <a:cubicBezTo>
                  <a:pt x="976" y="734"/>
                  <a:pt x="861" y="597"/>
                  <a:pt x="914" y="567"/>
                </a:cubicBezTo>
                <a:cubicBezTo>
                  <a:pt x="967" y="537"/>
                  <a:pt x="1254" y="574"/>
                  <a:pt x="1277" y="567"/>
                </a:cubicBezTo>
                <a:cubicBezTo>
                  <a:pt x="1300" y="560"/>
                  <a:pt x="1098" y="553"/>
                  <a:pt x="1050" y="522"/>
                </a:cubicBezTo>
                <a:cubicBezTo>
                  <a:pt x="1002" y="491"/>
                  <a:pt x="965" y="413"/>
                  <a:pt x="987" y="382"/>
                </a:cubicBezTo>
                <a:cubicBezTo>
                  <a:pt x="1009" y="351"/>
                  <a:pt x="1161" y="348"/>
                  <a:pt x="1179" y="334"/>
                </a:cubicBezTo>
                <a:cubicBezTo>
                  <a:pt x="1197" y="320"/>
                  <a:pt x="1133" y="317"/>
                  <a:pt x="1096" y="295"/>
                </a:cubicBezTo>
                <a:cubicBezTo>
                  <a:pt x="1059" y="273"/>
                  <a:pt x="958" y="239"/>
                  <a:pt x="960" y="204"/>
                </a:cubicBezTo>
                <a:cubicBezTo>
                  <a:pt x="962" y="169"/>
                  <a:pt x="1130" y="82"/>
                  <a:pt x="1107" y="82"/>
                </a:cubicBezTo>
                <a:cubicBezTo>
                  <a:pt x="1084" y="82"/>
                  <a:pt x="885" y="206"/>
                  <a:pt x="823" y="204"/>
                </a:cubicBezTo>
                <a:cubicBezTo>
                  <a:pt x="761" y="202"/>
                  <a:pt x="748" y="98"/>
                  <a:pt x="733" y="68"/>
                </a:cubicBezTo>
                <a:cubicBezTo>
                  <a:pt x="718" y="38"/>
                  <a:pt x="741" y="0"/>
                  <a:pt x="733" y="23"/>
                </a:cubicBezTo>
                <a:cubicBezTo>
                  <a:pt x="725" y="46"/>
                  <a:pt x="717" y="174"/>
                  <a:pt x="687" y="204"/>
                </a:cubicBezTo>
                <a:cubicBezTo>
                  <a:pt x="657" y="234"/>
                  <a:pt x="573" y="231"/>
                  <a:pt x="551" y="204"/>
                </a:cubicBezTo>
                <a:cubicBezTo>
                  <a:pt x="529" y="177"/>
                  <a:pt x="570" y="32"/>
                  <a:pt x="555" y="40"/>
                </a:cubicBezTo>
                <a:cubicBezTo>
                  <a:pt x="540" y="48"/>
                  <a:pt x="492" y="215"/>
                  <a:pt x="461" y="250"/>
                </a:cubicBezTo>
                <a:cubicBezTo>
                  <a:pt x="430" y="285"/>
                  <a:pt x="408" y="280"/>
                  <a:pt x="370" y="250"/>
                </a:cubicBezTo>
                <a:cubicBezTo>
                  <a:pt x="332" y="220"/>
                  <a:pt x="249" y="76"/>
                  <a:pt x="234" y="68"/>
                </a:cubicBezTo>
                <a:cubicBezTo>
                  <a:pt x="219" y="60"/>
                  <a:pt x="287" y="174"/>
                  <a:pt x="279" y="204"/>
                </a:cubicBezTo>
                <a:cubicBezTo>
                  <a:pt x="271" y="234"/>
                  <a:pt x="226" y="242"/>
                  <a:pt x="188" y="250"/>
                </a:cubicBezTo>
                <a:cubicBezTo>
                  <a:pt x="150" y="258"/>
                  <a:pt x="52" y="235"/>
                  <a:pt x="52" y="250"/>
                </a:cubicBezTo>
                <a:cubicBezTo>
                  <a:pt x="52" y="265"/>
                  <a:pt x="173" y="310"/>
                  <a:pt x="188" y="340"/>
                </a:cubicBezTo>
                <a:cubicBezTo>
                  <a:pt x="203" y="370"/>
                  <a:pt x="173" y="401"/>
                  <a:pt x="143" y="431"/>
                </a:cubicBezTo>
                <a:cubicBezTo>
                  <a:pt x="113" y="461"/>
                  <a:pt x="0" y="507"/>
                  <a:pt x="7" y="522"/>
                </a:cubicBezTo>
                <a:cubicBezTo>
                  <a:pt x="14" y="537"/>
                  <a:pt x="165" y="507"/>
                  <a:pt x="188" y="522"/>
                </a:cubicBezTo>
                <a:cubicBezTo>
                  <a:pt x="211" y="537"/>
                  <a:pt x="128" y="605"/>
                  <a:pt x="143" y="612"/>
                </a:cubicBezTo>
                <a:cubicBezTo>
                  <a:pt x="158" y="619"/>
                  <a:pt x="241" y="544"/>
                  <a:pt x="279" y="567"/>
                </a:cubicBezTo>
                <a:cubicBezTo>
                  <a:pt x="317" y="590"/>
                  <a:pt x="347" y="749"/>
                  <a:pt x="370" y="749"/>
                </a:cubicBezTo>
                <a:cubicBezTo>
                  <a:pt x="393" y="749"/>
                  <a:pt x="398" y="581"/>
                  <a:pt x="415" y="567"/>
                </a:cubicBezTo>
                <a:cubicBezTo>
                  <a:pt x="432" y="553"/>
                  <a:pt x="456" y="619"/>
                  <a:pt x="471" y="664"/>
                </a:cubicBezTo>
                <a:cubicBezTo>
                  <a:pt x="486" y="709"/>
                  <a:pt x="480" y="852"/>
                  <a:pt x="506" y="839"/>
                </a:cubicBezTo>
                <a:cubicBezTo>
                  <a:pt x="532" y="826"/>
                  <a:pt x="596" y="584"/>
                  <a:pt x="627" y="586"/>
                </a:cubicBezTo>
                <a:cubicBezTo>
                  <a:pt x="658" y="588"/>
                  <a:pt x="679" y="795"/>
                  <a:pt x="693" y="85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30" name="AutoShape 91"/>
          <p:cNvSpPr>
            <a:spLocks noChangeArrowheads="1"/>
          </p:cNvSpPr>
          <p:nvPr/>
        </p:nvSpPr>
        <p:spPr bwMode="auto">
          <a:xfrm rot="10800000" flipH="1">
            <a:off x="4572000" y="2709738"/>
            <a:ext cx="430212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31" name="AutoShape 5"/>
          <p:cNvSpPr>
            <a:spLocks noChangeArrowheads="1"/>
          </p:cNvSpPr>
          <p:nvPr/>
        </p:nvSpPr>
        <p:spPr bwMode="auto">
          <a:xfrm>
            <a:off x="3059113" y="1052512"/>
            <a:ext cx="2593975" cy="720303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6632" name="AutoShape 2"/>
          <p:cNvSpPr>
            <a:spLocks noChangeArrowheads="1"/>
          </p:cNvSpPr>
          <p:nvPr/>
        </p:nvSpPr>
        <p:spPr bwMode="auto">
          <a:xfrm>
            <a:off x="5580112" y="3645842"/>
            <a:ext cx="3024188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6633" name="AutoShape 3"/>
          <p:cNvSpPr>
            <a:spLocks noChangeArrowheads="1"/>
          </p:cNvSpPr>
          <p:nvPr/>
        </p:nvSpPr>
        <p:spPr bwMode="auto">
          <a:xfrm>
            <a:off x="5076056" y="2925762"/>
            <a:ext cx="1871662" cy="576262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6634" name="Rectangle 4"/>
          <p:cNvSpPr>
            <a:spLocks noChangeArrowheads="1"/>
          </p:cNvSpPr>
          <p:nvPr/>
        </p:nvSpPr>
        <p:spPr bwMode="auto">
          <a:xfrm>
            <a:off x="5291956" y="3070224"/>
            <a:ext cx="1439862" cy="288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35" name="AutoShape 7"/>
          <p:cNvSpPr>
            <a:spLocks noChangeArrowheads="1"/>
          </p:cNvSpPr>
          <p:nvPr/>
        </p:nvSpPr>
        <p:spPr bwMode="auto">
          <a:xfrm>
            <a:off x="323528" y="980728"/>
            <a:ext cx="3167906" cy="28768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Key</a:t>
            </a:r>
            <a:r>
              <a:rPr lang="cs-CZ" altLang="cs-CZ"/>
              <a:t> 15 </a:t>
            </a:r>
            <a:r>
              <a:rPr lang="en-US" altLang="cs-CZ"/>
              <a:t>inserted into a leaf</a:t>
            </a:r>
            <a:r>
              <a:rPr lang="cs-CZ" altLang="cs-CZ"/>
              <a:t>...</a:t>
            </a:r>
            <a:endParaRPr lang="cs-CZ" altLang="cs-CZ" b="1"/>
          </a:p>
        </p:txBody>
      </p:sp>
      <p:sp>
        <p:nvSpPr>
          <p:cNvPr id="26636" name="Rectangle 8"/>
          <p:cNvSpPr>
            <a:spLocks noChangeArrowheads="1"/>
          </p:cNvSpPr>
          <p:nvPr/>
        </p:nvSpPr>
        <p:spPr bwMode="auto">
          <a:xfrm>
            <a:off x="3851275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6637" name="Rectangle 9"/>
          <p:cNvSpPr>
            <a:spLocks noChangeArrowheads="1"/>
          </p:cNvSpPr>
          <p:nvPr/>
        </p:nvSpPr>
        <p:spPr bwMode="auto">
          <a:xfrm>
            <a:off x="4427538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6638" name="Rectangle 10"/>
          <p:cNvSpPr>
            <a:spLocks noChangeArrowheads="1"/>
          </p:cNvSpPr>
          <p:nvPr/>
        </p:nvSpPr>
        <p:spPr bwMode="auto">
          <a:xfrm>
            <a:off x="4140200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6639" name="Rectangle 11"/>
          <p:cNvSpPr>
            <a:spLocks noChangeArrowheads="1"/>
          </p:cNvSpPr>
          <p:nvPr/>
        </p:nvSpPr>
        <p:spPr bwMode="auto">
          <a:xfrm>
            <a:off x="4714875" y="1123950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6640" name="Rectangle 12"/>
          <p:cNvSpPr>
            <a:spLocks noChangeArrowheads="1"/>
          </p:cNvSpPr>
          <p:nvPr/>
        </p:nvSpPr>
        <p:spPr bwMode="auto">
          <a:xfrm>
            <a:off x="6111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2</a:t>
            </a:r>
            <a:endParaRPr lang="cs-CZ" altLang="cs-CZ" sz="1800" b="1"/>
          </a:p>
        </p:txBody>
      </p:sp>
      <p:sp>
        <p:nvSpPr>
          <p:cNvPr id="26641" name="Rectangle 13"/>
          <p:cNvSpPr>
            <a:spLocks noChangeArrowheads="1"/>
          </p:cNvSpPr>
          <p:nvPr/>
        </p:nvSpPr>
        <p:spPr bwMode="auto">
          <a:xfrm>
            <a:off x="14747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 </a:t>
            </a:r>
            <a:endParaRPr lang="cs-CZ" altLang="cs-CZ" sz="1800" b="1"/>
          </a:p>
        </p:txBody>
      </p:sp>
      <p:sp>
        <p:nvSpPr>
          <p:cNvPr id="26642" name="Rectangle 14"/>
          <p:cNvSpPr>
            <a:spLocks noChangeArrowheads="1"/>
          </p:cNvSpPr>
          <p:nvPr/>
        </p:nvSpPr>
        <p:spPr bwMode="auto">
          <a:xfrm>
            <a:off x="9001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4</a:t>
            </a:r>
            <a:endParaRPr lang="cs-CZ" altLang="cs-CZ" sz="1800" b="1"/>
          </a:p>
        </p:txBody>
      </p:sp>
      <p:sp>
        <p:nvSpPr>
          <p:cNvPr id="26643" name="Rectangle 15"/>
          <p:cNvSpPr>
            <a:spLocks noChangeArrowheads="1"/>
          </p:cNvSpPr>
          <p:nvPr/>
        </p:nvSpPr>
        <p:spPr bwMode="auto">
          <a:xfrm>
            <a:off x="118745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b="1"/>
              <a:t>5</a:t>
            </a:r>
            <a:endParaRPr lang="cs-CZ" altLang="cs-CZ" sz="1800" b="1"/>
          </a:p>
        </p:txBody>
      </p:sp>
      <p:sp>
        <p:nvSpPr>
          <p:cNvPr id="26644" name="Rectangle 16"/>
          <p:cNvSpPr>
            <a:spLocks noChangeArrowheads="1"/>
          </p:cNvSpPr>
          <p:nvPr/>
        </p:nvSpPr>
        <p:spPr bwMode="auto">
          <a:xfrm>
            <a:off x="47863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19</a:t>
            </a:r>
          </a:p>
        </p:txBody>
      </p:sp>
      <p:sp>
        <p:nvSpPr>
          <p:cNvPr id="26645" name="Rectangle 17"/>
          <p:cNvSpPr>
            <a:spLocks noChangeArrowheads="1"/>
          </p:cNvSpPr>
          <p:nvPr/>
        </p:nvSpPr>
        <p:spPr bwMode="auto">
          <a:xfrm>
            <a:off x="53625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22</a:t>
            </a:r>
          </a:p>
        </p:txBody>
      </p:sp>
      <p:sp>
        <p:nvSpPr>
          <p:cNvPr id="26646" name="Rectangle 18"/>
          <p:cNvSpPr>
            <a:spLocks noChangeArrowheads="1"/>
          </p:cNvSpPr>
          <p:nvPr/>
        </p:nvSpPr>
        <p:spPr bwMode="auto">
          <a:xfrm>
            <a:off x="50752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20</a:t>
            </a:r>
          </a:p>
        </p:txBody>
      </p:sp>
      <p:sp>
        <p:nvSpPr>
          <p:cNvPr id="26647" name="Rectangle 19"/>
          <p:cNvSpPr>
            <a:spLocks noChangeArrowheads="1"/>
          </p:cNvSpPr>
          <p:nvPr/>
        </p:nvSpPr>
        <p:spPr bwMode="auto">
          <a:xfrm>
            <a:off x="56499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25</a:t>
            </a:r>
          </a:p>
        </p:txBody>
      </p:sp>
      <p:sp>
        <p:nvSpPr>
          <p:cNvPr id="26648" name="Rectangle 20"/>
          <p:cNvSpPr>
            <a:spLocks noChangeArrowheads="1"/>
          </p:cNvSpPr>
          <p:nvPr/>
        </p:nvSpPr>
        <p:spPr bwMode="auto">
          <a:xfrm>
            <a:off x="61547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27</a:t>
            </a:r>
          </a:p>
        </p:txBody>
      </p:sp>
      <p:sp>
        <p:nvSpPr>
          <p:cNvPr id="26649" name="Rectangle 21"/>
          <p:cNvSpPr>
            <a:spLocks noChangeArrowheads="1"/>
          </p:cNvSpPr>
          <p:nvPr/>
        </p:nvSpPr>
        <p:spPr bwMode="auto">
          <a:xfrm>
            <a:off x="6731000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50" name="Rectangle 22"/>
          <p:cNvSpPr>
            <a:spLocks noChangeArrowheads="1"/>
          </p:cNvSpPr>
          <p:nvPr/>
        </p:nvSpPr>
        <p:spPr bwMode="auto">
          <a:xfrm>
            <a:off x="644366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36</a:t>
            </a:r>
          </a:p>
        </p:txBody>
      </p:sp>
      <p:sp>
        <p:nvSpPr>
          <p:cNvPr id="26651" name="Rectangle 23"/>
          <p:cNvSpPr>
            <a:spLocks noChangeArrowheads="1"/>
          </p:cNvSpPr>
          <p:nvPr/>
        </p:nvSpPr>
        <p:spPr bwMode="auto">
          <a:xfrm>
            <a:off x="70183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52" name="Rectangle 24"/>
          <p:cNvSpPr>
            <a:spLocks noChangeArrowheads="1"/>
          </p:cNvSpPr>
          <p:nvPr/>
        </p:nvSpPr>
        <p:spPr bwMode="auto">
          <a:xfrm>
            <a:off x="752316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42</a:t>
            </a:r>
          </a:p>
        </p:txBody>
      </p:sp>
      <p:sp>
        <p:nvSpPr>
          <p:cNvPr id="26653" name="Rectangle 25"/>
          <p:cNvSpPr>
            <a:spLocks noChangeArrowheads="1"/>
          </p:cNvSpPr>
          <p:nvPr/>
        </p:nvSpPr>
        <p:spPr bwMode="auto">
          <a:xfrm>
            <a:off x="809942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54" name="Rectangle 26"/>
          <p:cNvSpPr>
            <a:spLocks noChangeArrowheads="1"/>
          </p:cNvSpPr>
          <p:nvPr/>
        </p:nvSpPr>
        <p:spPr bwMode="auto">
          <a:xfrm>
            <a:off x="781208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45</a:t>
            </a:r>
          </a:p>
        </p:txBody>
      </p:sp>
      <p:sp>
        <p:nvSpPr>
          <p:cNvPr id="26655" name="Rectangle 27"/>
          <p:cNvSpPr>
            <a:spLocks noChangeArrowheads="1"/>
          </p:cNvSpPr>
          <p:nvPr/>
        </p:nvSpPr>
        <p:spPr bwMode="auto">
          <a:xfrm>
            <a:off x="838676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56" name="Line 28"/>
          <p:cNvSpPr>
            <a:spLocks noChangeShapeType="1"/>
          </p:cNvSpPr>
          <p:nvPr/>
        </p:nvSpPr>
        <p:spPr bwMode="auto">
          <a:xfrm>
            <a:off x="609600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57" name="Line 29"/>
          <p:cNvSpPr>
            <a:spLocks noChangeShapeType="1"/>
          </p:cNvSpPr>
          <p:nvPr/>
        </p:nvSpPr>
        <p:spPr bwMode="auto">
          <a:xfrm>
            <a:off x="4786313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58" name="Line 30"/>
          <p:cNvSpPr>
            <a:spLocks noChangeShapeType="1"/>
          </p:cNvSpPr>
          <p:nvPr/>
        </p:nvSpPr>
        <p:spPr bwMode="auto">
          <a:xfrm>
            <a:off x="615632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59" name="Line 31"/>
          <p:cNvSpPr>
            <a:spLocks noChangeShapeType="1"/>
          </p:cNvSpPr>
          <p:nvPr/>
        </p:nvSpPr>
        <p:spPr bwMode="auto">
          <a:xfrm>
            <a:off x="7523163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0" name="Line 32"/>
          <p:cNvSpPr>
            <a:spLocks noChangeShapeType="1"/>
          </p:cNvSpPr>
          <p:nvPr/>
        </p:nvSpPr>
        <p:spPr bwMode="auto">
          <a:xfrm flipH="1">
            <a:off x="1979613" y="1412875"/>
            <a:ext cx="2160587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1" name="Line 33"/>
          <p:cNvSpPr>
            <a:spLocks noChangeShapeType="1"/>
          </p:cNvSpPr>
          <p:nvPr/>
        </p:nvSpPr>
        <p:spPr bwMode="auto">
          <a:xfrm flipH="1">
            <a:off x="611188" y="1412875"/>
            <a:ext cx="3240087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2" name="Line 34"/>
          <p:cNvSpPr>
            <a:spLocks noChangeShapeType="1"/>
          </p:cNvSpPr>
          <p:nvPr/>
        </p:nvSpPr>
        <p:spPr bwMode="auto">
          <a:xfrm>
            <a:off x="4427538" y="1412875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3" name="Line 35"/>
          <p:cNvSpPr>
            <a:spLocks noChangeShapeType="1"/>
          </p:cNvSpPr>
          <p:nvPr/>
        </p:nvSpPr>
        <p:spPr bwMode="auto">
          <a:xfrm>
            <a:off x="4714875" y="1412875"/>
            <a:ext cx="14414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4" name="Line 36"/>
          <p:cNvSpPr>
            <a:spLocks noChangeShapeType="1"/>
          </p:cNvSpPr>
          <p:nvPr/>
        </p:nvSpPr>
        <p:spPr bwMode="auto">
          <a:xfrm>
            <a:off x="5003800" y="1412875"/>
            <a:ext cx="252095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65" name="Rectangle 38"/>
          <p:cNvSpPr>
            <a:spLocks noChangeArrowheads="1"/>
          </p:cNvSpPr>
          <p:nvPr/>
        </p:nvSpPr>
        <p:spPr bwMode="auto">
          <a:xfrm>
            <a:off x="19796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10</a:t>
            </a:r>
          </a:p>
        </p:txBody>
      </p:sp>
      <p:sp>
        <p:nvSpPr>
          <p:cNvPr id="26666" name="Rectangle 39"/>
          <p:cNvSpPr>
            <a:spLocks noChangeArrowheads="1"/>
          </p:cNvSpPr>
          <p:nvPr/>
        </p:nvSpPr>
        <p:spPr bwMode="auto">
          <a:xfrm>
            <a:off x="25558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67" name="Rectangle 40"/>
          <p:cNvSpPr>
            <a:spLocks noChangeArrowheads="1"/>
          </p:cNvSpPr>
          <p:nvPr/>
        </p:nvSpPr>
        <p:spPr bwMode="auto">
          <a:xfrm>
            <a:off x="22685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12</a:t>
            </a:r>
          </a:p>
        </p:txBody>
      </p:sp>
      <p:sp>
        <p:nvSpPr>
          <p:cNvPr id="26668" name="Rectangle 41"/>
          <p:cNvSpPr>
            <a:spLocks noChangeArrowheads="1"/>
          </p:cNvSpPr>
          <p:nvPr/>
        </p:nvSpPr>
        <p:spPr bwMode="auto">
          <a:xfrm>
            <a:off x="28432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69" name="Line 42"/>
          <p:cNvSpPr>
            <a:spLocks noChangeShapeType="1"/>
          </p:cNvSpPr>
          <p:nvPr/>
        </p:nvSpPr>
        <p:spPr bwMode="auto">
          <a:xfrm>
            <a:off x="197802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70" name="Rectangle 43"/>
          <p:cNvSpPr>
            <a:spLocks noChangeArrowheads="1"/>
          </p:cNvSpPr>
          <p:nvPr/>
        </p:nvSpPr>
        <p:spPr bwMode="auto">
          <a:xfrm>
            <a:off x="5293543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6671" name="Rectangle 44"/>
          <p:cNvSpPr>
            <a:spLocks noChangeArrowheads="1"/>
          </p:cNvSpPr>
          <p:nvPr/>
        </p:nvSpPr>
        <p:spPr bwMode="auto">
          <a:xfrm>
            <a:off x="5869806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6672" name="Rectangle 45"/>
          <p:cNvSpPr>
            <a:spLocks noChangeArrowheads="1"/>
          </p:cNvSpPr>
          <p:nvPr/>
        </p:nvSpPr>
        <p:spPr bwMode="auto">
          <a:xfrm>
            <a:off x="5582468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6673" name="Rectangle 46"/>
          <p:cNvSpPr>
            <a:spLocks noChangeArrowheads="1"/>
          </p:cNvSpPr>
          <p:nvPr/>
        </p:nvSpPr>
        <p:spPr bwMode="auto">
          <a:xfrm>
            <a:off x="6444481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6674" name="Rectangle 47"/>
          <p:cNvSpPr>
            <a:spLocks noChangeArrowheads="1"/>
          </p:cNvSpPr>
          <p:nvPr/>
        </p:nvSpPr>
        <p:spPr bwMode="auto">
          <a:xfrm>
            <a:off x="6157143" y="307022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6675" name="AutoShape 48"/>
          <p:cNvSpPr>
            <a:spLocks noChangeArrowheads="1"/>
          </p:cNvSpPr>
          <p:nvPr/>
        </p:nvSpPr>
        <p:spPr bwMode="auto">
          <a:xfrm>
            <a:off x="5580112" y="3645842"/>
            <a:ext cx="3024188" cy="1152525"/>
          </a:xfrm>
          <a:prstGeom prst="roundRect">
            <a:avLst>
              <a:gd name="adj" fmla="val 16667"/>
            </a:avLst>
          </a:prstGeom>
          <a:solidFill>
            <a:srgbClr val="E6E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Arial" charset="0"/>
            </a:endParaRPr>
          </a:p>
        </p:txBody>
      </p:sp>
      <p:sp>
        <p:nvSpPr>
          <p:cNvPr id="26676" name="Rectangle 49"/>
          <p:cNvSpPr>
            <a:spLocks noChangeArrowheads="1"/>
          </p:cNvSpPr>
          <p:nvPr/>
        </p:nvSpPr>
        <p:spPr bwMode="auto">
          <a:xfrm>
            <a:off x="5940475" y="429354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6677" name="Rectangle 50"/>
          <p:cNvSpPr>
            <a:spLocks noChangeArrowheads="1"/>
          </p:cNvSpPr>
          <p:nvPr/>
        </p:nvSpPr>
        <p:spPr bwMode="auto">
          <a:xfrm>
            <a:off x="6516737" y="429354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78" name="Rectangle 51"/>
          <p:cNvSpPr>
            <a:spLocks noChangeArrowheads="1"/>
          </p:cNvSpPr>
          <p:nvPr/>
        </p:nvSpPr>
        <p:spPr bwMode="auto">
          <a:xfrm>
            <a:off x="6229400" y="429354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6679" name="Rectangle 52"/>
          <p:cNvSpPr>
            <a:spLocks noChangeArrowheads="1"/>
          </p:cNvSpPr>
          <p:nvPr/>
        </p:nvSpPr>
        <p:spPr bwMode="auto">
          <a:xfrm>
            <a:off x="6804075" y="4293542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80" name="Line 54"/>
          <p:cNvSpPr>
            <a:spLocks noChangeShapeType="1"/>
          </p:cNvSpPr>
          <p:nvPr/>
        </p:nvSpPr>
        <p:spPr bwMode="auto">
          <a:xfrm>
            <a:off x="5940475" y="4293542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81" name="AutoShape 55"/>
          <p:cNvSpPr>
            <a:spLocks noChangeArrowheads="1"/>
          </p:cNvSpPr>
          <p:nvPr/>
        </p:nvSpPr>
        <p:spPr bwMode="auto">
          <a:xfrm>
            <a:off x="251520" y="3573016"/>
            <a:ext cx="3744416" cy="1295847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Select median</a:t>
            </a:r>
            <a:r>
              <a:rPr lang="cs-CZ" altLang="cs-CZ"/>
              <a:t>, </a:t>
            </a:r>
            <a:r>
              <a:rPr lang="en-US" altLang="cs-CZ"/>
              <a:t>create new node,</a:t>
            </a:r>
          </a:p>
          <a:p>
            <a:r>
              <a:rPr lang="en-US" altLang="cs-CZ"/>
              <a:t>move to it the values bigger </a:t>
            </a:r>
          </a:p>
          <a:p>
            <a:r>
              <a:rPr lang="en-US" altLang="cs-CZ"/>
              <a:t>than the median together with </a:t>
            </a:r>
          </a:p>
          <a:p>
            <a:r>
              <a:rPr lang="en-US" altLang="cs-CZ"/>
              <a:t>the corresponding  references.</a:t>
            </a:r>
            <a:endParaRPr lang="cs-CZ" altLang="cs-CZ"/>
          </a:p>
        </p:txBody>
      </p:sp>
      <p:sp>
        <p:nvSpPr>
          <p:cNvPr id="26682" name="AutoShape 56"/>
          <p:cNvSpPr>
            <a:spLocks noChangeArrowheads="1"/>
          </p:cNvSpPr>
          <p:nvPr/>
        </p:nvSpPr>
        <p:spPr bwMode="auto">
          <a:xfrm>
            <a:off x="251520" y="3068960"/>
            <a:ext cx="3744416" cy="360362"/>
          </a:xfrm>
          <a:prstGeom prst="roundRect">
            <a:avLst>
              <a:gd name="adj" fmla="val 157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S</a:t>
            </a:r>
            <a:r>
              <a:rPr lang="en-US" altLang="cs-CZ"/>
              <a:t>ort values </a:t>
            </a:r>
            <a:r>
              <a:rPr lang="cs-CZ" altLang="cs-CZ"/>
              <a:t> </a:t>
            </a:r>
          </a:p>
        </p:txBody>
      </p:sp>
      <p:sp>
        <p:nvSpPr>
          <p:cNvPr id="26683" name="Rectangle 57"/>
          <p:cNvSpPr>
            <a:spLocks noChangeArrowheads="1"/>
          </p:cNvSpPr>
          <p:nvPr/>
        </p:nvSpPr>
        <p:spPr bwMode="auto">
          <a:xfrm>
            <a:off x="34194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15</a:t>
            </a:r>
          </a:p>
        </p:txBody>
      </p:sp>
      <p:sp>
        <p:nvSpPr>
          <p:cNvPr id="26684" name="Rectangle 58"/>
          <p:cNvSpPr>
            <a:spLocks noChangeArrowheads="1"/>
          </p:cNvSpPr>
          <p:nvPr/>
        </p:nvSpPr>
        <p:spPr bwMode="auto">
          <a:xfrm>
            <a:off x="3706813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16</a:t>
            </a:r>
          </a:p>
        </p:txBody>
      </p:sp>
      <p:sp>
        <p:nvSpPr>
          <p:cNvPr id="26685" name="Rectangle 59"/>
          <p:cNvSpPr>
            <a:spLocks noChangeArrowheads="1"/>
          </p:cNvSpPr>
          <p:nvPr/>
        </p:nvSpPr>
        <p:spPr bwMode="auto">
          <a:xfrm>
            <a:off x="3995738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86" name="Rectangle 60"/>
          <p:cNvSpPr>
            <a:spLocks noChangeArrowheads="1"/>
          </p:cNvSpPr>
          <p:nvPr/>
        </p:nvSpPr>
        <p:spPr bwMode="auto">
          <a:xfrm>
            <a:off x="4283075" y="1844675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687" name="Line 61"/>
          <p:cNvSpPr>
            <a:spLocks noChangeShapeType="1"/>
          </p:cNvSpPr>
          <p:nvPr/>
        </p:nvSpPr>
        <p:spPr bwMode="auto">
          <a:xfrm>
            <a:off x="3419475" y="1844675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88" name="AutoShape 62"/>
          <p:cNvSpPr>
            <a:spLocks noChangeArrowheads="1"/>
          </p:cNvSpPr>
          <p:nvPr/>
        </p:nvSpPr>
        <p:spPr bwMode="auto">
          <a:xfrm>
            <a:off x="251520" y="5013176"/>
            <a:ext cx="3744416" cy="1224682"/>
          </a:xfrm>
          <a:prstGeom prst="roundRect">
            <a:avLst>
              <a:gd name="adj" fmla="val 1264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Cannot propagate the median into</a:t>
            </a:r>
          </a:p>
          <a:p>
            <a:r>
              <a:rPr lang="en-US" altLang="cs-CZ"/>
              <a:t>the parent (there is no parent),</a:t>
            </a:r>
          </a:p>
          <a:p>
            <a:r>
              <a:rPr lang="en-US" altLang="cs-CZ"/>
              <a:t>create a new root and store the</a:t>
            </a:r>
          </a:p>
          <a:p>
            <a:r>
              <a:rPr lang="en-US" altLang="cs-CZ"/>
              <a:t>median there. </a:t>
            </a:r>
            <a:endParaRPr lang="cs-CZ" altLang="cs-CZ"/>
          </a:p>
        </p:txBody>
      </p:sp>
      <p:sp>
        <p:nvSpPr>
          <p:cNvPr id="26689" name="AutoShape 64"/>
          <p:cNvSpPr>
            <a:spLocks noChangeArrowheads="1"/>
          </p:cNvSpPr>
          <p:nvPr/>
        </p:nvSpPr>
        <p:spPr bwMode="auto">
          <a:xfrm rot="5400000">
            <a:off x="7812360" y="6022106"/>
            <a:ext cx="503238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90" name="Line 66"/>
          <p:cNvSpPr>
            <a:spLocks noChangeShapeType="1"/>
          </p:cNvSpPr>
          <p:nvPr/>
        </p:nvSpPr>
        <p:spPr bwMode="auto">
          <a:xfrm flipH="1">
            <a:off x="5940475" y="4006204"/>
            <a:ext cx="107950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92" name="Rectangle 84"/>
          <p:cNvSpPr>
            <a:spLocks noChangeArrowheads="1"/>
          </p:cNvSpPr>
          <p:nvPr/>
        </p:nvSpPr>
        <p:spPr bwMode="auto">
          <a:xfrm>
            <a:off x="3492500" y="1412875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6693" name="AutoShape 85"/>
          <p:cNvSpPr>
            <a:spLocks noChangeArrowheads="1"/>
          </p:cNvSpPr>
          <p:nvPr/>
        </p:nvSpPr>
        <p:spPr bwMode="auto">
          <a:xfrm>
            <a:off x="5508625" y="981075"/>
            <a:ext cx="3311525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cs-CZ" altLang="cs-CZ"/>
              <a:t>... </a:t>
            </a:r>
            <a:r>
              <a:rPr lang="en-US" altLang="cs-CZ"/>
              <a:t>key</a:t>
            </a:r>
            <a:r>
              <a:rPr lang="cs-CZ" altLang="cs-CZ"/>
              <a:t> 14 </a:t>
            </a:r>
            <a:r>
              <a:rPr lang="en-US" altLang="cs-CZ"/>
              <a:t>goes to parent node</a:t>
            </a:r>
            <a:endParaRPr lang="cs-CZ" altLang="cs-CZ"/>
          </a:p>
        </p:txBody>
      </p:sp>
      <p:sp>
        <p:nvSpPr>
          <p:cNvPr id="26694" name="AutoShape 87"/>
          <p:cNvSpPr>
            <a:spLocks noChangeArrowheads="1"/>
          </p:cNvSpPr>
          <p:nvPr/>
        </p:nvSpPr>
        <p:spPr bwMode="auto">
          <a:xfrm>
            <a:off x="971600" y="2420888"/>
            <a:ext cx="7416800" cy="2873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r>
              <a:rPr lang="en-US" altLang="cs-CZ"/>
              <a:t>The parent node is full</a:t>
            </a:r>
            <a:r>
              <a:rPr lang="cs-CZ" altLang="cs-CZ"/>
              <a:t> – </a:t>
            </a:r>
            <a:r>
              <a:rPr lang="en-US" altLang="cs-CZ"/>
              <a:t> repeat the process analogously.</a:t>
            </a:r>
            <a:r>
              <a:rPr lang="cs-CZ" altLang="cs-CZ"/>
              <a:t> </a:t>
            </a:r>
          </a:p>
        </p:txBody>
      </p:sp>
      <p:sp>
        <p:nvSpPr>
          <p:cNvPr id="26695" name="Freeform 130"/>
          <p:cNvSpPr>
            <a:spLocks/>
          </p:cNvSpPr>
          <p:nvPr/>
        </p:nvSpPr>
        <p:spPr bwMode="auto">
          <a:xfrm>
            <a:off x="7019975" y="3861742"/>
            <a:ext cx="1800225" cy="1152525"/>
          </a:xfrm>
          <a:custGeom>
            <a:avLst/>
            <a:gdLst>
              <a:gd name="T0" fmla="*/ 2147483647 w 1125"/>
              <a:gd name="T1" fmla="*/ 2147483647 h 876"/>
              <a:gd name="T2" fmla="*/ 2147483647 w 1125"/>
              <a:gd name="T3" fmla="*/ 2147483647 h 876"/>
              <a:gd name="T4" fmla="*/ 2147483647 w 1125"/>
              <a:gd name="T5" fmla="*/ 2147483647 h 876"/>
              <a:gd name="T6" fmla="*/ 2147483647 w 1125"/>
              <a:gd name="T7" fmla="*/ 2147483647 h 876"/>
              <a:gd name="T8" fmla="*/ 2147483647 w 1125"/>
              <a:gd name="T9" fmla="*/ 2147483647 h 876"/>
              <a:gd name="T10" fmla="*/ 2147483647 w 1125"/>
              <a:gd name="T11" fmla="*/ 2147483647 h 876"/>
              <a:gd name="T12" fmla="*/ 2147483647 w 1125"/>
              <a:gd name="T13" fmla="*/ 2147483647 h 876"/>
              <a:gd name="T14" fmla="*/ 2147483647 w 1125"/>
              <a:gd name="T15" fmla="*/ 2147483647 h 876"/>
              <a:gd name="T16" fmla="*/ 2147483647 w 1125"/>
              <a:gd name="T17" fmla="*/ 2147483647 h 876"/>
              <a:gd name="T18" fmla="*/ 2147483647 w 1125"/>
              <a:gd name="T19" fmla="*/ 2147483647 h 876"/>
              <a:gd name="T20" fmla="*/ 2147483647 w 1125"/>
              <a:gd name="T21" fmla="*/ 2147483647 h 876"/>
              <a:gd name="T22" fmla="*/ 2147483647 w 1125"/>
              <a:gd name="T23" fmla="*/ 2147483647 h 876"/>
              <a:gd name="T24" fmla="*/ 2147483647 w 1125"/>
              <a:gd name="T25" fmla="*/ 2147483647 h 876"/>
              <a:gd name="T26" fmla="*/ 2147483647 w 1125"/>
              <a:gd name="T27" fmla="*/ 2147483647 h 876"/>
              <a:gd name="T28" fmla="*/ 2147483647 w 1125"/>
              <a:gd name="T29" fmla="*/ 2147483647 h 876"/>
              <a:gd name="T30" fmla="*/ 2147483647 w 1125"/>
              <a:gd name="T31" fmla="*/ 2147483647 h 876"/>
              <a:gd name="T32" fmla="*/ 2147483647 w 1125"/>
              <a:gd name="T33" fmla="*/ 2147483647 h 876"/>
              <a:gd name="T34" fmla="*/ 2147483647 w 1125"/>
              <a:gd name="T35" fmla="*/ 2147483647 h 876"/>
              <a:gd name="T36" fmla="*/ 2147483647 w 1125"/>
              <a:gd name="T37" fmla="*/ 2147483647 h 876"/>
              <a:gd name="T38" fmla="*/ 2147483647 w 1125"/>
              <a:gd name="T39" fmla="*/ 2147483647 h 876"/>
              <a:gd name="T40" fmla="*/ 2147483647 w 1125"/>
              <a:gd name="T41" fmla="*/ 2147483647 h 876"/>
              <a:gd name="T42" fmla="*/ 2147483647 w 1125"/>
              <a:gd name="T43" fmla="*/ 2147483647 h 876"/>
              <a:gd name="T44" fmla="*/ 2147483647 w 1125"/>
              <a:gd name="T45" fmla="*/ 2147483647 h 876"/>
              <a:gd name="T46" fmla="*/ 2147483647 w 1125"/>
              <a:gd name="T47" fmla="*/ 2147483647 h 876"/>
              <a:gd name="T48" fmla="*/ 2147483647 w 1125"/>
              <a:gd name="T49" fmla="*/ 2147483647 h 876"/>
              <a:gd name="T50" fmla="*/ 2147483647 w 1125"/>
              <a:gd name="T51" fmla="*/ 2147483647 h 876"/>
              <a:gd name="T52" fmla="*/ 2147483647 w 1125"/>
              <a:gd name="T53" fmla="*/ 2147483647 h 876"/>
              <a:gd name="T54" fmla="*/ 2147483647 w 1125"/>
              <a:gd name="T55" fmla="*/ 2147483647 h 876"/>
              <a:gd name="T56" fmla="*/ 2147483647 w 1125"/>
              <a:gd name="T57" fmla="*/ 2147483647 h 876"/>
              <a:gd name="T58" fmla="*/ 2147483647 w 1125"/>
              <a:gd name="T59" fmla="*/ 2147483647 h 876"/>
              <a:gd name="T60" fmla="*/ 2147483647 w 1125"/>
              <a:gd name="T61" fmla="*/ 2147483647 h 876"/>
              <a:gd name="T62" fmla="*/ 2147483647 w 1125"/>
              <a:gd name="T63" fmla="*/ 2147483647 h 87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125"/>
              <a:gd name="T97" fmla="*/ 0 h 876"/>
              <a:gd name="T98" fmla="*/ 1125 w 1125"/>
              <a:gd name="T99" fmla="*/ 876 h 87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125" h="876">
                <a:moveTo>
                  <a:pt x="593" y="86"/>
                </a:moveTo>
                <a:cubicBezTo>
                  <a:pt x="617" y="91"/>
                  <a:pt x="641" y="297"/>
                  <a:pt x="682" y="299"/>
                </a:cubicBezTo>
                <a:cubicBezTo>
                  <a:pt x="723" y="301"/>
                  <a:pt x="817" y="100"/>
                  <a:pt x="838" y="99"/>
                </a:cubicBezTo>
                <a:cubicBezTo>
                  <a:pt x="859" y="98"/>
                  <a:pt x="804" y="257"/>
                  <a:pt x="808" y="291"/>
                </a:cubicBezTo>
                <a:cubicBezTo>
                  <a:pt x="812" y="325"/>
                  <a:pt x="815" y="304"/>
                  <a:pt x="864" y="302"/>
                </a:cubicBezTo>
                <a:cubicBezTo>
                  <a:pt x="913" y="300"/>
                  <a:pt x="1079" y="274"/>
                  <a:pt x="1102" y="281"/>
                </a:cubicBezTo>
                <a:cubicBezTo>
                  <a:pt x="1125" y="288"/>
                  <a:pt x="1026" y="316"/>
                  <a:pt x="1000" y="347"/>
                </a:cubicBezTo>
                <a:cubicBezTo>
                  <a:pt x="974" y="378"/>
                  <a:pt x="935" y="432"/>
                  <a:pt x="946" y="467"/>
                </a:cubicBezTo>
                <a:cubicBezTo>
                  <a:pt x="957" y="502"/>
                  <a:pt x="1077" y="537"/>
                  <a:pt x="1066" y="557"/>
                </a:cubicBezTo>
                <a:cubicBezTo>
                  <a:pt x="1055" y="577"/>
                  <a:pt x="904" y="554"/>
                  <a:pt x="881" y="590"/>
                </a:cubicBezTo>
                <a:cubicBezTo>
                  <a:pt x="858" y="626"/>
                  <a:pt x="953" y="773"/>
                  <a:pt x="928" y="773"/>
                </a:cubicBezTo>
                <a:cubicBezTo>
                  <a:pt x="903" y="773"/>
                  <a:pt x="765" y="597"/>
                  <a:pt x="730" y="593"/>
                </a:cubicBezTo>
                <a:cubicBezTo>
                  <a:pt x="695" y="589"/>
                  <a:pt x="726" y="705"/>
                  <a:pt x="718" y="747"/>
                </a:cubicBezTo>
                <a:cubicBezTo>
                  <a:pt x="710" y="789"/>
                  <a:pt x="704" y="876"/>
                  <a:pt x="683" y="846"/>
                </a:cubicBezTo>
                <a:cubicBezTo>
                  <a:pt x="662" y="816"/>
                  <a:pt x="622" y="599"/>
                  <a:pt x="592" y="569"/>
                </a:cubicBezTo>
                <a:cubicBezTo>
                  <a:pt x="562" y="539"/>
                  <a:pt x="521" y="636"/>
                  <a:pt x="501" y="665"/>
                </a:cubicBezTo>
                <a:cubicBezTo>
                  <a:pt x="481" y="694"/>
                  <a:pt x="487" y="751"/>
                  <a:pt x="472" y="743"/>
                </a:cubicBezTo>
                <a:cubicBezTo>
                  <a:pt x="457" y="735"/>
                  <a:pt x="436" y="640"/>
                  <a:pt x="411" y="619"/>
                </a:cubicBezTo>
                <a:cubicBezTo>
                  <a:pt x="386" y="598"/>
                  <a:pt x="338" y="597"/>
                  <a:pt x="320" y="619"/>
                </a:cubicBezTo>
                <a:cubicBezTo>
                  <a:pt x="302" y="641"/>
                  <a:pt x="319" y="741"/>
                  <a:pt x="304" y="749"/>
                </a:cubicBezTo>
                <a:cubicBezTo>
                  <a:pt x="289" y="757"/>
                  <a:pt x="245" y="696"/>
                  <a:pt x="229" y="665"/>
                </a:cubicBezTo>
                <a:cubicBezTo>
                  <a:pt x="213" y="634"/>
                  <a:pt x="246" y="571"/>
                  <a:pt x="208" y="563"/>
                </a:cubicBezTo>
                <a:cubicBezTo>
                  <a:pt x="170" y="555"/>
                  <a:pt x="4" y="633"/>
                  <a:pt x="2" y="619"/>
                </a:cubicBezTo>
                <a:cubicBezTo>
                  <a:pt x="0" y="605"/>
                  <a:pt x="192" y="515"/>
                  <a:pt x="196" y="479"/>
                </a:cubicBezTo>
                <a:cubicBezTo>
                  <a:pt x="200" y="443"/>
                  <a:pt x="31" y="421"/>
                  <a:pt x="29" y="404"/>
                </a:cubicBezTo>
                <a:cubicBezTo>
                  <a:pt x="27" y="387"/>
                  <a:pt x="164" y="420"/>
                  <a:pt x="185" y="374"/>
                </a:cubicBezTo>
                <a:cubicBezTo>
                  <a:pt x="206" y="328"/>
                  <a:pt x="135" y="134"/>
                  <a:pt x="154" y="125"/>
                </a:cubicBezTo>
                <a:cubicBezTo>
                  <a:pt x="173" y="116"/>
                  <a:pt x="271" y="338"/>
                  <a:pt x="298" y="317"/>
                </a:cubicBezTo>
                <a:cubicBezTo>
                  <a:pt x="325" y="296"/>
                  <a:pt x="289" y="4"/>
                  <a:pt x="317" y="2"/>
                </a:cubicBezTo>
                <a:cubicBezTo>
                  <a:pt x="345" y="0"/>
                  <a:pt x="429" y="261"/>
                  <a:pt x="466" y="305"/>
                </a:cubicBezTo>
                <a:cubicBezTo>
                  <a:pt x="503" y="349"/>
                  <a:pt x="517" y="305"/>
                  <a:pt x="538" y="269"/>
                </a:cubicBezTo>
                <a:cubicBezTo>
                  <a:pt x="559" y="233"/>
                  <a:pt x="569" y="81"/>
                  <a:pt x="593" y="86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96" name="Line 88"/>
          <p:cNvSpPr>
            <a:spLocks noChangeShapeType="1"/>
          </p:cNvSpPr>
          <p:nvPr/>
        </p:nvSpPr>
        <p:spPr bwMode="auto">
          <a:xfrm flipH="1">
            <a:off x="1979613" y="1700213"/>
            <a:ext cx="1512887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97" name="Line 89"/>
          <p:cNvSpPr>
            <a:spLocks noChangeShapeType="1"/>
          </p:cNvSpPr>
          <p:nvPr/>
        </p:nvSpPr>
        <p:spPr bwMode="auto">
          <a:xfrm flipH="1">
            <a:off x="3419475" y="1700213"/>
            <a:ext cx="3603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98" name="Rectangle 92"/>
          <p:cNvSpPr>
            <a:spLocks noChangeArrowheads="1"/>
          </p:cNvSpPr>
          <p:nvPr/>
        </p:nvSpPr>
        <p:spPr bwMode="auto">
          <a:xfrm>
            <a:off x="7308900" y="4295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6699" name="Rectangle 93"/>
          <p:cNvSpPr>
            <a:spLocks noChangeArrowheads="1"/>
          </p:cNvSpPr>
          <p:nvPr/>
        </p:nvSpPr>
        <p:spPr bwMode="auto">
          <a:xfrm>
            <a:off x="7885162" y="4295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00" name="Rectangle 94"/>
          <p:cNvSpPr>
            <a:spLocks noChangeArrowheads="1"/>
          </p:cNvSpPr>
          <p:nvPr/>
        </p:nvSpPr>
        <p:spPr bwMode="auto">
          <a:xfrm>
            <a:off x="7597825" y="4295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6701" name="Rectangle 95"/>
          <p:cNvSpPr>
            <a:spLocks noChangeArrowheads="1"/>
          </p:cNvSpPr>
          <p:nvPr/>
        </p:nvSpPr>
        <p:spPr bwMode="auto">
          <a:xfrm>
            <a:off x="8172500" y="429512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02" name="Line 96"/>
          <p:cNvSpPr>
            <a:spLocks noChangeShapeType="1"/>
          </p:cNvSpPr>
          <p:nvPr/>
        </p:nvSpPr>
        <p:spPr bwMode="auto">
          <a:xfrm>
            <a:off x="7308900" y="429512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3" name="Line 97"/>
          <p:cNvSpPr>
            <a:spLocks noChangeShapeType="1"/>
          </p:cNvSpPr>
          <p:nvPr/>
        </p:nvSpPr>
        <p:spPr bwMode="auto">
          <a:xfrm>
            <a:off x="7885162" y="4582467"/>
            <a:ext cx="287338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4" name="Line 98"/>
          <p:cNvSpPr>
            <a:spLocks noChangeShapeType="1"/>
          </p:cNvSpPr>
          <p:nvPr/>
        </p:nvSpPr>
        <p:spPr bwMode="auto">
          <a:xfrm>
            <a:off x="7596237" y="4582467"/>
            <a:ext cx="1444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5" name="Line 99"/>
          <p:cNvSpPr>
            <a:spLocks noChangeShapeType="1"/>
          </p:cNvSpPr>
          <p:nvPr/>
        </p:nvSpPr>
        <p:spPr bwMode="auto">
          <a:xfrm>
            <a:off x="7308900" y="4582467"/>
            <a:ext cx="1444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6" name="Line 100"/>
          <p:cNvSpPr>
            <a:spLocks noChangeShapeType="1"/>
          </p:cNvSpPr>
          <p:nvPr/>
        </p:nvSpPr>
        <p:spPr bwMode="auto">
          <a:xfrm flipH="1">
            <a:off x="6443712" y="4582467"/>
            <a:ext cx="730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7" name="Line 101"/>
          <p:cNvSpPr>
            <a:spLocks noChangeShapeType="1"/>
          </p:cNvSpPr>
          <p:nvPr/>
        </p:nvSpPr>
        <p:spPr bwMode="auto">
          <a:xfrm flipH="1">
            <a:off x="6084937" y="4582467"/>
            <a:ext cx="14287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8" name="Line 102"/>
          <p:cNvSpPr>
            <a:spLocks noChangeShapeType="1"/>
          </p:cNvSpPr>
          <p:nvPr/>
        </p:nvSpPr>
        <p:spPr bwMode="auto">
          <a:xfrm flipH="1">
            <a:off x="5796012" y="4582467"/>
            <a:ext cx="1444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09" name="Rectangle 105"/>
          <p:cNvSpPr>
            <a:spLocks noChangeArrowheads="1"/>
          </p:cNvSpPr>
          <p:nvPr/>
        </p:nvSpPr>
        <p:spPr bwMode="auto">
          <a:xfrm>
            <a:off x="5004371" y="573471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8</a:t>
            </a:r>
          </a:p>
        </p:txBody>
      </p:sp>
      <p:sp>
        <p:nvSpPr>
          <p:cNvPr id="26710" name="Rectangle 106"/>
          <p:cNvSpPr>
            <a:spLocks noChangeArrowheads="1"/>
          </p:cNvSpPr>
          <p:nvPr/>
        </p:nvSpPr>
        <p:spPr bwMode="auto">
          <a:xfrm>
            <a:off x="5580633" y="573471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11" name="Rectangle 107"/>
          <p:cNvSpPr>
            <a:spLocks noChangeArrowheads="1"/>
          </p:cNvSpPr>
          <p:nvPr/>
        </p:nvSpPr>
        <p:spPr bwMode="auto">
          <a:xfrm>
            <a:off x="5293296" y="573471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14</a:t>
            </a:r>
          </a:p>
        </p:txBody>
      </p:sp>
      <p:sp>
        <p:nvSpPr>
          <p:cNvPr id="26712" name="Rectangle 108"/>
          <p:cNvSpPr>
            <a:spLocks noChangeArrowheads="1"/>
          </p:cNvSpPr>
          <p:nvPr/>
        </p:nvSpPr>
        <p:spPr bwMode="auto">
          <a:xfrm>
            <a:off x="5867971" y="5734719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13" name="Rectangle 109"/>
          <p:cNvSpPr>
            <a:spLocks noChangeArrowheads="1"/>
          </p:cNvSpPr>
          <p:nvPr/>
        </p:nvSpPr>
        <p:spPr bwMode="auto">
          <a:xfrm>
            <a:off x="5796533" y="5160044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6714" name="Line 110"/>
          <p:cNvSpPr>
            <a:spLocks noChangeShapeType="1"/>
          </p:cNvSpPr>
          <p:nvPr/>
        </p:nvSpPr>
        <p:spPr bwMode="auto">
          <a:xfrm>
            <a:off x="5004371" y="5734719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15" name="Line 112"/>
          <p:cNvSpPr>
            <a:spLocks noChangeShapeType="1"/>
          </p:cNvSpPr>
          <p:nvPr/>
        </p:nvSpPr>
        <p:spPr bwMode="auto">
          <a:xfrm flipH="1">
            <a:off x="5004371" y="5445794"/>
            <a:ext cx="792162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16" name="Rectangle 113"/>
          <p:cNvSpPr>
            <a:spLocks noChangeArrowheads="1"/>
          </p:cNvSpPr>
          <p:nvPr/>
        </p:nvSpPr>
        <p:spPr bwMode="auto">
          <a:xfrm>
            <a:off x="6372796" y="57363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26</a:t>
            </a:r>
          </a:p>
        </p:txBody>
      </p:sp>
      <p:sp>
        <p:nvSpPr>
          <p:cNvPr id="26717" name="Rectangle 114"/>
          <p:cNvSpPr>
            <a:spLocks noChangeArrowheads="1"/>
          </p:cNvSpPr>
          <p:nvPr/>
        </p:nvSpPr>
        <p:spPr bwMode="auto">
          <a:xfrm>
            <a:off x="6949058" y="57363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18" name="Rectangle 115"/>
          <p:cNvSpPr>
            <a:spLocks noChangeArrowheads="1"/>
          </p:cNvSpPr>
          <p:nvPr/>
        </p:nvSpPr>
        <p:spPr bwMode="auto">
          <a:xfrm>
            <a:off x="6661721" y="57363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41</a:t>
            </a:r>
          </a:p>
        </p:txBody>
      </p:sp>
      <p:sp>
        <p:nvSpPr>
          <p:cNvPr id="26719" name="Rectangle 116"/>
          <p:cNvSpPr>
            <a:spLocks noChangeArrowheads="1"/>
          </p:cNvSpPr>
          <p:nvPr/>
        </p:nvSpPr>
        <p:spPr bwMode="auto">
          <a:xfrm>
            <a:off x="7236396" y="573630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20" name="Line 117"/>
          <p:cNvSpPr>
            <a:spLocks noChangeShapeType="1"/>
          </p:cNvSpPr>
          <p:nvPr/>
        </p:nvSpPr>
        <p:spPr bwMode="auto">
          <a:xfrm>
            <a:off x="6372796" y="573630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1" name="Line 118"/>
          <p:cNvSpPr>
            <a:spLocks noChangeShapeType="1"/>
          </p:cNvSpPr>
          <p:nvPr/>
        </p:nvSpPr>
        <p:spPr bwMode="auto">
          <a:xfrm>
            <a:off x="6949058" y="6023644"/>
            <a:ext cx="287338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2" name="Line 119"/>
          <p:cNvSpPr>
            <a:spLocks noChangeShapeType="1"/>
          </p:cNvSpPr>
          <p:nvPr/>
        </p:nvSpPr>
        <p:spPr bwMode="auto">
          <a:xfrm>
            <a:off x="6660133" y="6023644"/>
            <a:ext cx="1444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3" name="Line 120"/>
          <p:cNvSpPr>
            <a:spLocks noChangeShapeType="1"/>
          </p:cNvSpPr>
          <p:nvPr/>
        </p:nvSpPr>
        <p:spPr bwMode="auto">
          <a:xfrm>
            <a:off x="6372796" y="6023644"/>
            <a:ext cx="144462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4" name="Line 121"/>
          <p:cNvSpPr>
            <a:spLocks noChangeShapeType="1"/>
          </p:cNvSpPr>
          <p:nvPr/>
        </p:nvSpPr>
        <p:spPr bwMode="auto">
          <a:xfrm flipH="1">
            <a:off x="5507608" y="6023644"/>
            <a:ext cx="7302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5" name="Line 122"/>
          <p:cNvSpPr>
            <a:spLocks noChangeShapeType="1"/>
          </p:cNvSpPr>
          <p:nvPr/>
        </p:nvSpPr>
        <p:spPr bwMode="auto">
          <a:xfrm flipH="1">
            <a:off x="5148833" y="6023644"/>
            <a:ext cx="142875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6" name="Line 123"/>
          <p:cNvSpPr>
            <a:spLocks noChangeShapeType="1"/>
          </p:cNvSpPr>
          <p:nvPr/>
        </p:nvSpPr>
        <p:spPr bwMode="auto">
          <a:xfrm flipH="1">
            <a:off x="4859908" y="6023644"/>
            <a:ext cx="144463" cy="1444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27" name="Rectangle 124"/>
          <p:cNvSpPr>
            <a:spLocks noChangeArrowheads="1"/>
          </p:cNvSpPr>
          <p:nvPr/>
        </p:nvSpPr>
        <p:spPr bwMode="auto">
          <a:xfrm>
            <a:off x="6085458" y="51584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28" name="Rectangle 125"/>
          <p:cNvSpPr>
            <a:spLocks noChangeArrowheads="1"/>
          </p:cNvSpPr>
          <p:nvPr/>
        </p:nvSpPr>
        <p:spPr bwMode="auto">
          <a:xfrm>
            <a:off x="6372796" y="51584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29" name="Rectangle 126"/>
          <p:cNvSpPr>
            <a:spLocks noChangeArrowheads="1"/>
          </p:cNvSpPr>
          <p:nvPr/>
        </p:nvSpPr>
        <p:spPr bwMode="auto">
          <a:xfrm>
            <a:off x="6661721" y="5158456"/>
            <a:ext cx="28892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6730" name="Line 111"/>
          <p:cNvSpPr>
            <a:spLocks noChangeShapeType="1"/>
          </p:cNvSpPr>
          <p:nvPr/>
        </p:nvSpPr>
        <p:spPr bwMode="auto">
          <a:xfrm>
            <a:off x="6083871" y="5445794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31" name="Line 127"/>
          <p:cNvSpPr>
            <a:spLocks noChangeShapeType="1"/>
          </p:cNvSpPr>
          <p:nvPr/>
        </p:nvSpPr>
        <p:spPr bwMode="auto">
          <a:xfrm>
            <a:off x="5796533" y="5158456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734" name="Rectangle 53"/>
          <p:cNvSpPr>
            <a:spLocks noChangeArrowheads="1"/>
          </p:cNvSpPr>
          <p:nvPr/>
        </p:nvSpPr>
        <p:spPr bwMode="auto">
          <a:xfrm>
            <a:off x="7019975" y="3718867"/>
            <a:ext cx="288925" cy="288925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17</a:t>
            </a:r>
          </a:p>
        </p:txBody>
      </p:sp>
      <p:sp>
        <p:nvSpPr>
          <p:cNvPr id="26735" name="Line 65"/>
          <p:cNvSpPr>
            <a:spLocks noChangeShapeType="1"/>
          </p:cNvSpPr>
          <p:nvPr/>
        </p:nvSpPr>
        <p:spPr bwMode="auto">
          <a:xfrm>
            <a:off x="7308900" y="4006204"/>
            <a:ext cx="0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7" name="AutoShape 64"/>
          <p:cNvSpPr>
            <a:spLocks noChangeArrowheads="1"/>
          </p:cNvSpPr>
          <p:nvPr/>
        </p:nvSpPr>
        <p:spPr bwMode="auto">
          <a:xfrm rot="16200000" flipH="1">
            <a:off x="5004048" y="4437930"/>
            <a:ext cx="503238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AutoShape 64"/>
          <p:cNvSpPr>
            <a:spLocks noChangeArrowheads="1"/>
          </p:cNvSpPr>
          <p:nvPr/>
        </p:nvSpPr>
        <p:spPr bwMode="auto">
          <a:xfrm rot="5400000">
            <a:off x="7020272" y="3069778"/>
            <a:ext cx="503238" cy="50323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3815 h 21600"/>
              <a:gd name="T14" fmla="*/ 18184 w 21600"/>
              <a:gd name="T15" fmla="*/ 834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2427" y="0"/>
                </a:lnTo>
                <a:lnTo>
                  <a:pt x="12427" y="3815"/>
                </a:lnTo>
                <a:cubicBezTo>
                  <a:pt x="5564" y="3815"/>
                  <a:pt x="0" y="7550"/>
                  <a:pt x="0" y="12158"/>
                </a:cubicBezTo>
                <a:lnTo>
                  <a:pt x="0" y="21600"/>
                </a:lnTo>
                <a:lnTo>
                  <a:pt x="4628" y="21600"/>
                </a:lnTo>
                <a:lnTo>
                  <a:pt x="4628" y="12158"/>
                </a:lnTo>
                <a:cubicBezTo>
                  <a:pt x="4628" y="10051"/>
                  <a:pt x="8120" y="8343"/>
                  <a:pt x="12427" y="8343"/>
                </a:cubicBezTo>
                <a:lnTo>
                  <a:pt x="12427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2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B tree -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7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4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Insert rules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6629" name="AutoShape 90"/>
          <p:cNvSpPr>
            <a:spLocks noChangeArrowheads="1"/>
          </p:cNvSpPr>
          <p:nvPr/>
        </p:nvSpPr>
        <p:spPr bwMode="auto">
          <a:xfrm rot="5400000" flipV="1">
            <a:off x="4302125" y="1900238"/>
            <a:ext cx="649288" cy="252412"/>
          </a:xfrm>
          <a:prstGeom prst="rightArrow">
            <a:avLst>
              <a:gd name="adj1" fmla="val 50000"/>
              <a:gd name="adj2" fmla="val 64308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6733" name="AutoShape 129"/>
          <p:cNvSpPr>
            <a:spLocks noChangeArrowheads="1"/>
          </p:cNvSpPr>
          <p:nvPr/>
        </p:nvSpPr>
        <p:spPr bwMode="auto">
          <a:xfrm rot="5400000" flipV="1">
            <a:off x="4698206" y="422474"/>
            <a:ext cx="1008112" cy="25241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9CCFF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36" name="AutoShape 641"/>
          <p:cNvSpPr>
            <a:spLocks noChangeArrowheads="1"/>
          </p:cNvSpPr>
          <p:nvPr/>
        </p:nvSpPr>
        <p:spPr bwMode="auto">
          <a:xfrm>
            <a:off x="395536" y="476672"/>
            <a:ext cx="2376264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Multi phase strategy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54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6862</TotalTime>
  <Words>5194</Words>
  <Application>Microsoft Office PowerPoint</Application>
  <PresentationFormat>On-screen Show (4:3)</PresentationFormat>
  <Paragraphs>1810</Paragraphs>
  <Slides>39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berezovs</cp:lastModifiedBy>
  <cp:revision>391</cp:revision>
  <cp:lastPrinted>2014-12-10T09:29:07Z</cp:lastPrinted>
  <dcterms:created xsi:type="dcterms:W3CDTF">2012-11-10T17:04:51Z</dcterms:created>
  <dcterms:modified xsi:type="dcterms:W3CDTF">2019-12-04T09:31:51Z</dcterms:modified>
</cp:coreProperties>
</file>