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99FF99"/>
    <a:srgbClr val="00006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94660"/>
  </p:normalViewPr>
  <p:slideViewPr>
    <p:cSldViewPr>
      <p:cViewPr>
        <p:scale>
          <a:sx n="70" d="100"/>
          <a:sy n="70" d="100"/>
        </p:scale>
        <p:origin x="-6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76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5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92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03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4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08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5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27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9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42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125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7D2CC-1AF4-44BF-89DE-53973080306E}" type="datetimeFigureOut">
              <a:rPr lang="cs-CZ" smtClean="0"/>
              <a:t>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069B8-AD0F-4A48-A3C0-0FD67DED7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813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reeform 95"/>
          <p:cNvSpPr/>
          <p:nvPr/>
        </p:nvSpPr>
        <p:spPr>
          <a:xfrm>
            <a:off x="441077" y="1093368"/>
            <a:ext cx="1054843" cy="2744986"/>
          </a:xfrm>
          <a:custGeom>
            <a:avLst/>
            <a:gdLst>
              <a:gd name="connsiteX0" fmla="*/ 380364 w 1284451"/>
              <a:gd name="connsiteY0" fmla="*/ 2721995 h 2721995"/>
              <a:gd name="connsiteX1" fmla="*/ 114550 w 1284451"/>
              <a:gd name="connsiteY1" fmla="*/ 2020246 h 2721995"/>
              <a:gd name="connsiteX2" fmla="*/ 40122 w 1284451"/>
              <a:gd name="connsiteY2" fmla="*/ 1361028 h 2721995"/>
              <a:gd name="connsiteX3" fmla="*/ 731239 w 1284451"/>
              <a:gd name="connsiteY3" fmla="*/ 148916 h 2721995"/>
              <a:gd name="connsiteX4" fmla="*/ 1284132 w 1284451"/>
              <a:gd name="connsiteY4" fmla="*/ 85121 h 2721995"/>
              <a:gd name="connsiteX5" fmla="*/ 805667 w 1284451"/>
              <a:gd name="connsiteY5" fmla="*/ 744339 h 2721995"/>
              <a:gd name="connsiteX6" fmla="*/ 454792 w 1284451"/>
              <a:gd name="connsiteY6" fmla="*/ 1392925 h 2721995"/>
              <a:gd name="connsiteX7" fmla="*/ 709974 w 1284451"/>
              <a:gd name="connsiteY7" fmla="*/ 1680004 h 2721995"/>
              <a:gd name="connsiteX8" fmla="*/ 1082113 w 1284451"/>
              <a:gd name="connsiteY8" fmla="*/ 1084581 h 2721995"/>
              <a:gd name="connsiteX9" fmla="*/ 1177806 w 1284451"/>
              <a:gd name="connsiteY9" fmla="*/ 669911 h 2721995"/>
              <a:gd name="connsiteX0" fmla="*/ 380364 w 1284465"/>
              <a:gd name="connsiteY0" fmla="*/ 2721995 h 2721995"/>
              <a:gd name="connsiteX1" fmla="*/ 114550 w 1284465"/>
              <a:gd name="connsiteY1" fmla="*/ 2020246 h 2721995"/>
              <a:gd name="connsiteX2" fmla="*/ 40122 w 1284465"/>
              <a:gd name="connsiteY2" fmla="*/ 1361028 h 2721995"/>
              <a:gd name="connsiteX3" fmla="*/ 731239 w 1284465"/>
              <a:gd name="connsiteY3" fmla="*/ 148916 h 2721995"/>
              <a:gd name="connsiteX4" fmla="*/ 1284132 w 1284465"/>
              <a:gd name="connsiteY4" fmla="*/ 85121 h 2721995"/>
              <a:gd name="connsiteX5" fmla="*/ 805667 w 1284465"/>
              <a:gd name="connsiteY5" fmla="*/ 744339 h 2721995"/>
              <a:gd name="connsiteX6" fmla="*/ 359099 w 1284465"/>
              <a:gd name="connsiteY6" fmla="*/ 1318497 h 2721995"/>
              <a:gd name="connsiteX7" fmla="*/ 709974 w 1284465"/>
              <a:gd name="connsiteY7" fmla="*/ 1680004 h 2721995"/>
              <a:gd name="connsiteX8" fmla="*/ 1082113 w 1284465"/>
              <a:gd name="connsiteY8" fmla="*/ 1084581 h 2721995"/>
              <a:gd name="connsiteX9" fmla="*/ 1177806 w 1284465"/>
              <a:gd name="connsiteY9" fmla="*/ 669911 h 2721995"/>
              <a:gd name="connsiteX0" fmla="*/ 380364 w 1284465"/>
              <a:gd name="connsiteY0" fmla="*/ 2673190 h 2673190"/>
              <a:gd name="connsiteX1" fmla="*/ 114550 w 1284465"/>
              <a:gd name="connsiteY1" fmla="*/ 1971441 h 2673190"/>
              <a:gd name="connsiteX2" fmla="*/ 40122 w 1284465"/>
              <a:gd name="connsiteY2" fmla="*/ 1312223 h 2673190"/>
              <a:gd name="connsiteX3" fmla="*/ 731239 w 1284465"/>
              <a:gd name="connsiteY3" fmla="*/ 217069 h 2673190"/>
              <a:gd name="connsiteX4" fmla="*/ 1284132 w 1284465"/>
              <a:gd name="connsiteY4" fmla="*/ 36316 h 2673190"/>
              <a:gd name="connsiteX5" fmla="*/ 805667 w 1284465"/>
              <a:gd name="connsiteY5" fmla="*/ 695534 h 2673190"/>
              <a:gd name="connsiteX6" fmla="*/ 359099 w 1284465"/>
              <a:gd name="connsiteY6" fmla="*/ 1269692 h 2673190"/>
              <a:gd name="connsiteX7" fmla="*/ 709974 w 1284465"/>
              <a:gd name="connsiteY7" fmla="*/ 1631199 h 2673190"/>
              <a:gd name="connsiteX8" fmla="*/ 1082113 w 1284465"/>
              <a:gd name="connsiteY8" fmla="*/ 1035776 h 2673190"/>
              <a:gd name="connsiteX9" fmla="*/ 1177806 w 1284465"/>
              <a:gd name="connsiteY9" fmla="*/ 621106 h 2673190"/>
              <a:gd name="connsiteX0" fmla="*/ 376128 w 1280229"/>
              <a:gd name="connsiteY0" fmla="*/ 2673190 h 2673190"/>
              <a:gd name="connsiteX1" fmla="*/ 110314 w 1280229"/>
              <a:gd name="connsiteY1" fmla="*/ 1971441 h 2673190"/>
              <a:gd name="connsiteX2" fmla="*/ 99682 w 1280229"/>
              <a:gd name="connsiteY2" fmla="*/ 1205896 h 2673190"/>
              <a:gd name="connsiteX3" fmla="*/ 35886 w 1280229"/>
              <a:gd name="connsiteY3" fmla="*/ 1312223 h 2673190"/>
              <a:gd name="connsiteX4" fmla="*/ 727003 w 1280229"/>
              <a:gd name="connsiteY4" fmla="*/ 217069 h 2673190"/>
              <a:gd name="connsiteX5" fmla="*/ 1279896 w 1280229"/>
              <a:gd name="connsiteY5" fmla="*/ 36316 h 2673190"/>
              <a:gd name="connsiteX6" fmla="*/ 801431 w 1280229"/>
              <a:gd name="connsiteY6" fmla="*/ 695534 h 2673190"/>
              <a:gd name="connsiteX7" fmla="*/ 354863 w 1280229"/>
              <a:gd name="connsiteY7" fmla="*/ 1269692 h 2673190"/>
              <a:gd name="connsiteX8" fmla="*/ 705738 w 1280229"/>
              <a:gd name="connsiteY8" fmla="*/ 1631199 h 2673190"/>
              <a:gd name="connsiteX9" fmla="*/ 1077877 w 1280229"/>
              <a:gd name="connsiteY9" fmla="*/ 1035776 h 2673190"/>
              <a:gd name="connsiteX10" fmla="*/ 1173570 w 1280229"/>
              <a:gd name="connsiteY10" fmla="*/ 621106 h 2673190"/>
              <a:gd name="connsiteX0" fmla="*/ 376128 w 1280229"/>
              <a:gd name="connsiteY0" fmla="*/ 2673190 h 2673190"/>
              <a:gd name="connsiteX1" fmla="*/ 110314 w 1280229"/>
              <a:gd name="connsiteY1" fmla="*/ 1971441 h 2673190"/>
              <a:gd name="connsiteX2" fmla="*/ 99682 w 1280229"/>
              <a:gd name="connsiteY2" fmla="*/ 1205896 h 2673190"/>
              <a:gd name="connsiteX3" fmla="*/ 35886 w 1280229"/>
              <a:gd name="connsiteY3" fmla="*/ 1312223 h 2673190"/>
              <a:gd name="connsiteX4" fmla="*/ 727003 w 1280229"/>
              <a:gd name="connsiteY4" fmla="*/ 217069 h 2673190"/>
              <a:gd name="connsiteX5" fmla="*/ 1279896 w 1280229"/>
              <a:gd name="connsiteY5" fmla="*/ 36316 h 2673190"/>
              <a:gd name="connsiteX6" fmla="*/ 801431 w 1280229"/>
              <a:gd name="connsiteY6" fmla="*/ 695534 h 2673190"/>
              <a:gd name="connsiteX7" fmla="*/ 354863 w 1280229"/>
              <a:gd name="connsiteY7" fmla="*/ 1269692 h 2673190"/>
              <a:gd name="connsiteX8" fmla="*/ 705738 w 1280229"/>
              <a:gd name="connsiteY8" fmla="*/ 1631199 h 2673190"/>
              <a:gd name="connsiteX9" fmla="*/ 1077877 w 1280229"/>
              <a:gd name="connsiteY9" fmla="*/ 1035776 h 2673190"/>
              <a:gd name="connsiteX10" fmla="*/ 1173570 w 1280229"/>
              <a:gd name="connsiteY10" fmla="*/ 621106 h 2673190"/>
              <a:gd name="connsiteX0" fmla="*/ 380364 w 1284465"/>
              <a:gd name="connsiteY0" fmla="*/ 2673190 h 2673190"/>
              <a:gd name="connsiteX1" fmla="*/ 114550 w 1284465"/>
              <a:gd name="connsiteY1" fmla="*/ 1971441 h 2673190"/>
              <a:gd name="connsiteX2" fmla="*/ 40122 w 1284465"/>
              <a:gd name="connsiteY2" fmla="*/ 1312223 h 2673190"/>
              <a:gd name="connsiteX3" fmla="*/ 731239 w 1284465"/>
              <a:gd name="connsiteY3" fmla="*/ 217069 h 2673190"/>
              <a:gd name="connsiteX4" fmla="*/ 1284132 w 1284465"/>
              <a:gd name="connsiteY4" fmla="*/ 36316 h 2673190"/>
              <a:gd name="connsiteX5" fmla="*/ 805667 w 1284465"/>
              <a:gd name="connsiteY5" fmla="*/ 695534 h 2673190"/>
              <a:gd name="connsiteX6" fmla="*/ 359099 w 1284465"/>
              <a:gd name="connsiteY6" fmla="*/ 1269692 h 2673190"/>
              <a:gd name="connsiteX7" fmla="*/ 709974 w 1284465"/>
              <a:gd name="connsiteY7" fmla="*/ 1631199 h 2673190"/>
              <a:gd name="connsiteX8" fmla="*/ 1082113 w 1284465"/>
              <a:gd name="connsiteY8" fmla="*/ 1035776 h 2673190"/>
              <a:gd name="connsiteX9" fmla="*/ 1177806 w 1284465"/>
              <a:gd name="connsiteY9" fmla="*/ 621106 h 2673190"/>
              <a:gd name="connsiteX0" fmla="*/ 323003 w 1227104"/>
              <a:gd name="connsiteY0" fmla="*/ 2636874 h 2636874"/>
              <a:gd name="connsiteX1" fmla="*/ 57189 w 1227104"/>
              <a:gd name="connsiteY1" fmla="*/ 1935125 h 2636874"/>
              <a:gd name="connsiteX2" fmla="*/ 57189 w 1227104"/>
              <a:gd name="connsiteY2" fmla="*/ 1201479 h 2636874"/>
              <a:gd name="connsiteX3" fmla="*/ 673878 w 1227104"/>
              <a:gd name="connsiteY3" fmla="*/ 180753 h 2636874"/>
              <a:gd name="connsiteX4" fmla="*/ 1226771 w 1227104"/>
              <a:gd name="connsiteY4" fmla="*/ 0 h 2636874"/>
              <a:gd name="connsiteX5" fmla="*/ 748306 w 1227104"/>
              <a:gd name="connsiteY5" fmla="*/ 659218 h 2636874"/>
              <a:gd name="connsiteX6" fmla="*/ 301738 w 1227104"/>
              <a:gd name="connsiteY6" fmla="*/ 1233376 h 2636874"/>
              <a:gd name="connsiteX7" fmla="*/ 652613 w 1227104"/>
              <a:gd name="connsiteY7" fmla="*/ 1594883 h 2636874"/>
              <a:gd name="connsiteX8" fmla="*/ 1024752 w 1227104"/>
              <a:gd name="connsiteY8" fmla="*/ 999460 h 2636874"/>
              <a:gd name="connsiteX9" fmla="*/ 1120445 w 1227104"/>
              <a:gd name="connsiteY9" fmla="*/ 584790 h 2636874"/>
              <a:gd name="connsiteX0" fmla="*/ 290059 w 1194160"/>
              <a:gd name="connsiteY0" fmla="*/ 2636874 h 2636874"/>
              <a:gd name="connsiteX1" fmla="*/ 24245 w 1194160"/>
              <a:gd name="connsiteY1" fmla="*/ 1935125 h 2636874"/>
              <a:gd name="connsiteX2" fmla="*/ 24245 w 1194160"/>
              <a:gd name="connsiteY2" fmla="*/ 1201479 h 2636874"/>
              <a:gd name="connsiteX3" fmla="*/ 640934 w 1194160"/>
              <a:gd name="connsiteY3" fmla="*/ 180753 h 2636874"/>
              <a:gd name="connsiteX4" fmla="*/ 1193827 w 1194160"/>
              <a:gd name="connsiteY4" fmla="*/ 0 h 2636874"/>
              <a:gd name="connsiteX5" fmla="*/ 715362 w 1194160"/>
              <a:gd name="connsiteY5" fmla="*/ 659218 h 2636874"/>
              <a:gd name="connsiteX6" fmla="*/ 268794 w 1194160"/>
              <a:gd name="connsiteY6" fmla="*/ 1233376 h 2636874"/>
              <a:gd name="connsiteX7" fmla="*/ 619669 w 1194160"/>
              <a:gd name="connsiteY7" fmla="*/ 1594883 h 2636874"/>
              <a:gd name="connsiteX8" fmla="*/ 991808 w 1194160"/>
              <a:gd name="connsiteY8" fmla="*/ 999460 h 2636874"/>
              <a:gd name="connsiteX9" fmla="*/ 1087501 w 1194160"/>
              <a:gd name="connsiteY9" fmla="*/ 584790 h 2636874"/>
              <a:gd name="connsiteX0" fmla="*/ 286481 w 1190582"/>
              <a:gd name="connsiteY0" fmla="*/ 2636874 h 2636874"/>
              <a:gd name="connsiteX1" fmla="*/ 158890 w 1190582"/>
              <a:gd name="connsiteY1" fmla="*/ 1913860 h 2636874"/>
              <a:gd name="connsiteX2" fmla="*/ 20667 w 1190582"/>
              <a:gd name="connsiteY2" fmla="*/ 1201479 h 2636874"/>
              <a:gd name="connsiteX3" fmla="*/ 637356 w 1190582"/>
              <a:gd name="connsiteY3" fmla="*/ 180753 h 2636874"/>
              <a:gd name="connsiteX4" fmla="*/ 1190249 w 1190582"/>
              <a:gd name="connsiteY4" fmla="*/ 0 h 2636874"/>
              <a:gd name="connsiteX5" fmla="*/ 711784 w 1190582"/>
              <a:gd name="connsiteY5" fmla="*/ 659218 h 2636874"/>
              <a:gd name="connsiteX6" fmla="*/ 265216 w 1190582"/>
              <a:gd name="connsiteY6" fmla="*/ 1233376 h 2636874"/>
              <a:gd name="connsiteX7" fmla="*/ 616091 w 1190582"/>
              <a:gd name="connsiteY7" fmla="*/ 1594883 h 2636874"/>
              <a:gd name="connsiteX8" fmla="*/ 988230 w 1190582"/>
              <a:gd name="connsiteY8" fmla="*/ 999460 h 2636874"/>
              <a:gd name="connsiteX9" fmla="*/ 1083923 w 1190582"/>
              <a:gd name="connsiteY9" fmla="*/ 584790 h 2636874"/>
              <a:gd name="connsiteX0" fmla="*/ 298587 w 1202688"/>
              <a:gd name="connsiteY0" fmla="*/ 2636874 h 2636874"/>
              <a:gd name="connsiteX1" fmla="*/ 107201 w 1202688"/>
              <a:gd name="connsiteY1" fmla="*/ 1913860 h 2636874"/>
              <a:gd name="connsiteX2" fmla="*/ 32773 w 1202688"/>
              <a:gd name="connsiteY2" fmla="*/ 1201479 h 2636874"/>
              <a:gd name="connsiteX3" fmla="*/ 649462 w 1202688"/>
              <a:gd name="connsiteY3" fmla="*/ 180753 h 2636874"/>
              <a:gd name="connsiteX4" fmla="*/ 1202355 w 1202688"/>
              <a:gd name="connsiteY4" fmla="*/ 0 h 2636874"/>
              <a:gd name="connsiteX5" fmla="*/ 723890 w 1202688"/>
              <a:gd name="connsiteY5" fmla="*/ 659218 h 2636874"/>
              <a:gd name="connsiteX6" fmla="*/ 277322 w 1202688"/>
              <a:gd name="connsiteY6" fmla="*/ 1233376 h 2636874"/>
              <a:gd name="connsiteX7" fmla="*/ 628197 w 1202688"/>
              <a:gd name="connsiteY7" fmla="*/ 1594883 h 2636874"/>
              <a:gd name="connsiteX8" fmla="*/ 1000336 w 1202688"/>
              <a:gd name="connsiteY8" fmla="*/ 999460 h 2636874"/>
              <a:gd name="connsiteX9" fmla="*/ 1096029 w 1202688"/>
              <a:gd name="connsiteY9" fmla="*/ 584790 h 2636874"/>
              <a:gd name="connsiteX0" fmla="*/ 407762 w 1205537"/>
              <a:gd name="connsiteY0" fmla="*/ 2817627 h 2817627"/>
              <a:gd name="connsiteX1" fmla="*/ 110050 w 1205537"/>
              <a:gd name="connsiteY1" fmla="*/ 1913860 h 2817627"/>
              <a:gd name="connsiteX2" fmla="*/ 35622 w 1205537"/>
              <a:gd name="connsiteY2" fmla="*/ 1201479 h 2817627"/>
              <a:gd name="connsiteX3" fmla="*/ 652311 w 1205537"/>
              <a:gd name="connsiteY3" fmla="*/ 180753 h 2817627"/>
              <a:gd name="connsiteX4" fmla="*/ 1205204 w 1205537"/>
              <a:gd name="connsiteY4" fmla="*/ 0 h 2817627"/>
              <a:gd name="connsiteX5" fmla="*/ 726739 w 1205537"/>
              <a:gd name="connsiteY5" fmla="*/ 659218 h 2817627"/>
              <a:gd name="connsiteX6" fmla="*/ 280171 w 1205537"/>
              <a:gd name="connsiteY6" fmla="*/ 1233376 h 2817627"/>
              <a:gd name="connsiteX7" fmla="*/ 631046 w 1205537"/>
              <a:gd name="connsiteY7" fmla="*/ 1594883 h 2817627"/>
              <a:gd name="connsiteX8" fmla="*/ 1003185 w 1205537"/>
              <a:gd name="connsiteY8" fmla="*/ 999460 h 2817627"/>
              <a:gd name="connsiteX9" fmla="*/ 1098878 w 1205537"/>
              <a:gd name="connsiteY9" fmla="*/ 584790 h 2817627"/>
              <a:gd name="connsiteX0" fmla="*/ 407762 w 1099326"/>
              <a:gd name="connsiteY0" fmla="*/ 2825904 h 2825904"/>
              <a:gd name="connsiteX1" fmla="*/ 110050 w 1099326"/>
              <a:gd name="connsiteY1" fmla="*/ 1922137 h 2825904"/>
              <a:gd name="connsiteX2" fmla="*/ 35622 w 1099326"/>
              <a:gd name="connsiteY2" fmla="*/ 1209756 h 2825904"/>
              <a:gd name="connsiteX3" fmla="*/ 652311 w 1099326"/>
              <a:gd name="connsiteY3" fmla="*/ 189030 h 2825904"/>
              <a:gd name="connsiteX4" fmla="*/ 1098878 w 1099326"/>
              <a:gd name="connsiteY4" fmla="*/ 40175 h 2825904"/>
              <a:gd name="connsiteX5" fmla="*/ 726739 w 1099326"/>
              <a:gd name="connsiteY5" fmla="*/ 667495 h 2825904"/>
              <a:gd name="connsiteX6" fmla="*/ 280171 w 1099326"/>
              <a:gd name="connsiteY6" fmla="*/ 1241653 h 2825904"/>
              <a:gd name="connsiteX7" fmla="*/ 631046 w 1099326"/>
              <a:gd name="connsiteY7" fmla="*/ 1603160 h 2825904"/>
              <a:gd name="connsiteX8" fmla="*/ 1003185 w 1099326"/>
              <a:gd name="connsiteY8" fmla="*/ 1007737 h 2825904"/>
              <a:gd name="connsiteX9" fmla="*/ 1098878 w 1099326"/>
              <a:gd name="connsiteY9" fmla="*/ 593067 h 2825904"/>
              <a:gd name="connsiteX0" fmla="*/ 407762 w 1099326"/>
              <a:gd name="connsiteY0" fmla="*/ 2825904 h 2825904"/>
              <a:gd name="connsiteX1" fmla="*/ 110050 w 1099326"/>
              <a:gd name="connsiteY1" fmla="*/ 1922137 h 2825904"/>
              <a:gd name="connsiteX2" fmla="*/ 35622 w 1099326"/>
              <a:gd name="connsiteY2" fmla="*/ 1209756 h 2825904"/>
              <a:gd name="connsiteX3" fmla="*/ 652311 w 1099326"/>
              <a:gd name="connsiteY3" fmla="*/ 189030 h 2825904"/>
              <a:gd name="connsiteX4" fmla="*/ 1098878 w 1099326"/>
              <a:gd name="connsiteY4" fmla="*/ 40175 h 2825904"/>
              <a:gd name="connsiteX5" fmla="*/ 726739 w 1099326"/>
              <a:gd name="connsiteY5" fmla="*/ 667495 h 2825904"/>
              <a:gd name="connsiteX6" fmla="*/ 280171 w 1099326"/>
              <a:gd name="connsiteY6" fmla="*/ 1241653 h 2825904"/>
              <a:gd name="connsiteX7" fmla="*/ 705474 w 1099326"/>
              <a:gd name="connsiteY7" fmla="*/ 1528732 h 2825904"/>
              <a:gd name="connsiteX8" fmla="*/ 1003185 w 1099326"/>
              <a:gd name="connsiteY8" fmla="*/ 1007737 h 2825904"/>
              <a:gd name="connsiteX9" fmla="*/ 1098878 w 1099326"/>
              <a:gd name="connsiteY9" fmla="*/ 593067 h 2825904"/>
              <a:gd name="connsiteX0" fmla="*/ 407762 w 1099326"/>
              <a:gd name="connsiteY0" fmla="*/ 2825904 h 2825904"/>
              <a:gd name="connsiteX1" fmla="*/ 110050 w 1099326"/>
              <a:gd name="connsiteY1" fmla="*/ 1922137 h 2825904"/>
              <a:gd name="connsiteX2" fmla="*/ 35622 w 1099326"/>
              <a:gd name="connsiteY2" fmla="*/ 1209756 h 2825904"/>
              <a:gd name="connsiteX3" fmla="*/ 652311 w 1099326"/>
              <a:gd name="connsiteY3" fmla="*/ 189030 h 2825904"/>
              <a:gd name="connsiteX4" fmla="*/ 1098878 w 1099326"/>
              <a:gd name="connsiteY4" fmla="*/ 40175 h 2825904"/>
              <a:gd name="connsiteX5" fmla="*/ 726739 w 1099326"/>
              <a:gd name="connsiteY5" fmla="*/ 667495 h 2825904"/>
              <a:gd name="connsiteX6" fmla="*/ 280171 w 1099326"/>
              <a:gd name="connsiteY6" fmla="*/ 1241653 h 2825904"/>
              <a:gd name="connsiteX7" fmla="*/ 312069 w 1099326"/>
              <a:gd name="connsiteY7" fmla="*/ 1496834 h 2825904"/>
              <a:gd name="connsiteX8" fmla="*/ 705474 w 1099326"/>
              <a:gd name="connsiteY8" fmla="*/ 1528732 h 2825904"/>
              <a:gd name="connsiteX9" fmla="*/ 1003185 w 1099326"/>
              <a:gd name="connsiteY9" fmla="*/ 1007737 h 2825904"/>
              <a:gd name="connsiteX10" fmla="*/ 1098878 w 1099326"/>
              <a:gd name="connsiteY10" fmla="*/ 593067 h 2825904"/>
              <a:gd name="connsiteX0" fmla="*/ 407762 w 1099326"/>
              <a:gd name="connsiteY0" fmla="*/ 2825904 h 2825904"/>
              <a:gd name="connsiteX1" fmla="*/ 110050 w 1099326"/>
              <a:gd name="connsiteY1" fmla="*/ 1922137 h 2825904"/>
              <a:gd name="connsiteX2" fmla="*/ 35622 w 1099326"/>
              <a:gd name="connsiteY2" fmla="*/ 1209756 h 2825904"/>
              <a:gd name="connsiteX3" fmla="*/ 652311 w 1099326"/>
              <a:gd name="connsiteY3" fmla="*/ 189030 h 2825904"/>
              <a:gd name="connsiteX4" fmla="*/ 1098878 w 1099326"/>
              <a:gd name="connsiteY4" fmla="*/ 40175 h 2825904"/>
              <a:gd name="connsiteX5" fmla="*/ 726739 w 1099326"/>
              <a:gd name="connsiteY5" fmla="*/ 667495 h 2825904"/>
              <a:gd name="connsiteX6" fmla="*/ 280171 w 1099326"/>
              <a:gd name="connsiteY6" fmla="*/ 1241653 h 2825904"/>
              <a:gd name="connsiteX7" fmla="*/ 312069 w 1099326"/>
              <a:gd name="connsiteY7" fmla="*/ 1496834 h 2825904"/>
              <a:gd name="connsiteX8" fmla="*/ 769269 w 1099326"/>
              <a:gd name="connsiteY8" fmla="*/ 1475569 h 2825904"/>
              <a:gd name="connsiteX9" fmla="*/ 1003185 w 1099326"/>
              <a:gd name="connsiteY9" fmla="*/ 1007737 h 2825904"/>
              <a:gd name="connsiteX10" fmla="*/ 1098878 w 1099326"/>
              <a:gd name="connsiteY10" fmla="*/ 593067 h 2825904"/>
              <a:gd name="connsiteX0" fmla="*/ 407762 w 1141408"/>
              <a:gd name="connsiteY0" fmla="*/ 2825904 h 2825904"/>
              <a:gd name="connsiteX1" fmla="*/ 110050 w 1141408"/>
              <a:gd name="connsiteY1" fmla="*/ 1922137 h 2825904"/>
              <a:gd name="connsiteX2" fmla="*/ 35622 w 1141408"/>
              <a:gd name="connsiteY2" fmla="*/ 1209756 h 2825904"/>
              <a:gd name="connsiteX3" fmla="*/ 652311 w 1141408"/>
              <a:gd name="connsiteY3" fmla="*/ 189030 h 2825904"/>
              <a:gd name="connsiteX4" fmla="*/ 1098878 w 1141408"/>
              <a:gd name="connsiteY4" fmla="*/ 40175 h 2825904"/>
              <a:gd name="connsiteX5" fmla="*/ 726739 w 1141408"/>
              <a:gd name="connsiteY5" fmla="*/ 667495 h 2825904"/>
              <a:gd name="connsiteX6" fmla="*/ 280171 w 1141408"/>
              <a:gd name="connsiteY6" fmla="*/ 1241653 h 2825904"/>
              <a:gd name="connsiteX7" fmla="*/ 312069 w 1141408"/>
              <a:gd name="connsiteY7" fmla="*/ 1496834 h 2825904"/>
              <a:gd name="connsiteX8" fmla="*/ 769269 w 1141408"/>
              <a:gd name="connsiteY8" fmla="*/ 1475569 h 2825904"/>
              <a:gd name="connsiteX9" fmla="*/ 1003185 w 1141408"/>
              <a:gd name="connsiteY9" fmla="*/ 1007737 h 2825904"/>
              <a:gd name="connsiteX10" fmla="*/ 1141408 w 1141408"/>
              <a:gd name="connsiteY10" fmla="*/ 508007 h 2825904"/>
              <a:gd name="connsiteX0" fmla="*/ 407762 w 1141408"/>
              <a:gd name="connsiteY0" fmla="*/ 2825904 h 2825904"/>
              <a:gd name="connsiteX1" fmla="*/ 110050 w 1141408"/>
              <a:gd name="connsiteY1" fmla="*/ 1922137 h 2825904"/>
              <a:gd name="connsiteX2" fmla="*/ 35622 w 1141408"/>
              <a:gd name="connsiteY2" fmla="*/ 1209756 h 2825904"/>
              <a:gd name="connsiteX3" fmla="*/ 652311 w 1141408"/>
              <a:gd name="connsiteY3" fmla="*/ 189030 h 2825904"/>
              <a:gd name="connsiteX4" fmla="*/ 1098878 w 1141408"/>
              <a:gd name="connsiteY4" fmla="*/ 40175 h 2825904"/>
              <a:gd name="connsiteX5" fmla="*/ 726739 w 1141408"/>
              <a:gd name="connsiteY5" fmla="*/ 667495 h 2825904"/>
              <a:gd name="connsiteX6" fmla="*/ 280171 w 1141408"/>
              <a:gd name="connsiteY6" fmla="*/ 1241653 h 2825904"/>
              <a:gd name="connsiteX7" fmla="*/ 312069 w 1141408"/>
              <a:gd name="connsiteY7" fmla="*/ 1496834 h 2825904"/>
              <a:gd name="connsiteX8" fmla="*/ 987633 w 1141408"/>
              <a:gd name="connsiteY8" fmla="*/ 1475569 h 2825904"/>
              <a:gd name="connsiteX9" fmla="*/ 1003185 w 1141408"/>
              <a:gd name="connsiteY9" fmla="*/ 1007737 h 2825904"/>
              <a:gd name="connsiteX10" fmla="*/ 1141408 w 1141408"/>
              <a:gd name="connsiteY10" fmla="*/ 508007 h 2825904"/>
              <a:gd name="connsiteX0" fmla="*/ 407762 w 1141408"/>
              <a:gd name="connsiteY0" fmla="*/ 2825904 h 2825904"/>
              <a:gd name="connsiteX1" fmla="*/ 110050 w 1141408"/>
              <a:gd name="connsiteY1" fmla="*/ 1922137 h 2825904"/>
              <a:gd name="connsiteX2" fmla="*/ 35622 w 1141408"/>
              <a:gd name="connsiteY2" fmla="*/ 1209756 h 2825904"/>
              <a:gd name="connsiteX3" fmla="*/ 652311 w 1141408"/>
              <a:gd name="connsiteY3" fmla="*/ 189030 h 2825904"/>
              <a:gd name="connsiteX4" fmla="*/ 1098878 w 1141408"/>
              <a:gd name="connsiteY4" fmla="*/ 40175 h 2825904"/>
              <a:gd name="connsiteX5" fmla="*/ 726739 w 1141408"/>
              <a:gd name="connsiteY5" fmla="*/ 667495 h 2825904"/>
              <a:gd name="connsiteX6" fmla="*/ 280171 w 1141408"/>
              <a:gd name="connsiteY6" fmla="*/ 1241653 h 2825904"/>
              <a:gd name="connsiteX7" fmla="*/ 598672 w 1141408"/>
              <a:gd name="connsiteY7" fmla="*/ 1578720 h 2825904"/>
              <a:gd name="connsiteX8" fmla="*/ 987633 w 1141408"/>
              <a:gd name="connsiteY8" fmla="*/ 1475569 h 2825904"/>
              <a:gd name="connsiteX9" fmla="*/ 1003185 w 1141408"/>
              <a:gd name="connsiteY9" fmla="*/ 1007737 h 2825904"/>
              <a:gd name="connsiteX10" fmla="*/ 1141408 w 1141408"/>
              <a:gd name="connsiteY10" fmla="*/ 508007 h 2825904"/>
              <a:gd name="connsiteX0" fmla="*/ 407762 w 1141408"/>
              <a:gd name="connsiteY0" fmla="*/ 2825904 h 2825904"/>
              <a:gd name="connsiteX1" fmla="*/ 110050 w 1141408"/>
              <a:gd name="connsiteY1" fmla="*/ 1922137 h 2825904"/>
              <a:gd name="connsiteX2" fmla="*/ 35622 w 1141408"/>
              <a:gd name="connsiteY2" fmla="*/ 1209756 h 2825904"/>
              <a:gd name="connsiteX3" fmla="*/ 652311 w 1141408"/>
              <a:gd name="connsiteY3" fmla="*/ 189030 h 2825904"/>
              <a:gd name="connsiteX4" fmla="*/ 1098878 w 1141408"/>
              <a:gd name="connsiteY4" fmla="*/ 40175 h 2825904"/>
              <a:gd name="connsiteX5" fmla="*/ 726739 w 1141408"/>
              <a:gd name="connsiteY5" fmla="*/ 667495 h 2825904"/>
              <a:gd name="connsiteX6" fmla="*/ 566774 w 1141408"/>
              <a:gd name="connsiteY6" fmla="*/ 1268948 h 2825904"/>
              <a:gd name="connsiteX7" fmla="*/ 598672 w 1141408"/>
              <a:gd name="connsiteY7" fmla="*/ 1578720 h 2825904"/>
              <a:gd name="connsiteX8" fmla="*/ 987633 w 1141408"/>
              <a:gd name="connsiteY8" fmla="*/ 1475569 h 2825904"/>
              <a:gd name="connsiteX9" fmla="*/ 1003185 w 1141408"/>
              <a:gd name="connsiteY9" fmla="*/ 1007737 h 2825904"/>
              <a:gd name="connsiteX10" fmla="*/ 1141408 w 1141408"/>
              <a:gd name="connsiteY10" fmla="*/ 508007 h 2825904"/>
              <a:gd name="connsiteX0" fmla="*/ 305901 w 1039547"/>
              <a:gd name="connsiteY0" fmla="*/ 2824450 h 2824450"/>
              <a:gd name="connsiteX1" fmla="*/ 8189 w 1039547"/>
              <a:gd name="connsiteY1" fmla="*/ 1920683 h 2824450"/>
              <a:gd name="connsiteX2" fmla="*/ 124830 w 1039547"/>
              <a:gd name="connsiteY2" fmla="*/ 1167358 h 2824450"/>
              <a:gd name="connsiteX3" fmla="*/ 550450 w 1039547"/>
              <a:gd name="connsiteY3" fmla="*/ 187576 h 2824450"/>
              <a:gd name="connsiteX4" fmla="*/ 997017 w 1039547"/>
              <a:gd name="connsiteY4" fmla="*/ 38721 h 2824450"/>
              <a:gd name="connsiteX5" fmla="*/ 624878 w 1039547"/>
              <a:gd name="connsiteY5" fmla="*/ 666041 h 2824450"/>
              <a:gd name="connsiteX6" fmla="*/ 464913 w 1039547"/>
              <a:gd name="connsiteY6" fmla="*/ 1267494 h 2824450"/>
              <a:gd name="connsiteX7" fmla="*/ 496811 w 1039547"/>
              <a:gd name="connsiteY7" fmla="*/ 1577266 h 2824450"/>
              <a:gd name="connsiteX8" fmla="*/ 885772 w 1039547"/>
              <a:gd name="connsiteY8" fmla="*/ 1474115 h 2824450"/>
              <a:gd name="connsiteX9" fmla="*/ 901324 w 1039547"/>
              <a:gd name="connsiteY9" fmla="*/ 1006283 h 2824450"/>
              <a:gd name="connsiteX10" fmla="*/ 1039547 w 1039547"/>
              <a:gd name="connsiteY10" fmla="*/ 506553 h 2824450"/>
              <a:gd name="connsiteX0" fmla="*/ 217817 w 951463"/>
              <a:gd name="connsiteY0" fmla="*/ 2824450 h 2824450"/>
              <a:gd name="connsiteX1" fmla="*/ 42935 w 951463"/>
              <a:gd name="connsiteY1" fmla="*/ 1920683 h 2824450"/>
              <a:gd name="connsiteX2" fmla="*/ 36746 w 951463"/>
              <a:gd name="connsiteY2" fmla="*/ 1167358 h 2824450"/>
              <a:gd name="connsiteX3" fmla="*/ 462366 w 951463"/>
              <a:gd name="connsiteY3" fmla="*/ 187576 h 2824450"/>
              <a:gd name="connsiteX4" fmla="*/ 908933 w 951463"/>
              <a:gd name="connsiteY4" fmla="*/ 38721 h 2824450"/>
              <a:gd name="connsiteX5" fmla="*/ 536794 w 951463"/>
              <a:gd name="connsiteY5" fmla="*/ 666041 h 2824450"/>
              <a:gd name="connsiteX6" fmla="*/ 376829 w 951463"/>
              <a:gd name="connsiteY6" fmla="*/ 1267494 h 2824450"/>
              <a:gd name="connsiteX7" fmla="*/ 408727 w 951463"/>
              <a:gd name="connsiteY7" fmla="*/ 1577266 h 2824450"/>
              <a:gd name="connsiteX8" fmla="*/ 797688 w 951463"/>
              <a:gd name="connsiteY8" fmla="*/ 1474115 h 2824450"/>
              <a:gd name="connsiteX9" fmla="*/ 813240 w 951463"/>
              <a:gd name="connsiteY9" fmla="*/ 1006283 h 2824450"/>
              <a:gd name="connsiteX10" fmla="*/ 951463 w 951463"/>
              <a:gd name="connsiteY10" fmla="*/ 506553 h 2824450"/>
              <a:gd name="connsiteX0" fmla="*/ 217817 w 951463"/>
              <a:gd name="connsiteY0" fmla="*/ 2824450 h 2824450"/>
              <a:gd name="connsiteX1" fmla="*/ 42935 w 951463"/>
              <a:gd name="connsiteY1" fmla="*/ 1920683 h 2824450"/>
              <a:gd name="connsiteX2" fmla="*/ 36746 w 951463"/>
              <a:gd name="connsiteY2" fmla="*/ 1167358 h 2824450"/>
              <a:gd name="connsiteX3" fmla="*/ 462366 w 951463"/>
              <a:gd name="connsiteY3" fmla="*/ 187576 h 2824450"/>
              <a:gd name="connsiteX4" fmla="*/ 908933 w 951463"/>
              <a:gd name="connsiteY4" fmla="*/ 38721 h 2824450"/>
              <a:gd name="connsiteX5" fmla="*/ 536794 w 951463"/>
              <a:gd name="connsiteY5" fmla="*/ 666041 h 2824450"/>
              <a:gd name="connsiteX6" fmla="*/ 376829 w 951463"/>
              <a:gd name="connsiteY6" fmla="*/ 1267494 h 2824450"/>
              <a:gd name="connsiteX7" fmla="*/ 408727 w 951463"/>
              <a:gd name="connsiteY7" fmla="*/ 1577266 h 2824450"/>
              <a:gd name="connsiteX8" fmla="*/ 743097 w 951463"/>
              <a:gd name="connsiteY8" fmla="*/ 1269398 h 2824450"/>
              <a:gd name="connsiteX9" fmla="*/ 813240 w 951463"/>
              <a:gd name="connsiteY9" fmla="*/ 1006283 h 2824450"/>
              <a:gd name="connsiteX10" fmla="*/ 951463 w 951463"/>
              <a:gd name="connsiteY10" fmla="*/ 506553 h 2824450"/>
              <a:gd name="connsiteX0" fmla="*/ 217817 w 951463"/>
              <a:gd name="connsiteY0" fmla="*/ 2824450 h 2824450"/>
              <a:gd name="connsiteX1" fmla="*/ 42935 w 951463"/>
              <a:gd name="connsiteY1" fmla="*/ 1920683 h 2824450"/>
              <a:gd name="connsiteX2" fmla="*/ 36746 w 951463"/>
              <a:gd name="connsiteY2" fmla="*/ 1167358 h 2824450"/>
              <a:gd name="connsiteX3" fmla="*/ 462366 w 951463"/>
              <a:gd name="connsiteY3" fmla="*/ 187576 h 2824450"/>
              <a:gd name="connsiteX4" fmla="*/ 908933 w 951463"/>
              <a:gd name="connsiteY4" fmla="*/ 38721 h 2824450"/>
              <a:gd name="connsiteX5" fmla="*/ 536794 w 951463"/>
              <a:gd name="connsiteY5" fmla="*/ 666041 h 2824450"/>
              <a:gd name="connsiteX6" fmla="*/ 376829 w 951463"/>
              <a:gd name="connsiteY6" fmla="*/ 1267494 h 2824450"/>
              <a:gd name="connsiteX7" fmla="*/ 408727 w 951463"/>
              <a:gd name="connsiteY7" fmla="*/ 1577266 h 2824450"/>
              <a:gd name="connsiteX8" fmla="*/ 743097 w 951463"/>
              <a:gd name="connsiteY8" fmla="*/ 1269398 h 2824450"/>
              <a:gd name="connsiteX9" fmla="*/ 813240 w 951463"/>
              <a:gd name="connsiteY9" fmla="*/ 1006283 h 2824450"/>
              <a:gd name="connsiteX10" fmla="*/ 951463 w 951463"/>
              <a:gd name="connsiteY10" fmla="*/ 506553 h 2824450"/>
              <a:gd name="connsiteX0" fmla="*/ 217817 w 951463"/>
              <a:gd name="connsiteY0" fmla="*/ 2824450 h 2824450"/>
              <a:gd name="connsiteX1" fmla="*/ 42935 w 951463"/>
              <a:gd name="connsiteY1" fmla="*/ 1920683 h 2824450"/>
              <a:gd name="connsiteX2" fmla="*/ 36746 w 951463"/>
              <a:gd name="connsiteY2" fmla="*/ 1167358 h 2824450"/>
              <a:gd name="connsiteX3" fmla="*/ 462366 w 951463"/>
              <a:gd name="connsiteY3" fmla="*/ 187576 h 2824450"/>
              <a:gd name="connsiteX4" fmla="*/ 908933 w 951463"/>
              <a:gd name="connsiteY4" fmla="*/ 38721 h 2824450"/>
              <a:gd name="connsiteX5" fmla="*/ 536794 w 951463"/>
              <a:gd name="connsiteY5" fmla="*/ 666041 h 2824450"/>
              <a:gd name="connsiteX6" fmla="*/ 376829 w 951463"/>
              <a:gd name="connsiteY6" fmla="*/ 1267494 h 2824450"/>
              <a:gd name="connsiteX7" fmla="*/ 408727 w 951463"/>
              <a:gd name="connsiteY7" fmla="*/ 1577266 h 2824450"/>
              <a:gd name="connsiteX8" fmla="*/ 813240 w 951463"/>
              <a:gd name="connsiteY8" fmla="*/ 1006283 h 2824450"/>
              <a:gd name="connsiteX9" fmla="*/ 951463 w 951463"/>
              <a:gd name="connsiteY9" fmla="*/ 506553 h 2824450"/>
              <a:gd name="connsiteX0" fmla="*/ 217817 w 951463"/>
              <a:gd name="connsiteY0" fmla="*/ 2824450 h 2824450"/>
              <a:gd name="connsiteX1" fmla="*/ 42935 w 951463"/>
              <a:gd name="connsiteY1" fmla="*/ 1920683 h 2824450"/>
              <a:gd name="connsiteX2" fmla="*/ 36746 w 951463"/>
              <a:gd name="connsiteY2" fmla="*/ 1167358 h 2824450"/>
              <a:gd name="connsiteX3" fmla="*/ 462366 w 951463"/>
              <a:gd name="connsiteY3" fmla="*/ 187576 h 2824450"/>
              <a:gd name="connsiteX4" fmla="*/ 908933 w 951463"/>
              <a:gd name="connsiteY4" fmla="*/ 38721 h 2824450"/>
              <a:gd name="connsiteX5" fmla="*/ 536794 w 951463"/>
              <a:gd name="connsiteY5" fmla="*/ 666041 h 2824450"/>
              <a:gd name="connsiteX6" fmla="*/ 376829 w 951463"/>
              <a:gd name="connsiteY6" fmla="*/ 1267494 h 2824450"/>
              <a:gd name="connsiteX7" fmla="*/ 463318 w 951463"/>
              <a:gd name="connsiteY7" fmla="*/ 1522675 h 2824450"/>
              <a:gd name="connsiteX8" fmla="*/ 813240 w 951463"/>
              <a:gd name="connsiteY8" fmla="*/ 1006283 h 2824450"/>
              <a:gd name="connsiteX9" fmla="*/ 951463 w 951463"/>
              <a:gd name="connsiteY9" fmla="*/ 506553 h 2824450"/>
              <a:gd name="connsiteX0" fmla="*/ 183040 w 916686"/>
              <a:gd name="connsiteY0" fmla="*/ 2824450 h 2824450"/>
              <a:gd name="connsiteX1" fmla="*/ 8158 w 916686"/>
              <a:gd name="connsiteY1" fmla="*/ 1920683 h 2824450"/>
              <a:gd name="connsiteX2" fmla="*/ 70208 w 916686"/>
              <a:gd name="connsiteY2" fmla="*/ 1167358 h 2824450"/>
              <a:gd name="connsiteX3" fmla="*/ 427589 w 916686"/>
              <a:gd name="connsiteY3" fmla="*/ 187576 h 2824450"/>
              <a:gd name="connsiteX4" fmla="*/ 874156 w 916686"/>
              <a:gd name="connsiteY4" fmla="*/ 38721 h 2824450"/>
              <a:gd name="connsiteX5" fmla="*/ 502017 w 916686"/>
              <a:gd name="connsiteY5" fmla="*/ 666041 h 2824450"/>
              <a:gd name="connsiteX6" fmla="*/ 342052 w 916686"/>
              <a:gd name="connsiteY6" fmla="*/ 1267494 h 2824450"/>
              <a:gd name="connsiteX7" fmla="*/ 428541 w 916686"/>
              <a:gd name="connsiteY7" fmla="*/ 1522675 h 2824450"/>
              <a:gd name="connsiteX8" fmla="*/ 778463 w 916686"/>
              <a:gd name="connsiteY8" fmla="*/ 1006283 h 2824450"/>
              <a:gd name="connsiteX9" fmla="*/ 916686 w 916686"/>
              <a:gd name="connsiteY9" fmla="*/ 506553 h 2824450"/>
              <a:gd name="connsiteX0" fmla="*/ 183040 w 916686"/>
              <a:gd name="connsiteY0" fmla="*/ 2824450 h 2824450"/>
              <a:gd name="connsiteX1" fmla="*/ 8158 w 916686"/>
              <a:gd name="connsiteY1" fmla="*/ 1920683 h 2824450"/>
              <a:gd name="connsiteX2" fmla="*/ 70208 w 916686"/>
              <a:gd name="connsiteY2" fmla="*/ 1167358 h 2824450"/>
              <a:gd name="connsiteX3" fmla="*/ 427589 w 916686"/>
              <a:gd name="connsiteY3" fmla="*/ 187576 h 2824450"/>
              <a:gd name="connsiteX4" fmla="*/ 874156 w 916686"/>
              <a:gd name="connsiteY4" fmla="*/ 38721 h 2824450"/>
              <a:gd name="connsiteX5" fmla="*/ 502017 w 916686"/>
              <a:gd name="connsiteY5" fmla="*/ 666041 h 2824450"/>
              <a:gd name="connsiteX6" fmla="*/ 342052 w 916686"/>
              <a:gd name="connsiteY6" fmla="*/ 1267494 h 2824450"/>
              <a:gd name="connsiteX7" fmla="*/ 633257 w 916686"/>
              <a:gd name="connsiteY7" fmla="*/ 1563619 h 2824450"/>
              <a:gd name="connsiteX8" fmla="*/ 778463 w 916686"/>
              <a:gd name="connsiteY8" fmla="*/ 1006283 h 2824450"/>
              <a:gd name="connsiteX9" fmla="*/ 916686 w 916686"/>
              <a:gd name="connsiteY9" fmla="*/ 506553 h 2824450"/>
              <a:gd name="connsiteX0" fmla="*/ 183040 w 916686"/>
              <a:gd name="connsiteY0" fmla="*/ 2824450 h 2824450"/>
              <a:gd name="connsiteX1" fmla="*/ 8158 w 916686"/>
              <a:gd name="connsiteY1" fmla="*/ 1920683 h 2824450"/>
              <a:gd name="connsiteX2" fmla="*/ 70208 w 916686"/>
              <a:gd name="connsiteY2" fmla="*/ 1167358 h 2824450"/>
              <a:gd name="connsiteX3" fmla="*/ 427589 w 916686"/>
              <a:gd name="connsiteY3" fmla="*/ 187576 h 2824450"/>
              <a:gd name="connsiteX4" fmla="*/ 874156 w 916686"/>
              <a:gd name="connsiteY4" fmla="*/ 38721 h 2824450"/>
              <a:gd name="connsiteX5" fmla="*/ 502017 w 916686"/>
              <a:gd name="connsiteY5" fmla="*/ 666041 h 2824450"/>
              <a:gd name="connsiteX6" fmla="*/ 342052 w 916686"/>
              <a:gd name="connsiteY6" fmla="*/ 1267494 h 2824450"/>
              <a:gd name="connsiteX7" fmla="*/ 633257 w 916686"/>
              <a:gd name="connsiteY7" fmla="*/ 1563619 h 2824450"/>
              <a:gd name="connsiteX8" fmla="*/ 887645 w 916686"/>
              <a:gd name="connsiteY8" fmla="*/ 1088170 h 2824450"/>
              <a:gd name="connsiteX9" fmla="*/ 916686 w 916686"/>
              <a:gd name="connsiteY9" fmla="*/ 506553 h 2824450"/>
              <a:gd name="connsiteX0" fmla="*/ 186245 w 919891"/>
              <a:gd name="connsiteY0" fmla="*/ 2813298 h 2813298"/>
              <a:gd name="connsiteX1" fmla="*/ 11363 w 919891"/>
              <a:gd name="connsiteY1" fmla="*/ 1909531 h 2813298"/>
              <a:gd name="connsiteX2" fmla="*/ 73413 w 919891"/>
              <a:gd name="connsiteY2" fmla="*/ 1156206 h 2813298"/>
              <a:gd name="connsiteX3" fmla="*/ 526328 w 919891"/>
              <a:gd name="connsiteY3" fmla="*/ 217368 h 2813298"/>
              <a:gd name="connsiteX4" fmla="*/ 877361 w 919891"/>
              <a:gd name="connsiteY4" fmla="*/ 27569 h 2813298"/>
              <a:gd name="connsiteX5" fmla="*/ 505222 w 919891"/>
              <a:gd name="connsiteY5" fmla="*/ 654889 h 2813298"/>
              <a:gd name="connsiteX6" fmla="*/ 345257 w 919891"/>
              <a:gd name="connsiteY6" fmla="*/ 1256342 h 2813298"/>
              <a:gd name="connsiteX7" fmla="*/ 636462 w 919891"/>
              <a:gd name="connsiteY7" fmla="*/ 1552467 h 2813298"/>
              <a:gd name="connsiteX8" fmla="*/ 890850 w 919891"/>
              <a:gd name="connsiteY8" fmla="*/ 1077018 h 2813298"/>
              <a:gd name="connsiteX9" fmla="*/ 919891 w 919891"/>
              <a:gd name="connsiteY9" fmla="*/ 495401 h 2813298"/>
              <a:gd name="connsiteX0" fmla="*/ 186245 w 1054807"/>
              <a:gd name="connsiteY0" fmla="*/ 2738112 h 2738112"/>
              <a:gd name="connsiteX1" fmla="*/ 11363 w 1054807"/>
              <a:gd name="connsiteY1" fmla="*/ 1834345 h 2738112"/>
              <a:gd name="connsiteX2" fmla="*/ 73413 w 1054807"/>
              <a:gd name="connsiteY2" fmla="*/ 1081020 h 2738112"/>
              <a:gd name="connsiteX3" fmla="*/ 526328 w 1054807"/>
              <a:gd name="connsiteY3" fmla="*/ 142182 h 2738112"/>
              <a:gd name="connsiteX4" fmla="*/ 1054782 w 1054807"/>
              <a:gd name="connsiteY4" fmla="*/ 47918 h 2738112"/>
              <a:gd name="connsiteX5" fmla="*/ 505222 w 1054807"/>
              <a:gd name="connsiteY5" fmla="*/ 579703 h 2738112"/>
              <a:gd name="connsiteX6" fmla="*/ 345257 w 1054807"/>
              <a:gd name="connsiteY6" fmla="*/ 1181156 h 2738112"/>
              <a:gd name="connsiteX7" fmla="*/ 636462 w 1054807"/>
              <a:gd name="connsiteY7" fmla="*/ 1477281 h 2738112"/>
              <a:gd name="connsiteX8" fmla="*/ 890850 w 1054807"/>
              <a:gd name="connsiteY8" fmla="*/ 1001832 h 2738112"/>
              <a:gd name="connsiteX9" fmla="*/ 919891 w 1054807"/>
              <a:gd name="connsiteY9" fmla="*/ 420215 h 2738112"/>
              <a:gd name="connsiteX0" fmla="*/ 186245 w 1054842"/>
              <a:gd name="connsiteY0" fmla="*/ 2744986 h 2744986"/>
              <a:gd name="connsiteX1" fmla="*/ 11363 w 1054842"/>
              <a:gd name="connsiteY1" fmla="*/ 1841219 h 2744986"/>
              <a:gd name="connsiteX2" fmla="*/ 73413 w 1054842"/>
              <a:gd name="connsiteY2" fmla="*/ 1087894 h 2744986"/>
              <a:gd name="connsiteX3" fmla="*/ 526328 w 1054842"/>
              <a:gd name="connsiteY3" fmla="*/ 149056 h 2744986"/>
              <a:gd name="connsiteX4" fmla="*/ 1054782 w 1054842"/>
              <a:gd name="connsiteY4" fmla="*/ 54792 h 2744986"/>
              <a:gd name="connsiteX5" fmla="*/ 559813 w 1054842"/>
              <a:gd name="connsiteY5" fmla="*/ 682112 h 2744986"/>
              <a:gd name="connsiteX6" fmla="*/ 345257 w 1054842"/>
              <a:gd name="connsiteY6" fmla="*/ 1188030 h 2744986"/>
              <a:gd name="connsiteX7" fmla="*/ 636462 w 1054842"/>
              <a:gd name="connsiteY7" fmla="*/ 1484155 h 2744986"/>
              <a:gd name="connsiteX8" fmla="*/ 890850 w 1054842"/>
              <a:gd name="connsiteY8" fmla="*/ 1008706 h 2744986"/>
              <a:gd name="connsiteX9" fmla="*/ 919891 w 1054842"/>
              <a:gd name="connsiteY9" fmla="*/ 427089 h 2744986"/>
              <a:gd name="connsiteX0" fmla="*/ 186245 w 1054845"/>
              <a:gd name="connsiteY0" fmla="*/ 2744986 h 2744986"/>
              <a:gd name="connsiteX1" fmla="*/ 11363 w 1054845"/>
              <a:gd name="connsiteY1" fmla="*/ 1841219 h 2744986"/>
              <a:gd name="connsiteX2" fmla="*/ 73413 w 1054845"/>
              <a:gd name="connsiteY2" fmla="*/ 1087894 h 2744986"/>
              <a:gd name="connsiteX3" fmla="*/ 526328 w 1054845"/>
              <a:gd name="connsiteY3" fmla="*/ 149056 h 2744986"/>
              <a:gd name="connsiteX4" fmla="*/ 1054782 w 1054845"/>
              <a:gd name="connsiteY4" fmla="*/ 54792 h 2744986"/>
              <a:gd name="connsiteX5" fmla="*/ 559813 w 1054845"/>
              <a:gd name="connsiteY5" fmla="*/ 682112 h 2744986"/>
              <a:gd name="connsiteX6" fmla="*/ 249722 w 1054845"/>
              <a:gd name="connsiteY6" fmla="*/ 1351803 h 2744986"/>
              <a:gd name="connsiteX7" fmla="*/ 636462 w 1054845"/>
              <a:gd name="connsiteY7" fmla="*/ 1484155 h 2744986"/>
              <a:gd name="connsiteX8" fmla="*/ 890850 w 1054845"/>
              <a:gd name="connsiteY8" fmla="*/ 1008706 h 2744986"/>
              <a:gd name="connsiteX9" fmla="*/ 919891 w 1054845"/>
              <a:gd name="connsiteY9" fmla="*/ 427089 h 2744986"/>
              <a:gd name="connsiteX0" fmla="*/ 186245 w 1054845"/>
              <a:gd name="connsiteY0" fmla="*/ 2744986 h 2744986"/>
              <a:gd name="connsiteX1" fmla="*/ 11363 w 1054845"/>
              <a:gd name="connsiteY1" fmla="*/ 1841219 h 2744986"/>
              <a:gd name="connsiteX2" fmla="*/ 73413 w 1054845"/>
              <a:gd name="connsiteY2" fmla="*/ 1087894 h 2744986"/>
              <a:gd name="connsiteX3" fmla="*/ 526328 w 1054845"/>
              <a:gd name="connsiteY3" fmla="*/ 149056 h 2744986"/>
              <a:gd name="connsiteX4" fmla="*/ 1054782 w 1054845"/>
              <a:gd name="connsiteY4" fmla="*/ 54792 h 2744986"/>
              <a:gd name="connsiteX5" fmla="*/ 559813 w 1054845"/>
              <a:gd name="connsiteY5" fmla="*/ 682112 h 2744986"/>
              <a:gd name="connsiteX6" fmla="*/ 249722 w 1054845"/>
              <a:gd name="connsiteY6" fmla="*/ 1351803 h 2744986"/>
              <a:gd name="connsiteX7" fmla="*/ 663757 w 1054845"/>
              <a:gd name="connsiteY7" fmla="*/ 1347677 h 2744986"/>
              <a:gd name="connsiteX8" fmla="*/ 890850 w 1054845"/>
              <a:gd name="connsiteY8" fmla="*/ 1008706 h 2744986"/>
              <a:gd name="connsiteX9" fmla="*/ 919891 w 1054845"/>
              <a:gd name="connsiteY9" fmla="*/ 427089 h 2744986"/>
              <a:gd name="connsiteX0" fmla="*/ 186245 w 1054843"/>
              <a:gd name="connsiteY0" fmla="*/ 2744986 h 2744986"/>
              <a:gd name="connsiteX1" fmla="*/ 11363 w 1054843"/>
              <a:gd name="connsiteY1" fmla="*/ 1841219 h 2744986"/>
              <a:gd name="connsiteX2" fmla="*/ 73413 w 1054843"/>
              <a:gd name="connsiteY2" fmla="*/ 1087894 h 2744986"/>
              <a:gd name="connsiteX3" fmla="*/ 526328 w 1054843"/>
              <a:gd name="connsiteY3" fmla="*/ 149056 h 2744986"/>
              <a:gd name="connsiteX4" fmla="*/ 1054782 w 1054843"/>
              <a:gd name="connsiteY4" fmla="*/ 54792 h 2744986"/>
              <a:gd name="connsiteX5" fmla="*/ 559813 w 1054843"/>
              <a:gd name="connsiteY5" fmla="*/ 682112 h 2744986"/>
              <a:gd name="connsiteX6" fmla="*/ 290665 w 1054843"/>
              <a:gd name="connsiteY6" fmla="*/ 1420041 h 2744986"/>
              <a:gd name="connsiteX7" fmla="*/ 663757 w 1054843"/>
              <a:gd name="connsiteY7" fmla="*/ 1347677 h 2744986"/>
              <a:gd name="connsiteX8" fmla="*/ 890850 w 1054843"/>
              <a:gd name="connsiteY8" fmla="*/ 1008706 h 2744986"/>
              <a:gd name="connsiteX9" fmla="*/ 919891 w 1054843"/>
              <a:gd name="connsiteY9" fmla="*/ 427089 h 2744986"/>
              <a:gd name="connsiteX0" fmla="*/ 186245 w 1054843"/>
              <a:gd name="connsiteY0" fmla="*/ 2744986 h 2744986"/>
              <a:gd name="connsiteX1" fmla="*/ 11363 w 1054843"/>
              <a:gd name="connsiteY1" fmla="*/ 1841219 h 2744986"/>
              <a:gd name="connsiteX2" fmla="*/ 73413 w 1054843"/>
              <a:gd name="connsiteY2" fmla="*/ 1087894 h 2744986"/>
              <a:gd name="connsiteX3" fmla="*/ 526328 w 1054843"/>
              <a:gd name="connsiteY3" fmla="*/ 149056 h 2744986"/>
              <a:gd name="connsiteX4" fmla="*/ 1054782 w 1054843"/>
              <a:gd name="connsiteY4" fmla="*/ 54792 h 2744986"/>
              <a:gd name="connsiteX5" fmla="*/ 559813 w 1054843"/>
              <a:gd name="connsiteY5" fmla="*/ 682112 h 2744986"/>
              <a:gd name="connsiteX6" fmla="*/ 290665 w 1054843"/>
              <a:gd name="connsiteY6" fmla="*/ 1420041 h 2744986"/>
              <a:gd name="connsiteX7" fmla="*/ 581871 w 1054843"/>
              <a:gd name="connsiteY7" fmla="*/ 1320382 h 2744986"/>
              <a:gd name="connsiteX8" fmla="*/ 890850 w 1054843"/>
              <a:gd name="connsiteY8" fmla="*/ 1008706 h 2744986"/>
              <a:gd name="connsiteX9" fmla="*/ 919891 w 1054843"/>
              <a:gd name="connsiteY9" fmla="*/ 427089 h 2744986"/>
              <a:gd name="connsiteX0" fmla="*/ 186245 w 1054843"/>
              <a:gd name="connsiteY0" fmla="*/ 2744986 h 2744986"/>
              <a:gd name="connsiteX1" fmla="*/ 11363 w 1054843"/>
              <a:gd name="connsiteY1" fmla="*/ 1841219 h 2744986"/>
              <a:gd name="connsiteX2" fmla="*/ 73413 w 1054843"/>
              <a:gd name="connsiteY2" fmla="*/ 1087894 h 2744986"/>
              <a:gd name="connsiteX3" fmla="*/ 526328 w 1054843"/>
              <a:gd name="connsiteY3" fmla="*/ 149056 h 2744986"/>
              <a:gd name="connsiteX4" fmla="*/ 1054782 w 1054843"/>
              <a:gd name="connsiteY4" fmla="*/ 54792 h 2744986"/>
              <a:gd name="connsiteX5" fmla="*/ 559813 w 1054843"/>
              <a:gd name="connsiteY5" fmla="*/ 682112 h 2744986"/>
              <a:gd name="connsiteX6" fmla="*/ 290665 w 1054843"/>
              <a:gd name="connsiteY6" fmla="*/ 1420041 h 2744986"/>
              <a:gd name="connsiteX7" fmla="*/ 581871 w 1054843"/>
              <a:gd name="connsiteY7" fmla="*/ 1320382 h 2744986"/>
              <a:gd name="connsiteX8" fmla="*/ 781668 w 1054843"/>
              <a:gd name="connsiteY8" fmla="*/ 940467 h 2744986"/>
              <a:gd name="connsiteX9" fmla="*/ 919891 w 1054843"/>
              <a:gd name="connsiteY9" fmla="*/ 427089 h 2744986"/>
              <a:gd name="connsiteX0" fmla="*/ 186245 w 1054843"/>
              <a:gd name="connsiteY0" fmla="*/ 2744986 h 2744986"/>
              <a:gd name="connsiteX1" fmla="*/ 11363 w 1054843"/>
              <a:gd name="connsiteY1" fmla="*/ 1841219 h 2744986"/>
              <a:gd name="connsiteX2" fmla="*/ 73413 w 1054843"/>
              <a:gd name="connsiteY2" fmla="*/ 1087894 h 2744986"/>
              <a:gd name="connsiteX3" fmla="*/ 526328 w 1054843"/>
              <a:gd name="connsiteY3" fmla="*/ 149056 h 2744986"/>
              <a:gd name="connsiteX4" fmla="*/ 1054782 w 1054843"/>
              <a:gd name="connsiteY4" fmla="*/ 54792 h 2744986"/>
              <a:gd name="connsiteX5" fmla="*/ 559813 w 1054843"/>
              <a:gd name="connsiteY5" fmla="*/ 682112 h 2744986"/>
              <a:gd name="connsiteX6" fmla="*/ 290665 w 1054843"/>
              <a:gd name="connsiteY6" fmla="*/ 1420041 h 2744986"/>
              <a:gd name="connsiteX7" fmla="*/ 581871 w 1054843"/>
              <a:gd name="connsiteY7" fmla="*/ 1320382 h 2744986"/>
              <a:gd name="connsiteX8" fmla="*/ 808963 w 1054843"/>
              <a:gd name="connsiteY8" fmla="*/ 995058 h 2744986"/>
              <a:gd name="connsiteX9" fmla="*/ 919891 w 1054843"/>
              <a:gd name="connsiteY9" fmla="*/ 427089 h 2744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54843" h="2744986">
                <a:moveTo>
                  <a:pt x="186245" y="2744986"/>
                </a:moveTo>
                <a:cubicBezTo>
                  <a:pt x="81691" y="2507525"/>
                  <a:pt x="30168" y="2117401"/>
                  <a:pt x="11363" y="1841219"/>
                </a:cubicBezTo>
                <a:cubicBezTo>
                  <a:pt x="-7442" y="1565037"/>
                  <a:pt x="-12415" y="1369921"/>
                  <a:pt x="73413" y="1087894"/>
                </a:cubicBezTo>
                <a:cubicBezTo>
                  <a:pt x="159241" y="805867"/>
                  <a:pt x="362767" y="321240"/>
                  <a:pt x="526328" y="149056"/>
                </a:cubicBezTo>
                <a:cubicBezTo>
                  <a:pt x="689889" y="-23128"/>
                  <a:pt x="1049201" y="-34051"/>
                  <a:pt x="1054782" y="54792"/>
                </a:cubicBezTo>
                <a:cubicBezTo>
                  <a:pt x="1060363" y="143635"/>
                  <a:pt x="687166" y="454570"/>
                  <a:pt x="559813" y="682112"/>
                </a:cubicBezTo>
                <a:cubicBezTo>
                  <a:pt x="432460" y="909654"/>
                  <a:pt x="286989" y="1313663"/>
                  <a:pt x="290665" y="1420041"/>
                </a:cubicBezTo>
                <a:cubicBezTo>
                  <a:pt x="294341" y="1526419"/>
                  <a:pt x="509136" y="1363917"/>
                  <a:pt x="581871" y="1320382"/>
                </a:cubicBezTo>
                <a:cubicBezTo>
                  <a:pt x="654606" y="1276847"/>
                  <a:pt x="752626" y="1143940"/>
                  <a:pt x="808963" y="995058"/>
                </a:cubicBezTo>
                <a:cubicBezTo>
                  <a:pt x="865300" y="846176"/>
                  <a:pt x="911030" y="550249"/>
                  <a:pt x="919891" y="427089"/>
                </a:cubicBezTo>
              </a:path>
            </a:pathLst>
          </a:custGeom>
          <a:noFill/>
          <a:ln w="149225">
            <a:solidFill>
              <a:srgbClr val="66CCFF"/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Freeform 94"/>
          <p:cNvSpPr/>
          <p:nvPr/>
        </p:nvSpPr>
        <p:spPr>
          <a:xfrm>
            <a:off x="3185632" y="997562"/>
            <a:ext cx="1867619" cy="2697622"/>
          </a:xfrm>
          <a:custGeom>
            <a:avLst/>
            <a:gdLst>
              <a:gd name="connsiteX0" fmla="*/ 1162400 w 2132072"/>
              <a:gd name="connsiteY0" fmla="*/ 0 h 2631672"/>
              <a:gd name="connsiteX1" fmla="*/ 1831871 w 2132072"/>
              <a:gd name="connsiteY1" fmla="*/ 1110343 h 2631672"/>
              <a:gd name="connsiteX2" fmla="*/ 2093128 w 2132072"/>
              <a:gd name="connsiteY2" fmla="*/ 2481943 h 2631672"/>
              <a:gd name="connsiteX3" fmla="*/ 1031771 w 2132072"/>
              <a:gd name="connsiteY3" fmla="*/ 2367643 h 2631672"/>
              <a:gd name="connsiteX4" fmla="*/ 166357 w 2132072"/>
              <a:gd name="connsiteY4" fmla="*/ 2596243 h 2631672"/>
              <a:gd name="connsiteX5" fmla="*/ 35728 w 2132072"/>
              <a:gd name="connsiteY5" fmla="*/ 1485900 h 2631672"/>
              <a:gd name="connsiteX6" fmla="*/ 607228 w 2132072"/>
              <a:gd name="connsiteY6" fmla="*/ 571500 h 2631672"/>
              <a:gd name="connsiteX7" fmla="*/ 558243 w 2132072"/>
              <a:gd name="connsiteY7" fmla="*/ 587829 h 2631672"/>
              <a:gd name="connsiteX0" fmla="*/ 1167234 w 2136906"/>
              <a:gd name="connsiteY0" fmla="*/ 0 h 2631672"/>
              <a:gd name="connsiteX1" fmla="*/ 1836705 w 2136906"/>
              <a:gd name="connsiteY1" fmla="*/ 1110343 h 2631672"/>
              <a:gd name="connsiteX2" fmla="*/ 2097962 w 2136906"/>
              <a:gd name="connsiteY2" fmla="*/ 2481943 h 2631672"/>
              <a:gd name="connsiteX3" fmla="*/ 1036605 w 2136906"/>
              <a:gd name="connsiteY3" fmla="*/ 2367643 h 2631672"/>
              <a:gd name="connsiteX4" fmla="*/ 171191 w 2136906"/>
              <a:gd name="connsiteY4" fmla="*/ 2596243 h 2631672"/>
              <a:gd name="connsiteX5" fmla="*/ 40562 w 2136906"/>
              <a:gd name="connsiteY5" fmla="*/ 1485900 h 2631672"/>
              <a:gd name="connsiteX6" fmla="*/ 677377 w 2136906"/>
              <a:gd name="connsiteY6" fmla="*/ 473528 h 2631672"/>
              <a:gd name="connsiteX7" fmla="*/ 563077 w 2136906"/>
              <a:gd name="connsiteY7" fmla="*/ 587829 h 2631672"/>
              <a:gd name="connsiteX0" fmla="*/ 1167234 w 2136906"/>
              <a:gd name="connsiteY0" fmla="*/ 0 h 2631672"/>
              <a:gd name="connsiteX1" fmla="*/ 1836705 w 2136906"/>
              <a:gd name="connsiteY1" fmla="*/ 1110343 h 2631672"/>
              <a:gd name="connsiteX2" fmla="*/ 2097962 w 2136906"/>
              <a:gd name="connsiteY2" fmla="*/ 2481943 h 2631672"/>
              <a:gd name="connsiteX3" fmla="*/ 1036605 w 2136906"/>
              <a:gd name="connsiteY3" fmla="*/ 2367643 h 2631672"/>
              <a:gd name="connsiteX4" fmla="*/ 171191 w 2136906"/>
              <a:gd name="connsiteY4" fmla="*/ 2596243 h 2631672"/>
              <a:gd name="connsiteX5" fmla="*/ 40562 w 2136906"/>
              <a:gd name="connsiteY5" fmla="*/ 1485900 h 2631672"/>
              <a:gd name="connsiteX6" fmla="*/ 677377 w 2136906"/>
              <a:gd name="connsiteY6" fmla="*/ 473528 h 2631672"/>
              <a:gd name="connsiteX7" fmla="*/ 563077 w 2136906"/>
              <a:gd name="connsiteY7" fmla="*/ 587829 h 2631672"/>
              <a:gd name="connsiteX0" fmla="*/ 1158776 w 2128448"/>
              <a:gd name="connsiteY0" fmla="*/ 0 h 2631672"/>
              <a:gd name="connsiteX1" fmla="*/ 1828247 w 2128448"/>
              <a:gd name="connsiteY1" fmla="*/ 1110343 h 2631672"/>
              <a:gd name="connsiteX2" fmla="*/ 2089504 w 2128448"/>
              <a:gd name="connsiteY2" fmla="*/ 2481943 h 2631672"/>
              <a:gd name="connsiteX3" fmla="*/ 1028147 w 2128448"/>
              <a:gd name="connsiteY3" fmla="*/ 2367643 h 2631672"/>
              <a:gd name="connsiteX4" fmla="*/ 162733 w 2128448"/>
              <a:gd name="connsiteY4" fmla="*/ 2596243 h 2631672"/>
              <a:gd name="connsiteX5" fmla="*/ 32104 w 2128448"/>
              <a:gd name="connsiteY5" fmla="*/ 1485900 h 2631672"/>
              <a:gd name="connsiteX6" fmla="*/ 554619 w 2128448"/>
              <a:gd name="connsiteY6" fmla="*/ 587829 h 2631672"/>
              <a:gd name="connsiteX0" fmla="*/ 1172153 w 2141825"/>
              <a:gd name="connsiteY0" fmla="*/ 0 h 2631672"/>
              <a:gd name="connsiteX1" fmla="*/ 1841624 w 2141825"/>
              <a:gd name="connsiteY1" fmla="*/ 1110343 h 2631672"/>
              <a:gd name="connsiteX2" fmla="*/ 2102881 w 2141825"/>
              <a:gd name="connsiteY2" fmla="*/ 2481943 h 2631672"/>
              <a:gd name="connsiteX3" fmla="*/ 1041524 w 2141825"/>
              <a:gd name="connsiteY3" fmla="*/ 2367643 h 2631672"/>
              <a:gd name="connsiteX4" fmla="*/ 176110 w 2141825"/>
              <a:gd name="connsiteY4" fmla="*/ 2596243 h 2631672"/>
              <a:gd name="connsiteX5" fmla="*/ 45481 w 2141825"/>
              <a:gd name="connsiteY5" fmla="*/ 1485900 h 2631672"/>
              <a:gd name="connsiteX6" fmla="*/ 748749 w 2141825"/>
              <a:gd name="connsiteY6" fmla="*/ 375178 h 2631672"/>
              <a:gd name="connsiteX0" fmla="*/ 1044562 w 2144047"/>
              <a:gd name="connsiteY0" fmla="*/ 0 h 2567876"/>
              <a:gd name="connsiteX1" fmla="*/ 1841624 w 2144047"/>
              <a:gd name="connsiteY1" fmla="*/ 1046547 h 2567876"/>
              <a:gd name="connsiteX2" fmla="*/ 2102881 w 2144047"/>
              <a:gd name="connsiteY2" fmla="*/ 2418147 h 2567876"/>
              <a:gd name="connsiteX3" fmla="*/ 1041524 w 2144047"/>
              <a:gd name="connsiteY3" fmla="*/ 2303847 h 2567876"/>
              <a:gd name="connsiteX4" fmla="*/ 176110 w 2144047"/>
              <a:gd name="connsiteY4" fmla="*/ 2532447 h 2567876"/>
              <a:gd name="connsiteX5" fmla="*/ 45481 w 2144047"/>
              <a:gd name="connsiteY5" fmla="*/ 1422104 h 2567876"/>
              <a:gd name="connsiteX6" fmla="*/ 748749 w 2144047"/>
              <a:gd name="connsiteY6" fmla="*/ 311382 h 2567876"/>
              <a:gd name="connsiteX0" fmla="*/ 959502 w 2145648"/>
              <a:gd name="connsiteY0" fmla="*/ 0 h 2631671"/>
              <a:gd name="connsiteX1" fmla="*/ 1841624 w 2145648"/>
              <a:gd name="connsiteY1" fmla="*/ 1110342 h 2631671"/>
              <a:gd name="connsiteX2" fmla="*/ 2102881 w 2145648"/>
              <a:gd name="connsiteY2" fmla="*/ 2481942 h 2631671"/>
              <a:gd name="connsiteX3" fmla="*/ 1041524 w 2145648"/>
              <a:gd name="connsiteY3" fmla="*/ 2367642 h 2631671"/>
              <a:gd name="connsiteX4" fmla="*/ 176110 w 2145648"/>
              <a:gd name="connsiteY4" fmla="*/ 2596242 h 2631671"/>
              <a:gd name="connsiteX5" fmla="*/ 45481 w 2145648"/>
              <a:gd name="connsiteY5" fmla="*/ 1485899 h 2631671"/>
              <a:gd name="connsiteX6" fmla="*/ 748749 w 2145648"/>
              <a:gd name="connsiteY6" fmla="*/ 375177 h 2631671"/>
              <a:gd name="connsiteX0" fmla="*/ 960648 w 2144650"/>
              <a:gd name="connsiteY0" fmla="*/ 0 h 2670715"/>
              <a:gd name="connsiteX1" fmla="*/ 1842770 w 2144650"/>
              <a:gd name="connsiteY1" fmla="*/ 1110342 h 2670715"/>
              <a:gd name="connsiteX2" fmla="*/ 2104027 w 2144650"/>
              <a:gd name="connsiteY2" fmla="*/ 2481942 h 2670715"/>
              <a:gd name="connsiteX3" fmla="*/ 1074568 w 2144650"/>
              <a:gd name="connsiteY3" fmla="*/ 2559028 h 2670715"/>
              <a:gd name="connsiteX4" fmla="*/ 177256 w 2144650"/>
              <a:gd name="connsiteY4" fmla="*/ 2596242 h 2670715"/>
              <a:gd name="connsiteX5" fmla="*/ 46627 w 2144650"/>
              <a:gd name="connsiteY5" fmla="*/ 1485899 h 2670715"/>
              <a:gd name="connsiteX6" fmla="*/ 749895 w 2144650"/>
              <a:gd name="connsiteY6" fmla="*/ 375177 h 2670715"/>
              <a:gd name="connsiteX0" fmla="*/ 960648 w 2144650"/>
              <a:gd name="connsiteY0" fmla="*/ 0 h 2633141"/>
              <a:gd name="connsiteX1" fmla="*/ 1842770 w 2144650"/>
              <a:gd name="connsiteY1" fmla="*/ 1110342 h 2633141"/>
              <a:gd name="connsiteX2" fmla="*/ 2104027 w 2144650"/>
              <a:gd name="connsiteY2" fmla="*/ 2481942 h 2633141"/>
              <a:gd name="connsiteX3" fmla="*/ 1074568 w 2144650"/>
              <a:gd name="connsiteY3" fmla="*/ 2378275 h 2633141"/>
              <a:gd name="connsiteX4" fmla="*/ 177256 w 2144650"/>
              <a:gd name="connsiteY4" fmla="*/ 2596242 h 2633141"/>
              <a:gd name="connsiteX5" fmla="*/ 46627 w 2144650"/>
              <a:gd name="connsiteY5" fmla="*/ 1485899 h 2633141"/>
              <a:gd name="connsiteX6" fmla="*/ 749895 w 2144650"/>
              <a:gd name="connsiteY6" fmla="*/ 375177 h 2633141"/>
              <a:gd name="connsiteX0" fmla="*/ 960648 w 2011912"/>
              <a:gd name="connsiteY0" fmla="*/ 0 h 2633827"/>
              <a:gd name="connsiteX1" fmla="*/ 1842770 w 2011912"/>
              <a:gd name="connsiteY1" fmla="*/ 1110342 h 2633827"/>
              <a:gd name="connsiteX2" fmla="*/ 1944538 w 2011912"/>
              <a:gd name="connsiteY2" fmla="*/ 2428780 h 2633827"/>
              <a:gd name="connsiteX3" fmla="*/ 1074568 w 2011912"/>
              <a:gd name="connsiteY3" fmla="*/ 2378275 h 2633827"/>
              <a:gd name="connsiteX4" fmla="*/ 177256 w 2011912"/>
              <a:gd name="connsiteY4" fmla="*/ 2596242 h 2633827"/>
              <a:gd name="connsiteX5" fmla="*/ 46627 w 2011912"/>
              <a:gd name="connsiteY5" fmla="*/ 1485899 h 2633827"/>
              <a:gd name="connsiteX6" fmla="*/ 749895 w 2011912"/>
              <a:gd name="connsiteY6" fmla="*/ 375177 h 2633827"/>
              <a:gd name="connsiteX0" fmla="*/ 960648 w 1959513"/>
              <a:gd name="connsiteY0" fmla="*/ 0 h 2633827"/>
              <a:gd name="connsiteX1" fmla="*/ 1576956 w 1959513"/>
              <a:gd name="connsiteY1" fmla="*/ 1152873 h 2633827"/>
              <a:gd name="connsiteX2" fmla="*/ 1944538 w 1959513"/>
              <a:gd name="connsiteY2" fmla="*/ 2428780 h 2633827"/>
              <a:gd name="connsiteX3" fmla="*/ 1074568 w 1959513"/>
              <a:gd name="connsiteY3" fmla="*/ 2378275 h 2633827"/>
              <a:gd name="connsiteX4" fmla="*/ 177256 w 1959513"/>
              <a:gd name="connsiteY4" fmla="*/ 2596242 h 2633827"/>
              <a:gd name="connsiteX5" fmla="*/ 46627 w 1959513"/>
              <a:gd name="connsiteY5" fmla="*/ 1485899 h 2633827"/>
              <a:gd name="connsiteX6" fmla="*/ 749895 w 1959513"/>
              <a:gd name="connsiteY6" fmla="*/ 375177 h 2633827"/>
              <a:gd name="connsiteX0" fmla="*/ 960648 w 1989033"/>
              <a:gd name="connsiteY0" fmla="*/ 0 h 2633827"/>
              <a:gd name="connsiteX1" fmla="*/ 1768342 w 1989033"/>
              <a:gd name="connsiteY1" fmla="*/ 1110342 h 2633827"/>
              <a:gd name="connsiteX2" fmla="*/ 1944538 w 1989033"/>
              <a:gd name="connsiteY2" fmla="*/ 2428780 h 2633827"/>
              <a:gd name="connsiteX3" fmla="*/ 1074568 w 1989033"/>
              <a:gd name="connsiteY3" fmla="*/ 2378275 h 2633827"/>
              <a:gd name="connsiteX4" fmla="*/ 177256 w 1989033"/>
              <a:gd name="connsiteY4" fmla="*/ 2596242 h 2633827"/>
              <a:gd name="connsiteX5" fmla="*/ 46627 w 1989033"/>
              <a:gd name="connsiteY5" fmla="*/ 1485899 h 2633827"/>
              <a:gd name="connsiteX6" fmla="*/ 749895 w 1989033"/>
              <a:gd name="connsiteY6" fmla="*/ 375177 h 2633827"/>
              <a:gd name="connsiteX0" fmla="*/ 837510 w 1865895"/>
              <a:gd name="connsiteY0" fmla="*/ 0 h 2633827"/>
              <a:gd name="connsiteX1" fmla="*/ 1645204 w 1865895"/>
              <a:gd name="connsiteY1" fmla="*/ 1110342 h 2633827"/>
              <a:gd name="connsiteX2" fmla="*/ 1821400 w 1865895"/>
              <a:gd name="connsiteY2" fmla="*/ 2428780 h 2633827"/>
              <a:gd name="connsiteX3" fmla="*/ 951430 w 1865895"/>
              <a:gd name="connsiteY3" fmla="*/ 2378275 h 2633827"/>
              <a:gd name="connsiteX4" fmla="*/ 54118 w 1865895"/>
              <a:gd name="connsiteY4" fmla="*/ 2596242 h 2633827"/>
              <a:gd name="connsiteX5" fmla="*/ 157405 w 1865895"/>
              <a:gd name="connsiteY5" fmla="*/ 1485899 h 2633827"/>
              <a:gd name="connsiteX6" fmla="*/ 626757 w 1865895"/>
              <a:gd name="connsiteY6" fmla="*/ 375177 h 2633827"/>
              <a:gd name="connsiteX0" fmla="*/ 773714 w 1867619"/>
              <a:gd name="connsiteY0" fmla="*/ 0 h 2697622"/>
              <a:gd name="connsiteX1" fmla="*/ 1645204 w 1867619"/>
              <a:gd name="connsiteY1" fmla="*/ 1174137 h 2697622"/>
              <a:gd name="connsiteX2" fmla="*/ 1821400 w 1867619"/>
              <a:gd name="connsiteY2" fmla="*/ 2492575 h 2697622"/>
              <a:gd name="connsiteX3" fmla="*/ 951430 w 1867619"/>
              <a:gd name="connsiteY3" fmla="*/ 2442070 h 2697622"/>
              <a:gd name="connsiteX4" fmla="*/ 54118 w 1867619"/>
              <a:gd name="connsiteY4" fmla="*/ 2660037 h 2697622"/>
              <a:gd name="connsiteX5" fmla="*/ 157405 w 1867619"/>
              <a:gd name="connsiteY5" fmla="*/ 1549694 h 2697622"/>
              <a:gd name="connsiteX6" fmla="*/ 626757 w 1867619"/>
              <a:gd name="connsiteY6" fmla="*/ 438972 h 269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67619" h="2697622">
                <a:moveTo>
                  <a:pt x="773714" y="0"/>
                </a:moveTo>
                <a:cubicBezTo>
                  <a:pt x="1030889" y="348343"/>
                  <a:pt x="1470590" y="758708"/>
                  <a:pt x="1645204" y="1174137"/>
                </a:cubicBezTo>
                <a:cubicBezTo>
                  <a:pt x="1819818" y="1589566"/>
                  <a:pt x="1937029" y="2281253"/>
                  <a:pt x="1821400" y="2492575"/>
                </a:cubicBezTo>
                <a:cubicBezTo>
                  <a:pt x="1705771" y="2703897"/>
                  <a:pt x="1245977" y="2414160"/>
                  <a:pt x="951430" y="2442070"/>
                </a:cubicBezTo>
                <a:cubicBezTo>
                  <a:pt x="656883" y="2469980"/>
                  <a:pt x="186455" y="2808766"/>
                  <a:pt x="54118" y="2660037"/>
                </a:cubicBezTo>
                <a:cubicBezTo>
                  <a:pt x="-78219" y="2511308"/>
                  <a:pt x="61965" y="1919871"/>
                  <a:pt x="157405" y="1549694"/>
                </a:cubicBezTo>
                <a:cubicBezTo>
                  <a:pt x="252845" y="1179517"/>
                  <a:pt x="517900" y="626070"/>
                  <a:pt x="626757" y="438972"/>
                </a:cubicBezTo>
              </a:path>
            </a:pathLst>
          </a:custGeom>
          <a:noFill/>
          <a:ln w="149225">
            <a:solidFill>
              <a:srgbClr val="66CCFF"/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Freeform 93"/>
          <p:cNvSpPr/>
          <p:nvPr/>
        </p:nvSpPr>
        <p:spPr>
          <a:xfrm>
            <a:off x="6032501" y="1483242"/>
            <a:ext cx="2092673" cy="2355818"/>
          </a:xfrm>
          <a:custGeom>
            <a:avLst/>
            <a:gdLst>
              <a:gd name="connsiteX0" fmla="*/ 0 w 2139043"/>
              <a:gd name="connsiteY0" fmla="*/ 2367643 h 2392485"/>
              <a:gd name="connsiteX1" fmla="*/ 1387929 w 2139043"/>
              <a:gd name="connsiteY1" fmla="*/ 2318657 h 2392485"/>
              <a:gd name="connsiteX2" fmla="*/ 1306286 w 2139043"/>
              <a:gd name="connsiteY2" fmla="*/ 1747157 h 2392485"/>
              <a:gd name="connsiteX3" fmla="*/ 244929 w 2139043"/>
              <a:gd name="connsiteY3" fmla="*/ 1763486 h 2392485"/>
              <a:gd name="connsiteX4" fmla="*/ 97971 w 2139043"/>
              <a:gd name="connsiteY4" fmla="*/ 1094014 h 2392485"/>
              <a:gd name="connsiteX5" fmla="*/ 212271 w 2139043"/>
              <a:gd name="connsiteY5" fmla="*/ 653143 h 2392485"/>
              <a:gd name="connsiteX6" fmla="*/ 1094014 w 2139043"/>
              <a:gd name="connsiteY6" fmla="*/ 963386 h 2392485"/>
              <a:gd name="connsiteX7" fmla="*/ 1959429 w 2139043"/>
              <a:gd name="connsiteY7" fmla="*/ 473529 h 2392485"/>
              <a:gd name="connsiteX8" fmla="*/ 2139043 w 2139043"/>
              <a:gd name="connsiteY8" fmla="*/ 0 h 2392485"/>
              <a:gd name="connsiteX9" fmla="*/ 2139043 w 2139043"/>
              <a:gd name="connsiteY9" fmla="*/ 0 h 2392485"/>
              <a:gd name="connsiteX0" fmla="*/ 10002 w 2051074"/>
              <a:gd name="connsiteY0" fmla="*/ 2188029 h 2336389"/>
              <a:gd name="connsiteX1" fmla="*/ 1299960 w 2051074"/>
              <a:gd name="connsiteY1" fmla="*/ 2318657 h 2336389"/>
              <a:gd name="connsiteX2" fmla="*/ 1218317 w 2051074"/>
              <a:gd name="connsiteY2" fmla="*/ 1747157 h 2336389"/>
              <a:gd name="connsiteX3" fmla="*/ 156960 w 2051074"/>
              <a:gd name="connsiteY3" fmla="*/ 1763486 h 2336389"/>
              <a:gd name="connsiteX4" fmla="*/ 10002 w 2051074"/>
              <a:gd name="connsiteY4" fmla="*/ 1094014 h 2336389"/>
              <a:gd name="connsiteX5" fmla="*/ 124302 w 2051074"/>
              <a:gd name="connsiteY5" fmla="*/ 653143 h 2336389"/>
              <a:gd name="connsiteX6" fmla="*/ 1006045 w 2051074"/>
              <a:gd name="connsiteY6" fmla="*/ 963386 h 2336389"/>
              <a:gd name="connsiteX7" fmla="*/ 1871460 w 2051074"/>
              <a:gd name="connsiteY7" fmla="*/ 473529 h 2336389"/>
              <a:gd name="connsiteX8" fmla="*/ 2051074 w 2051074"/>
              <a:gd name="connsiteY8" fmla="*/ 0 h 2336389"/>
              <a:gd name="connsiteX9" fmla="*/ 2051074 w 2051074"/>
              <a:gd name="connsiteY9" fmla="*/ 0 h 2336389"/>
              <a:gd name="connsiteX0" fmla="*/ 10002 w 2051074"/>
              <a:gd name="connsiteY0" fmla="*/ 2188029 h 2238860"/>
              <a:gd name="connsiteX1" fmla="*/ 1250974 w 2051074"/>
              <a:gd name="connsiteY1" fmla="*/ 2204357 h 2238860"/>
              <a:gd name="connsiteX2" fmla="*/ 1218317 w 2051074"/>
              <a:gd name="connsiteY2" fmla="*/ 1747157 h 2238860"/>
              <a:gd name="connsiteX3" fmla="*/ 156960 w 2051074"/>
              <a:gd name="connsiteY3" fmla="*/ 1763486 h 2238860"/>
              <a:gd name="connsiteX4" fmla="*/ 10002 w 2051074"/>
              <a:gd name="connsiteY4" fmla="*/ 1094014 h 2238860"/>
              <a:gd name="connsiteX5" fmla="*/ 124302 w 2051074"/>
              <a:gd name="connsiteY5" fmla="*/ 653143 h 2238860"/>
              <a:gd name="connsiteX6" fmla="*/ 1006045 w 2051074"/>
              <a:gd name="connsiteY6" fmla="*/ 963386 h 2238860"/>
              <a:gd name="connsiteX7" fmla="*/ 1871460 w 2051074"/>
              <a:gd name="connsiteY7" fmla="*/ 473529 h 2238860"/>
              <a:gd name="connsiteX8" fmla="*/ 2051074 w 2051074"/>
              <a:gd name="connsiteY8" fmla="*/ 0 h 2238860"/>
              <a:gd name="connsiteX9" fmla="*/ 2051074 w 2051074"/>
              <a:gd name="connsiteY9" fmla="*/ 0 h 2238860"/>
              <a:gd name="connsiteX0" fmla="*/ 9071 w 2050143"/>
              <a:gd name="connsiteY0" fmla="*/ 2188029 h 2238860"/>
              <a:gd name="connsiteX1" fmla="*/ 1250043 w 2050143"/>
              <a:gd name="connsiteY1" fmla="*/ 2204357 h 2238860"/>
              <a:gd name="connsiteX2" fmla="*/ 1217386 w 2050143"/>
              <a:gd name="connsiteY2" fmla="*/ 1747157 h 2238860"/>
              <a:gd name="connsiteX3" fmla="*/ 156029 w 2050143"/>
              <a:gd name="connsiteY3" fmla="*/ 1763486 h 2238860"/>
              <a:gd name="connsiteX4" fmla="*/ 9071 w 2050143"/>
              <a:gd name="connsiteY4" fmla="*/ 1094014 h 2238860"/>
              <a:gd name="connsiteX5" fmla="*/ 123371 w 2050143"/>
              <a:gd name="connsiteY5" fmla="*/ 653143 h 2238860"/>
              <a:gd name="connsiteX6" fmla="*/ 983849 w 2050143"/>
              <a:gd name="connsiteY6" fmla="*/ 888958 h 2238860"/>
              <a:gd name="connsiteX7" fmla="*/ 1870529 w 2050143"/>
              <a:gd name="connsiteY7" fmla="*/ 473529 h 2238860"/>
              <a:gd name="connsiteX8" fmla="*/ 2050143 w 2050143"/>
              <a:gd name="connsiteY8" fmla="*/ 0 h 2238860"/>
              <a:gd name="connsiteX9" fmla="*/ 2050143 w 2050143"/>
              <a:gd name="connsiteY9" fmla="*/ 0 h 2238860"/>
              <a:gd name="connsiteX0" fmla="*/ 9071 w 2092673"/>
              <a:gd name="connsiteY0" fmla="*/ 2304987 h 2355818"/>
              <a:gd name="connsiteX1" fmla="*/ 1250043 w 2092673"/>
              <a:gd name="connsiteY1" fmla="*/ 2321315 h 2355818"/>
              <a:gd name="connsiteX2" fmla="*/ 1217386 w 2092673"/>
              <a:gd name="connsiteY2" fmla="*/ 1864115 h 2355818"/>
              <a:gd name="connsiteX3" fmla="*/ 156029 w 2092673"/>
              <a:gd name="connsiteY3" fmla="*/ 1880444 h 2355818"/>
              <a:gd name="connsiteX4" fmla="*/ 9071 w 2092673"/>
              <a:gd name="connsiteY4" fmla="*/ 1210972 h 2355818"/>
              <a:gd name="connsiteX5" fmla="*/ 123371 w 2092673"/>
              <a:gd name="connsiteY5" fmla="*/ 770101 h 2355818"/>
              <a:gd name="connsiteX6" fmla="*/ 983849 w 2092673"/>
              <a:gd name="connsiteY6" fmla="*/ 1005916 h 2355818"/>
              <a:gd name="connsiteX7" fmla="*/ 1870529 w 2092673"/>
              <a:gd name="connsiteY7" fmla="*/ 590487 h 2355818"/>
              <a:gd name="connsiteX8" fmla="*/ 2050143 w 2092673"/>
              <a:gd name="connsiteY8" fmla="*/ 116958 h 2355818"/>
              <a:gd name="connsiteX9" fmla="*/ 2092673 w 2092673"/>
              <a:gd name="connsiteY9" fmla="*/ 0 h 2355818"/>
              <a:gd name="connsiteX0" fmla="*/ 9071 w 2098124"/>
              <a:gd name="connsiteY0" fmla="*/ 2304987 h 2355818"/>
              <a:gd name="connsiteX1" fmla="*/ 1250043 w 2098124"/>
              <a:gd name="connsiteY1" fmla="*/ 2321315 h 2355818"/>
              <a:gd name="connsiteX2" fmla="*/ 1217386 w 2098124"/>
              <a:gd name="connsiteY2" fmla="*/ 1864115 h 2355818"/>
              <a:gd name="connsiteX3" fmla="*/ 156029 w 2098124"/>
              <a:gd name="connsiteY3" fmla="*/ 1880444 h 2355818"/>
              <a:gd name="connsiteX4" fmla="*/ 9071 w 2098124"/>
              <a:gd name="connsiteY4" fmla="*/ 1210972 h 2355818"/>
              <a:gd name="connsiteX5" fmla="*/ 123371 w 2098124"/>
              <a:gd name="connsiteY5" fmla="*/ 770101 h 2355818"/>
              <a:gd name="connsiteX6" fmla="*/ 983849 w 2098124"/>
              <a:gd name="connsiteY6" fmla="*/ 1005916 h 2355818"/>
              <a:gd name="connsiteX7" fmla="*/ 1583926 w 2098124"/>
              <a:gd name="connsiteY7" fmla="*/ 413066 h 2355818"/>
              <a:gd name="connsiteX8" fmla="*/ 2050143 w 2098124"/>
              <a:gd name="connsiteY8" fmla="*/ 116958 h 2355818"/>
              <a:gd name="connsiteX9" fmla="*/ 2092673 w 2098124"/>
              <a:gd name="connsiteY9" fmla="*/ 0 h 2355818"/>
              <a:gd name="connsiteX0" fmla="*/ 9071 w 2092673"/>
              <a:gd name="connsiteY0" fmla="*/ 2304987 h 2355818"/>
              <a:gd name="connsiteX1" fmla="*/ 1250043 w 2092673"/>
              <a:gd name="connsiteY1" fmla="*/ 2321315 h 2355818"/>
              <a:gd name="connsiteX2" fmla="*/ 1217386 w 2092673"/>
              <a:gd name="connsiteY2" fmla="*/ 1864115 h 2355818"/>
              <a:gd name="connsiteX3" fmla="*/ 156029 w 2092673"/>
              <a:gd name="connsiteY3" fmla="*/ 1880444 h 2355818"/>
              <a:gd name="connsiteX4" fmla="*/ 9071 w 2092673"/>
              <a:gd name="connsiteY4" fmla="*/ 1210972 h 2355818"/>
              <a:gd name="connsiteX5" fmla="*/ 123371 w 2092673"/>
              <a:gd name="connsiteY5" fmla="*/ 770101 h 2355818"/>
              <a:gd name="connsiteX6" fmla="*/ 983849 w 2092673"/>
              <a:gd name="connsiteY6" fmla="*/ 1005916 h 2355818"/>
              <a:gd name="connsiteX7" fmla="*/ 1720404 w 2092673"/>
              <a:gd name="connsiteY7" fmla="*/ 454009 h 2355818"/>
              <a:gd name="connsiteX8" fmla="*/ 2050143 w 2092673"/>
              <a:gd name="connsiteY8" fmla="*/ 116958 h 2355818"/>
              <a:gd name="connsiteX9" fmla="*/ 2092673 w 2092673"/>
              <a:gd name="connsiteY9" fmla="*/ 0 h 2355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92673" h="2355818">
                <a:moveTo>
                  <a:pt x="9071" y="2304987"/>
                </a:moveTo>
                <a:cubicBezTo>
                  <a:pt x="594178" y="2332201"/>
                  <a:pt x="1048657" y="2394794"/>
                  <a:pt x="1250043" y="2321315"/>
                </a:cubicBezTo>
                <a:cubicBezTo>
                  <a:pt x="1451429" y="2247836"/>
                  <a:pt x="1399722" y="1937594"/>
                  <a:pt x="1217386" y="1864115"/>
                </a:cubicBezTo>
                <a:cubicBezTo>
                  <a:pt x="1035050" y="1790637"/>
                  <a:pt x="357415" y="1989301"/>
                  <a:pt x="156029" y="1880444"/>
                </a:cubicBezTo>
                <a:cubicBezTo>
                  <a:pt x="-45357" y="1771587"/>
                  <a:pt x="14514" y="1396029"/>
                  <a:pt x="9071" y="1210972"/>
                </a:cubicBezTo>
                <a:cubicBezTo>
                  <a:pt x="3628" y="1025915"/>
                  <a:pt x="-39092" y="804277"/>
                  <a:pt x="123371" y="770101"/>
                </a:cubicBezTo>
                <a:cubicBezTo>
                  <a:pt x="285834" y="735925"/>
                  <a:pt x="717677" y="1058598"/>
                  <a:pt x="983849" y="1005916"/>
                </a:cubicBezTo>
                <a:cubicBezTo>
                  <a:pt x="1250021" y="953234"/>
                  <a:pt x="1542688" y="602169"/>
                  <a:pt x="1720404" y="454009"/>
                </a:cubicBezTo>
                <a:cubicBezTo>
                  <a:pt x="1898120" y="305849"/>
                  <a:pt x="1988098" y="192626"/>
                  <a:pt x="2050143" y="116958"/>
                </a:cubicBezTo>
                <a:cubicBezTo>
                  <a:pt x="2112188" y="41290"/>
                  <a:pt x="2078496" y="38986"/>
                  <a:pt x="2092673" y="0"/>
                </a:cubicBezTo>
              </a:path>
            </a:pathLst>
          </a:custGeom>
          <a:noFill/>
          <a:ln w="149225">
            <a:solidFill>
              <a:srgbClr val="66CCFF"/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TextBox 89"/>
          <p:cNvSpPr txBox="1"/>
          <p:nvPr/>
        </p:nvSpPr>
        <p:spPr>
          <a:xfrm>
            <a:off x="6156176" y="1970256"/>
            <a:ext cx="432048" cy="52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804248" y="1970256"/>
            <a:ext cx="432048" cy="52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596336" y="1960964"/>
            <a:ext cx="432048" cy="52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244408" y="1960964"/>
            <a:ext cx="432048" cy="52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63705" y="176352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>
            <a:off x="5940152" y="2348880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7380312" y="2348880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804248" y="1340768"/>
            <a:ext cx="432048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342212" y="176352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804248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80112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96136" y="177281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084168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580112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084168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 flipV="1">
            <a:off x="5940152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940152" y="3573016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940152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5724128" y="3429000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5724128" y="220486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>
            <a:off x="6660232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6444208" y="112474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47664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5696" y="177281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720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53730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9512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184482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51720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5658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9512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3568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11560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1560" y="3573016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051720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11560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813770" y="3429000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17462" y="3429000"/>
            <a:ext cx="388196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95536" y="2204864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331640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115616" y="112474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835696" y="220486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83968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0" y="177281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88024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39952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15816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59832" y="184482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88024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91880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15816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419872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cs-CZ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3347864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347864" y="3573016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788024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3347864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4572000" y="3429000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131840" y="3429000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3131840" y="220486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067944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3851920" y="112474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572000" y="220486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316416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604448" y="184482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532440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287999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92280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532440" y="3068960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67919" y="321297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92280" y="249289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596336" y="1340768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7423903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423903" y="3573016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8864063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7423903" y="2348880"/>
            <a:ext cx="0" cy="12241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8648039" y="3429000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7207879" y="3429000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7207879" y="2204864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8143983" y="1268760"/>
            <a:ext cx="720080" cy="10801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7927959" y="1124744"/>
            <a:ext cx="432048" cy="288032"/>
          </a:xfrm>
          <a:prstGeom prst="ellipse">
            <a:avLst/>
          </a:prstGeom>
          <a:solidFill>
            <a:srgbClr val="00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 sz="16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8648039" y="2204864"/>
            <a:ext cx="432048" cy="2880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 sz="16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115616" y="3933056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995936" y="400506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380312" y="4005064"/>
            <a:ext cx="4320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</a:t>
            </a:r>
            <a:endParaRPr lang="cs-CZ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547664" y="764704"/>
            <a:ext cx="79208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smtClean="0">
                <a:solidFill>
                  <a:srgbClr val="66CCFF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181</a:t>
            </a:r>
            <a:endParaRPr lang="cs-CZ" sz="2000">
              <a:solidFill>
                <a:srgbClr val="66CCFF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139952" y="764704"/>
            <a:ext cx="79208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smtClean="0">
                <a:solidFill>
                  <a:srgbClr val="66CCFF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180</a:t>
            </a:r>
            <a:endParaRPr lang="cs-CZ" sz="2000">
              <a:solidFill>
                <a:srgbClr val="66CCFF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52320" y="764704"/>
            <a:ext cx="79208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000" smtClean="0">
                <a:solidFill>
                  <a:srgbClr val="66CCFF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25</a:t>
            </a:r>
            <a:endParaRPr lang="cs-CZ" sz="2000">
              <a:solidFill>
                <a:srgbClr val="66CCFF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259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69</Words>
  <Application>Microsoft Office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23</cp:revision>
  <dcterms:created xsi:type="dcterms:W3CDTF">2019-12-06T00:18:26Z</dcterms:created>
  <dcterms:modified xsi:type="dcterms:W3CDTF">2019-12-06T02:25:19Z</dcterms:modified>
</cp:coreProperties>
</file>