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66" r:id="rId3"/>
    <p:sldId id="265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66FF99"/>
    <a:srgbClr val="FD8DA0"/>
    <a:srgbClr val="FF00FF"/>
    <a:srgbClr val="6666FF"/>
    <a:srgbClr val="CC00FF"/>
    <a:srgbClr val="CC00CC"/>
    <a:srgbClr val="666666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5" autoAdjust="0"/>
    <p:restoredTop sz="94660"/>
  </p:normalViewPr>
  <p:slideViewPr>
    <p:cSldViewPr>
      <p:cViewPr>
        <p:scale>
          <a:sx n="50" d="100"/>
          <a:sy n="50" d="100"/>
        </p:scale>
        <p:origin x="-186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F68A5-ACBA-4CC7-875E-C464ECB4CCA4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0858B-3A82-47BC-9DCF-A640F9F0C2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576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96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57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73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660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843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29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19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10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09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21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77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58EEC-22F3-4B92-B070-C21867D6ADA7}" type="datetimeFigureOut">
              <a:rPr lang="cs-CZ" smtClean="0"/>
              <a:t>14.4.2016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69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976918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931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074696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148064" y="332656"/>
            <a:ext cx="360040" cy="144016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6732240" y="332656"/>
            <a:ext cx="360040" cy="144016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4355976" y="332656"/>
            <a:ext cx="36004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7452320" y="332656"/>
            <a:ext cx="360040" cy="1440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1259632" y="692696"/>
            <a:ext cx="432048" cy="432048"/>
          </a:xfrm>
          <a:prstGeom prst="ellipse">
            <a:avLst/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17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76672"/>
            <a:ext cx="6984776" cy="5632311"/>
          </a:xfrm>
          <a:prstGeom prst="rect">
            <a:avLst/>
          </a:prstGeom>
          <a:noFill/>
          <a:ln w="85725" cmpd="tri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i="1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primes up to n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::vector&lt;</a:t>
            </a:r>
            <a:r>
              <a:rPr lang="cs-CZ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&gt; makePrimes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::vector&lt;</a:t>
            </a:r>
            <a:r>
              <a:rPr lang="cs-CZ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&gt; primes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n+1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primes[0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] = primes[1] = </a:t>
            </a:r>
            <a:r>
              <a:rPr lang="cs-CZ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mul_p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p = 2; p &lt;= (</a:t>
            </a:r>
            <a:r>
              <a:rPr lang="cs-CZ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) sqrt(n)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primes[p]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mul_p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= p*p;</a:t>
            </a: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mul_p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&lt;=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primes[mul_p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cs-CZ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mul_p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+= p;</a:t>
            </a:r>
          </a:p>
          <a:p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cs-CZ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primes;</a:t>
            </a: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1619672" y="3933056"/>
            <a:ext cx="288032" cy="288032"/>
          </a:xfrm>
          <a:prstGeom prst="star1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Box 7"/>
          <p:cNvSpPr txBox="1"/>
          <p:nvPr/>
        </p:nvSpPr>
        <p:spPr>
          <a:xfrm>
            <a:off x="5508104" y="3501008"/>
            <a:ext cx="3419872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N       loops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100.........104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1000........1411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10000.......16981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100000......193078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1000000.....2122048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10000000....22850051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100000000...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242570204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n    ~ n*(ln(ln(n))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12-Point Star 8"/>
          <p:cNvSpPr/>
          <p:nvPr/>
        </p:nvSpPr>
        <p:spPr>
          <a:xfrm>
            <a:off x="8388424" y="3717032"/>
            <a:ext cx="288032" cy="288032"/>
          </a:xfrm>
          <a:prstGeom prst="star1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406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29583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1653580" y="448097"/>
            <a:ext cx="360040" cy="360040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Rectangle 5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99592" y="404664"/>
            <a:ext cx="360040" cy="360040"/>
          </a:xfrm>
          <a:prstGeom prst="ellipse">
            <a:avLst/>
          </a:prstGeom>
          <a:noFill/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42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25267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3563888" y="404664"/>
            <a:ext cx="432048" cy="432048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1" name="Rectangle 210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2" name="Rectangle 211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3" name="Oval 212"/>
          <p:cNvSpPr/>
          <p:nvPr/>
        </p:nvSpPr>
        <p:spPr>
          <a:xfrm>
            <a:off x="1259632" y="476672"/>
            <a:ext cx="360040" cy="36004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124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620704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>
          <a:xfrm>
            <a:off x="2051720" y="764704"/>
            <a:ext cx="360040" cy="360040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2051720" y="404664"/>
            <a:ext cx="360040" cy="360040"/>
          </a:xfrm>
          <a:prstGeom prst="ellipse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88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930014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>
          <a:xfrm>
            <a:off x="3563888" y="980728"/>
            <a:ext cx="432048" cy="432048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al 5"/>
          <p:cNvSpPr/>
          <p:nvPr/>
        </p:nvSpPr>
        <p:spPr>
          <a:xfrm>
            <a:off x="2771800" y="404664"/>
            <a:ext cx="432048" cy="43204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71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34942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395536" y="2132856"/>
            <a:ext cx="504056" cy="432048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4355976" y="332656"/>
            <a:ext cx="36004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4283968" y="404664"/>
            <a:ext cx="504056" cy="43204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6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290126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3563888" y="2708920"/>
            <a:ext cx="432048" cy="432048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Rectangle 3"/>
          <p:cNvSpPr/>
          <p:nvPr/>
        </p:nvSpPr>
        <p:spPr>
          <a:xfrm>
            <a:off x="5148064" y="332656"/>
            <a:ext cx="360040" cy="144016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4355976" y="332656"/>
            <a:ext cx="36004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5100439" y="404664"/>
            <a:ext cx="432048" cy="432048"/>
          </a:xfrm>
          <a:prstGeom prst="ellipse">
            <a:avLst/>
          </a:prstGeom>
          <a:noFill/>
          <a:ln w="571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211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551924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6660232" y="404664"/>
            <a:ext cx="432048" cy="432048"/>
          </a:xfrm>
          <a:prstGeom prst="ellipse">
            <a:avLst/>
          </a:prstGeom>
          <a:noFill/>
          <a:ln w="5715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al 3"/>
          <p:cNvSpPr/>
          <p:nvPr/>
        </p:nvSpPr>
        <p:spPr>
          <a:xfrm>
            <a:off x="3563888" y="4437112"/>
            <a:ext cx="432048" cy="432048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5148064" y="332656"/>
            <a:ext cx="360040" cy="144016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6732240" y="332656"/>
            <a:ext cx="360040" cy="144016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4355976" y="332656"/>
            <a:ext cx="36004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7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464749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>
          <a:xfrm>
            <a:off x="467544" y="5589240"/>
            <a:ext cx="432048" cy="432048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5148064" y="332656"/>
            <a:ext cx="360040" cy="144016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6732240" y="332656"/>
            <a:ext cx="360040" cy="144016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4355976" y="332656"/>
            <a:ext cx="36004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7452320" y="332656"/>
            <a:ext cx="360040" cy="1440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7452320" y="404664"/>
            <a:ext cx="432048" cy="432048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54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3408</TotalTime>
  <Words>4150</Words>
  <Application>Microsoft Office PowerPoint</Application>
  <PresentationFormat>On-screen Show (4:3)</PresentationFormat>
  <Paragraphs>4040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148</cp:revision>
  <dcterms:created xsi:type="dcterms:W3CDTF">2015-03-09T22:38:17Z</dcterms:created>
  <dcterms:modified xsi:type="dcterms:W3CDTF">2016-04-14T13:10:08Z</dcterms:modified>
</cp:coreProperties>
</file>