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50FA2-EF79-4574-87DD-9679EC6AA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F61994-66BD-4E1C-8E39-F1690CE6D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C5B975-D7A2-4EFE-A7A1-57B637FE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00DC89-0EC8-4D08-8DC8-4B1F62DD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84139-A1A7-4978-A6FA-2006421B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A1F18-F7FF-482C-BCAD-CC2D5CB1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2AF137-938F-4CF9-AE8B-7464DF38F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794071-F347-44EC-B5FA-66A1A878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5386C4-EC5E-43A6-BDF6-0A8D12D5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6E7F9B-B61C-4B28-A102-3367F48F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2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412E13D-60CE-4469-898F-614D73477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39C7AE-1461-44B6-B3D5-10EAD0CF4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B694C8-B585-4531-A7A8-9AC53674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7372C6-1BB1-4249-AF74-7306A0136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B38B8D-178A-424D-BB4F-4AE773C5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70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9B14B-80C3-4C89-ABFC-7F5C8A5A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1768A6-7D3D-496E-BFF9-1266E75A1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DEC30D-71F5-4223-A683-69EF3F99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96759B-D680-4B17-BC5F-DEA18324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A4B724-E832-4CBA-9984-0D856EDD5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68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79902-4470-46A2-97B1-A85311CDF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21844E-2D7C-442C-B78B-4F0E82EA8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5018FE-0B04-40F8-BD4A-FDDF7C371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727549-7A98-49BC-A6DC-1667F1C6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500012-2D78-4A5F-9B27-F588B3C3E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23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04D8F-0DCB-47D9-A081-3983E866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7144DE-E2DB-4A6C-A146-E28337E77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69041B-87CD-4986-97B0-61723744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6319D4-7669-4739-AAA5-D68FD7A5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226AA4-B2E7-4F66-BA27-DA6886EA8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69623B-E663-473D-8D2D-6C6CE3F75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44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6B957-E501-4F33-81F2-0F6435666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AFDF0E-5B79-4457-BA4D-C78A77995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E19251-B8AD-40A6-A524-0CDC9D474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68459A1-7C10-475A-900F-7114CED5C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B33BCA5-4149-4500-A57E-5EA468BE7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0E3576-3D44-4F9A-B35C-078CE4CB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FBC050F-2FEE-498A-9E4D-2C78F57A7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874224-73BE-4E3B-8204-A83A088B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8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80E1E-FC38-4ABA-8F5B-6AD799BC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076F77A-413F-4DC7-9930-4F07F32F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5E8FB29-D8EE-4F22-897B-9C59E066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F94009-962E-46BE-86C4-C252A427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31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3C22A9D-C07F-428C-92F0-31FE240E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071E6C0-29DF-441F-AA9E-66DF0349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3D49FB-AC11-4CD0-A70A-24649451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67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1D7EE-5DF6-46D5-9F7E-EFDD049D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E5B766-810F-4485-B9A3-AD755A06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16CA5CD-4690-4CE1-9A67-C90E50D79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8C3F09-DBB6-4084-94DA-FA60392B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950FDE-A205-466E-A249-4410AB65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35979E-4C7F-4D33-B28C-DE1A3809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11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C509C-BC73-4E34-9915-8CFBDA56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3B4D5AB-FCED-4314-A04D-8511B0835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A5E5C9-832F-406D-B83F-B15AFFA29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1B6D55-C0E9-42AA-8207-DB5743D1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3B50C9-82D1-4A98-899D-DCFFF703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5E4528-9560-4ADF-AB05-99BE6E4C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31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492DF36-E3C3-4F4B-BA97-0EC4EF5F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E33CE2-178F-4877-9CA5-5DEAA447C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F2512B-AF6E-4C9C-9143-5EF8374BD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06C7-412C-4D0F-B7EE-9596F695A3A2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8A2AD8-5813-477D-8D8B-C04123F10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FC9085-14BA-4611-AF5E-56B3D3EAB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9737-DF5E-4F69-91A5-D3D71C556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3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21AA0-51F0-4FBA-B1F9-7DD0D8258A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Reflexe</a:t>
            </a:r>
            <a:r>
              <a:rPr lang="en-US" dirty="0"/>
              <a:t> v </a:t>
            </a:r>
            <a:r>
              <a:rPr lang="en-US" dirty="0" err="1"/>
              <a:t>Jav</a:t>
            </a:r>
            <a:r>
              <a:rPr lang="cs-CZ" dirty="0"/>
              <a:t>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299D19-4926-4EEE-A3A0-500EF05762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Mudroch</a:t>
            </a:r>
          </a:p>
        </p:txBody>
      </p:sp>
    </p:spTree>
    <p:extLst>
      <p:ext uri="{BB962C8B-B14F-4D97-AF65-F5344CB8AC3E}">
        <p14:creationId xmlns:p14="http://schemas.microsoft.com/office/powerpoint/2010/main" val="53601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16C18-239C-4FEE-8682-FAFB0D45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Pou</a:t>
            </a:r>
            <a:r>
              <a:rPr lang="cs-CZ" dirty="0"/>
              <a:t>žití vlastních anotací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620E17-BA68-48C2-B418-6A27B84C8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Annotation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annots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trida3.getAnnotations();</a:t>
            </a:r>
          </a:p>
          <a:p>
            <a:pPr marL="0" indent="0"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Annotation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 :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annots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(a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Deprecated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Deprecated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 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(a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"+((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a).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authorName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360702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61EE1-0980-4ACD-96E7-F7990CA9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Nebo lépe: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ADD0C5-02CF-4EDC-B727-86CD744CB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myClass.getClass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isAnnotationPresent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Author.class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myClass.getClass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getAnnotation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Author.class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"+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author.authorName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()+"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"+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author.department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22823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73FD3-FF26-4528-9BE4-B9607DC0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Anotace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F324B6-7E30-4DE0-A699-CB875F0F0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cz.cvut.data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java.lang.annotation.ElementType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java.lang.annotation.Retention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java.lang.annotation.RetentionPolicy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java.lang.annotation.Target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@Target(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ElementType.METHOD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Retention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RetentionPolicy.RUNTIME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@interface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RunMultipleTimes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default 3;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4735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FF50C-58A4-4105-A3A4-644C876E0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AAAC7E-1B61-4804-A3E6-408D423A3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RunMultipleTimes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method1(){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1");  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@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RunMultipleTimes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2)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method2(){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2");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180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1C794-40CD-4ADE-9BF6-E7A2AEAF2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BFD07F-A09F-4363-B16F-DE2103895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sc.getClass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getDeclaredMethods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method.isAnnotationPresent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RunMultipleTimes.class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				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method.getAnnotation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RunMultipleTimes.class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method.invoke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95214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44D30-D5A8-431A-B92D-E2004241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- </a:t>
            </a:r>
            <a:r>
              <a:rPr lang="en-US" dirty="0" err="1"/>
              <a:t>java.lang.reflect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FFADF5-0D52-4E00-B1C7-15581C2E0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prohlížet a modifikovat třídy za běhu</a:t>
            </a:r>
          </a:p>
          <a:p>
            <a:pPr lvl="1"/>
            <a:r>
              <a:rPr lang="cs-CZ" dirty="0"/>
              <a:t>Použití při (unit)testování</a:t>
            </a:r>
          </a:p>
          <a:p>
            <a:r>
              <a:rPr lang="cs-CZ" dirty="0"/>
              <a:t>Lze načítat třídy za běhu</a:t>
            </a:r>
          </a:p>
          <a:p>
            <a:pPr lvl="1"/>
            <a:r>
              <a:rPr lang="cs-CZ" dirty="0"/>
              <a:t>Například ovladače SQL databází, </a:t>
            </a:r>
            <a:r>
              <a:rPr lang="cs-CZ" dirty="0" err="1"/>
              <a:t>parserů</a:t>
            </a:r>
            <a:r>
              <a:rPr lang="cs-CZ" dirty="0"/>
              <a:t> apod.</a:t>
            </a:r>
          </a:p>
          <a:p>
            <a:pPr lvl="1"/>
            <a:endParaRPr lang="en-US" dirty="0"/>
          </a:p>
          <a:p>
            <a:r>
              <a:rPr lang="en-US" dirty="0" err="1"/>
              <a:t>Relativn</a:t>
            </a:r>
            <a:r>
              <a:rPr lang="cs-CZ" dirty="0"/>
              <a:t>ě pomalé</a:t>
            </a:r>
          </a:p>
        </p:txBody>
      </p:sp>
    </p:spTree>
    <p:extLst>
      <p:ext uri="{BB962C8B-B14F-4D97-AF65-F5344CB8AC3E}">
        <p14:creationId xmlns:p14="http://schemas.microsoft.com/office/powerpoint/2010/main" val="352960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637CF-D7E6-4A76-9487-C923346E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Získání reference na třídu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B1057C-7F8E-4CED-8F8F-82E8DC2DD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Object.getClass</a:t>
            </a:r>
            <a:r>
              <a:rPr lang="cs-CZ" dirty="0"/>
              <a:t>()</a:t>
            </a:r>
            <a:endParaRPr lang="en-US" dirty="0"/>
          </a:p>
          <a:p>
            <a:pPr lvl="1"/>
            <a:r>
              <a:rPr lang="cs-CZ" dirty="0"/>
              <a:t>Získání objektu typu </a:t>
            </a:r>
            <a:r>
              <a:rPr lang="cs-CZ" dirty="0" err="1"/>
              <a:t>Class</a:t>
            </a:r>
            <a:r>
              <a:rPr lang="en-US" dirty="0"/>
              <a:t>&lt;?&gt;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&lt;?&gt;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trida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ExtClass.class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trida2 =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extClass.getClass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&lt;?&gt; trida3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Class.forName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cz.cvut.data.ExtClass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232120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1C21D-05DB-4A55-9B33-0D99BA41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Java.lang.reflect.Field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55B1E5-1E1E-4C1A-9FE4-EA550D908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cs typeface="Courier New" panose="02070309020205020404" pitchFamily="49" charset="0"/>
              </a:rPr>
              <a:t>Získání atributů třídy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java.lang.reflect.Field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trida3.getDeclaredFields();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getFields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field.getName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()+" "+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field.getType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()+" "+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Modifier.toString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field.getModifiers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())) 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90289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CD0E3-0240-4252-932A-9E1BB923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Java.lang.reflect.Method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EA0EB6-425F-40AE-A75E-342363C93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cs-CZ" dirty="0" err="1"/>
              <a:t>ískání</a:t>
            </a:r>
            <a:r>
              <a:rPr lang="cs-CZ" dirty="0"/>
              <a:t> metod objektu:</a:t>
            </a:r>
          </a:p>
          <a:p>
            <a:pPr marL="0" indent="0"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trida3.getDeclaredMethods(); //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getMethods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method.getName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("PARAMS:");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parameterTypes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method.getParameterTypes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parameterType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parameterTypes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parameterType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2AE91-4152-40E9-95D7-5E93EDDF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/>
          <a:lstStyle/>
          <a:p>
            <a:r>
              <a:rPr lang="en-US" dirty="0"/>
              <a:t>Vol</a:t>
            </a:r>
            <a:r>
              <a:rPr lang="cs-CZ" dirty="0" err="1"/>
              <a:t>ání</a:t>
            </a:r>
            <a:r>
              <a:rPr lang="cs-CZ" dirty="0"/>
              <a:t> metody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C58CB34-F074-4292-BD45-C7B0B8A69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trida3.getMethod("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setText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String.class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method.invoke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"NEJAKY TEXT");</a:t>
            </a:r>
          </a:p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9052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BC0C3-DB8F-49E4-A7E6-992BC7DB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Konstruktory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74A4FB-1FCB-4B8D-AF8D-1EC225B88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Constructor&lt;?&gt;[] constructors = trida3.getConstructors();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(Constructor&lt;?&gt; constructor : constructors) {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Parameter[] params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constructor.getParameters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(Parameter param : params) {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param.getName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 +" "+ 						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param.getType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constructors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[0].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newInstance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1658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38434-45CF-415D-9661-A21A83E0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Anotace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2C3411-082B-4194-9E7C-E688E624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Annotation[]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annots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trida3.getAnnotations();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(Annotation a 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annots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(a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Deprecated)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("class is deprecated");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Method m = trida3.getMethod("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printData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Deprecated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deprAnn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m.getAnnotation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Deprecated.class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("Deprecated since: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deprAnn.since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3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EB7BF-9031-4E85-8972-2EC3FC12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Vlastn</a:t>
            </a:r>
            <a:r>
              <a:rPr lang="cs-CZ" dirty="0"/>
              <a:t>í anotace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5698FC-7BF3-4463-A179-4744E904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cz.cvut.data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java.lang.annotation.ElementType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java.lang.annotation.Retention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java.lang.annotation.RetentionPolicy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java.lang.annotation.Target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@Target(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ElementType.TYPE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Retention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RetentionPolicy.RUNTIME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@interface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endParaRPr lang="cs-CZ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authorName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department();</a:t>
            </a:r>
          </a:p>
          <a:p>
            <a:pPr marL="0" indent="0">
              <a:buNone/>
            </a:pP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43925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786</Words>
  <Application>Microsoft Office PowerPoint</Application>
  <PresentationFormat>Širokoúhlá obrazovka</PresentationFormat>
  <Paragraphs>136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Motiv Office</vt:lpstr>
      <vt:lpstr>Reflexe v Javě</vt:lpstr>
      <vt:lpstr>Reflexe - java.lang.reflect </vt:lpstr>
      <vt:lpstr>Získání reference na třídu</vt:lpstr>
      <vt:lpstr>Java.lang.reflect.Field</vt:lpstr>
      <vt:lpstr>Java.lang.reflect.Method</vt:lpstr>
      <vt:lpstr>Volání metody</vt:lpstr>
      <vt:lpstr>Konstruktory</vt:lpstr>
      <vt:lpstr>Anotace</vt:lpstr>
      <vt:lpstr>Vlastní anotace</vt:lpstr>
      <vt:lpstr>Použití vlastních anotací</vt:lpstr>
      <vt:lpstr>Nebo lépe:</vt:lpstr>
      <vt:lpstr>Anotace metod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Reflexe v Javě</dc:title>
  <dc:creator>Mudroch, Martin</dc:creator>
  <cp:lastModifiedBy>Mudroch, Martin</cp:lastModifiedBy>
  <cp:revision>24</cp:revision>
  <dcterms:created xsi:type="dcterms:W3CDTF">2023-05-02T22:35:32Z</dcterms:created>
  <dcterms:modified xsi:type="dcterms:W3CDTF">2023-05-03T01:00:01Z</dcterms:modified>
</cp:coreProperties>
</file>