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97" r:id="rId2"/>
    <p:sldId id="308" r:id="rId3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</a:t>
            </a:r>
          </a:p>
          <a:p>
            <a:r>
              <a:rPr lang="en-US" smtClean="0"/>
              <a:t>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@</a:t>
            </a:r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378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</a:t>
            </a:r>
            <a:r>
              <a:rPr lang="en-US" b="1" smtClean="0"/>
              <a:t>priority queue management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403648" y="1700808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619672" y="1700808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491880" y="1268760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987824" y="980728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491880" y="1268760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915816" y="620688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915816" y="908720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691680" y="1052736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907704" y="1700808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691680" y="69269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23728" y="1052736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55776" y="1268760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79712" y="9087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555776" y="980728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627784" y="177281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11760" y="155679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55776" y="62068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91880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47864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1720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483768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987824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771800" y="83671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09843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1259632" y="134076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47565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700808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700808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268760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980728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268760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620688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908720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052736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700808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69269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052736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268760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9087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980728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177281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62068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83671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34076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32069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75489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357301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3528" y="443711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</a:t>
            </a:r>
          </a:p>
          <a:p>
            <a:r>
              <a:rPr lang="en-US" b="1" smtClean="0"/>
              <a:t>//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9807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@</a:t>
            </a:r>
            <a:fld id="{840D8EF6-C515-4487-8203-90FEEC8DEC41}" type="slidenum">
              <a:rPr lang="cs-CZ" smtClean="0"/>
              <a:t>2</a:t>
            </a:fld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331640" y="2276872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priority queue</a:t>
            </a:r>
            <a:endParaRPr lang="cs-CZ"/>
          </a:p>
        </p:txBody>
      </p:sp>
      <p:sp>
        <p:nvSpPr>
          <p:cNvPr id="97" name="TextBox 96"/>
          <p:cNvSpPr txBox="1"/>
          <p:nvPr/>
        </p:nvSpPr>
        <p:spPr>
          <a:xfrm>
            <a:off x="251520" y="2276872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top</a:t>
            </a:r>
            <a:endParaRPr lang="cs-CZ"/>
          </a:p>
        </p:txBody>
      </p:sp>
      <p:sp>
        <p:nvSpPr>
          <p:cNvPr id="99" name="TextBox 98"/>
          <p:cNvSpPr txBox="1"/>
          <p:nvPr/>
        </p:nvSpPr>
        <p:spPr>
          <a:xfrm>
            <a:off x="4644008" y="3573016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priority queue</a:t>
            </a:r>
            <a:endParaRPr lang="cs-CZ"/>
          </a:p>
        </p:txBody>
      </p:sp>
      <p:sp>
        <p:nvSpPr>
          <p:cNvPr id="102" name="TextBox 101"/>
          <p:cNvSpPr txBox="1"/>
          <p:nvPr/>
        </p:nvSpPr>
        <p:spPr>
          <a:xfrm>
            <a:off x="6516216" y="2276872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priority queue</a:t>
            </a:r>
            <a:endParaRPr lang="cs-CZ"/>
          </a:p>
        </p:txBody>
      </p:sp>
      <p:sp>
        <p:nvSpPr>
          <p:cNvPr id="105" name="TextBox 104"/>
          <p:cNvSpPr txBox="1"/>
          <p:nvPr/>
        </p:nvSpPr>
        <p:spPr>
          <a:xfrm>
            <a:off x="3563888" y="3573016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top</a:t>
            </a:r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5436096" y="2276872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top</a:t>
            </a:r>
            <a:endParaRPr lang="cs-CZ"/>
          </a:p>
        </p:txBody>
      </p:sp>
      <p:sp>
        <p:nvSpPr>
          <p:cNvPr id="107" name="TextBox 106"/>
          <p:cNvSpPr txBox="1"/>
          <p:nvPr/>
        </p:nvSpPr>
        <p:spPr>
          <a:xfrm>
            <a:off x="7092280" y="4715852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old copies</a:t>
            </a:r>
            <a:endParaRPr lang="cs-CZ"/>
          </a:p>
        </p:txBody>
      </p:sp>
      <p:sp>
        <p:nvSpPr>
          <p:cNvPr id="108" name="TextBox 107"/>
          <p:cNvSpPr txBox="1"/>
          <p:nvPr/>
        </p:nvSpPr>
        <p:spPr>
          <a:xfrm>
            <a:off x="4644008" y="4715852"/>
            <a:ext cx="1236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new copies</a:t>
            </a:r>
            <a:endParaRPr lang="cs-CZ"/>
          </a:p>
        </p:txBody>
      </p:sp>
      <p:sp>
        <p:nvSpPr>
          <p:cNvPr id="6" name="Freeform 5"/>
          <p:cNvSpPr/>
          <p:nvPr/>
        </p:nvSpPr>
        <p:spPr>
          <a:xfrm>
            <a:off x="8172400" y="4653136"/>
            <a:ext cx="408756" cy="288032"/>
          </a:xfrm>
          <a:custGeom>
            <a:avLst/>
            <a:gdLst>
              <a:gd name="connsiteX0" fmla="*/ 0 w 564290"/>
              <a:gd name="connsiteY0" fmla="*/ 257175 h 297267"/>
              <a:gd name="connsiteX1" fmla="*/ 561975 w 564290"/>
              <a:gd name="connsiteY1" fmla="*/ 276225 h 297267"/>
              <a:gd name="connsiteX2" fmla="*/ 161925 w 564290"/>
              <a:gd name="connsiteY2" fmla="*/ 0 h 29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4290" h="297267">
                <a:moveTo>
                  <a:pt x="0" y="257175"/>
                </a:moveTo>
                <a:cubicBezTo>
                  <a:pt x="267494" y="288131"/>
                  <a:pt x="534988" y="319087"/>
                  <a:pt x="561975" y="276225"/>
                </a:cubicBezTo>
                <a:cubicBezTo>
                  <a:pt x="588962" y="233363"/>
                  <a:pt x="375443" y="116681"/>
                  <a:pt x="1619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6876256" y="4581128"/>
            <a:ext cx="286872" cy="351259"/>
          </a:xfrm>
          <a:custGeom>
            <a:avLst/>
            <a:gdLst>
              <a:gd name="connsiteX0" fmla="*/ 292850 w 292850"/>
              <a:gd name="connsiteY0" fmla="*/ 314325 h 384217"/>
              <a:gd name="connsiteX1" fmla="*/ 16625 w 292850"/>
              <a:gd name="connsiteY1" fmla="*/ 361950 h 384217"/>
              <a:gd name="connsiteX2" fmla="*/ 54725 w 292850"/>
              <a:gd name="connsiteY2" fmla="*/ 0 h 3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50" h="384217">
                <a:moveTo>
                  <a:pt x="292850" y="314325"/>
                </a:moveTo>
                <a:cubicBezTo>
                  <a:pt x="174581" y="364331"/>
                  <a:pt x="56312" y="414338"/>
                  <a:pt x="16625" y="361950"/>
                </a:cubicBezTo>
                <a:cubicBezTo>
                  <a:pt x="-23063" y="309562"/>
                  <a:pt x="15831" y="154781"/>
                  <a:pt x="547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Freeform 110"/>
          <p:cNvSpPr/>
          <p:nvPr/>
        </p:nvSpPr>
        <p:spPr>
          <a:xfrm flipH="1">
            <a:off x="5796136" y="4581128"/>
            <a:ext cx="646912" cy="351259"/>
          </a:xfrm>
          <a:custGeom>
            <a:avLst/>
            <a:gdLst>
              <a:gd name="connsiteX0" fmla="*/ 292850 w 292850"/>
              <a:gd name="connsiteY0" fmla="*/ 314325 h 384217"/>
              <a:gd name="connsiteX1" fmla="*/ 16625 w 292850"/>
              <a:gd name="connsiteY1" fmla="*/ 361950 h 384217"/>
              <a:gd name="connsiteX2" fmla="*/ 54725 w 292850"/>
              <a:gd name="connsiteY2" fmla="*/ 0 h 3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50" h="384217">
                <a:moveTo>
                  <a:pt x="292850" y="314325"/>
                </a:moveTo>
                <a:cubicBezTo>
                  <a:pt x="174581" y="364331"/>
                  <a:pt x="56312" y="414338"/>
                  <a:pt x="16625" y="361950"/>
                </a:cubicBezTo>
                <a:cubicBezTo>
                  <a:pt x="-23063" y="309562"/>
                  <a:pt x="15831" y="154781"/>
                  <a:pt x="547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Freeform 111"/>
          <p:cNvSpPr/>
          <p:nvPr/>
        </p:nvSpPr>
        <p:spPr>
          <a:xfrm>
            <a:off x="4067944" y="4581128"/>
            <a:ext cx="646912" cy="351259"/>
          </a:xfrm>
          <a:custGeom>
            <a:avLst/>
            <a:gdLst>
              <a:gd name="connsiteX0" fmla="*/ 292850 w 292850"/>
              <a:gd name="connsiteY0" fmla="*/ 314325 h 384217"/>
              <a:gd name="connsiteX1" fmla="*/ 16625 w 292850"/>
              <a:gd name="connsiteY1" fmla="*/ 361950 h 384217"/>
              <a:gd name="connsiteX2" fmla="*/ 54725 w 292850"/>
              <a:gd name="connsiteY2" fmla="*/ 0 h 3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50" h="384217">
                <a:moveTo>
                  <a:pt x="292850" y="314325"/>
                </a:moveTo>
                <a:cubicBezTo>
                  <a:pt x="174581" y="364331"/>
                  <a:pt x="56312" y="414338"/>
                  <a:pt x="16625" y="361950"/>
                </a:cubicBezTo>
                <a:cubicBezTo>
                  <a:pt x="-23063" y="309562"/>
                  <a:pt x="15831" y="154781"/>
                  <a:pt x="547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788024" y="4581128"/>
            <a:ext cx="0" cy="216024"/>
          </a:xfrm>
          <a:prstGeom prst="line">
            <a:avLst/>
          </a:pr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524328" y="4581128"/>
            <a:ext cx="0" cy="216024"/>
          </a:xfrm>
          <a:prstGeom prst="line">
            <a:avLst/>
          </a:pr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7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2473</TotalTime>
  <Words>438</Words>
  <Application>Microsoft Office PowerPoint</Application>
  <PresentationFormat>On-screen Show (4:3)</PresentationFormat>
  <Paragraphs>135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446</cp:revision>
  <cp:lastPrinted>2019-10-01T17:15:53Z</cp:lastPrinted>
  <dcterms:created xsi:type="dcterms:W3CDTF">2016-10-03T12:02:44Z</dcterms:created>
  <dcterms:modified xsi:type="dcterms:W3CDTF">2020-10-07T08:21:10Z</dcterms:modified>
</cp:coreProperties>
</file>