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CD2EC"/>
          </a:solidFill>
        </a:fill>
      </a:tcStyle>
    </a:wholeTbl>
    <a:band2H>
      <a:tcTxStyle b="def" i="def"/>
      <a:tcStyle>
        <a:tcBdr/>
        <a:fill>
          <a:solidFill>
            <a:srgbClr val="E7EAF6"/>
          </a:solidFill>
        </a:fill>
      </a:tcStyle>
    </a:band2H>
    <a:firstCol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wholeTbl>
    <a:band2H>
      <a:tcTxStyle b="def" i="def"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Col>
    <a:la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AE6F6"/>
          </a:solidFill>
        </a:fill>
      </a:tcStyle>
    </a:wholeTbl>
    <a:band2H>
      <a:tcTxStyle b="def" i="def"/>
      <a:tcStyle>
        <a:tcBdr/>
        <a:fill>
          <a:solidFill>
            <a:srgbClr val="E6F3FA"/>
          </a:solidFill>
        </a:fill>
      </a:tcStyle>
    </a:band2H>
    <a:firstCol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hape 372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73" name="Shape 373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Text"/>
          <p:cNvSpPr txBox="1"/>
          <p:nvPr>
            <p:ph type="title"/>
          </p:nvPr>
        </p:nvSpPr>
        <p:spPr>
          <a:xfrm>
            <a:off x="1524245" y="1122016"/>
            <a:ext cx="9143511" cy="2387470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 algn="ctr"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32" name="Body Level One…"/>
          <p:cNvSpPr txBox="1"/>
          <p:nvPr>
            <p:ph type="body" sz="quarter" idx="1"/>
          </p:nvPr>
        </p:nvSpPr>
        <p:spPr>
          <a:xfrm>
            <a:off x="1524245" y="3601925"/>
            <a:ext cx="9143511" cy="165593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0" indent="0" algn="ctr">
              <a:buSzTx/>
              <a:buFontTx/>
              <a:buNone/>
            </a:lvl1pPr>
            <a:lvl2pPr indent="459029" algn="ctr">
              <a:buFontTx/>
            </a:lvl2pPr>
            <a:lvl3pPr marL="0" indent="918058" algn="ctr">
              <a:buSzTx/>
              <a:buFontTx/>
              <a:buNone/>
            </a:lvl3pPr>
            <a:lvl4pPr marL="0" indent="1377086" algn="ctr">
              <a:buSzTx/>
              <a:buFontTx/>
              <a:buNone/>
            </a:lvl4pPr>
            <a:lvl5pPr marL="0" indent="1836115" algn="ctr">
              <a:buSzTx/>
              <a:buFont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" name="Group 28"/>
          <p:cNvGrpSpPr/>
          <p:nvPr/>
        </p:nvGrpSpPr>
        <p:grpSpPr>
          <a:xfrm>
            <a:off x="482601" y="0"/>
            <a:ext cx="198967" cy="6858000"/>
            <a:chOff x="0" y="0"/>
            <a:chExt cx="198966" cy="6858000"/>
          </a:xfrm>
        </p:grpSpPr>
        <p:sp>
          <p:nvSpPr>
            <p:cNvPr id="112" name="Line 2"/>
            <p:cNvSpPr/>
            <p:nvPr/>
          </p:nvSpPr>
          <p:spPr>
            <a:xfrm flipH="1">
              <a:off x="-1" y="0"/>
              <a:ext cx="2" cy="6858000"/>
            </a:xfrm>
            <a:prstGeom prst="line">
              <a:avLst/>
            </a:prstGeom>
            <a:noFill/>
            <a:ln w="28575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13" name="Line 3"/>
            <p:cNvSpPr/>
            <p:nvPr/>
          </p:nvSpPr>
          <p:spPr>
            <a:xfrm flipH="1">
              <a:off x="65696" y="0"/>
              <a:ext cx="1" cy="6858000"/>
            </a:xfrm>
            <a:prstGeom prst="line">
              <a:avLst/>
            </a:prstGeom>
            <a:noFill/>
            <a:ln w="28575" cap="flat">
              <a:solidFill>
                <a:srgbClr val="FF66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14" name="Line 4"/>
            <p:cNvSpPr/>
            <p:nvPr/>
          </p:nvSpPr>
          <p:spPr>
            <a:xfrm flipH="1">
              <a:off x="131393" y="0"/>
              <a:ext cx="1" cy="6858000"/>
            </a:xfrm>
            <a:prstGeom prst="line">
              <a:avLst/>
            </a:prstGeom>
            <a:noFill/>
            <a:ln w="28575" cap="flat">
              <a:solidFill>
                <a:srgbClr val="FFA95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15" name="Line 5"/>
            <p:cNvSpPr/>
            <p:nvPr/>
          </p:nvSpPr>
          <p:spPr>
            <a:xfrm flipH="1">
              <a:off x="198966" y="0"/>
              <a:ext cx="1" cy="6858000"/>
            </a:xfrm>
            <a:prstGeom prst="line">
              <a:avLst/>
            </a:prstGeom>
            <a:noFill/>
            <a:ln w="28575" cap="flat">
              <a:solidFill>
                <a:srgbClr val="FFCC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125" name="Group 26"/>
          <p:cNvGrpSpPr/>
          <p:nvPr/>
        </p:nvGrpSpPr>
        <p:grpSpPr>
          <a:xfrm>
            <a:off x="-1482" y="5831840"/>
            <a:ext cx="12192001" cy="349251"/>
            <a:chOff x="0" y="0"/>
            <a:chExt cx="12192000" cy="349249"/>
          </a:xfrm>
        </p:grpSpPr>
        <p:sp>
          <p:nvSpPr>
            <p:cNvPr id="117" name="Line 9"/>
            <p:cNvSpPr/>
            <p:nvPr/>
          </p:nvSpPr>
          <p:spPr>
            <a:xfrm flipH="1" flipV="1">
              <a:off x="0" y="0"/>
              <a:ext cx="12192000" cy="1"/>
            </a:xfrm>
            <a:prstGeom prst="line">
              <a:avLst/>
            </a:prstGeom>
            <a:noFill/>
            <a:ln w="28575" cap="flat">
              <a:solidFill>
                <a:srgbClr val="990099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18" name="Line 10"/>
            <p:cNvSpPr/>
            <p:nvPr/>
          </p:nvSpPr>
          <p:spPr>
            <a:xfrm flipH="1" flipV="1">
              <a:off x="0" y="49212"/>
              <a:ext cx="12192000" cy="1"/>
            </a:xfrm>
            <a:prstGeom prst="line">
              <a:avLst/>
            </a:prstGeom>
            <a:noFill/>
            <a:ln w="2857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19" name="Line 11"/>
            <p:cNvSpPr/>
            <p:nvPr/>
          </p:nvSpPr>
          <p:spPr>
            <a:xfrm flipH="1" flipV="1">
              <a:off x="0" y="98424"/>
              <a:ext cx="12192000" cy="2"/>
            </a:xfrm>
            <a:prstGeom prst="line">
              <a:avLst/>
            </a:prstGeom>
            <a:noFill/>
            <a:ln w="28575" cap="flat">
              <a:solidFill>
                <a:schemeClr val="accent2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20" name="Line 12"/>
            <p:cNvSpPr/>
            <p:nvPr/>
          </p:nvSpPr>
          <p:spPr>
            <a:xfrm flipH="1" flipV="1">
              <a:off x="0" y="149224"/>
              <a:ext cx="12192000" cy="2"/>
            </a:xfrm>
            <a:prstGeom prst="line">
              <a:avLst/>
            </a:prstGeom>
            <a:noFill/>
            <a:ln w="28575" cap="flat">
              <a:solidFill>
                <a:srgbClr val="00CC99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21" name="Line 13"/>
            <p:cNvSpPr/>
            <p:nvPr/>
          </p:nvSpPr>
          <p:spPr>
            <a:xfrm flipH="1" flipV="1">
              <a:off x="0" y="198437"/>
              <a:ext cx="12192000" cy="1"/>
            </a:xfrm>
            <a:prstGeom prst="line">
              <a:avLst/>
            </a:prstGeom>
            <a:noFill/>
            <a:ln w="28575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22" name="Line 14"/>
            <p:cNvSpPr/>
            <p:nvPr/>
          </p:nvSpPr>
          <p:spPr>
            <a:xfrm flipH="1" flipV="1">
              <a:off x="0" y="249237"/>
              <a:ext cx="12192000" cy="1"/>
            </a:xfrm>
            <a:prstGeom prst="line">
              <a:avLst/>
            </a:prstGeom>
            <a:noFill/>
            <a:ln w="28575" cap="flat">
              <a:solidFill>
                <a:srgbClr val="FF66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23" name="Line 15"/>
            <p:cNvSpPr/>
            <p:nvPr/>
          </p:nvSpPr>
          <p:spPr>
            <a:xfrm flipH="1" flipV="1">
              <a:off x="0" y="298449"/>
              <a:ext cx="12192000" cy="2"/>
            </a:xfrm>
            <a:prstGeom prst="line">
              <a:avLst/>
            </a:prstGeom>
            <a:noFill/>
            <a:ln w="28575" cap="flat">
              <a:solidFill>
                <a:srgbClr val="FFA95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24" name="Line 16"/>
            <p:cNvSpPr/>
            <p:nvPr/>
          </p:nvSpPr>
          <p:spPr>
            <a:xfrm flipH="1" flipV="1">
              <a:off x="0" y="349249"/>
              <a:ext cx="12192000" cy="2"/>
            </a:xfrm>
            <a:prstGeom prst="line">
              <a:avLst/>
            </a:prstGeom>
            <a:noFill/>
            <a:ln w="28575" cap="flat">
              <a:solidFill>
                <a:srgbClr val="FFCC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130" name="Group 27"/>
          <p:cNvGrpSpPr/>
          <p:nvPr/>
        </p:nvGrpSpPr>
        <p:grpSpPr>
          <a:xfrm>
            <a:off x="218017" y="0"/>
            <a:ext cx="196851" cy="6858000"/>
            <a:chOff x="0" y="0"/>
            <a:chExt cx="196849" cy="6858000"/>
          </a:xfrm>
        </p:grpSpPr>
        <p:sp>
          <p:nvSpPr>
            <p:cNvPr id="126" name="Line 17"/>
            <p:cNvSpPr/>
            <p:nvPr/>
          </p:nvSpPr>
          <p:spPr>
            <a:xfrm flipH="1">
              <a:off x="-1" y="0"/>
              <a:ext cx="2" cy="6858000"/>
            </a:xfrm>
            <a:prstGeom prst="line">
              <a:avLst/>
            </a:prstGeom>
            <a:noFill/>
            <a:ln w="28575" cap="flat">
              <a:solidFill>
                <a:srgbClr val="990099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27" name="Line 18"/>
            <p:cNvSpPr/>
            <p:nvPr/>
          </p:nvSpPr>
          <p:spPr>
            <a:xfrm flipH="1">
              <a:off x="65616" y="0"/>
              <a:ext cx="1" cy="6858000"/>
            </a:xfrm>
            <a:prstGeom prst="line">
              <a:avLst/>
            </a:prstGeom>
            <a:noFill/>
            <a:ln w="2857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28" name="Line 19"/>
            <p:cNvSpPr/>
            <p:nvPr/>
          </p:nvSpPr>
          <p:spPr>
            <a:xfrm flipH="1">
              <a:off x="131232" y="0"/>
              <a:ext cx="1" cy="6858000"/>
            </a:xfrm>
            <a:prstGeom prst="line">
              <a:avLst/>
            </a:prstGeom>
            <a:noFill/>
            <a:ln w="28575" cap="flat">
              <a:solidFill>
                <a:schemeClr val="accent2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29" name="Line 20"/>
            <p:cNvSpPr/>
            <p:nvPr/>
          </p:nvSpPr>
          <p:spPr>
            <a:xfrm flipH="1">
              <a:off x="196849" y="0"/>
              <a:ext cx="1" cy="6858000"/>
            </a:xfrm>
            <a:prstGeom prst="line">
              <a:avLst/>
            </a:prstGeom>
            <a:noFill/>
            <a:ln w="28575" cap="flat">
              <a:solidFill>
                <a:srgbClr val="00CC99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131" name="Rectangle 21"/>
          <p:cNvSpPr/>
          <p:nvPr/>
        </p:nvSpPr>
        <p:spPr>
          <a:xfrm>
            <a:off x="0" y="-1"/>
            <a:ext cx="12192000" cy="230190"/>
          </a:xfrm>
          <a:prstGeom prst="rect">
            <a:avLst/>
          </a:pr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 defTabSz="762000">
              <a:defRPr sz="2800"/>
            </a:pPr>
          </a:p>
        </p:txBody>
      </p:sp>
      <p:sp>
        <p:nvSpPr>
          <p:cNvPr id="132" name="Title Text"/>
          <p:cNvSpPr txBox="1"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lIns="45719" tIns="45719" rIns="45719" bIns="45719" anchor="b">
            <a:normAutofit fontScale="100000" lnSpcReduction="0"/>
          </a:bodyPr>
          <a:lstStyle>
            <a:lvl1pPr algn="ctr" defTabSz="762000">
              <a:defRPr sz="6000"/>
            </a:lvl1pPr>
          </a:lstStyle>
          <a:p>
            <a:pPr>
              <a:defRPr>
                <a:effectLst/>
              </a:defRPr>
            </a:pPr>
            <a:r>
              <a:t>Title Text</a:t>
            </a:r>
          </a:p>
        </p:txBody>
      </p:sp>
      <p:sp>
        <p:nvSpPr>
          <p:cNvPr id="133" name="Body Level One…"/>
          <p:cNvSpPr txBox="1"/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 lIns="44450" tIns="44450" rIns="44450" bIns="44450">
            <a:normAutofit fontScale="100000" lnSpcReduction="0"/>
          </a:bodyPr>
          <a:lstStyle>
            <a:lvl1pPr marL="0" indent="0" algn="ctr" defTabSz="762000">
              <a:buSzTx/>
              <a:buFontTx/>
              <a:buNone/>
            </a:lvl1pPr>
            <a:lvl2pPr indent="457200" algn="ctr" defTabSz="762000">
              <a:buFontTx/>
            </a:lvl2pPr>
            <a:lvl3pPr marL="0" indent="914400" algn="ctr" defTabSz="762000">
              <a:buSzTx/>
              <a:buFontTx/>
              <a:buNone/>
            </a:lvl3pPr>
            <a:lvl4pPr marL="0" indent="1371600" algn="ctr" defTabSz="762000">
              <a:buSzTx/>
              <a:buFontTx/>
              <a:buNone/>
            </a:lvl4pPr>
            <a:lvl5pPr marL="0" indent="1828800" algn="ctr" defTabSz="762000">
              <a:buSzTx/>
              <a:buFontTx/>
              <a:buNone/>
            </a:lvl5pPr>
          </a:lstStyle>
          <a:p>
            <a:pPr>
              <a:defRPr>
                <a:effectLst/>
              </a:defRPr>
            </a:pPr>
            <a:r>
              <a:t>Body Level One</a:t>
            </a:r>
          </a:p>
          <a:p>
            <a:pPr lvl="1">
              <a:defRPr>
                <a:effectLst/>
              </a:defRPr>
            </a:pPr>
            <a:r>
              <a:t>Body Level Two</a:t>
            </a:r>
          </a:p>
          <a:p>
            <a:pPr lvl="2">
              <a:defRPr>
                <a:effectLst/>
              </a:defRPr>
            </a:pPr>
            <a:r>
              <a:t>Body Level Three</a:t>
            </a:r>
          </a:p>
          <a:p>
            <a:pPr lvl="3">
              <a:defRPr>
                <a:effectLst/>
              </a:defRPr>
            </a:pPr>
            <a:r>
              <a:t>Body Level Four</a:t>
            </a:r>
          </a:p>
          <a:p>
            <a:pPr lvl="4">
              <a:defRPr>
                <a:effectLst/>
              </a:defRPr>
            </a:pPr>
            <a:r>
              <a:t>Body Level Five</a:t>
            </a:r>
          </a:p>
        </p:txBody>
      </p:sp>
      <p:sp>
        <p:nvSpPr>
          <p:cNvPr id="13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" name="Group 28"/>
          <p:cNvGrpSpPr/>
          <p:nvPr/>
        </p:nvGrpSpPr>
        <p:grpSpPr>
          <a:xfrm>
            <a:off x="482601" y="0"/>
            <a:ext cx="198967" cy="6858000"/>
            <a:chOff x="0" y="0"/>
            <a:chExt cx="198966" cy="6858000"/>
          </a:xfrm>
        </p:grpSpPr>
        <p:sp>
          <p:nvSpPr>
            <p:cNvPr id="141" name="Line 2"/>
            <p:cNvSpPr/>
            <p:nvPr/>
          </p:nvSpPr>
          <p:spPr>
            <a:xfrm flipH="1">
              <a:off x="-1" y="0"/>
              <a:ext cx="2" cy="6858000"/>
            </a:xfrm>
            <a:prstGeom prst="line">
              <a:avLst/>
            </a:prstGeom>
            <a:noFill/>
            <a:ln w="28575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42" name="Line 3"/>
            <p:cNvSpPr/>
            <p:nvPr/>
          </p:nvSpPr>
          <p:spPr>
            <a:xfrm flipH="1">
              <a:off x="65696" y="0"/>
              <a:ext cx="1" cy="6858000"/>
            </a:xfrm>
            <a:prstGeom prst="line">
              <a:avLst/>
            </a:prstGeom>
            <a:noFill/>
            <a:ln w="28575" cap="flat">
              <a:solidFill>
                <a:srgbClr val="FF66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43" name="Line 4"/>
            <p:cNvSpPr/>
            <p:nvPr/>
          </p:nvSpPr>
          <p:spPr>
            <a:xfrm flipH="1">
              <a:off x="131393" y="0"/>
              <a:ext cx="1" cy="6858000"/>
            </a:xfrm>
            <a:prstGeom prst="line">
              <a:avLst/>
            </a:prstGeom>
            <a:noFill/>
            <a:ln w="28575" cap="flat">
              <a:solidFill>
                <a:srgbClr val="FFA95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44" name="Line 5"/>
            <p:cNvSpPr/>
            <p:nvPr/>
          </p:nvSpPr>
          <p:spPr>
            <a:xfrm flipH="1">
              <a:off x="198966" y="0"/>
              <a:ext cx="1" cy="6858000"/>
            </a:xfrm>
            <a:prstGeom prst="line">
              <a:avLst/>
            </a:prstGeom>
            <a:noFill/>
            <a:ln w="28575" cap="flat">
              <a:solidFill>
                <a:srgbClr val="FFCC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154" name="Group 26"/>
          <p:cNvGrpSpPr/>
          <p:nvPr/>
        </p:nvGrpSpPr>
        <p:grpSpPr>
          <a:xfrm>
            <a:off x="-1482" y="5831840"/>
            <a:ext cx="12192001" cy="349251"/>
            <a:chOff x="0" y="0"/>
            <a:chExt cx="12192000" cy="349249"/>
          </a:xfrm>
        </p:grpSpPr>
        <p:sp>
          <p:nvSpPr>
            <p:cNvPr id="146" name="Line 9"/>
            <p:cNvSpPr/>
            <p:nvPr/>
          </p:nvSpPr>
          <p:spPr>
            <a:xfrm flipH="1" flipV="1">
              <a:off x="0" y="0"/>
              <a:ext cx="12192000" cy="1"/>
            </a:xfrm>
            <a:prstGeom prst="line">
              <a:avLst/>
            </a:prstGeom>
            <a:noFill/>
            <a:ln w="28575" cap="flat">
              <a:solidFill>
                <a:srgbClr val="990099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47" name="Line 10"/>
            <p:cNvSpPr/>
            <p:nvPr/>
          </p:nvSpPr>
          <p:spPr>
            <a:xfrm flipH="1" flipV="1">
              <a:off x="0" y="49212"/>
              <a:ext cx="12192000" cy="1"/>
            </a:xfrm>
            <a:prstGeom prst="line">
              <a:avLst/>
            </a:prstGeom>
            <a:noFill/>
            <a:ln w="2857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48" name="Line 11"/>
            <p:cNvSpPr/>
            <p:nvPr/>
          </p:nvSpPr>
          <p:spPr>
            <a:xfrm flipH="1" flipV="1">
              <a:off x="0" y="98424"/>
              <a:ext cx="12192000" cy="2"/>
            </a:xfrm>
            <a:prstGeom prst="line">
              <a:avLst/>
            </a:prstGeom>
            <a:noFill/>
            <a:ln w="28575" cap="flat">
              <a:solidFill>
                <a:schemeClr val="accent2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49" name="Line 12"/>
            <p:cNvSpPr/>
            <p:nvPr/>
          </p:nvSpPr>
          <p:spPr>
            <a:xfrm flipH="1" flipV="1">
              <a:off x="0" y="149224"/>
              <a:ext cx="12192000" cy="2"/>
            </a:xfrm>
            <a:prstGeom prst="line">
              <a:avLst/>
            </a:prstGeom>
            <a:noFill/>
            <a:ln w="28575" cap="flat">
              <a:solidFill>
                <a:srgbClr val="00CC99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50" name="Line 13"/>
            <p:cNvSpPr/>
            <p:nvPr/>
          </p:nvSpPr>
          <p:spPr>
            <a:xfrm flipH="1" flipV="1">
              <a:off x="0" y="198437"/>
              <a:ext cx="12192000" cy="1"/>
            </a:xfrm>
            <a:prstGeom prst="line">
              <a:avLst/>
            </a:prstGeom>
            <a:noFill/>
            <a:ln w="28575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51" name="Line 14"/>
            <p:cNvSpPr/>
            <p:nvPr/>
          </p:nvSpPr>
          <p:spPr>
            <a:xfrm flipH="1" flipV="1">
              <a:off x="0" y="249237"/>
              <a:ext cx="12192000" cy="1"/>
            </a:xfrm>
            <a:prstGeom prst="line">
              <a:avLst/>
            </a:prstGeom>
            <a:noFill/>
            <a:ln w="28575" cap="flat">
              <a:solidFill>
                <a:srgbClr val="FF66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52" name="Line 15"/>
            <p:cNvSpPr/>
            <p:nvPr/>
          </p:nvSpPr>
          <p:spPr>
            <a:xfrm flipH="1" flipV="1">
              <a:off x="0" y="298449"/>
              <a:ext cx="12192000" cy="2"/>
            </a:xfrm>
            <a:prstGeom prst="line">
              <a:avLst/>
            </a:prstGeom>
            <a:noFill/>
            <a:ln w="28575" cap="flat">
              <a:solidFill>
                <a:srgbClr val="FFA95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53" name="Line 16"/>
            <p:cNvSpPr/>
            <p:nvPr/>
          </p:nvSpPr>
          <p:spPr>
            <a:xfrm flipH="1" flipV="1">
              <a:off x="0" y="349249"/>
              <a:ext cx="12192000" cy="2"/>
            </a:xfrm>
            <a:prstGeom prst="line">
              <a:avLst/>
            </a:prstGeom>
            <a:noFill/>
            <a:ln w="28575" cap="flat">
              <a:solidFill>
                <a:srgbClr val="FFCC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159" name="Group 27"/>
          <p:cNvGrpSpPr/>
          <p:nvPr/>
        </p:nvGrpSpPr>
        <p:grpSpPr>
          <a:xfrm>
            <a:off x="218017" y="0"/>
            <a:ext cx="196851" cy="6858000"/>
            <a:chOff x="0" y="0"/>
            <a:chExt cx="196849" cy="6858000"/>
          </a:xfrm>
        </p:grpSpPr>
        <p:sp>
          <p:nvSpPr>
            <p:cNvPr id="155" name="Line 17"/>
            <p:cNvSpPr/>
            <p:nvPr/>
          </p:nvSpPr>
          <p:spPr>
            <a:xfrm flipH="1">
              <a:off x="-1" y="0"/>
              <a:ext cx="2" cy="6858000"/>
            </a:xfrm>
            <a:prstGeom prst="line">
              <a:avLst/>
            </a:prstGeom>
            <a:noFill/>
            <a:ln w="28575" cap="flat">
              <a:solidFill>
                <a:srgbClr val="990099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56" name="Line 18"/>
            <p:cNvSpPr/>
            <p:nvPr/>
          </p:nvSpPr>
          <p:spPr>
            <a:xfrm flipH="1">
              <a:off x="65616" y="0"/>
              <a:ext cx="1" cy="6858000"/>
            </a:xfrm>
            <a:prstGeom prst="line">
              <a:avLst/>
            </a:prstGeom>
            <a:noFill/>
            <a:ln w="2857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57" name="Line 19"/>
            <p:cNvSpPr/>
            <p:nvPr/>
          </p:nvSpPr>
          <p:spPr>
            <a:xfrm flipH="1">
              <a:off x="131232" y="0"/>
              <a:ext cx="1" cy="6858000"/>
            </a:xfrm>
            <a:prstGeom prst="line">
              <a:avLst/>
            </a:prstGeom>
            <a:noFill/>
            <a:ln w="28575" cap="flat">
              <a:solidFill>
                <a:schemeClr val="accent2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58" name="Line 20"/>
            <p:cNvSpPr/>
            <p:nvPr/>
          </p:nvSpPr>
          <p:spPr>
            <a:xfrm flipH="1">
              <a:off x="196849" y="0"/>
              <a:ext cx="1" cy="6858000"/>
            </a:xfrm>
            <a:prstGeom prst="line">
              <a:avLst/>
            </a:prstGeom>
            <a:noFill/>
            <a:ln w="28575" cap="flat">
              <a:solidFill>
                <a:srgbClr val="00CC99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160" name="Rectangle 21"/>
          <p:cNvSpPr/>
          <p:nvPr/>
        </p:nvSpPr>
        <p:spPr>
          <a:xfrm>
            <a:off x="0" y="-1"/>
            <a:ext cx="12192000" cy="230190"/>
          </a:xfrm>
          <a:prstGeom prst="rect">
            <a:avLst/>
          </a:pr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 defTabSz="762000">
              <a:defRPr sz="2800"/>
            </a:pPr>
          </a:p>
        </p:txBody>
      </p:sp>
      <p:sp>
        <p:nvSpPr>
          <p:cNvPr id="161" name="Title Text"/>
          <p:cNvSpPr txBox="1"/>
          <p:nvPr>
            <p:ph type="title"/>
          </p:nvPr>
        </p:nvSpPr>
        <p:spPr>
          <a:xfrm>
            <a:off x="563033" y="6321426"/>
            <a:ext cx="11628968" cy="544514"/>
          </a:xfrm>
          <a:prstGeom prst="rect">
            <a:avLst/>
          </a:prstGeom>
        </p:spPr>
        <p:txBody>
          <a:bodyPr lIns="45719" tIns="45719" rIns="45719" bIns="45719">
            <a:normAutofit fontScale="100000" lnSpcReduction="0"/>
          </a:bodyPr>
          <a:lstStyle>
            <a:lvl1pPr defTabSz="762000"/>
          </a:lstStyle>
          <a:p>
            <a:pPr>
              <a:defRPr>
                <a:effectLst/>
              </a:defRPr>
            </a:pPr>
            <a:r>
              <a:t>Title Text</a:t>
            </a:r>
          </a:p>
        </p:txBody>
      </p:sp>
      <p:sp>
        <p:nvSpPr>
          <p:cNvPr id="162" name="Body Level One…"/>
          <p:cNvSpPr txBox="1"/>
          <p:nvPr>
            <p:ph type="body" idx="1"/>
          </p:nvPr>
        </p:nvSpPr>
        <p:spPr>
          <a:xfrm>
            <a:off x="1219200" y="573087"/>
            <a:ext cx="10098618" cy="4760914"/>
          </a:xfrm>
          <a:prstGeom prst="rect">
            <a:avLst/>
          </a:prstGeom>
        </p:spPr>
        <p:txBody>
          <a:bodyPr lIns="44450" tIns="44450" rIns="44450" bIns="44450">
            <a:normAutofit fontScale="100000" lnSpcReduction="0"/>
          </a:bodyPr>
          <a:lstStyle>
            <a:lvl1pPr marL="187325" indent="-187325" defTabSz="762000"/>
            <a:lvl2pPr indent="377825" defTabSz="762000"/>
            <a:lvl3pPr marL="818091" indent="-249766" defTabSz="762000"/>
            <a:lvl4pPr marL="1206500" indent="-257175" defTabSz="762000"/>
            <a:lvl5pPr marL="1605189" indent="-293914" defTabSz="762000"/>
          </a:lstStyle>
          <a:p>
            <a:pPr>
              <a:defRPr>
                <a:effectLst/>
              </a:defRPr>
            </a:pPr>
            <a:r>
              <a:t>Body Level One</a:t>
            </a:r>
          </a:p>
          <a:p>
            <a:pPr lvl="1">
              <a:defRPr>
                <a:effectLst/>
              </a:defRPr>
            </a:pPr>
            <a:r>
              <a:t>Body Level Two</a:t>
            </a:r>
          </a:p>
          <a:p>
            <a:pPr lvl="2">
              <a:defRPr>
                <a:effectLst/>
              </a:defRPr>
            </a:pPr>
            <a:r>
              <a:t>Body Level Three</a:t>
            </a:r>
          </a:p>
          <a:p>
            <a:pPr lvl="3">
              <a:defRPr>
                <a:effectLst/>
              </a:defRPr>
            </a:pPr>
            <a:r>
              <a:t>Body Level Four</a:t>
            </a:r>
          </a:p>
          <a:p>
            <a:pPr lvl="4">
              <a:defRPr>
                <a:effectLst/>
              </a:defRPr>
            </a:pPr>
            <a:r>
              <a:t>Body Level Five</a:t>
            </a:r>
          </a:p>
        </p:txBody>
      </p:sp>
      <p:sp>
        <p:nvSpPr>
          <p:cNvPr id="16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Group 28"/>
          <p:cNvGrpSpPr/>
          <p:nvPr/>
        </p:nvGrpSpPr>
        <p:grpSpPr>
          <a:xfrm>
            <a:off x="482601" y="0"/>
            <a:ext cx="198967" cy="6858000"/>
            <a:chOff x="0" y="0"/>
            <a:chExt cx="198966" cy="6858000"/>
          </a:xfrm>
        </p:grpSpPr>
        <p:sp>
          <p:nvSpPr>
            <p:cNvPr id="170" name="Line 2"/>
            <p:cNvSpPr/>
            <p:nvPr/>
          </p:nvSpPr>
          <p:spPr>
            <a:xfrm flipH="1">
              <a:off x="-1" y="0"/>
              <a:ext cx="2" cy="6858000"/>
            </a:xfrm>
            <a:prstGeom prst="line">
              <a:avLst/>
            </a:prstGeom>
            <a:noFill/>
            <a:ln w="28575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71" name="Line 3"/>
            <p:cNvSpPr/>
            <p:nvPr/>
          </p:nvSpPr>
          <p:spPr>
            <a:xfrm flipH="1">
              <a:off x="65696" y="0"/>
              <a:ext cx="1" cy="6858000"/>
            </a:xfrm>
            <a:prstGeom prst="line">
              <a:avLst/>
            </a:prstGeom>
            <a:noFill/>
            <a:ln w="28575" cap="flat">
              <a:solidFill>
                <a:srgbClr val="FF66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72" name="Line 4"/>
            <p:cNvSpPr/>
            <p:nvPr/>
          </p:nvSpPr>
          <p:spPr>
            <a:xfrm flipH="1">
              <a:off x="131393" y="0"/>
              <a:ext cx="1" cy="6858000"/>
            </a:xfrm>
            <a:prstGeom prst="line">
              <a:avLst/>
            </a:prstGeom>
            <a:noFill/>
            <a:ln w="28575" cap="flat">
              <a:solidFill>
                <a:srgbClr val="FFA95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73" name="Line 5"/>
            <p:cNvSpPr/>
            <p:nvPr/>
          </p:nvSpPr>
          <p:spPr>
            <a:xfrm flipH="1">
              <a:off x="198966" y="0"/>
              <a:ext cx="1" cy="6858000"/>
            </a:xfrm>
            <a:prstGeom prst="line">
              <a:avLst/>
            </a:prstGeom>
            <a:noFill/>
            <a:ln w="28575" cap="flat">
              <a:solidFill>
                <a:srgbClr val="FFCC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183" name="Group 26"/>
          <p:cNvGrpSpPr/>
          <p:nvPr/>
        </p:nvGrpSpPr>
        <p:grpSpPr>
          <a:xfrm>
            <a:off x="-1482" y="5831840"/>
            <a:ext cx="12192001" cy="349251"/>
            <a:chOff x="0" y="0"/>
            <a:chExt cx="12192000" cy="349249"/>
          </a:xfrm>
        </p:grpSpPr>
        <p:sp>
          <p:nvSpPr>
            <p:cNvPr id="175" name="Line 9"/>
            <p:cNvSpPr/>
            <p:nvPr/>
          </p:nvSpPr>
          <p:spPr>
            <a:xfrm flipH="1" flipV="1">
              <a:off x="0" y="0"/>
              <a:ext cx="12192000" cy="1"/>
            </a:xfrm>
            <a:prstGeom prst="line">
              <a:avLst/>
            </a:prstGeom>
            <a:noFill/>
            <a:ln w="28575" cap="flat">
              <a:solidFill>
                <a:srgbClr val="990099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76" name="Line 10"/>
            <p:cNvSpPr/>
            <p:nvPr/>
          </p:nvSpPr>
          <p:spPr>
            <a:xfrm flipH="1" flipV="1">
              <a:off x="0" y="49212"/>
              <a:ext cx="12192000" cy="1"/>
            </a:xfrm>
            <a:prstGeom prst="line">
              <a:avLst/>
            </a:prstGeom>
            <a:noFill/>
            <a:ln w="2857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77" name="Line 11"/>
            <p:cNvSpPr/>
            <p:nvPr/>
          </p:nvSpPr>
          <p:spPr>
            <a:xfrm flipH="1" flipV="1">
              <a:off x="0" y="98424"/>
              <a:ext cx="12192000" cy="2"/>
            </a:xfrm>
            <a:prstGeom prst="line">
              <a:avLst/>
            </a:prstGeom>
            <a:noFill/>
            <a:ln w="28575" cap="flat">
              <a:solidFill>
                <a:schemeClr val="accent2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78" name="Line 12"/>
            <p:cNvSpPr/>
            <p:nvPr/>
          </p:nvSpPr>
          <p:spPr>
            <a:xfrm flipH="1" flipV="1">
              <a:off x="0" y="149224"/>
              <a:ext cx="12192000" cy="2"/>
            </a:xfrm>
            <a:prstGeom prst="line">
              <a:avLst/>
            </a:prstGeom>
            <a:noFill/>
            <a:ln w="28575" cap="flat">
              <a:solidFill>
                <a:srgbClr val="00CC99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79" name="Line 13"/>
            <p:cNvSpPr/>
            <p:nvPr/>
          </p:nvSpPr>
          <p:spPr>
            <a:xfrm flipH="1" flipV="1">
              <a:off x="0" y="198437"/>
              <a:ext cx="12192000" cy="1"/>
            </a:xfrm>
            <a:prstGeom prst="line">
              <a:avLst/>
            </a:prstGeom>
            <a:noFill/>
            <a:ln w="28575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80" name="Line 14"/>
            <p:cNvSpPr/>
            <p:nvPr/>
          </p:nvSpPr>
          <p:spPr>
            <a:xfrm flipH="1" flipV="1">
              <a:off x="0" y="249237"/>
              <a:ext cx="12192000" cy="1"/>
            </a:xfrm>
            <a:prstGeom prst="line">
              <a:avLst/>
            </a:prstGeom>
            <a:noFill/>
            <a:ln w="28575" cap="flat">
              <a:solidFill>
                <a:srgbClr val="FF66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81" name="Line 15"/>
            <p:cNvSpPr/>
            <p:nvPr/>
          </p:nvSpPr>
          <p:spPr>
            <a:xfrm flipH="1" flipV="1">
              <a:off x="0" y="298449"/>
              <a:ext cx="12192000" cy="2"/>
            </a:xfrm>
            <a:prstGeom prst="line">
              <a:avLst/>
            </a:prstGeom>
            <a:noFill/>
            <a:ln w="28575" cap="flat">
              <a:solidFill>
                <a:srgbClr val="FFA95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82" name="Line 16"/>
            <p:cNvSpPr/>
            <p:nvPr/>
          </p:nvSpPr>
          <p:spPr>
            <a:xfrm flipH="1" flipV="1">
              <a:off x="0" y="349249"/>
              <a:ext cx="12192000" cy="2"/>
            </a:xfrm>
            <a:prstGeom prst="line">
              <a:avLst/>
            </a:prstGeom>
            <a:noFill/>
            <a:ln w="28575" cap="flat">
              <a:solidFill>
                <a:srgbClr val="FFCC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188" name="Group 27"/>
          <p:cNvGrpSpPr/>
          <p:nvPr/>
        </p:nvGrpSpPr>
        <p:grpSpPr>
          <a:xfrm>
            <a:off x="218017" y="0"/>
            <a:ext cx="196851" cy="6858000"/>
            <a:chOff x="0" y="0"/>
            <a:chExt cx="196849" cy="6858000"/>
          </a:xfrm>
        </p:grpSpPr>
        <p:sp>
          <p:nvSpPr>
            <p:cNvPr id="184" name="Line 17"/>
            <p:cNvSpPr/>
            <p:nvPr/>
          </p:nvSpPr>
          <p:spPr>
            <a:xfrm flipH="1">
              <a:off x="-1" y="0"/>
              <a:ext cx="2" cy="6858000"/>
            </a:xfrm>
            <a:prstGeom prst="line">
              <a:avLst/>
            </a:prstGeom>
            <a:noFill/>
            <a:ln w="28575" cap="flat">
              <a:solidFill>
                <a:srgbClr val="990099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85" name="Line 18"/>
            <p:cNvSpPr/>
            <p:nvPr/>
          </p:nvSpPr>
          <p:spPr>
            <a:xfrm flipH="1">
              <a:off x="65616" y="0"/>
              <a:ext cx="1" cy="6858000"/>
            </a:xfrm>
            <a:prstGeom prst="line">
              <a:avLst/>
            </a:prstGeom>
            <a:noFill/>
            <a:ln w="2857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86" name="Line 19"/>
            <p:cNvSpPr/>
            <p:nvPr/>
          </p:nvSpPr>
          <p:spPr>
            <a:xfrm flipH="1">
              <a:off x="131232" y="0"/>
              <a:ext cx="1" cy="6858000"/>
            </a:xfrm>
            <a:prstGeom prst="line">
              <a:avLst/>
            </a:prstGeom>
            <a:noFill/>
            <a:ln w="28575" cap="flat">
              <a:solidFill>
                <a:schemeClr val="accent2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87" name="Line 20"/>
            <p:cNvSpPr/>
            <p:nvPr/>
          </p:nvSpPr>
          <p:spPr>
            <a:xfrm flipH="1">
              <a:off x="196849" y="0"/>
              <a:ext cx="1" cy="6858000"/>
            </a:xfrm>
            <a:prstGeom prst="line">
              <a:avLst/>
            </a:prstGeom>
            <a:noFill/>
            <a:ln w="28575" cap="flat">
              <a:solidFill>
                <a:srgbClr val="00CC99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189" name="Rectangle 21"/>
          <p:cNvSpPr/>
          <p:nvPr/>
        </p:nvSpPr>
        <p:spPr>
          <a:xfrm>
            <a:off x="0" y="-1"/>
            <a:ext cx="12192000" cy="230190"/>
          </a:xfrm>
          <a:prstGeom prst="rect">
            <a:avLst/>
          </a:pr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 defTabSz="762000">
              <a:defRPr sz="2800"/>
            </a:pPr>
          </a:p>
        </p:txBody>
      </p:sp>
      <p:sp>
        <p:nvSpPr>
          <p:cNvPr id="190" name="Title Text"/>
          <p:cNvSpPr txBox="1"/>
          <p:nvPr>
            <p:ph type="title"/>
          </p:nvPr>
        </p:nvSpPr>
        <p:spPr>
          <a:xfrm>
            <a:off x="831850" y="1709739"/>
            <a:ext cx="10515601" cy="2852737"/>
          </a:xfrm>
          <a:prstGeom prst="rect">
            <a:avLst/>
          </a:prstGeom>
        </p:spPr>
        <p:txBody>
          <a:bodyPr lIns="45719" tIns="45719" rIns="45719" bIns="45719" anchor="b">
            <a:normAutofit fontScale="100000" lnSpcReduction="0"/>
          </a:bodyPr>
          <a:lstStyle>
            <a:lvl1pPr defTabSz="762000">
              <a:defRPr sz="6000"/>
            </a:lvl1pPr>
          </a:lstStyle>
          <a:p>
            <a:pPr>
              <a:defRPr>
                <a:effectLst/>
              </a:defRPr>
            </a:pPr>
            <a:r>
              <a:t>Title Text</a:t>
            </a:r>
          </a:p>
        </p:txBody>
      </p:sp>
      <p:sp>
        <p:nvSpPr>
          <p:cNvPr id="191" name="Body Level One…"/>
          <p:cNvSpPr txBox="1"/>
          <p:nvPr>
            <p:ph type="body" sz="quarter" idx="1"/>
          </p:nvPr>
        </p:nvSpPr>
        <p:spPr>
          <a:xfrm>
            <a:off x="831850" y="4589464"/>
            <a:ext cx="10515601" cy="1500188"/>
          </a:xfrm>
          <a:prstGeom prst="rect">
            <a:avLst/>
          </a:prstGeom>
        </p:spPr>
        <p:txBody>
          <a:bodyPr lIns="44450" tIns="44450" rIns="44450" bIns="44450">
            <a:normAutofit fontScale="100000" lnSpcReduction="0"/>
          </a:bodyPr>
          <a:lstStyle>
            <a:lvl1pPr marL="0" indent="0" defTabSz="762000">
              <a:buSzTx/>
              <a:buFontTx/>
              <a:buNone/>
            </a:lvl1pPr>
            <a:lvl2pPr indent="457200" defTabSz="762000">
              <a:buFontTx/>
            </a:lvl2pPr>
            <a:lvl3pPr marL="0" indent="914400" defTabSz="762000">
              <a:buSzTx/>
              <a:buFontTx/>
              <a:buNone/>
            </a:lvl3pPr>
            <a:lvl4pPr marL="0" indent="1371600" defTabSz="762000">
              <a:buSzTx/>
              <a:buFontTx/>
              <a:buNone/>
            </a:lvl4pPr>
            <a:lvl5pPr marL="0" indent="1828800" defTabSz="762000">
              <a:buSzTx/>
              <a:buFontTx/>
              <a:buNone/>
            </a:lvl5pPr>
          </a:lstStyle>
          <a:p>
            <a:pPr>
              <a:defRPr>
                <a:effectLst/>
              </a:defRPr>
            </a:pPr>
            <a:r>
              <a:t>Body Level One</a:t>
            </a:r>
          </a:p>
          <a:p>
            <a:pPr lvl="1">
              <a:defRPr>
                <a:effectLst/>
              </a:defRPr>
            </a:pPr>
            <a:r>
              <a:t>Body Level Two</a:t>
            </a:r>
          </a:p>
          <a:p>
            <a:pPr lvl="2">
              <a:defRPr>
                <a:effectLst/>
              </a:defRPr>
            </a:pPr>
            <a:r>
              <a:t>Body Level Three</a:t>
            </a:r>
          </a:p>
          <a:p>
            <a:pPr lvl="3">
              <a:defRPr>
                <a:effectLst/>
              </a:defRPr>
            </a:pPr>
            <a:r>
              <a:t>Body Level Four</a:t>
            </a:r>
          </a:p>
          <a:p>
            <a:pPr lvl="4">
              <a:defRPr>
                <a:effectLst/>
              </a:defRPr>
            </a:pPr>
            <a:r>
              <a:t>Body Level Five</a:t>
            </a:r>
          </a:p>
        </p:txBody>
      </p:sp>
      <p:sp>
        <p:nvSpPr>
          <p:cNvPr id="19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3" name="Group 28"/>
          <p:cNvGrpSpPr/>
          <p:nvPr/>
        </p:nvGrpSpPr>
        <p:grpSpPr>
          <a:xfrm>
            <a:off x="482601" y="0"/>
            <a:ext cx="198967" cy="6858000"/>
            <a:chOff x="0" y="0"/>
            <a:chExt cx="198966" cy="6858000"/>
          </a:xfrm>
        </p:grpSpPr>
        <p:sp>
          <p:nvSpPr>
            <p:cNvPr id="199" name="Line 2"/>
            <p:cNvSpPr/>
            <p:nvPr/>
          </p:nvSpPr>
          <p:spPr>
            <a:xfrm flipH="1">
              <a:off x="-1" y="0"/>
              <a:ext cx="2" cy="6858000"/>
            </a:xfrm>
            <a:prstGeom prst="line">
              <a:avLst/>
            </a:prstGeom>
            <a:noFill/>
            <a:ln w="28575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00" name="Line 3"/>
            <p:cNvSpPr/>
            <p:nvPr/>
          </p:nvSpPr>
          <p:spPr>
            <a:xfrm flipH="1">
              <a:off x="65696" y="0"/>
              <a:ext cx="1" cy="6858000"/>
            </a:xfrm>
            <a:prstGeom prst="line">
              <a:avLst/>
            </a:prstGeom>
            <a:noFill/>
            <a:ln w="28575" cap="flat">
              <a:solidFill>
                <a:srgbClr val="FF66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01" name="Line 4"/>
            <p:cNvSpPr/>
            <p:nvPr/>
          </p:nvSpPr>
          <p:spPr>
            <a:xfrm flipH="1">
              <a:off x="131393" y="0"/>
              <a:ext cx="1" cy="6858000"/>
            </a:xfrm>
            <a:prstGeom prst="line">
              <a:avLst/>
            </a:prstGeom>
            <a:noFill/>
            <a:ln w="28575" cap="flat">
              <a:solidFill>
                <a:srgbClr val="FFA95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02" name="Line 5"/>
            <p:cNvSpPr/>
            <p:nvPr/>
          </p:nvSpPr>
          <p:spPr>
            <a:xfrm flipH="1">
              <a:off x="198966" y="0"/>
              <a:ext cx="1" cy="6858000"/>
            </a:xfrm>
            <a:prstGeom prst="line">
              <a:avLst/>
            </a:prstGeom>
            <a:noFill/>
            <a:ln w="28575" cap="flat">
              <a:solidFill>
                <a:srgbClr val="FFCC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212" name="Group 26"/>
          <p:cNvGrpSpPr/>
          <p:nvPr/>
        </p:nvGrpSpPr>
        <p:grpSpPr>
          <a:xfrm>
            <a:off x="-1482" y="5831840"/>
            <a:ext cx="12192001" cy="349251"/>
            <a:chOff x="0" y="0"/>
            <a:chExt cx="12192000" cy="349249"/>
          </a:xfrm>
        </p:grpSpPr>
        <p:sp>
          <p:nvSpPr>
            <p:cNvPr id="204" name="Line 9"/>
            <p:cNvSpPr/>
            <p:nvPr/>
          </p:nvSpPr>
          <p:spPr>
            <a:xfrm flipH="1" flipV="1">
              <a:off x="0" y="0"/>
              <a:ext cx="12192000" cy="1"/>
            </a:xfrm>
            <a:prstGeom prst="line">
              <a:avLst/>
            </a:prstGeom>
            <a:noFill/>
            <a:ln w="28575" cap="flat">
              <a:solidFill>
                <a:srgbClr val="990099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05" name="Line 10"/>
            <p:cNvSpPr/>
            <p:nvPr/>
          </p:nvSpPr>
          <p:spPr>
            <a:xfrm flipH="1" flipV="1">
              <a:off x="0" y="49212"/>
              <a:ext cx="12192000" cy="1"/>
            </a:xfrm>
            <a:prstGeom prst="line">
              <a:avLst/>
            </a:prstGeom>
            <a:noFill/>
            <a:ln w="2857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06" name="Line 11"/>
            <p:cNvSpPr/>
            <p:nvPr/>
          </p:nvSpPr>
          <p:spPr>
            <a:xfrm flipH="1" flipV="1">
              <a:off x="0" y="98424"/>
              <a:ext cx="12192000" cy="2"/>
            </a:xfrm>
            <a:prstGeom prst="line">
              <a:avLst/>
            </a:prstGeom>
            <a:noFill/>
            <a:ln w="28575" cap="flat">
              <a:solidFill>
                <a:schemeClr val="accent2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07" name="Line 12"/>
            <p:cNvSpPr/>
            <p:nvPr/>
          </p:nvSpPr>
          <p:spPr>
            <a:xfrm flipH="1" flipV="1">
              <a:off x="0" y="149224"/>
              <a:ext cx="12192000" cy="2"/>
            </a:xfrm>
            <a:prstGeom prst="line">
              <a:avLst/>
            </a:prstGeom>
            <a:noFill/>
            <a:ln w="28575" cap="flat">
              <a:solidFill>
                <a:srgbClr val="00CC99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08" name="Line 13"/>
            <p:cNvSpPr/>
            <p:nvPr/>
          </p:nvSpPr>
          <p:spPr>
            <a:xfrm flipH="1" flipV="1">
              <a:off x="0" y="198437"/>
              <a:ext cx="12192000" cy="1"/>
            </a:xfrm>
            <a:prstGeom prst="line">
              <a:avLst/>
            </a:prstGeom>
            <a:noFill/>
            <a:ln w="28575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09" name="Line 14"/>
            <p:cNvSpPr/>
            <p:nvPr/>
          </p:nvSpPr>
          <p:spPr>
            <a:xfrm flipH="1" flipV="1">
              <a:off x="0" y="249237"/>
              <a:ext cx="12192000" cy="1"/>
            </a:xfrm>
            <a:prstGeom prst="line">
              <a:avLst/>
            </a:prstGeom>
            <a:noFill/>
            <a:ln w="28575" cap="flat">
              <a:solidFill>
                <a:srgbClr val="FF66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10" name="Line 15"/>
            <p:cNvSpPr/>
            <p:nvPr/>
          </p:nvSpPr>
          <p:spPr>
            <a:xfrm flipH="1" flipV="1">
              <a:off x="0" y="298449"/>
              <a:ext cx="12192000" cy="2"/>
            </a:xfrm>
            <a:prstGeom prst="line">
              <a:avLst/>
            </a:prstGeom>
            <a:noFill/>
            <a:ln w="28575" cap="flat">
              <a:solidFill>
                <a:srgbClr val="FFA95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11" name="Line 16"/>
            <p:cNvSpPr/>
            <p:nvPr/>
          </p:nvSpPr>
          <p:spPr>
            <a:xfrm flipH="1" flipV="1">
              <a:off x="0" y="349249"/>
              <a:ext cx="12192000" cy="2"/>
            </a:xfrm>
            <a:prstGeom prst="line">
              <a:avLst/>
            </a:prstGeom>
            <a:noFill/>
            <a:ln w="28575" cap="flat">
              <a:solidFill>
                <a:srgbClr val="FFCC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217" name="Group 27"/>
          <p:cNvGrpSpPr/>
          <p:nvPr/>
        </p:nvGrpSpPr>
        <p:grpSpPr>
          <a:xfrm>
            <a:off x="218017" y="0"/>
            <a:ext cx="196851" cy="6858000"/>
            <a:chOff x="0" y="0"/>
            <a:chExt cx="196849" cy="6858000"/>
          </a:xfrm>
        </p:grpSpPr>
        <p:sp>
          <p:nvSpPr>
            <p:cNvPr id="213" name="Line 17"/>
            <p:cNvSpPr/>
            <p:nvPr/>
          </p:nvSpPr>
          <p:spPr>
            <a:xfrm flipH="1">
              <a:off x="-1" y="0"/>
              <a:ext cx="2" cy="6858000"/>
            </a:xfrm>
            <a:prstGeom prst="line">
              <a:avLst/>
            </a:prstGeom>
            <a:noFill/>
            <a:ln w="28575" cap="flat">
              <a:solidFill>
                <a:srgbClr val="990099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14" name="Line 18"/>
            <p:cNvSpPr/>
            <p:nvPr/>
          </p:nvSpPr>
          <p:spPr>
            <a:xfrm flipH="1">
              <a:off x="65616" y="0"/>
              <a:ext cx="1" cy="6858000"/>
            </a:xfrm>
            <a:prstGeom prst="line">
              <a:avLst/>
            </a:prstGeom>
            <a:noFill/>
            <a:ln w="2857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15" name="Line 19"/>
            <p:cNvSpPr/>
            <p:nvPr/>
          </p:nvSpPr>
          <p:spPr>
            <a:xfrm flipH="1">
              <a:off x="131232" y="0"/>
              <a:ext cx="1" cy="6858000"/>
            </a:xfrm>
            <a:prstGeom prst="line">
              <a:avLst/>
            </a:prstGeom>
            <a:noFill/>
            <a:ln w="28575" cap="flat">
              <a:solidFill>
                <a:schemeClr val="accent2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16" name="Line 20"/>
            <p:cNvSpPr/>
            <p:nvPr/>
          </p:nvSpPr>
          <p:spPr>
            <a:xfrm flipH="1">
              <a:off x="196849" y="0"/>
              <a:ext cx="1" cy="6858000"/>
            </a:xfrm>
            <a:prstGeom prst="line">
              <a:avLst/>
            </a:prstGeom>
            <a:noFill/>
            <a:ln w="28575" cap="flat">
              <a:solidFill>
                <a:srgbClr val="00CC99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218" name="Rectangle 21"/>
          <p:cNvSpPr/>
          <p:nvPr/>
        </p:nvSpPr>
        <p:spPr>
          <a:xfrm>
            <a:off x="0" y="-1"/>
            <a:ext cx="12192000" cy="230190"/>
          </a:xfrm>
          <a:prstGeom prst="rect">
            <a:avLst/>
          </a:pr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 defTabSz="762000">
              <a:defRPr sz="2800"/>
            </a:pPr>
          </a:p>
        </p:txBody>
      </p:sp>
      <p:sp>
        <p:nvSpPr>
          <p:cNvPr id="219" name="Title Text"/>
          <p:cNvSpPr txBox="1"/>
          <p:nvPr>
            <p:ph type="title"/>
          </p:nvPr>
        </p:nvSpPr>
        <p:spPr>
          <a:xfrm>
            <a:off x="563033" y="6321426"/>
            <a:ext cx="11628968" cy="544514"/>
          </a:xfrm>
          <a:prstGeom prst="rect">
            <a:avLst/>
          </a:prstGeom>
        </p:spPr>
        <p:txBody>
          <a:bodyPr lIns="45719" tIns="45719" rIns="45719" bIns="45719">
            <a:normAutofit fontScale="100000" lnSpcReduction="0"/>
          </a:bodyPr>
          <a:lstStyle>
            <a:lvl1pPr defTabSz="762000"/>
          </a:lstStyle>
          <a:p>
            <a:pPr>
              <a:defRPr>
                <a:effectLst/>
              </a:defRPr>
            </a:pPr>
            <a:r>
              <a:t>Title Text</a:t>
            </a:r>
          </a:p>
        </p:txBody>
      </p:sp>
      <p:sp>
        <p:nvSpPr>
          <p:cNvPr id="220" name="Body Level One…"/>
          <p:cNvSpPr txBox="1"/>
          <p:nvPr>
            <p:ph type="body" sz="half" idx="1"/>
          </p:nvPr>
        </p:nvSpPr>
        <p:spPr>
          <a:xfrm>
            <a:off x="1219200" y="573087"/>
            <a:ext cx="4946652" cy="4760914"/>
          </a:xfrm>
          <a:prstGeom prst="rect">
            <a:avLst/>
          </a:prstGeom>
        </p:spPr>
        <p:txBody>
          <a:bodyPr lIns="44450" tIns="44450" rIns="44450" bIns="44450">
            <a:normAutofit fontScale="100000" lnSpcReduction="0"/>
          </a:bodyPr>
          <a:lstStyle>
            <a:lvl1pPr marL="187325" indent="-187325" defTabSz="762000"/>
            <a:lvl2pPr indent="377825" defTabSz="762000"/>
            <a:lvl3pPr marL="818091" indent="-249766" defTabSz="762000"/>
            <a:lvl4pPr marL="1206500" indent="-257175" defTabSz="762000"/>
            <a:lvl5pPr marL="1605189" indent="-293914" defTabSz="762000"/>
          </a:lstStyle>
          <a:p>
            <a:pPr>
              <a:defRPr>
                <a:effectLst/>
              </a:defRPr>
            </a:pPr>
            <a:r>
              <a:t>Body Level One</a:t>
            </a:r>
          </a:p>
          <a:p>
            <a:pPr lvl="1">
              <a:defRPr>
                <a:effectLst/>
              </a:defRPr>
            </a:pPr>
            <a:r>
              <a:t>Body Level Two</a:t>
            </a:r>
          </a:p>
          <a:p>
            <a:pPr lvl="2">
              <a:defRPr>
                <a:effectLst/>
              </a:defRPr>
            </a:pPr>
            <a:r>
              <a:t>Body Level Three</a:t>
            </a:r>
          </a:p>
          <a:p>
            <a:pPr lvl="3">
              <a:defRPr>
                <a:effectLst/>
              </a:defRPr>
            </a:pPr>
            <a:r>
              <a:t>Body Level Four</a:t>
            </a:r>
          </a:p>
          <a:p>
            <a:pPr lvl="4">
              <a:defRPr>
                <a:effectLst/>
              </a:defRPr>
            </a:pPr>
            <a:r>
              <a:t>Body Level Five</a:t>
            </a:r>
          </a:p>
        </p:txBody>
      </p:sp>
      <p:sp>
        <p:nvSpPr>
          <p:cNvPr id="22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2" name="Group 28"/>
          <p:cNvGrpSpPr/>
          <p:nvPr/>
        </p:nvGrpSpPr>
        <p:grpSpPr>
          <a:xfrm>
            <a:off x="482601" y="0"/>
            <a:ext cx="198967" cy="6858000"/>
            <a:chOff x="0" y="0"/>
            <a:chExt cx="198966" cy="6858000"/>
          </a:xfrm>
        </p:grpSpPr>
        <p:sp>
          <p:nvSpPr>
            <p:cNvPr id="228" name="Line 2"/>
            <p:cNvSpPr/>
            <p:nvPr/>
          </p:nvSpPr>
          <p:spPr>
            <a:xfrm flipH="1">
              <a:off x="-1" y="0"/>
              <a:ext cx="2" cy="6858000"/>
            </a:xfrm>
            <a:prstGeom prst="line">
              <a:avLst/>
            </a:prstGeom>
            <a:noFill/>
            <a:ln w="28575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29" name="Line 3"/>
            <p:cNvSpPr/>
            <p:nvPr/>
          </p:nvSpPr>
          <p:spPr>
            <a:xfrm flipH="1">
              <a:off x="65696" y="0"/>
              <a:ext cx="1" cy="6858000"/>
            </a:xfrm>
            <a:prstGeom prst="line">
              <a:avLst/>
            </a:prstGeom>
            <a:noFill/>
            <a:ln w="28575" cap="flat">
              <a:solidFill>
                <a:srgbClr val="FF66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30" name="Line 4"/>
            <p:cNvSpPr/>
            <p:nvPr/>
          </p:nvSpPr>
          <p:spPr>
            <a:xfrm flipH="1">
              <a:off x="131393" y="0"/>
              <a:ext cx="1" cy="6858000"/>
            </a:xfrm>
            <a:prstGeom prst="line">
              <a:avLst/>
            </a:prstGeom>
            <a:noFill/>
            <a:ln w="28575" cap="flat">
              <a:solidFill>
                <a:srgbClr val="FFA95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31" name="Line 5"/>
            <p:cNvSpPr/>
            <p:nvPr/>
          </p:nvSpPr>
          <p:spPr>
            <a:xfrm flipH="1">
              <a:off x="198966" y="0"/>
              <a:ext cx="1" cy="6858000"/>
            </a:xfrm>
            <a:prstGeom prst="line">
              <a:avLst/>
            </a:prstGeom>
            <a:noFill/>
            <a:ln w="28575" cap="flat">
              <a:solidFill>
                <a:srgbClr val="FFCC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241" name="Group 26"/>
          <p:cNvGrpSpPr/>
          <p:nvPr/>
        </p:nvGrpSpPr>
        <p:grpSpPr>
          <a:xfrm>
            <a:off x="-1482" y="5831840"/>
            <a:ext cx="12192001" cy="349251"/>
            <a:chOff x="0" y="0"/>
            <a:chExt cx="12192000" cy="349249"/>
          </a:xfrm>
        </p:grpSpPr>
        <p:sp>
          <p:nvSpPr>
            <p:cNvPr id="233" name="Line 9"/>
            <p:cNvSpPr/>
            <p:nvPr/>
          </p:nvSpPr>
          <p:spPr>
            <a:xfrm flipH="1" flipV="1">
              <a:off x="0" y="0"/>
              <a:ext cx="12192000" cy="1"/>
            </a:xfrm>
            <a:prstGeom prst="line">
              <a:avLst/>
            </a:prstGeom>
            <a:noFill/>
            <a:ln w="28575" cap="flat">
              <a:solidFill>
                <a:srgbClr val="990099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34" name="Line 10"/>
            <p:cNvSpPr/>
            <p:nvPr/>
          </p:nvSpPr>
          <p:spPr>
            <a:xfrm flipH="1" flipV="1">
              <a:off x="0" y="49212"/>
              <a:ext cx="12192000" cy="1"/>
            </a:xfrm>
            <a:prstGeom prst="line">
              <a:avLst/>
            </a:prstGeom>
            <a:noFill/>
            <a:ln w="2857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35" name="Line 11"/>
            <p:cNvSpPr/>
            <p:nvPr/>
          </p:nvSpPr>
          <p:spPr>
            <a:xfrm flipH="1" flipV="1">
              <a:off x="0" y="98424"/>
              <a:ext cx="12192000" cy="2"/>
            </a:xfrm>
            <a:prstGeom prst="line">
              <a:avLst/>
            </a:prstGeom>
            <a:noFill/>
            <a:ln w="28575" cap="flat">
              <a:solidFill>
                <a:schemeClr val="accent2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36" name="Line 12"/>
            <p:cNvSpPr/>
            <p:nvPr/>
          </p:nvSpPr>
          <p:spPr>
            <a:xfrm flipH="1" flipV="1">
              <a:off x="0" y="149224"/>
              <a:ext cx="12192000" cy="2"/>
            </a:xfrm>
            <a:prstGeom prst="line">
              <a:avLst/>
            </a:prstGeom>
            <a:noFill/>
            <a:ln w="28575" cap="flat">
              <a:solidFill>
                <a:srgbClr val="00CC99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37" name="Line 13"/>
            <p:cNvSpPr/>
            <p:nvPr/>
          </p:nvSpPr>
          <p:spPr>
            <a:xfrm flipH="1" flipV="1">
              <a:off x="0" y="198437"/>
              <a:ext cx="12192000" cy="1"/>
            </a:xfrm>
            <a:prstGeom prst="line">
              <a:avLst/>
            </a:prstGeom>
            <a:noFill/>
            <a:ln w="28575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38" name="Line 14"/>
            <p:cNvSpPr/>
            <p:nvPr/>
          </p:nvSpPr>
          <p:spPr>
            <a:xfrm flipH="1" flipV="1">
              <a:off x="0" y="249237"/>
              <a:ext cx="12192000" cy="1"/>
            </a:xfrm>
            <a:prstGeom prst="line">
              <a:avLst/>
            </a:prstGeom>
            <a:noFill/>
            <a:ln w="28575" cap="flat">
              <a:solidFill>
                <a:srgbClr val="FF66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39" name="Line 15"/>
            <p:cNvSpPr/>
            <p:nvPr/>
          </p:nvSpPr>
          <p:spPr>
            <a:xfrm flipH="1" flipV="1">
              <a:off x="0" y="298449"/>
              <a:ext cx="12192000" cy="2"/>
            </a:xfrm>
            <a:prstGeom prst="line">
              <a:avLst/>
            </a:prstGeom>
            <a:noFill/>
            <a:ln w="28575" cap="flat">
              <a:solidFill>
                <a:srgbClr val="FFA95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40" name="Line 16"/>
            <p:cNvSpPr/>
            <p:nvPr/>
          </p:nvSpPr>
          <p:spPr>
            <a:xfrm flipH="1" flipV="1">
              <a:off x="0" y="349249"/>
              <a:ext cx="12192000" cy="2"/>
            </a:xfrm>
            <a:prstGeom prst="line">
              <a:avLst/>
            </a:prstGeom>
            <a:noFill/>
            <a:ln w="28575" cap="flat">
              <a:solidFill>
                <a:srgbClr val="FFCC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246" name="Group 27"/>
          <p:cNvGrpSpPr/>
          <p:nvPr/>
        </p:nvGrpSpPr>
        <p:grpSpPr>
          <a:xfrm>
            <a:off x="218017" y="0"/>
            <a:ext cx="196851" cy="6858000"/>
            <a:chOff x="0" y="0"/>
            <a:chExt cx="196849" cy="6858000"/>
          </a:xfrm>
        </p:grpSpPr>
        <p:sp>
          <p:nvSpPr>
            <p:cNvPr id="242" name="Line 17"/>
            <p:cNvSpPr/>
            <p:nvPr/>
          </p:nvSpPr>
          <p:spPr>
            <a:xfrm flipH="1">
              <a:off x="-1" y="0"/>
              <a:ext cx="2" cy="6858000"/>
            </a:xfrm>
            <a:prstGeom prst="line">
              <a:avLst/>
            </a:prstGeom>
            <a:noFill/>
            <a:ln w="28575" cap="flat">
              <a:solidFill>
                <a:srgbClr val="990099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43" name="Line 18"/>
            <p:cNvSpPr/>
            <p:nvPr/>
          </p:nvSpPr>
          <p:spPr>
            <a:xfrm flipH="1">
              <a:off x="65616" y="0"/>
              <a:ext cx="1" cy="6858000"/>
            </a:xfrm>
            <a:prstGeom prst="line">
              <a:avLst/>
            </a:prstGeom>
            <a:noFill/>
            <a:ln w="2857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44" name="Line 19"/>
            <p:cNvSpPr/>
            <p:nvPr/>
          </p:nvSpPr>
          <p:spPr>
            <a:xfrm flipH="1">
              <a:off x="131232" y="0"/>
              <a:ext cx="1" cy="6858000"/>
            </a:xfrm>
            <a:prstGeom prst="line">
              <a:avLst/>
            </a:prstGeom>
            <a:noFill/>
            <a:ln w="28575" cap="flat">
              <a:solidFill>
                <a:schemeClr val="accent2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45" name="Line 20"/>
            <p:cNvSpPr/>
            <p:nvPr/>
          </p:nvSpPr>
          <p:spPr>
            <a:xfrm flipH="1">
              <a:off x="196849" y="0"/>
              <a:ext cx="1" cy="6858000"/>
            </a:xfrm>
            <a:prstGeom prst="line">
              <a:avLst/>
            </a:prstGeom>
            <a:noFill/>
            <a:ln w="28575" cap="flat">
              <a:solidFill>
                <a:srgbClr val="00CC99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247" name="Rectangle 21"/>
          <p:cNvSpPr/>
          <p:nvPr/>
        </p:nvSpPr>
        <p:spPr>
          <a:xfrm>
            <a:off x="0" y="-1"/>
            <a:ext cx="12192000" cy="230190"/>
          </a:xfrm>
          <a:prstGeom prst="rect">
            <a:avLst/>
          </a:pr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 defTabSz="762000">
              <a:defRPr sz="2800"/>
            </a:pPr>
          </a:p>
        </p:txBody>
      </p:sp>
      <p:sp>
        <p:nvSpPr>
          <p:cNvPr id="248" name="Title Text"/>
          <p:cNvSpPr txBox="1"/>
          <p:nvPr>
            <p:ph type="title"/>
          </p:nvPr>
        </p:nvSpPr>
        <p:spPr>
          <a:xfrm>
            <a:off x="840317" y="365125"/>
            <a:ext cx="10515601" cy="1325564"/>
          </a:xfrm>
          <a:prstGeom prst="rect">
            <a:avLst/>
          </a:prstGeom>
        </p:spPr>
        <p:txBody>
          <a:bodyPr lIns="45719" tIns="45719" rIns="45719" bIns="45719">
            <a:normAutofit fontScale="100000" lnSpcReduction="0"/>
          </a:bodyPr>
          <a:lstStyle>
            <a:lvl1pPr defTabSz="762000"/>
          </a:lstStyle>
          <a:p>
            <a:pPr>
              <a:defRPr>
                <a:effectLst/>
              </a:defRPr>
            </a:pPr>
            <a:r>
              <a:t>Title Text</a:t>
            </a:r>
          </a:p>
        </p:txBody>
      </p:sp>
      <p:sp>
        <p:nvSpPr>
          <p:cNvPr id="249" name="Body Level One…"/>
          <p:cNvSpPr txBox="1"/>
          <p:nvPr>
            <p:ph type="body" sz="quarter" idx="1"/>
          </p:nvPr>
        </p:nvSpPr>
        <p:spPr>
          <a:xfrm>
            <a:off x="840317" y="1681163"/>
            <a:ext cx="5158318" cy="823913"/>
          </a:xfrm>
          <a:prstGeom prst="rect">
            <a:avLst/>
          </a:prstGeom>
        </p:spPr>
        <p:txBody>
          <a:bodyPr lIns="44450" tIns="44450" rIns="44450" bIns="44450" anchor="b">
            <a:normAutofit fontScale="100000" lnSpcReduction="0"/>
          </a:bodyPr>
          <a:lstStyle>
            <a:lvl1pPr marL="0" indent="0" defTabSz="762000">
              <a:buSzTx/>
              <a:buFontTx/>
              <a:buNone/>
              <a:defRPr b="1"/>
            </a:lvl1pPr>
            <a:lvl2pPr indent="457200" defTabSz="762000">
              <a:buFontTx/>
              <a:defRPr b="1"/>
            </a:lvl2pPr>
            <a:lvl3pPr marL="0" indent="914400" defTabSz="762000">
              <a:buSzTx/>
              <a:buFontTx/>
              <a:buNone/>
              <a:defRPr b="1"/>
            </a:lvl3pPr>
            <a:lvl4pPr marL="0" indent="1371600" defTabSz="762000">
              <a:buSzTx/>
              <a:buFontTx/>
              <a:buNone/>
              <a:defRPr b="1"/>
            </a:lvl4pPr>
            <a:lvl5pPr marL="0" indent="1828800" defTabSz="762000">
              <a:buSzTx/>
              <a:buFontTx/>
              <a:buNone/>
              <a:defRPr b="1"/>
            </a:lvl5pPr>
          </a:lstStyle>
          <a:p>
            <a:pPr>
              <a:defRPr>
                <a:effectLst/>
              </a:defRPr>
            </a:pPr>
            <a:r>
              <a:t>Body Level One</a:t>
            </a:r>
          </a:p>
          <a:p>
            <a:pPr lvl="1">
              <a:defRPr>
                <a:effectLst/>
              </a:defRPr>
            </a:pPr>
            <a:r>
              <a:t>Body Level Two</a:t>
            </a:r>
          </a:p>
          <a:p>
            <a:pPr lvl="2">
              <a:defRPr>
                <a:effectLst/>
              </a:defRPr>
            </a:pPr>
            <a:r>
              <a:t>Body Level Three</a:t>
            </a:r>
          </a:p>
          <a:p>
            <a:pPr lvl="3">
              <a:defRPr>
                <a:effectLst/>
              </a:defRPr>
            </a:pPr>
            <a:r>
              <a:t>Body Level Four</a:t>
            </a:r>
          </a:p>
          <a:p>
            <a:pPr lvl="4">
              <a:defRPr>
                <a:effectLst/>
              </a:defRPr>
            </a:pPr>
            <a:r>
              <a:t>Body Level Five</a:t>
            </a:r>
          </a:p>
        </p:txBody>
      </p:sp>
      <p:sp>
        <p:nvSpPr>
          <p:cNvPr id="250" name="Text Placeholder 4"/>
          <p:cNvSpPr/>
          <p:nvPr>
            <p:ph type="body" sz="quarter" idx="21"/>
          </p:nvPr>
        </p:nvSpPr>
        <p:spPr>
          <a:xfrm>
            <a:off x="6172200" y="1681163"/>
            <a:ext cx="5183717" cy="823913"/>
          </a:xfrm>
          <a:prstGeom prst="rect">
            <a:avLst/>
          </a:prstGeom>
        </p:spPr>
        <p:txBody>
          <a:bodyPr lIns="44450" tIns="44450" rIns="44450" bIns="44450" anchor="b">
            <a:normAutofit fontScale="100000" lnSpcReduction="0"/>
          </a:bodyPr>
          <a:lstStyle/>
          <a:p>
            <a:pPr marL="0" indent="0" defTabSz="762000">
              <a:buSzTx/>
              <a:buFontTx/>
              <a:buNone/>
              <a:defRPr b="1">
                <a:effectLst/>
              </a:defRPr>
            </a:pPr>
          </a:p>
        </p:txBody>
      </p:sp>
      <p:sp>
        <p:nvSpPr>
          <p:cNvPr id="25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2" name="Group 28"/>
          <p:cNvGrpSpPr/>
          <p:nvPr/>
        </p:nvGrpSpPr>
        <p:grpSpPr>
          <a:xfrm>
            <a:off x="482601" y="0"/>
            <a:ext cx="198967" cy="6858000"/>
            <a:chOff x="0" y="0"/>
            <a:chExt cx="198966" cy="6858000"/>
          </a:xfrm>
        </p:grpSpPr>
        <p:sp>
          <p:nvSpPr>
            <p:cNvPr id="258" name="Line 2"/>
            <p:cNvSpPr/>
            <p:nvPr/>
          </p:nvSpPr>
          <p:spPr>
            <a:xfrm flipH="1">
              <a:off x="-1" y="0"/>
              <a:ext cx="2" cy="6858000"/>
            </a:xfrm>
            <a:prstGeom prst="line">
              <a:avLst/>
            </a:prstGeom>
            <a:noFill/>
            <a:ln w="28575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59" name="Line 3"/>
            <p:cNvSpPr/>
            <p:nvPr/>
          </p:nvSpPr>
          <p:spPr>
            <a:xfrm flipH="1">
              <a:off x="65696" y="0"/>
              <a:ext cx="1" cy="6858000"/>
            </a:xfrm>
            <a:prstGeom prst="line">
              <a:avLst/>
            </a:prstGeom>
            <a:noFill/>
            <a:ln w="28575" cap="flat">
              <a:solidFill>
                <a:srgbClr val="FF66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60" name="Line 4"/>
            <p:cNvSpPr/>
            <p:nvPr/>
          </p:nvSpPr>
          <p:spPr>
            <a:xfrm flipH="1">
              <a:off x="131393" y="0"/>
              <a:ext cx="1" cy="6858000"/>
            </a:xfrm>
            <a:prstGeom prst="line">
              <a:avLst/>
            </a:prstGeom>
            <a:noFill/>
            <a:ln w="28575" cap="flat">
              <a:solidFill>
                <a:srgbClr val="FFA95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61" name="Line 5"/>
            <p:cNvSpPr/>
            <p:nvPr/>
          </p:nvSpPr>
          <p:spPr>
            <a:xfrm flipH="1">
              <a:off x="198966" y="0"/>
              <a:ext cx="1" cy="6858000"/>
            </a:xfrm>
            <a:prstGeom prst="line">
              <a:avLst/>
            </a:prstGeom>
            <a:noFill/>
            <a:ln w="28575" cap="flat">
              <a:solidFill>
                <a:srgbClr val="FFCC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271" name="Group 26"/>
          <p:cNvGrpSpPr/>
          <p:nvPr/>
        </p:nvGrpSpPr>
        <p:grpSpPr>
          <a:xfrm>
            <a:off x="-1482" y="5831840"/>
            <a:ext cx="12192001" cy="349251"/>
            <a:chOff x="0" y="0"/>
            <a:chExt cx="12192000" cy="349249"/>
          </a:xfrm>
        </p:grpSpPr>
        <p:sp>
          <p:nvSpPr>
            <p:cNvPr id="263" name="Line 9"/>
            <p:cNvSpPr/>
            <p:nvPr/>
          </p:nvSpPr>
          <p:spPr>
            <a:xfrm flipH="1" flipV="1">
              <a:off x="0" y="0"/>
              <a:ext cx="12192000" cy="1"/>
            </a:xfrm>
            <a:prstGeom prst="line">
              <a:avLst/>
            </a:prstGeom>
            <a:noFill/>
            <a:ln w="28575" cap="flat">
              <a:solidFill>
                <a:srgbClr val="990099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64" name="Line 10"/>
            <p:cNvSpPr/>
            <p:nvPr/>
          </p:nvSpPr>
          <p:spPr>
            <a:xfrm flipH="1" flipV="1">
              <a:off x="0" y="49212"/>
              <a:ext cx="12192000" cy="1"/>
            </a:xfrm>
            <a:prstGeom prst="line">
              <a:avLst/>
            </a:prstGeom>
            <a:noFill/>
            <a:ln w="2857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65" name="Line 11"/>
            <p:cNvSpPr/>
            <p:nvPr/>
          </p:nvSpPr>
          <p:spPr>
            <a:xfrm flipH="1" flipV="1">
              <a:off x="0" y="98424"/>
              <a:ext cx="12192000" cy="2"/>
            </a:xfrm>
            <a:prstGeom prst="line">
              <a:avLst/>
            </a:prstGeom>
            <a:noFill/>
            <a:ln w="28575" cap="flat">
              <a:solidFill>
                <a:schemeClr val="accent2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66" name="Line 12"/>
            <p:cNvSpPr/>
            <p:nvPr/>
          </p:nvSpPr>
          <p:spPr>
            <a:xfrm flipH="1" flipV="1">
              <a:off x="0" y="149224"/>
              <a:ext cx="12192000" cy="2"/>
            </a:xfrm>
            <a:prstGeom prst="line">
              <a:avLst/>
            </a:prstGeom>
            <a:noFill/>
            <a:ln w="28575" cap="flat">
              <a:solidFill>
                <a:srgbClr val="00CC99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67" name="Line 13"/>
            <p:cNvSpPr/>
            <p:nvPr/>
          </p:nvSpPr>
          <p:spPr>
            <a:xfrm flipH="1" flipV="1">
              <a:off x="0" y="198437"/>
              <a:ext cx="12192000" cy="1"/>
            </a:xfrm>
            <a:prstGeom prst="line">
              <a:avLst/>
            </a:prstGeom>
            <a:noFill/>
            <a:ln w="28575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68" name="Line 14"/>
            <p:cNvSpPr/>
            <p:nvPr/>
          </p:nvSpPr>
          <p:spPr>
            <a:xfrm flipH="1" flipV="1">
              <a:off x="0" y="249237"/>
              <a:ext cx="12192000" cy="1"/>
            </a:xfrm>
            <a:prstGeom prst="line">
              <a:avLst/>
            </a:prstGeom>
            <a:noFill/>
            <a:ln w="28575" cap="flat">
              <a:solidFill>
                <a:srgbClr val="FF66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69" name="Line 15"/>
            <p:cNvSpPr/>
            <p:nvPr/>
          </p:nvSpPr>
          <p:spPr>
            <a:xfrm flipH="1" flipV="1">
              <a:off x="0" y="298449"/>
              <a:ext cx="12192000" cy="2"/>
            </a:xfrm>
            <a:prstGeom prst="line">
              <a:avLst/>
            </a:prstGeom>
            <a:noFill/>
            <a:ln w="28575" cap="flat">
              <a:solidFill>
                <a:srgbClr val="FFA95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70" name="Line 16"/>
            <p:cNvSpPr/>
            <p:nvPr/>
          </p:nvSpPr>
          <p:spPr>
            <a:xfrm flipH="1" flipV="1">
              <a:off x="0" y="349249"/>
              <a:ext cx="12192000" cy="2"/>
            </a:xfrm>
            <a:prstGeom prst="line">
              <a:avLst/>
            </a:prstGeom>
            <a:noFill/>
            <a:ln w="28575" cap="flat">
              <a:solidFill>
                <a:srgbClr val="FFCC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276" name="Group 27"/>
          <p:cNvGrpSpPr/>
          <p:nvPr/>
        </p:nvGrpSpPr>
        <p:grpSpPr>
          <a:xfrm>
            <a:off x="218017" y="0"/>
            <a:ext cx="196851" cy="6858000"/>
            <a:chOff x="0" y="0"/>
            <a:chExt cx="196849" cy="6858000"/>
          </a:xfrm>
        </p:grpSpPr>
        <p:sp>
          <p:nvSpPr>
            <p:cNvPr id="272" name="Line 17"/>
            <p:cNvSpPr/>
            <p:nvPr/>
          </p:nvSpPr>
          <p:spPr>
            <a:xfrm flipH="1">
              <a:off x="-1" y="0"/>
              <a:ext cx="2" cy="6858000"/>
            </a:xfrm>
            <a:prstGeom prst="line">
              <a:avLst/>
            </a:prstGeom>
            <a:noFill/>
            <a:ln w="28575" cap="flat">
              <a:solidFill>
                <a:srgbClr val="990099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73" name="Line 18"/>
            <p:cNvSpPr/>
            <p:nvPr/>
          </p:nvSpPr>
          <p:spPr>
            <a:xfrm flipH="1">
              <a:off x="65616" y="0"/>
              <a:ext cx="1" cy="6858000"/>
            </a:xfrm>
            <a:prstGeom prst="line">
              <a:avLst/>
            </a:prstGeom>
            <a:noFill/>
            <a:ln w="2857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74" name="Line 19"/>
            <p:cNvSpPr/>
            <p:nvPr/>
          </p:nvSpPr>
          <p:spPr>
            <a:xfrm flipH="1">
              <a:off x="131232" y="0"/>
              <a:ext cx="1" cy="6858000"/>
            </a:xfrm>
            <a:prstGeom prst="line">
              <a:avLst/>
            </a:prstGeom>
            <a:noFill/>
            <a:ln w="28575" cap="flat">
              <a:solidFill>
                <a:schemeClr val="accent2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75" name="Line 20"/>
            <p:cNvSpPr/>
            <p:nvPr/>
          </p:nvSpPr>
          <p:spPr>
            <a:xfrm flipH="1">
              <a:off x="196849" y="0"/>
              <a:ext cx="1" cy="6858000"/>
            </a:xfrm>
            <a:prstGeom prst="line">
              <a:avLst/>
            </a:prstGeom>
            <a:noFill/>
            <a:ln w="28575" cap="flat">
              <a:solidFill>
                <a:srgbClr val="00CC99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277" name="Rectangle 21"/>
          <p:cNvSpPr/>
          <p:nvPr/>
        </p:nvSpPr>
        <p:spPr>
          <a:xfrm>
            <a:off x="0" y="-1"/>
            <a:ext cx="12192000" cy="230190"/>
          </a:xfrm>
          <a:prstGeom prst="rect">
            <a:avLst/>
          </a:pr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 defTabSz="762000">
              <a:defRPr sz="2800"/>
            </a:pPr>
          </a:p>
        </p:txBody>
      </p:sp>
      <p:sp>
        <p:nvSpPr>
          <p:cNvPr id="278" name="Title Text"/>
          <p:cNvSpPr txBox="1"/>
          <p:nvPr>
            <p:ph type="title"/>
          </p:nvPr>
        </p:nvSpPr>
        <p:spPr>
          <a:xfrm>
            <a:off x="563033" y="6321426"/>
            <a:ext cx="11628968" cy="544514"/>
          </a:xfrm>
          <a:prstGeom prst="rect">
            <a:avLst/>
          </a:prstGeom>
        </p:spPr>
        <p:txBody>
          <a:bodyPr lIns="45719" tIns="45719" rIns="45719" bIns="45719">
            <a:normAutofit fontScale="100000" lnSpcReduction="0"/>
          </a:bodyPr>
          <a:lstStyle>
            <a:lvl1pPr defTabSz="762000"/>
          </a:lstStyle>
          <a:p>
            <a:pPr>
              <a:defRPr>
                <a:effectLst/>
              </a:defRPr>
            </a:pPr>
            <a:r>
              <a:t>Title Text</a:t>
            </a:r>
          </a:p>
        </p:txBody>
      </p:sp>
      <p:sp>
        <p:nvSpPr>
          <p:cNvPr id="27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0" name="Group 28"/>
          <p:cNvGrpSpPr/>
          <p:nvPr/>
        </p:nvGrpSpPr>
        <p:grpSpPr>
          <a:xfrm>
            <a:off x="482601" y="0"/>
            <a:ext cx="198967" cy="6858000"/>
            <a:chOff x="0" y="0"/>
            <a:chExt cx="198966" cy="6858000"/>
          </a:xfrm>
        </p:grpSpPr>
        <p:sp>
          <p:nvSpPr>
            <p:cNvPr id="286" name="Line 2"/>
            <p:cNvSpPr/>
            <p:nvPr/>
          </p:nvSpPr>
          <p:spPr>
            <a:xfrm flipH="1">
              <a:off x="-1" y="0"/>
              <a:ext cx="2" cy="6858000"/>
            </a:xfrm>
            <a:prstGeom prst="line">
              <a:avLst/>
            </a:prstGeom>
            <a:noFill/>
            <a:ln w="28575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87" name="Line 3"/>
            <p:cNvSpPr/>
            <p:nvPr/>
          </p:nvSpPr>
          <p:spPr>
            <a:xfrm flipH="1">
              <a:off x="65696" y="0"/>
              <a:ext cx="1" cy="6858000"/>
            </a:xfrm>
            <a:prstGeom prst="line">
              <a:avLst/>
            </a:prstGeom>
            <a:noFill/>
            <a:ln w="28575" cap="flat">
              <a:solidFill>
                <a:srgbClr val="FF66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88" name="Line 4"/>
            <p:cNvSpPr/>
            <p:nvPr/>
          </p:nvSpPr>
          <p:spPr>
            <a:xfrm flipH="1">
              <a:off x="131393" y="0"/>
              <a:ext cx="1" cy="6858000"/>
            </a:xfrm>
            <a:prstGeom prst="line">
              <a:avLst/>
            </a:prstGeom>
            <a:noFill/>
            <a:ln w="28575" cap="flat">
              <a:solidFill>
                <a:srgbClr val="FFA95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89" name="Line 5"/>
            <p:cNvSpPr/>
            <p:nvPr/>
          </p:nvSpPr>
          <p:spPr>
            <a:xfrm flipH="1">
              <a:off x="198966" y="0"/>
              <a:ext cx="1" cy="6858000"/>
            </a:xfrm>
            <a:prstGeom prst="line">
              <a:avLst/>
            </a:prstGeom>
            <a:noFill/>
            <a:ln w="28575" cap="flat">
              <a:solidFill>
                <a:srgbClr val="FFCC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299" name="Group 26"/>
          <p:cNvGrpSpPr/>
          <p:nvPr/>
        </p:nvGrpSpPr>
        <p:grpSpPr>
          <a:xfrm>
            <a:off x="-1482" y="5831840"/>
            <a:ext cx="12192001" cy="349251"/>
            <a:chOff x="0" y="0"/>
            <a:chExt cx="12192000" cy="349249"/>
          </a:xfrm>
        </p:grpSpPr>
        <p:sp>
          <p:nvSpPr>
            <p:cNvPr id="291" name="Line 9"/>
            <p:cNvSpPr/>
            <p:nvPr/>
          </p:nvSpPr>
          <p:spPr>
            <a:xfrm flipH="1" flipV="1">
              <a:off x="0" y="0"/>
              <a:ext cx="12192000" cy="1"/>
            </a:xfrm>
            <a:prstGeom prst="line">
              <a:avLst/>
            </a:prstGeom>
            <a:noFill/>
            <a:ln w="28575" cap="flat">
              <a:solidFill>
                <a:srgbClr val="990099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92" name="Line 10"/>
            <p:cNvSpPr/>
            <p:nvPr/>
          </p:nvSpPr>
          <p:spPr>
            <a:xfrm flipH="1" flipV="1">
              <a:off x="0" y="49212"/>
              <a:ext cx="12192000" cy="1"/>
            </a:xfrm>
            <a:prstGeom prst="line">
              <a:avLst/>
            </a:prstGeom>
            <a:noFill/>
            <a:ln w="2857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93" name="Line 11"/>
            <p:cNvSpPr/>
            <p:nvPr/>
          </p:nvSpPr>
          <p:spPr>
            <a:xfrm flipH="1" flipV="1">
              <a:off x="0" y="98424"/>
              <a:ext cx="12192000" cy="2"/>
            </a:xfrm>
            <a:prstGeom prst="line">
              <a:avLst/>
            </a:prstGeom>
            <a:noFill/>
            <a:ln w="28575" cap="flat">
              <a:solidFill>
                <a:schemeClr val="accent2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94" name="Line 12"/>
            <p:cNvSpPr/>
            <p:nvPr/>
          </p:nvSpPr>
          <p:spPr>
            <a:xfrm flipH="1" flipV="1">
              <a:off x="0" y="149224"/>
              <a:ext cx="12192000" cy="2"/>
            </a:xfrm>
            <a:prstGeom prst="line">
              <a:avLst/>
            </a:prstGeom>
            <a:noFill/>
            <a:ln w="28575" cap="flat">
              <a:solidFill>
                <a:srgbClr val="00CC99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95" name="Line 13"/>
            <p:cNvSpPr/>
            <p:nvPr/>
          </p:nvSpPr>
          <p:spPr>
            <a:xfrm flipH="1" flipV="1">
              <a:off x="0" y="198437"/>
              <a:ext cx="12192000" cy="1"/>
            </a:xfrm>
            <a:prstGeom prst="line">
              <a:avLst/>
            </a:prstGeom>
            <a:noFill/>
            <a:ln w="28575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96" name="Line 14"/>
            <p:cNvSpPr/>
            <p:nvPr/>
          </p:nvSpPr>
          <p:spPr>
            <a:xfrm flipH="1" flipV="1">
              <a:off x="0" y="249237"/>
              <a:ext cx="12192000" cy="1"/>
            </a:xfrm>
            <a:prstGeom prst="line">
              <a:avLst/>
            </a:prstGeom>
            <a:noFill/>
            <a:ln w="28575" cap="flat">
              <a:solidFill>
                <a:srgbClr val="FF66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97" name="Line 15"/>
            <p:cNvSpPr/>
            <p:nvPr/>
          </p:nvSpPr>
          <p:spPr>
            <a:xfrm flipH="1" flipV="1">
              <a:off x="0" y="298449"/>
              <a:ext cx="12192000" cy="2"/>
            </a:xfrm>
            <a:prstGeom prst="line">
              <a:avLst/>
            </a:prstGeom>
            <a:noFill/>
            <a:ln w="28575" cap="flat">
              <a:solidFill>
                <a:srgbClr val="FFA95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98" name="Line 16"/>
            <p:cNvSpPr/>
            <p:nvPr/>
          </p:nvSpPr>
          <p:spPr>
            <a:xfrm flipH="1" flipV="1">
              <a:off x="0" y="349249"/>
              <a:ext cx="12192000" cy="2"/>
            </a:xfrm>
            <a:prstGeom prst="line">
              <a:avLst/>
            </a:prstGeom>
            <a:noFill/>
            <a:ln w="28575" cap="flat">
              <a:solidFill>
                <a:srgbClr val="FFCC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304" name="Group 27"/>
          <p:cNvGrpSpPr/>
          <p:nvPr/>
        </p:nvGrpSpPr>
        <p:grpSpPr>
          <a:xfrm>
            <a:off x="218017" y="0"/>
            <a:ext cx="196851" cy="6858000"/>
            <a:chOff x="0" y="0"/>
            <a:chExt cx="196849" cy="6858000"/>
          </a:xfrm>
        </p:grpSpPr>
        <p:sp>
          <p:nvSpPr>
            <p:cNvPr id="300" name="Line 17"/>
            <p:cNvSpPr/>
            <p:nvPr/>
          </p:nvSpPr>
          <p:spPr>
            <a:xfrm flipH="1">
              <a:off x="-1" y="0"/>
              <a:ext cx="2" cy="6858000"/>
            </a:xfrm>
            <a:prstGeom prst="line">
              <a:avLst/>
            </a:prstGeom>
            <a:noFill/>
            <a:ln w="28575" cap="flat">
              <a:solidFill>
                <a:srgbClr val="990099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01" name="Line 18"/>
            <p:cNvSpPr/>
            <p:nvPr/>
          </p:nvSpPr>
          <p:spPr>
            <a:xfrm flipH="1">
              <a:off x="65616" y="0"/>
              <a:ext cx="1" cy="6858000"/>
            </a:xfrm>
            <a:prstGeom prst="line">
              <a:avLst/>
            </a:prstGeom>
            <a:noFill/>
            <a:ln w="2857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02" name="Line 19"/>
            <p:cNvSpPr/>
            <p:nvPr/>
          </p:nvSpPr>
          <p:spPr>
            <a:xfrm flipH="1">
              <a:off x="131232" y="0"/>
              <a:ext cx="1" cy="6858000"/>
            </a:xfrm>
            <a:prstGeom prst="line">
              <a:avLst/>
            </a:prstGeom>
            <a:noFill/>
            <a:ln w="28575" cap="flat">
              <a:solidFill>
                <a:schemeClr val="accent2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03" name="Line 20"/>
            <p:cNvSpPr/>
            <p:nvPr/>
          </p:nvSpPr>
          <p:spPr>
            <a:xfrm flipH="1">
              <a:off x="196849" y="0"/>
              <a:ext cx="1" cy="6858000"/>
            </a:xfrm>
            <a:prstGeom prst="line">
              <a:avLst/>
            </a:prstGeom>
            <a:noFill/>
            <a:ln w="28575" cap="flat">
              <a:solidFill>
                <a:srgbClr val="00CC99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305" name="Rectangle 21"/>
          <p:cNvSpPr/>
          <p:nvPr/>
        </p:nvSpPr>
        <p:spPr>
          <a:xfrm>
            <a:off x="0" y="-1"/>
            <a:ext cx="12192000" cy="230190"/>
          </a:xfrm>
          <a:prstGeom prst="rect">
            <a:avLst/>
          </a:pr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 defTabSz="762000">
              <a:defRPr sz="2800"/>
            </a:pPr>
          </a:p>
        </p:txBody>
      </p:sp>
      <p:sp>
        <p:nvSpPr>
          <p:cNvPr id="30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" name="Group 28"/>
          <p:cNvGrpSpPr/>
          <p:nvPr/>
        </p:nvGrpSpPr>
        <p:grpSpPr>
          <a:xfrm>
            <a:off x="482601" y="0"/>
            <a:ext cx="198967" cy="6858000"/>
            <a:chOff x="0" y="0"/>
            <a:chExt cx="198966" cy="6858000"/>
          </a:xfrm>
        </p:grpSpPr>
        <p:sp>
          <p:nvSpPr>
            <p:cNvPr id="313" name="Line 2"/>
            <p:cNvSpPr/>
            <p:nvPr/>
          </p:nvSpPr>
          <p:spPr>
            <a:xfrm flipH="1">
              <a:off x="-1" y="0"/>
              <a:ext cx="2" cy="6858000"/>
            </a:xfrm>
            <a:prstGeom prst="line">
              <a:avLst/>
            </a:prstGeom>
            <a:noFill/>
            <a:ln w="28575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14" name="Line 3"/>
            <p:cNvSpPr/>
            <p:nvPr/>
          </p:nvSpPr>
          <p:spPr>
            <a:xfrm flipH="1">
              <a:off x="65696" y="0"/>
              <a:ext cx="1" cy="6858000"/>
            </a:xfrm>
            <a:prstGeom prst="line">
              <a:avLst/>
            </a:prstGeom>
            <a:noFill/>
            <a:ln w="28575" cap="flat">
              <a:solidFill>
                <a:srgbClr val="FF66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15" name="Line 4"/>
            <p:cNvSpPr/>
            <p:nvPr/>
          </p:nvSpPr>
          <p:spPr>
            <a:xfrm flipH="1">
              <a:off x="131393" y="0"/>
              <a:ext cx="1" cy="6858000"/>
            </a:xfrm>
            <a:prstGeom prst="line">
              <a:avLst/>
            </a:prstGeom>
            <a:noFill/>
            <a:ln w="28575" cap="flat">
              <a:solidFill>
                <a:srgbClr val="FFA95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16" name="Line 5"/>
            <p:cNvSpPr/>
            <p:nvPr/>
          </p:nvSpPr>
          <p:spPr>
            <a:xfrm flipH="1">
              <a:off x="198966" y="0"/>
              <a:ext cx="1" cy="6858000"/>
            </a:xfrm>
            <a:prstGeom prst="line">
              <a:avLst/>
            </a:prstGeom>
            <a:noFill/>
            <a:ln w="28575" cap="flat">
              <a:solidFill>
                <a:srgbClr val="FFCC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326" name="Group 26"/>
          <p:cNvGrpSpPr/>
          <p:nvPr/>
        </p:nvGrpSpPr>
        <p:grpSpPr>
          <a:xfrm>
            <a:off x="-1482" y="5831840"/>
            <a:ext cx="12192001" cy="349251"/>
            <a:chOff x="0" y="0"/>
            <a:chExt cx="12192000" cy="349249"/>
          </a:xfrm>
        </p:grpSpPr>
        <p:sp>
          <p:nvSpPr>
            <p:cNvPr id="318" name="Line 9"/>
            <p:cNvSpPr/>
            <p:nvPr/>
          </p:nvSpPr>
          <p:spPr>
            <a:xfrm flipH="1" flipV="1">
              <a:off x="0" y="0"/>
              <a:ext cx="12192000" cy="1"/>
            </a:xfrm>
            <a:prstGeom prst="line">
              <a:avLst/>
            </a:prstGeom>
            <a:noFill/>
            <a:ln w="28575" cap="flat">
              <a:solidFill>
                <a:srgbClr val="990099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19" name="Line 10"/>
            <p:cNvSpPr/>
            <p:nvPr/>
          </p:nvSpPr>
          <p:spPr>
            <a:xfrm flipH="1" flipV="1">
              <a:off x="0" y="49212"/>
              <a:ext cx="12192000" cy="1"/>
            </a:xfrm>
            <a:prstGeom prst="line">
              <a:avLst/>
            </a:prstGeom>
            <a:noFill/>
            <a:ln w="2857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20" name="Line 11"/>
            <p:cNvSpPr/>
            <p:nvPr/>
          </p:nvSpPr>
          <p:spPr>
            <a:xfrm flipH="1" flipV="1">
              <a:off x="0" y="98424"/>
              <a:ext cx="12192000" cy="2"/>
            </a:xfrm>
            <a:prstGeom prst="line">
              <a:avLst/>
            </a:prstGeom>
            <a:noFill/>
            <a:ln w="28575" cap="flat">
              <a:solidFill>
                <a:schemeClr val="accent2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21" name="Line 12"/>
            <p:cNvSpPr/>
            <p:nvPr/>
          </p:nvSpPr>
          <p:spPr>
            <a:xfrm flipH="1" flipV="1">
              <a:off x="0" y="149224"/>
              <a:ext cx="12192000" cy="2"/>
            </a:xfrm>
            <a:prstGeom prst="line">
              <a:avLst/>
            </a:prstGeom>
            <a:noFill/>
            <a:ln w="28575" cap="flat">
              <a:solidFill>
                <a:srgbClr val="00CC99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22" name="Line 13"/>
            <p:cNvSpPr/>
            <p:nvPr/>
          </p:nvSpPr>
          <p:spPr>
            <a:xfrm flipH="1" flipV="1">
              <a:off x="0" y="198437"/>
              <a:ext cx="12192000" cy="1"/>
            </a:xfrm>
            <a:prstGeom prst="line">
              <a:avLst/>
            </a:prstGeom>
            <a:noFill/>
            <a:ln w="28575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23" name="Line 14"/>
            <p:cNvSpPr/>
            <p:nvPr/>
          </p:nvSpPr>
          <p:spPr>
            <a:xfrm flipH="1" flipV="1">
              <a:off x="0" y="249237"/>
              <a:ext cx="12192000" cy="1"/>
            </a:xfrm>
            <a:prstGeom prst="line">
              <a:avLst/>
            </a:prstGeom>
            <a:noFill/>
            <a:ln w="28575" cap="flat">
              <a:solidFill>
                <a:srgbClr val="FF66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24" name="Line 15"/>
            <p:cNvSpPr/>
            <p:nvPr/>
          </p:nvSpPr>
          <p:spPr>
            <a:xfrm flipH="1" flipV="1">
              <a:off x="0" y="298449"/>
              <a:ext cx="12192000" cy="2"/>
            </a:xfrm>
            <a:prstGeom prst="line">
              <a:avLst/>
            </a:prstGeom>
            <a:noFill/>
            <a:ln w="28575" cap="flat">
              <a:solidFill>
                <a:srgbClr val="FFA95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25" name="Line 16"/>
            <p:cNvSpPr/>
            <p:nvPr/>
          </p:nvSpPr>
          <p:spPr>
            <a:xfrm flipH="1" flipV="1">
              <a:off x="0" y="349249"/>
              <a:ext cx="12192000" cy="2"/>
            </a:xfrm>
            <a:prstGeom prst="line">
              <a:avLst/>
            </a:prstGeom>
            <a:noFill/>
            <a:ln w="28575" cap="flat">
              <a:solidFill>
                <a:srgbClr val="FFCC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331" name="Group 27"/>
          <p:cNvGrpSpPr/>
          <p:nvPr/>
        </p:nvGrpSpPr>
        <p:grpSpPr>
          <a:xfrm>
            <a:off x="218017" y="0"/>
            <a:ext cx="196851" cy="6858000"/>
            <a:chOff x="0" y="0"/>
            <a:chExt cx="196849" cy="6858000"/>
          </a:xfrm>
        </p:grpSpPr>
        <p:sp>
          <p:nvSpPr>
            <p:cNvPr id="327" name="Line 17"/>
            <p:cNvSpPr/>
            <p:nvPr/>
          </p:nvSpPr>
          <p:spPr>
            <a:xfrm flipH="1">
              <a:off x="-1" y="0"/>
              <a:ext cx="2" cy="6858000"/>
            </a:xfrm>
            <a:prstGeom prst="line">
              <a:avLst/>
            </a:prstGeom>
            <a:noFill/>
            <a:ln w="28575" cap="flat">
              <a:solidFill>
                <a:srgbClr val="990099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28" name="Line 18"/>
            <p:cNvSpPr/>
            <p:nvPr/>
          </p:nvSpPr>
          <p:spPr>
            <a:xfrm flipH="1">
              <a:off x="65616" y="0"/>
              <a:ext cx="1" cy="6858000"/>
            </a:xfrm>
            <a:prstGeom prst="line">
              <a:avLst/>
            </a:prstGeom>
            <a:noFill/>
            <a:ln w="2857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29" name="Line 19"/>
            <p:cNvSpPr/>
            <p:nvPr/>
          </p:nvSpPr>
          <p:spPr>
            <a:xfrm flipH="1">
              <a:off x="131232" y="0"/>
              <a:ext cx="1" cy="6858000"/>
            </a:xfrm>
            <a:prstGeom prst="line">
              <a:avLst/>
            </a:prstGeom>
            <a:noFill/>
            <a:ln w="28575" cap="flat">
              <a:solidFill>
                <a:schemeClr val="accent2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30" name="Line 20"/>
            <p:cNvSpPr/>
            <p:nvPr/>
          </p:nvSpPr>
          <p:spPr>
            <a:xfrm flipH="1">
              <a:off x="196849" y="0"/>
              <a:ext cx="1" cy="6858000"/>
            </a:xfrm>
            <a:prstGeom prst="line">
              <a:avLst/>
            </a:prstGeom>
            <a:noFill/>
            <a:ln w="28575" cap="flat">
              <a:solidFill>
                <a:srgbClr val="00CC99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332" name="Rectangle 21"/>
          <p:cNvSpPr/>
          <p:nvPr/>
        </p:nvSpPr>
        <p:spPr>
          <a:xfrm>
            <a:off x="0" y="-1"/>
            <a:ext cx="12192000" cy="230190"/>
          </a:xfrm>
          <a:prstGeom prst="rect">
            <a:avLst/>
          </a:pr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 defTabSz="762000">
              <a:defRPr sz="2800"/>
            </a:pPr>
          </a:p>
        </p:txBody>
      </p:sp>
      <p:sp>
        <p:nvSpPr>
          <p:cNvPr id="333" name="Title Text"/>
          <p:cNvSpPr txBox="1"/>
          <p:nvPr>
            <p:ph type="title"/>
          </p:nvPr>
        </p:nvSpPr>
        <p:spPr>
          <a:xfrm>
            <a:off x="840317" y="457200"/>
            <a:ext cx="3932768" cy="1600200"/>
          </a:xfrm>
          <a:prstGeom prst="rect">
            <a:avLst/>
          </a:prstGeom>
        </p:spPr>
        <p:txBody>
          <a:bodyPr lIns="45719" tIns="45719" rIns="45719" bIns="45719" anchor="b">
            <a:normAutofit fontScale="100000" lnSpcReduction="0"/>
          </a:bodyPr>
          <a:lstStyle>
            <a:lvl1pPr defTabSz="762000">
              <a:defRPr sz="3200"/>
            </a:lvl1pPr>
          </a:lstStyle>
          <a:p>
            <a:pPr>
              <a:defRPr>
                <a:effectLst/>
              </a:defRPr>
            </a:pPr>
            <a:r>
              <a:t>Title Text</a:t>
            </a:r>
          </a:p>
        </p:txBody>
      </p:sp>
      <p:sp>
        <p:nvSpPr>
          <p:cNvPr id="334" name="Body Level One…"/>
          <p:cNvSpPr txBox="1"/>
          <p:nvPr>
            <p:ph type="body" sz="half" idx="1"/>
          </p:nvPr>
        </p:nvSpPr>
        <p:spPr>
          <a:xfrm>
            <a:off x="5183716" y="987425"/>
            <a:ext cx="6172201" cy="4873626"/>
          </a:xfrm>
          <a:prstGeom prst="rect">
            <a:avLst/>
          </a:prstGeom>
        </p:spPr>
        <p:txBody>
          <a:bodyPr lIns="44450" tIns="44450" rIns="44450" bIns="44450">
            <a:normAutofit fontScale="100000" lnSpcReduction="0"/>
          </a:bodyPr>
          <a:lstStyle>
            <a:lvl1pPr marL="187325" indent="-187325" defTabSz="762000">
              <a:spcBef>
                <a:spcPts val="3800"/>
              </a:spcBef>
              <a:defRPr sz="3200"/>
            </a:lvl1pPr>
            <a:lvl2pPr indent="377825" defTabSz="762000">
              <a:spcBef>
                <a:spcPts val="3800"/>
              </a:spcBef>
              <a:defRPr sz="3200"/>
            </a:lvl2pPr>
            <a:lvl3pPr marL="818091" indent="-249766" defTabSz="762000">
              <a:spcBef>
                <a:spcPts val="3800"/>
              </a:spcBef>
              <a:defRPr sz="3200"/>
            </a:lvl3pPr>
            <a:lvl4pPr marL="1223644" indent="-274319" defTabSz="762000">
              <a:spcBef>
                <a:spcPts val="3800"/>
              </a:spcBef>
              <a:defRPr sz="3200"/>
            </a:lvl4pPr>
            <a:lvl5pPr marL="1585594" indent="-274319" defTabSz="762000">
              <a:spcBef>
                <a:spcPts val="3800"/>
              </a:spcBef>
              <a:defRPr sz="3200"/>
            </a:lvl5pPr>
          </a:lstStyle>
          <a:p>
            <a:pPr>
              <a:defRPr>
                <a:effectLst/>
              </a:defRPr>
            </a:pPr>
            <a:r>
              <a:t>Body Level One</a:t>
            </a:r>
          </a:p>
          <a:p>
            <a:pPr lvl="1">
              <a:defRPr>
                <a:effectLst/>
              </a:defRPr>
            </a:pPr>
            <a:r>
              <a:t>Body Level Two</a:t>
            </a:r>
          </a:p>
          <a:p>
            <a:pPr lvl="2">
              <a:defRPr>
                <a:effectLst/>
              </a:defRPr>
            </a:pPr>
            <a:r>
              <a:t>Body Level Three</a:t>
            </a:r>
          </a:p>
          <a:p>
            <a:pPr lvl="3">
              <a:defRPr>
                <a:effectLst/>
              </a:defRPr>
            </a:pPr>
            <a:r>
              <a:t>Body Level Four</a:t>
            </a:r>
          </a:p>
          <a:p>
            <a:pPr lvl="4">
              <a:defRPr>
                <a:effectLst/>
              </a:defRPr>
            </a:pPr>
            <a:r>
              <a:t>Body Level Five</a:t>
            </a:r>
          </a:p>
        </p:txBody>
      </p:sp>
      <p:sp>
        <p:nvSpPr>
          <p:cNvPr id="335" name="Text Placeholder 3"/>
          <p:cNvSpPr/>
          <p:nvPr>
            <p:ph type="body" sz="quarter" idx="21"/>
          </p:nvPr>
        </p:nvSpPr>
        <p:spPr>
          <a:xfrm>
            <a:off x="840317" y="2057400"/>
            <a:ext cx="3932768" cy="3811588"/>
          </a:xfrm>
          <a:prstGeom prst="rect">
            <a:avLst/>
          </a:prstGeom>
        </p:spPr>
        <p:txBody>
          <a:bodyPr lIns="44450" tIns="44450" rIns="44450" bIns="44450">
            <a:normAutofit fontScale="100000" lnSpcReduction="0"/>
          </a:bodyPr>
          <a:lstStyle/>
          <a:p>
            <a:pPr marL="0" indent="0" defTabSz="762000">
              <a:spcBef>
                <a:spcPts val="1900"/>
              </a:spcBef>
              <a:buSzTx/>
              <a:buFontTx/>
              <a:buNone/>
              <a:defRPr sz="1600">
                <a:effectLst/>
              </a:defRPr>
            </a:pPr>
          </a:p>
        </p:txBody>
      </p:sp>
      <p:sp>
        <p:nvSpPr>
          <p:cNvPr id="33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7" name="Group 28"/>
          <p:cNvGrpSpPr/>
          <p:nvPr/>
        </p:nvGrpSpPr>
        <p:grpSpPr>
          <a:xfrm>
            <a:off x="482601" y="0"/>
            <a:ext cx="198967" cy="6858000"/>
            <a:chOff x="0" y="0"/>
            <a:chExt cx="198966" cy="6858000"/>
          </a:xfrm>
        </p:grpSpPr>
        <p:sp>
          <p:nvSpPr>
            <p:cNvPr id="343" name="Line 2"/>
            <p:cNvSpPr/>
            <p:nvPr/>
          </p:nvSpPr>
          <p:spPr>
            <a:xfrm flipH="1">
              <a:off x="-1" y="0"/>
              <a:ext cx="2" cy="6858000"/>
            </a:xfrm>
            <a:prstGeom prst="line">
              <a:avLst/>
            </a:prstGeom>
            <a:noFill/>
            <a:ln w="28575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44" name="Line 3"/>
            <p:cNvSpPr/>
            <p:nvPr/>
          </p:nvSpPr>
          <p:spPr>
            <a:xfrm flipH="1">
              <a:off x="65696" y="0"/>
              <a:ext cx="1" cy="6858000"/>
            </a:xfrm>
            <a:prstGeom prst="line">
              <a:avLst/>
            </a:prstGeom>
            <a:noFill/>
            <a:ln w="28575" cap="flat">
              <a:solidFill>
                <a:srgbClr val="FF66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45" name="Line 4"/>
            <p:cNvSpPr/>
            <p:nvPr/>
          </p:nvSpPr>
          <p:spPr>
            <a:xfrm flipH="1">
              <a:off x="131393" y="0"/>
              <a:ext cx="1" cy="6858000"/>
            </a:xfrm>
            <a:prstGeom prst="line">
              <a:avLst/>
            </a:prstGeom>
            <a:noFill/>
            <a:ln w="28575" cap="flat">
              <a:solidFill>
                <a:srgbClr val="FFA95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46" name="Line 5"/>
            <p:cNvSpPr/>
            <p:nvPr/>
          </p:nvSpPr>
          <p:spPr>
            <a:xfrm flipH="1">
              <a:off x="198966" y="0"/>
              <a:ext cx="1" cy="6858000"/>
            </a:xfrm>
            <a:prstGeom prst="line">
              <a:avLst/>
            </a:prstGeom>
            <a:noFill/>
            <a:ln w="28575" cap="flat">
              <a:solidFill>
                <a:srgbClr val="FFCC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356" name="Group 26"/>
          <p:cNvGrpSpPr/>
          <p:nvPr/>
        </p:nvGrpSpPr>
        <p:grpSpPr>
          <a:xfrm>
            <a:off x="-1482" y="5831840"/>
            <a:ext cx="12192001" cy="349251"/>
            <a:chOff x="0" y="0"/>
            <a:chExt cx="12192000" cy="349249"/>
          </a:xfrm>
        </p:grpSpPr>
        <p:sp>
          <p:nvSpPr>
            <p:cNvPr id="348" name="Line 9"/>
            <p:cNvSpPr/>
            <p:nvPr/>
          </p:nvSpPr>
          <p:spPr>
            <a:xfrm flipH="1" flipV="1">
              <a:off x="0" y="0"/>
              <a:ext cx="12192000" cy="1"/>
            </a:xfrm>
            <a:prstGeom prst="line">
              <a:avLst/>
            </a:prstGeom>
            <a:noFill/>
            <a:ln w="28575" cap="flat">
              <a:solidFill>
                <a:srgbClr val="990099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49" name="Line 10"/>
            <p:cNvSpPr/>
            <p:nvPr/>
          </p:nvSpPr>
          <p:spPr>
            <a:xfrm flipH="1" flipV="1">
              <a:off x="0" y="49212"/>
              <a:ext cx="12192000" cy="1"/>
            </a:xfrm>
            <a:prstGeom prst="line">
              <a:avLst/>
            </a:prstGeom>
            <a:noFill/>
            <a:ln w="2857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50" name="Line 11"/>
            <p:cNvSpPr/>
            <p:nvPr/>
          </p:nvSpPr>
          <p:spPr>
            <a:xfrm flipH="1" flipV="1">
              <a:off x="0" y="98424"/>
              <a:ext cx="12192000" cy="2"/>
            </a:xfrm>
            <a:prstGeom prst="line">
              <a:avLst/>
            </a:prstGeom>
            <a:noFill/>
            <a:ln w="28575" cap="flat">
              <a:solidFill>
                <a:schemeClr val="accent2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51" name="Line 12"/>
            <p:cNvSpPr/>
            <p:nvPr/>
          </p:nvSpPr>
          <p:spPr>
            <a:xfrm flipH="1" flipV="1">
              <a:off x="0" y="149224"/>
              <a:ext cx="12192000" cy="2"/>
            </a:xfrm>
            <a:prstGeom prst="line">
              <a:avLst/>
            </a:prstGeom>
            <a:noFill/>
            <a:ln w="28575" cap="flat">
              <a:solidFill>
                <a:srgbClr val="00CC99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52" name="Line 13"/>
            <p:cNvSpPr/>
            <p:nvPr/>
          </p:nvSpPr>
          <p:spPr>
            <a:xfrm flipH="1" flipV="1">
              <a:off x="0" y="198437"/>
              <a:ext cx="12192000" cy="1"/>
            </a:xfrm>
            <a:prstGeom prst="line">
              <a:avLst/>
            </a:prstGeom>
            <a:noFill/>
            <a:ln w="28575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53" name="Line 14"/>
            <p:cNvSpPr/>
            <p:nvPr/>
          </p:nvSpPr>
          <p:spPr>
            <a:xfrm flipH="1" flipV="1">
              <a:off x="0" y="249237"/>
              <a:ext cx="12192000" cy="1"/>
            </a:xfrm>
            <a:prstGeom prst="line">
              <a:avLst/>
            </a:prstGeom>
            <a:noFill/>
            <a:ln w="28575" cap="flat">
              <a:solidFill>
                <a:srgbClr val="FF66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54" name="Line 15"/>
            <p:cNvSpPr/>
            <p:nvPr/>
          </p:nvSpPr>
          <p:spPr>
            <a:xfrm flipH="1" flipV="1">
              <a:off x="0" y="298449"/>
              <a:ext cx="12192000" cy="2"/>
            </a:xfrm>
            <a:prstGeom prst="line">
              <a:avLst/>
            </a:prstGeom>
            <a:noFill/>
            <a:ln w="28575" cap="flat">
              <a:solidFill>
                <a:srgbClr val="FFA95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55" name="Line 16"/>
            <p:cNvSpPr/>
            <p:nvPr/>
          </p:nvSpPr>
          <p:spPr>
            <a:xfrm flipH="1" flipV="1">
              <a:off x="0" y="349249"/>
              <a:ext cx="12192000" cy="2"/>
            </a:xfrm>
            <a:prstGeom prst="line">
              <a:avLst/>
            </a:prstGeom>
            <a:noFill/>
            <a:ln w="28575" cap="flat">
              <a:solidFill>
                <a:srgbClr val="FFCC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361" name="Group 27"/>
          <p:cNvGrpSpPr/>
          <p:nvPr/>
        </p:nvGrpSpPr>
        <p:grpSpPr>
          <a:xfrm>
            <a:off x="218017" y="0"/>
            <a:ext cx="196851" cy="6858000"/>
            <a:chOff x="0" y="0"/>
            <a:chExt cx="196849" cy="6858000"/>
          </a:xfrm>
        </p:grpSpPr>
        <p:sp>
          <p:nvSpPr>
            <p:cNvPr id="357" name="Line 17"/>
            <p:cNvSpPr/>
            <p:nvPr/>
          </p:nvSpPr>
          <p:spPr>
            <a:xfrm flipH="1">
              <a:off x="-1" y="0"/>
              <a:ext cx="2" cy="6858000"/>
            </a:xfrm>
            <a:prstGeom prst="line">
              <a:avLst/>
            </a:prstGeom>
            <a:noFill/>
            <a:ln w="28575" cap="flat">
              <a:solidFill>
                <a:srgbClr val="990099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58" name="Line 18"/>
            <p:cNvSpPr/>
            <p:nvPr/>
          </p:nvSpPr>
          <p:spPr>
            <a:xfrm flipH="1">
              <a:off x="65616" y="0"/>
              <a:ext cx="1" cy="6858000"/>
            </a:xfrm>
            <a:prstGeom prst="line">
              <a:avLst/>
            </a:prstGeom>
            <a:noFill/>
            <a:ln w="2857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59" name="Line 19"/>
            <p:cNvSpPr/>
            <p:nvPr/>
          </p:nvSpPr>
          <p:spPr>
            <a:xfrm flipH="1">
              <a:off x="131232" y="0"/>
              <a:ext cx="1" cy="6858000"/>
            </a:xfrm>
            <a:prstGeom prst="line">
              <a:avLst/>
            </a:prstGeom>
            <a:noFill/>
            <a:ln w="28575" cap="flat">
              <a:solidFill>
                <a:schemeClr val="accent2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60" name="Line 20"/>
            <p:cNvSpPr/>
            <p:nvPr/>
          </p:nvSpPr>
          <p:spPr>
            <a:xfrm flipH="1">
              <a:off x="196849" y="0"/>
              <a:ext cx="1" cy="6858000"/>
            </a:xfrm>
            <a:prstGeom prst="line">
              <a:avLst/>
            </a:prstGeom>
            <a:noFill/>
            <a:ln w="28575" cap="flat">
              <a:solidFill>
                <a:srgbClr val="00CC99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362" name="Rectangle 21"/>
          <p:cNvSpPr/>
          <p:nvPr/>
        </p:nvSpPr>
        <p:spPr>
          <a:xfrm>
            <a:off x="0" y="-1"/>
            <a:ext cx="12192000" cy="230190"/>
          </a:xfrm>
          <a:prstGeom prst="rect">
            <a:avLst/>
          </a:pr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 defTabSz="762000">
              <a:defRPr sz="2800"/>
            </a:pPr>
          </a:p>
        </p:txBody>
      </p:sp>
      <p:sp>
        <p:nvSpPr>
          <p:cNvPr id="363" name="Title Text"/>
          <p:cNvSpPr txBox="1"/>
          <p:nvPr>
            <p:ph type="title"/>
          </p:nvPr>
        </p:nvSpPr>
        <p:spPr>
          <a:xfrm>
            <a:off x="840317" y="457200"/>
            <a:ext cx="3932768" cy="1600200"/>
          </a:xfrm>
          <a:prstGeom prst="rect">
            <a:avLst/>
          </a:prstGeom>
        </p:spPr>
        <p:txBody>
          <a:bodyPr lIns="45719" tIns="45719" rIns="45719" bIns="45719" anchor="b">
            <a:normAutofit fontScale="100000" lnSpcReduction="0"/>
          </a:bodyPr>
          <a:lstStyle>
            <a:lvl1pPr defTabSz="762000">
              <a:defRPr sz="3200"/>
            </a:lvl1pPr>
          </a:lstStyle>
          <a:p>
            <a:pPr>
              <a:defRPr>
                <a:effectLst/>
              </a:defRPr>
            </a:pPr>
            <a:r>
              <a:t>Title Text</a:t>
            </a:r>
          </a:p>
        </p:txBody>
      </p:sp>
      <p:sp>
        <p:nvSpPr>
          <p:cNvPr id="364" name="Picture Placeholder 2"/>
          <p:cNvSpPr/>
          <p:nvPr>
            <p:ph type="pic" sz="half" idx="21"/>
          </p:nvPr>
        </p:nvSpPr>
        <p:spPr>
          <a:xfrm>
            <a:off x="5183716" y="987425"/>
            <a:ext cx="6172201" cy="4873626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365" name="Body Level One…"/>
          <p:cNvSpPr txBox="1"/>
          <p:nvPr>
            <p:ph type="body" sz="quarter" idx="1"/>
          </p:nvPr>
        </p:nvSpPr>
        <p:spPr>
          <a:xfrm>
            <a:off x="840317" y="2057400"/>
            <a:ext cx="3932768" cy="3811588"/>
          </a:xfrm>
          <a:prstGeom prst="rect">
            <a:avLst/>
          </a:prstGeom>
        </p:spPr>
        <p:txBody>
          <a:bodyPr lIns="44450" tIns="44450" rIns="44450" bIns="44450">
            <a:normAutofit fontScale="100000" lnSpcReduction="0"/>
          </a:bodyPr>
          <a:lstStyle>
            <a:lvl1pPr marL="0" indent="0" defTabSz="762000">
              <a:spcBef>
                <a:spcPts val="1900"/>
              </a:spcBef>
              <a:buSzTx/>
              <a:buFontTx/>
              <a:buNone/>
              <a:defRPr sz="1600"/>
            </a:lvl1pPr>
            <a:lvl2pPr indent="457200" defTabSz="762000">
              <a:spcBef>
                <a:spcPts val="1900"/>
              </a:spcBef>
              <a:buFontTx/>
              <a:defRPr sz="1600"/>
            </a:lvl2pPr>
            <a:lvl3pPr marL="0" indent="914400" defTabSz="762000">
              <a:spcBef>
                <a:spcPts val="1900"/>
              </a:spcBef>
              <a:buSzTx/>
              <a:buFontTx/>
              <a:buNone/>
              <a:defRPr sz="1600"/>
            </a:lvl3pPr>
            <a:lvl4pPr marL="0" indent="1371600" defTabSz="762000">
              <a:spcBef>
                <a:spcPts val="1900"/>
              </a:spcBef>
              <a:buSzTx/>
              <a:buFontTx/>
              <a:buNone/>
              <a:defRPr sz="1600"/>
            </a:lvl4pPr>
            <a:lvl5pPr marL="0" indent="1828800" defTabSz="762000">
              <a:spcBef>
                <a:spcPts val="1900"/>
              </a:spcBef>
              <a:buSzTx/>
              <a:buFontTx/>
              <a:buNone/>
              <a:defRPr sz="1600"/>
            </a:lvl5pPr>
          </a:lstStyle>
          <a:p>
            <a:pPr>
              <a:defRPr>
                <a:effectLst/>
              </a:defRPr>
            </a:pPr>
            <a:r>
              <a:t>Body Level One</a:t>
            </a:r>
          </a:p>
          <a:p>
            <a:pPr lvl="1">
              <a:defRPr>
                <a:effectLst/>
              </a:defRPr>
            </a:pPr>
            <a:r>
              <a:t>Body Level Two</a:t>
            </a:r>
          </a:p>
          <a:p>
            <a:pPr lvl="2">
              <a:defRPr>
                <a:effectLst/>
              </a:defRPr>
            </a:pPr>
            <a:r>
              <a:t>Body Level Three</a:t>
            </a:r>
          </a:p>
          <a:p>
            <a:pPr lvl="3">
              <a:defRPr>
                <a:effectLst/>
              </a:defRPr>
            </a:pPr>
            <a:r>
              <a:t>Body Level Four</a:t>
            </a:r>
          </a:p>
          <a:p>
            <a:pPr lvl="4">
              <a:defRPr>
                <a:effectLst/>
              </a:defRPr>
            </a:pPr>
            <a:r>
              <a:t>Body Level Five</a:t>
            </a:r>
          </a:p>
        </p:txBody>
      </p:sp>
      <p:sp>
        <p:nvSpPr>
          <p:cNvPr id="36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Text"/>
          <p:cNvSpPr txBox="1"/>
          <p:nvPr>
            <p:ph type="title"/>
          </p:nvPr>
        </p:nvSpPr>
        <p:spPr>
          <a:xfrm>
            <a:off x="564030" y="6320899"/>
            <a:ext cx="11627971" cy="54507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1" name="Body Level One…"/>
          <p:cNvSpPr txBox="1"/>
          <p:nvPr>
            <p:ph type="body" idx="1"/>
          </p:nvPr>
        </p:nvSpPr>
        <p:spPr>
          <a:xfrm>
            <a:off x="1219786" y="573759"/>
            <a:ext cx="10097873" cy="476059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Text"/>
          <p:cNvSpPr txBox="1"/>
          <p:nvPr>
            <p:ph type="title"/>
          </p:nvPr>
        </p:nvSpPr>
        <p:spPr>
          <a:xfrm>
            <a:off x="831406" y="1710117"/>
            <a:ext cx="10515527" cy="2852852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50" name="Body Level One…"/>
          <p:cNvSpPr txBox="1"/>
          <p:nvPr>
            <p:ph type="body" sz="quarter" idx="1"/>
          </p:nvPr>
        </p:nvSpPr>
        <p:spPr>
          <a:xfrm>
            <a:off x="831406" y="4590062"/>
            <a:ext cx="10515527" cy="149974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0" indent="0">
              <a:buSzTx/>
              <a:buFontTx/>
              <a:buNone/>
            </a:lvl1pPr>
            <a:lvl2pPr indent="459029">
              <a:buFontTx/>
            </a:lvl2pPr>
            <a:lvl3pPr marL="0" indent="918058">
              <a:buSzTx/>
              <a:buFontTx/>
              <a:buNone/>
            </a:lvl3pPr>
            <a:lvl4pPr marL="0" indent="1377086">
              <a:buSzTx/>
              <a:buFontTx/>
              <a:buNone/>
            </a:lvl4pPr>
            <a:lvl5pPr marL="0" indent="1836115">
              <a:buSzTx/>
              <a:buFont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itle Text"/>
          <p:cNvSpPr txBox="1"/>
          <p:nvPr>
            <p:ph type="title"/>
          </p:nvPr>
        </p:nvSpPr>
        <p:spPr>
          <a:xfrm>
            <a:off x="564030" y="6320899"/>
            <a:ext cx="11627971" cy="54507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59" name="Body Level One…"/>
          <p:cNvSpPr txBox="1"/>
          <p:nvPr>
            <p:ph type="body" sz="half" idx="1"/>
          </p:nvPr>
        </p:nvSpPr>
        <p:spPr>
          <a:xfrm>
            <a:off x="1219786" y="573759"/>
            <a:ext cx="4955257" cy="476059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itle Text"/>
          <p:cNvSpPr txBox="1"/>
          <p:nvPr>
            <p:ph type="title"/>
          </p:nvPr>
        </p:nvSpPr>
        <p:spPr>
          <a:xfrm>
            <a:off x="839213" y="364973"/>
            <a:ext cx="10515527" cy="1326019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68" name="Body Level One…"/>
          <p:cNvSpPr txBox="1"/>
          <p:nvPr>
            <p:ph type="body" sz="quarter" idx="1"/>
          </p:nvPr>
        </p:nvSpPr>
        <p:spPr>
          <a:xfrm>
            <a:off x="839213" y="1681429"/>
            <a:ext cx="5158229" cy="823980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 marL="0" indent="0">
              <a:buSzTx/>
              <a:buFontTx/>
              <a:buNone/>
              <a:defRPr b="1"/>
            </a:lvl1pPr>
            <a:lvl2pPr indent="459029">
              <a:buFontTx/>
              <a:defRPr b="1"/>
            </a:lvl2pPr>
            <a:lvl3pPr marL="0" indent="918058">
              <a:buSzTx/>
              <a:buFontTx/>
              <a:buNone/>
              <a:defRPr b="1"/>
            </a:lvl3pPr>
            <a:lvl4pPr marL="0" indent="1377086">
              <a:buSzTx/>
              <a:buFontTx/>
              <a:buNone/>
              <a:defRPr b="1"/>
            </a:lvl4pPr>
            <a:lvl5pPr marL="0" indent="1836115">
              <a:buSzTx/>
              <a:buFontTx/>
              <a:buNone/>
              <a:defRPr b="1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9" name="Text Placeholder 4"/>
          <p:cNvSpPr/>
          <p:nvPr>
            <p:ph type="body" sz="quarter" idx="21"/>
          </p:nvPr>
        </p:nvSpPr>
        <p:spPr>
          <a:xfrm>
            <a:off x="6173091" y="1681429"/>
            <a:ext cx="5181649" cy="823980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/>
          <a:p>
            <a:pPr marL="0" indent="0">
              <a:buSzTx/>
              <a:buFontTx/>
              <a:buNone/>
              <a:defRPr b="1"/>
            </a:pPr>
          </a:p>
        </p:txBody>
      </p:sp>
      <p:sp>
        <p:nvSpPr>
          <p:cNvPr id="7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itle Text"/>
          <p:cNvSpPr txBox="1"/>
          <p:nvPr>
            <p:ph type="title"/>
          </p:nvPr>
        </p:nvSpPr>
        <p:spPr>
          <a:xfrm>
            <a:off x="564030" y="6320899"/>
            <a:ext cx="11627971" cy="54507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7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 txBox="1"/>
          <p:nvPr>
            <p:ph type="title"/>
          </p:nvPr>
        </p:nvSpPr>
        <p:spPr>
          <a:xfrm>
            <a:off x="839213" y="457413"/>
            <a:ext cx="3932590" cy="1600148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93" name="Body Level One…"/>
          <p:cNvSpPr txBox="1"/>
          <p:nvPr>
            <p:ph type="body" sz="half" idx="1"/>
          </p:nvPr>
        </p:nvSpPr>
        <p:spPr>
          <a:xfrm>
            <a:off x="5183601" y="988139"/>
            <a:ext cx="6171139" cy="487216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188073" indent="-188073">
              <a:spcBef>
                <a:spcPts val="3800"/>
              </a:spcBef>
              <a:defRPr sz="3200"/>
            </a:lvl1pPr>
            <a:lvl2pPr>
              <a:spcBef>
                <a:spcPts val="3800"/>
              </a:spcBef>
              <a:defRPr sz="3200"/>
            </a:lvl2pPr>
            <a:lvl3pPr>
              <a:spcBef>
                <a:spcPts val="3800"/>
              </a:spcBef>
              <a:defRPr sz="3200"/>
            </a:lvl3pPr>
            <a:lvl4pPr marL="1513839" indent="-275417">
              <a:spcBef>
                <a:spcPts val="3800"/>
              </a:spcBef>
              <a:defRPr sz="3200"/>
            </a:lvl4pPr>
            <a:lvl5pPr marL="1877237" indent="-275417">
              <a:spcBef>
                <a:spcPts val="3800"/>
              </a:spcBef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Text Placeholder 3"/>
          <p:cNvSpPr/>
          <p:nvPr>
            <p:ph type="body" sz="quarter" idx="21"/>
          </p:nvPr>
        </p:nvSpPr>
        <p:spPr>
          <a:xfrm>
            <a:off x="839213" y="2057560"/>
            <a:ext cx="3932590" cy="3810709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0" indent="0">
              <a:spcBef>
                <a:spcPts val="1900"/>
              </a:spcBef>
              <a:buSzTx/>
              <a:buFontTx/>
              <a:buNone/>
              <a:defRPr sz="1600"/>
            </a:pP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itle Text"/>
          <p:cNvSpPr txBox="1"/>
          <p:nvPr>
            <p:ph type="title"/>
          </p:nvPr>
        </p:nvSpPr>
        <p:spPr>
          <a:xfrm>
            <a:off x="839213" y="457413"/>
            <a:ext cx="3932590" cy="1600148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103" name="Picture Placeholder 2"/>
          <p:cNvSpPr/>
          <p:nvPr>
            <p:ph type="pic" sz="half" idx="21"/>
          </p:nvPr>
        </p:nvSpPr>
        <p:spPr>
          <a:xfrm>
            <a:off x="5183601" y="988139"/>
            <a:ext cx="6171139" cy="4872160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104" name="Body Level One…"/>
          <p:cNvSpPr txBox="1"/>
          <p:nvPr>
            <p:ph type="body" sz="quarter" idx="1"/>
          </p:nvPr>
        </p:nvSpPr>
        <p:spPr>
          <a:xfrm>
            <a:off x="839213" y="2057560"/>
            <a:ext cx="3932590" cy="3810709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0" indent="0">
              <a:spcBef>
                <a:spcPts val="1900"/>
              </a:spcBef>
              <a:buSzTx/>
              <a:buFontTx/>
              <a:buNone/>
              <a:defRPr sz="1600"/>
            </a:lvl1pPr>
            <a:lvl2pPr indent="459029">
              <a:spcBef>
                <a:spcPts val="1900"/>
              </a:spcBef>
              <a:buFontTx/>
              <a:defRPr sz="1600"/>
            </a:lvl2pPr>
            <a:lvl3pPr marL="0" indent="918058">
              <a:spcBef>
                <a:spcPts val="1900"/>
              </a:spcBef>
              <a:buSzTx/>
              <a:buFontTx/>
              <a:buNone/>
              <a:defRPr sz="1600"/>
            </a:lvl3pPr>
            <a:lvl4pPr marL="0" indent="1377086">
              <a:spcBef>
                <a:spcPts val="1900"/>
              </a:spcBef>
              <a:buSzTx/>
              <a:buFontTx/>
              <a:buNone/>
              <a:defRPr sz="1600"/>
            </a:lvl4pPr>
            <a:lvl5pPr marL="0" indent="1836115">
              <a:spcBef>
                <a:spcPts val="1900"/>
              </a:spcBef>
              <a:buSzTx/>
              <a:buFontTx/>
              <a:buNone/>
              <a:defRPr sz="1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chemeClr val="accent3">
            <a:lumOff val="44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2"/>
          <p:cNvGrpSpPr/>
          <p:nvPr/>
        </p:nvGrpSpPr>
        <p:grpSpPr>
          <a:xfrm>
            <a:off x="482060" y="1"/>
            <a:ext cx="199069" cy="6858001"/>
            <a:chOff x="0" y="0"/>
            <a:chExt cx="199068" cy="6858000"/>
          </a:xfrm>
        </p:grpSpPr>
        <p:sp>
          <p:nvSpPr>
            <p:cNvPr id="2" name="Line 3"/>
            <p:cNvSpPr/>
            <p:nvPr/>
          </p:nvSpPr>
          <p:spPr>
            <a:xfrm flipH="1">
              <a:off x="-1" y="0"/>
              <a:ext cx="2" cy="6858000"/>
            </a:xfrm>
            <a:prstGeom prst="line">
              <a:avLst/>
            </a:prstGeom>
            <a:noFill/>
            <a:ln w="28575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" name="Line 4"/>
            <p:cNvSpPr/>
            <p:nvPr/>
          </p:nvSpPr>
          <p:spPr>
            <a:xfrm flipH="1">
              <a:off x="65730" y="0"/>
              <a:ext cx="1" cy="6858000"/>
            </a:xfrm>
            <a:prstGeom prst="line">
              <a:avLst/>
            </a:prstGeom>
            <a:noFill/>
            <a:ln w="28575" cap="flat">
              <a:solidFill>
                <a:srgbClr val="FF66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" name="Line 5"/>
            <p:cNvSpPr/>
            <p:nvPr/>
          </p:nvSpPr>
          <p:spPr>
            <a:xfrm flipH="1">
              <a:off x="131460" y="0"/>
              <a:ext cx="1" cy="6858000"/>
            </a:xfrm>
            <a:prstGeom prst="line">
              <a:avLst/>
            </a:prstGeom>
            <a:noFill/>
            <a:ln w="28575" cap="flat">
              <a:solidFill>
                <a:srgbClr val="FFA95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" name="Line 6"/>
            <p:cNvSpPr/>
            <p:nvPr/>
          </p:nvSpPr>
          <p:spPr>
            <a:xfrm flipH="1">
              <a:off x="199068" y="0"/>
              <a:ext cx="1" cy="6858000"/>
            </a:xfrm>
            <a:prstGeom prst="line">
              <a:avLst/>
            </a:prstGeom>
            <a:noFill/>
            <a:ln w="28575" cap="flat">
              <a:solidFill>
                <a:srgbClr val="FFCC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15" name="Group 9"/>
          <p:cNvGrpSpPr/>
          <p:nvPr/>
        </p:nvGrpSpPr>
        <p:grpSpPr>
          <a:xfrm>
            <a:off x="-1318" y="5830976"/>
            <a:ext cx="12192001" cy="350631"/>
            <a:chOff x="0" y="0"/>
            <a:chExt cx="12192000" cy="350630"/>
          </a:xfrm>
        </p:grpSpPr>
        <p:sp>
          <p:nvSpPr>
            <p:cNvPr id="7" name="Line 10"/>
            <p:cNvSpPr/>
            <p:nvPr/>
          </p:nvSpPr>
          <p:spPr>
            <a:xfrm flipH="1" flipV="1">
              <a:off x="0" y="0"/>
              <a:ext cx="12192000" cy="1"/>
            </a:xfrm>
            <a:prstGeom prst="line">
              <a:avLst/>
            </a:prstGeom>
            <a:noFill/>
            <a:ln w="28575" cap="flat">
              <a:solidFill>
                <a:srgbClr val="990099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8" name="Line 11"/>
            <p:cNvSpPr/>
            <p:nvPr/>
          </p:nvSpPr>
          <p:spPr>
            <a:xfrm flipH="1" flipV="1">
              <a:off x="0" y="49406"/>
              <a:ext cx="12192000" cy="1"/>
            </a:xfrm>
            <a:prstGeom prst="line">
              <a:avLst/>
            </a:prstGeom>
            <a:noFill/>
            <a:ln w="2857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9" name="Line 12"/>
            <p:cNvSpPr/>
            <p:nvPr/>
          </p:nvSpPr>
          <p:spPr>
            <a:xfrm flipH="1" flipV="1">
              <a:off x="0" y="98813"/>
              <a:ext cx="12192000" cy="1"/>
            </a:xfrm>
            <a:prstGeom prst="line">
              <a:avLst/>
            </a:prstGeom>
            <a:noFill/>
            <a:ln w="28575" cap="flat">
              <a:solidFill>
                <a:schemeClr val="accent2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0" name="Line 13"/>
            <p:cNvSpPr/>
            <p:nvPr/>
          </p:nvSpPr>
          <p:spPr>
            <a:xfrm flipH="1" flipV="1">
              <a:off x="0" y="149814"/>
              <a:ext cx="12192000" cy="1"/>
            </a:xfrm>
            <a:prstGeom prst="line">
              <a:avLst/>
            </a:prstGeom>
            <a:noFill/>
            <a:ln w="28575" cap="flat">
              <a:solidFill>
                <a:srgbClr val="00CC99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1" name="Line 14"/>
            <p:cNvSpPr/>
            <p:nvPr/>
          </p:nvSpPr>
          <p:spPr>
            <a:xfrm flipH="1" flipV="1">
              <a:off x="0" y="199221"/>
              <a:ext cx="12192000" cy="1"/>
            </a:xfrm>
            <a:prstGeom prst="line">
              <a:avLst/>
            </a:prstGeom>
            <a:noFill/>
            <a:ln w="28575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2" name="Line 15"/>
            <p:cNvSpPr/>
            <p:nvPr/>
          </p:nvSpPr>
          <p:spPr>
            <a:xfrm flipH="1" flipV="1">
              <a:off x="0" y="250222"/>
              <a:ext cx="12192000" cy="1"/>
            </a:xfrm>
            <a:prstGeom prst="line">
              <a:avLst/>
            </a:prstGeom>
            <a:noFill/>
            <a:ln w="28575" cap="flat">
              <a:solidFill>
                <a:srgbClr val="FF66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3" name="Line 16"/>
            <p:cNvSpPr/>
            <p:nvPr/>
          </p:nvSpPr>
          <p:spPr>
            <a:xfrm flipH="1" flipV="1">
              <a:off x="0" y="299629"/>
              <a:ext cx="12192000" cy="1"/>
            </a:xfrm>
            <a:prstGeom prst="line">
              <a:avLst/>
            </a:prstGeom>
            <a:noFill/>
            <a:ln w="28575" cap="flat">
              <a:solidFill>
                <a:srgbClr val="FFA95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4" name="Line 17"/>
            <p:cNvSpPr/>
            <p:nvPr/>
          </p:nvSpPr>
          <p:spPr>
            <a:xfrm flipH="1" flipV="1">
              <a:off x="0" y="350630"/>
              <a:ext cx="12192000" cy="1"/>
            </a:xfrm>
            <a:prstGeom prst="line">
              <a:avLst/>
            </a:prstGeom>
            <a:noFill/>
            <a:ln w="28575" cap="flat">
              <a:solidFill>
                <a:srgbClr val="FFCC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20" name="Group 18"/>
          <p:cNvGrpSpPr/>
          <p:nvPr/>
        </p:nvGrpSpPr>
        <p:grpSpPr>
          <a:xfrm>
            <a:off x="218586" y="1"/>
            <a:ext cx="197119" cy="6858001"/>
            <a:chOff x="0" y="0"/>
            <a:chExt cx="197118" cy="6858000"/>
          </a:xfrm>
        </p:grpSpPr>
        <p:sp>
          <p:nvSpPr>
            <p:cNvPr id="16" name="Line 19"/>
            <p:cNvSpPr/>
            <p:nvPr/>
          </p:nvSpPr>
          <p:spPr>
            <a:xfrm flipH="1">
              <a:off x="-1" y="0"/>
              <a:ext cx="2" cy="6858000"/>
            </a:xfrm>
            <a:prstGeom prst="line">
              <a:avLst/>
            </a:prstGeom>
            <a:noFill/>
            <a:ln w="28575" cap="flat">
              <a:solidFill>
                <a:srgbClr val="990099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7" name="Line 20"/>
            <p:cNvSpPr/>
            <p:nvPr/>
          </p:nvSpPr>
          <p:spPr>
            <a:xfrm flipH="1">
              <a:off x="65706" y="0"/>
              <a:ext cx="1" cy="6858000"/>
            </a:xfrm>
            <a:prstGeom prst="line">
              <a:avLst/>
            </a:prstGeom>
            <a:noFill/>
            <a:ln w="2857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8" name="Line 21"/>
            <p:cNvSpPr/>
            <p:nvPr/>
          </p:nvSpPr>
          <p:spPr>
            <a:xfrm flipH="1">
              <a:off x="131412" y="0"/>
              <a:ext cx="1" cy="6858000"/>
            </a:xfrm>
            <a:prstGeom prst="line">
              <a:avLst/>
            </a:prstGeom>
            <a:noFill/>
            <a:ln w="28575" cap="flat">
              <a:solidFill>
                <a:schemeClr val="accent2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9" name="Line 22"/>
            <p:cNvSpPr/>
            <p:nvPr/>
          </p:nvSpPr>
          <p:spPr>
            <a:xfrm flipH="1">
              <a:off x="197118" y="0"/>
              <a:ext cx="1" cy="6858000"/>
            </a:xfrm>
            <a:prstGeom prst="line">
              <a:avLst/>
            </a:prstGeom>
            <a:noFill/>
            <a:ln w="28575" cap="flat">
              <a:solidFill>
                <a:srgbClr val="00CC99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21" name="Rectangle 23"/>
          <p:cNvSpPr/>
          <p:nvPr/>
        </p:nvSpPr>
        <p:spPr>
          <a:xfrm>
            <a:off x="1" y="0"/>
            <a:ext cx="12192001" cy="229503"/>
          </a:xfrm>
          <a:prstGeom prst="rect">
            <a:avLst/>
          </a:pr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 defTabSz="762000">
              <a:lnSpc>
                <a:spcPct val="90000"/>
              </a:lnSpc>
              <a:defRPr sz="2800">
                <a:effectLst>
                  <a:outerShdw sx="100000" sy="100000" kx="0" ky="0" algn="b" rotWithShape="0" blurRad="38100" dist="38100" dir="2700000">
                    <a:schemeClr val="accent3">
                      <a:lumOff val="44000"/>
                    </a:schemeClr>
                  </a:outerShdw>
                </a:effectLst>
              </a:defRPr>
            </a:pPr>
          </a:p>
        </p:txBody>
      </p:sp>
      <p:sp>
        <p:nvSpPr>
          <p:cNvPr id="22" name="Title Text"/>
          <p:cNvSpPr txBox="1"/>
          <p:nvPr>
            <p:ph type="title"/>
          </p:nvPr>
        </p:nvSpPr>
        <p:spPr>
          <a:xfrm>
            <a:off x="609600" y="274637"/>
            <a:ext cx="10972800" cy="1143001"/>
          </a:xfrm>
          <a:prstGeom prst="rect">
            <a:avLst/>
          </a:prstGeom>
          <a:solidFill>
            <a:srgbClr val="C0C0C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0" tIns="45710" rIns="45710" bIns="45710" anchor="ctr"/>
          <a:lstStyle/>
          <a:p>
            <a:pPr/>
            <a:r>
              <a:t>Title Text</a:t>
            </a:r>
          </a:p>
        </p:txBody>
      </p:sp>
      <p:sp>
        <p:nvSpPr>
          <p:cNvPr id="23" name="Body Level One…"/>
          <p:cNvSpPr txBox="1"/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441" tIns="44441" rIns="44441" bIns="44441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Slide Number"/>
          <p:cNvSpPr txBox="1"/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</p:sldLayoutIdLst>
  <p:transition xmlns:p14="http://schemas.microsoft.com/office/powerpoint/2010/main" spd="med" advClick="1"/>
  <p:txStyles>
    <p:titleStyle>
      <a:lvl1pPr marL="0" marR="0" indent="0" algn="l" defTabSz="76504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effectLst>
            <a:outerShdw sx="100000" sy="100000" kx="0" ky="0" algn="b" rotWithShape="0" blurRad="38100" dist="38100" dir="2700000">
              <a:schemeClr val="accent3">
                <a:lumOff val="44000"/>
              </a:schemeClr>
            </a:outerShdw>
          </a:effectLst>
          <a:uFillTx/>
          <a:latin typeface="+mn-lt"/>
          <a:ea typeface="+mn-ea"/>
          <a:cs typeface="+mn-cs"/>
          <a:sym typeface="Helvetica"/>
        </a:defRPr>
      </a:lvl1pPr>
      <a:lvl2pPr marL="0" marR="0" indent="0" algn="l" defTabSz="76504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effectLst>
            <a:outerShdw sx="100000" sy="100000" kx="0" ky="0" algn="b" rotWithShape="0" blurRad="38100" dist="38100" dir="2700000">
              <a:schemeClr val="accent3">
                <a:lumOff val="44000"/>
              </a:schemeClr>
            </a:outerShdw>
          </a:effectLst>
          <a:uFillTx/>
          <a:latin typeface="+mn-lt"/>
          <a:ea typeface="+mn-ea"/>
          <a:cs typeface="+mn-cs"/>
          <a:sym typeface="Helvetica"/>
        </a:defRPr>
      </a:lvl2pPr>
      <a:lvl3pPr marL="0" marR="0" indent="0" algn="l" defTabSz="76504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effectLst>
            <a:outerShdw sx="100000" sy="100000" kx="0" ky="0" algn="b" rotWithShape="0" blurRad="38100" dist="38100" dir="2700000">
              <a:schemeClr val="accent3">
                <a:lumOff val="44000"/>
              </a:schemeClr>
            </a:outerShdw>
          </a:effectLst>
          <a:uFillTx/>
          <a:latin typeface="+mn-lt"/>
          <a:ea typeface="+mn-ea"/>
          <a:cs typeface="+mn-cs"/>
          <a:sym typeface="Helvetica"/>
        </a:defRPr>
      </a:lvl3pPr>
      <a:lvl4pPr marL="0" marR="0" indent="0" algn="l" defTabSz="76504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effectLst>
            <a:outerShdw sx="100000" sy="100000" kx="0" ky="0" algn="b" rotWithShape="0" blurRad="38100" dist="38100" dir="2700000">
              <a:schemeClr val="accent3">
                <a:lumOff val="44000"/>
              </a:schemeClr>
            </a:outerShdw>
          </a:effectLst>
          <a:uFillTx/>
          <a:latin typeface="+mn-lt"/>
          <a:ea typeface="+mn-ea"/>
          <a:cs typeface="+mn-cs"/>
          <a:sym typeface="Helvetica"/>
        </a:defRPr>
      </a:lvl4pPr>
      <a:lvl5pPr marL="0" marR="0" indent="0" algn="l" defTabSz="76504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effectLst>
            <a:outerShdw sx="100000" sy="100000" kx="0" ky="0" algn="b" rotWithShape="0" blurRad="38100" dist="38100" dir="2700000">
              <a:schemeClr val="accent3">
                <a:lumOff val="44000"/>
              </a:schemeClr>
            </a:outerShdw>
          </a:effectLst>
          <a:uFillTx/>
          <a:latin typeface="+mn-lt"/>
          <a:ea typeface="+mn-ea"/>
          <a:cs typeface="+mn-cs"/>
          <a:sym typeface="Helvetica"/>
        </a:defRPr>
      </a:lvl5pPr>
      <a:lvl6pPr marL="0" marR="0" indent="459029" algn="l" defTabSz="76504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effectLst>
            <a:outerShdw sx="100000" sy="100000" kx="0" ky="0" algn="b" rotWithShape="0" blurRad="38100" dist="38100" dir="2700000">
              <a:schemeClr val="accent3">
                <a:lumOff val="44000"/>
              </a:schemeClr>
            </a:outerShdw>
          </a:effectLst>
          <a:uFillTx/>
          <a:latin typeface="+mn-lt"/>
          <a:ea typeface="+mn-ea"/>
          <a:cs typeface="+mn-cs"/>
          <a:sym typeface="Helvetica"/>
        </a:defRPr>
      </a:lvl6pPr>
      <a:lvl7pPr marL="0" marR="0" indent="918058" algn="l" defTabSz="76504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effectLst>
            <a:outerShdw sx="100000" sy="100000" kx="0" ky="0" algn="b" rotWithShape="0" blurRad="38100" dist="38100" dir="2700000">
              <a:schemeClr val="accent3">
                <a:lumOff val="44000"/>
              </a:schemeClr>
            </a:outerShdw>
          </a:effectLst>
          <a:uFillTx/>
          <a:latin typeface="+mn-lt"/>
          <a:ea typeface="+mn-ea"/>
          <a:cs typeface="+mn-cs"/>
          <a:sym typeface="Helvetica"/>
        </a:defRPr>
      </a:lvl7pPr>
      <a:lvl8pPr marL="0" marR="0" indent="1377086" algn="l" defTabSz="76504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effectLst>
            <a:outerShdw sx="100000" sy="100000" kx="0" ky="0" algn="b" rotWithShape="0" blurRad="38100" dist="38100" dir="2700000">
              <a:schemeClr val="accent3">
                <a:lumOff val="44000"/>
              </a:schemeClr>
            </a:outerShdw>
          </a:effectLst>
          <a:uFillTx/>
          <a:latin typeface="+mn-lt"/>
          <a:ea typeface="+mn-ea"/>
          <a:cs typeface="+mn-cs"/>
          <a:sym typeface="Helvetica"/>
        </a:defRPr>
      </a:lvl8pPr>
      <a:lvl9pPr marL="0" marR="0" indent="1836115" algn="l" defTabSz="76504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effectLst>
            <a:outerShdw sx="100000" sy="100000" kx="0" ky="0" algn="b" rotWithShape="0" blurRad="38100" dist="38100" dir="2700000">
              <a:schemeClr val="accent3">
                <a:lumOff val="44000"/>
              </a:schemeClr>
            </a:outerShdw>
          </a:effectLst>
          <a:uFillTx/>
          <a:latin typeface="+mn-lt"/>
          <a:ea typeface="+mn-ea"/>
          <a:cs typeface="+mn-cs"/>
          <a:sym typeface="Helvetica"/>
        </a:defRPr>
      </a:lvl9pPr>
    </p:titleStyle>
    <p:bodyStyle>
      <a:lvl1pPr marL="188074" marR="0" indent="-188074" algn="l" defTabSz="765048" rtl="0" latinLnBrk="0">
        <a:lnSpc>
          <a:spcPct val="100000"/>
        </a:lnSpc>
        <a:spcBef>
          <a:spcPts val="2800"/>
        </a:spcBef>
        <a:spcAft>
          <a:spcPts val="0"/>
        </a:spcAft>
        <a:buClrTx/>
        <a:buSzPct val="100000"/>
        <a:buFont typeface="Zapf Dingbats"/>
        <a:buChar char="☞"/>
        <a:tabLst/>
        <a:defRPr b="0" baseline="0" cap="none" i="0" spc="0" strike="noStrike" sz="2400" u="none">
          <a:solidFill>
            <a:srgbClr val="000000"/>
          </a:solidFill>
          <a:effectLst>
            <a:outerShdw sx="100000" sy="100000" kx="0" ky="0" algn="b" rotWithShape="0" blurRad="38100" dist="38100" dir="2700000">
              <a:srgbClr val="C0C0C0"/>
            </a:outerShdw>
          </a:effectLst>
          <a:uFillTx/>
          <a:latin typeface="+mn-lt"/>
          <a:ea typeface="+mn-ea"/>
          <a:cs typeface="+mn-cs"/>
          <a:sym typeface="Helvetica"/>
        </a:defRPr>
      </a:lvl1pPr>
      <a:lvl2pPr marL="0" marR="0" indent="379337" algn="l" defTabSz="765048" rtl="0" latinLnBrk="0">
        <a:lnSpc>
          <a:spcPct val="100000"/>
        </a:lnSpc>
        <a:spcBef>
          <a:spcPts val="2800"/>
        </a:spcBef>
        <a:spcAft>
          <a:spcPts val="0"/>
        </a:spcAft>
        <a:buClrTx/>
        <a:buSzTx/>
        <a:buFont typeface="Zapf Dingbats"/>
        <a:buNone/>
        <a:tabLst/>
        <a:defRPr b="0" baseline="0" cap="none" i="0" spc="0" strike="noStrike" sz="2400" u="none">
          <a:solidFill>
            <a:srgbClr val="000000"/>
          </a:solidFill>
          <a:effectLst>
            <a:outerShdw sx="100000" sy="100000" kx="0" ky="0" algn="b" rotWithShape="0" blurRad="38100" dist="38100" dir="2700000">
              <a:srgbClr val="C0C0C0"/>
            </a:outerShdw>
          </a:effectLst>
          <a:uFillTx/>
          <a:latin typeface="+mn-lt"/>
          <a:ea typeface="+mn-ea"/>
          <a:cs typeface="+mn-cs"/>
          <a:sym typeface="Helvetica"/>
        </a:defRPr>
      </a:lvl2pPr>
      <a:lvl3pPr marL="1109851" marR="0" indent="-250765" algn="l" defTabSz="765048" rtl="0" latinLnBrk="0">
        <a:lnSpc>
          <a:spcPct val="100000"/>
        </a:lnSpc>
        <a:spcBef>
          <a:spcPts val="2800"/>
        </a:spcBef>
        <a:spcAft>
          <a:spcPts val="0"/>
        </a:spcAft>
        <a:buClrTx/>
        <a:buSzPct val="100000"/>
        <a:buFont typeface="Zapf Dingbats"/>
        <a:buChar char="✓"/>
        <a:tabLst/>
        <a:defRPr b="0" baseline="0" cap="none" i="0" spc="0" strike="noStrike" sz="2400" u="none">
          <a:solidFill>
            <a:srgbClr val="000000"/>
          </a:solidFill>
          <a:effectLst>
            <a:outerShdw sx="100000" sy="100000" kx="0" ky="0" algn="b" rotWithShape="0" blurRad="38100" dist="38100" dir="2700000">
              <a:srgbClr val="C0C0C0"/>
            </a:outerShdw>
          </a:effectLst>
          <a:uFillTx/>
          <a:latin typeface="+mn-lt"/>
          <a:ea typeface="+mn-ea"/>
          <a:cs typeface="+mn-cs"/>
          <a:sym typeface="Helvetica"/>
        </a:defRPr>
      </a:lvl3pPr>
      <a:lvl4pPr marL="1496625" marR="0" indent="-258204" algn="l" defTabSz="765048" rtl="0" latinLnBrk="0">
        <a:lnSpc>
          <a:spcPct val="100000"/>
        </a:lnSpc>
        <a:spcBef>
          <a:spcPts val="2800"/>
        </a:spcBef>
        <a:spcAft>
          <a:spcPts val="0"/>
        </a:spcAft>
        <a:buClrTx/>
        <a:buSzPct val="100000"/>
        <a:buFont typeface="Zapf Dingbats"/>
        <a:buChar char="•"/>
        <a:tabLst/>
        <a:defRPr b="0" baseline="0" cap="none" i="0" spc="0" strike="noStrike" sz="2400" u="none">
          <a:solidFill>
            <a:srgbClr val="000000"/>
          </a:solidFill>
          <a:effectLst>
            <a:outerShdw sx="100000" sy="100000" kx="0" ky="0" algn="b" rotWithShape="0" blurRad="38100" dist="38100" dir="2700000">
              <a:srgbClr val="C0C0C0"/>
            </a:outerShdw>
          </a:effectLst>
          <a:uFillTx/>
          <a:latin typeface="+mn-lt"/>
          <a:ea typeface="+mn-ea"/>
          <a:cs typeface="+mn-cs"/>
          <a:sym typeface="Helvetica"/>
        </a:defRPr>
      </a:lvl4pPr>
      <a:lvl5pPr marL="1896910" marR="0" indent="-295090" algn="l" defTabSz="765048" rtl="0" latinLnBrk="0">
        <a:lnSpc>
          <a:spcPct val="100000"/>
        </a:lnSpc>
        <a:spcBef>
          <a:spcPts val="2800"/>
        </a:spcBef>
        <a:spcAft>
          <a:spcPts val="0"/>
        </a:spcAft>
        <a:buClrTx/>
        <a:buSzPct val="100000"/>
        <a:buFont typeface="Zapf Dingbats"/>
        <a:buChar char="•"/>
        <a:tabLst/>
        <a:defRPr b="0" baseline="0" cap="none" i="0" spc="0" strike="noStrike" sz="2400" u="none">
          <a:solidFill>
            <a:srgbClr val="000000"/>
          </a:solidFill>
          <a:effectLst>
            <a:outerShdw sx="100000" sy="100000" kx="0" ky="0" algn="b" rotWithShape="0" blurRad="38100" dist="38100" dir="2700000">
              <a:srgbClr val="C0C0C0"/>
            </a:outerShdw>
          </a:effectLst>
          <a:uFillTx/>
          <a:latin typeface="+mn-lt"/>
          <a:ea typeface="+mn-ea"/>
          <a:cs typeface="+mn-cs"/>
          <a:sym typeface="Helvetica"/>
        </a:defRPr>
      </a:lvl5pPr>
      <a:lvl6pPr marL="2601162" marR="0" indent="-306018" algn="l" defTabSz="765048" rtl="0" latinLnBrk="0">
        <a:lnSpc>
          <a:spcPct val="100000"/>
        </a:lnSpc>
        <a:spcBef>
          <a:spcPts val="2800"/>
        </a:spcBef>
        <a:spcAft>
          <a:spcPts val="0"/>
        </a:spcAft>
        <a:buClrTx/>
        <a:buSzPct val="100000"/>
        <a:buFont typeface="Zapf Dingbats"/>
        <a:buChar char="•"/>
        <a:tabLst/>
        <a:defRPr b="0" baseline="0" cap="none" i="0" spc="0" strike="noStrike" sz="2400" u="none">
          <a:solidFill>
            <a:srgbClr val="000000"/>
          </a:solidFill>
          <a:effectLst>
            <a:outerShdw sx="100000" sy="100000" kx="0" ky="0" algn="b" rotWithShape="0" blurRad="38100" dist="38100" dir="2700000">
              <a:srgbClr val="C0C0C0"/>
            </a:outerShdw>
          </a:effectLst>
          <a:uFillTx/>
          <a:latin typeface="+mn-lt"/>
          <a:ea typeface="+mn-ea"/>
          <a:cs typeface="+mn-cs"/>
          <a:sym typeface="Helvetica"/>
        </a:defRPr>
      </a:lvl6pPr>
      <a:lvl7pPr marL="3060191" marR="0" indent="-306018" algn="l" defTabSz="765048" rtl="0" latinLnBrk="0">
        <a:lnSpc>
          <a:spcPct val="100000"/>
        </a:lnSpc>
        <a:spcBef>
          <a:spcPts val="2800"/>
        </a:spcBef>
        <a:spcAft>
          <a:spcPts val="0"/>
        </a:spcAft>
        <a:buClrTx/>
        <a:buSzPct val="100000"/>
        <a:buFont typeface="Zapf Dingbats"/>
        <a:buChar char="•"/>
        <a:tabLst/>
        <a:defRPr b="0" baseline="0" cap="none" i="0" spc="0" strike="noStrike" sz="2400" u="none">
          <a:solidFill>
            <a:srgbClr val="000000"/>
          </a:solidFill>
          <a:effectLst>
            <a:outerShdw sx="100000" sy="100000" kx="0" ky="0" algn="b" rotWithShape="0" blurRad="38100" dist="38100" dir="2700000">
              <a:srgbClr val="C0C0C0"/>
            </a:outerShdw>
          </a:effectLst>
          <a:uFillTx/>
          <a:latin typeface="+mn-lt"/>
          <a:ea typeface="+mn-ea"/>
          <a:cs typeface="+mn-cs"/>
          <a:sym typeface="Helvetica"/>
        </a:defRPr>
      </a:lvl7pPr>
      <a:lvl8pPr marL="3519220" marR="0" indent="-306018" algn="l" defTabSz="765048" rtl="0" latinLnBrk="0">
        <a:lnSpc>
          <a:spcPct val="100000"/>
        </a:lnSpc>
        <a:spcBef>
          <a:spcPts val="2800"/>
        </a:spcBef>
        <a:spcAft>
          <a:spcPts val="0"/>
        </a:spcAft>
        <a:buClrTx/>
        <a:buSzPct val="100000"/>
        <a:buFont typeface="Zapf Dingbats"/>
        <a:buChar char="•"/>
        <a:tabLst/>
        <a:defRPr b="0" baseline="0" cap="none" i="0" spc="0" strike="noStrike" sz="2400" u="none">
          <a:solidFill>
            <a:srgbClr val="000000"/>
          </a:solidFill>
          <a:effectLst>
            <a:outerShdw sx="100000" sy="100000" kx="0" ky="0" algn="b" rotWithShape="0" blurRad="38100" dist="38100" dir="2700000">
              <a:srgbClr val="C0C0C0"/>
            </a:outerShdw>
          </a:effectLst>
          <a:uFillTx/>
          <a:latin typeface="+mn-lt"/>
          <a:ea typeface="+mn-ea"/>
          <a:cs typeface="+mn-cs"/>
          <a:sym typeface="Helvetica"/>
        </a:defRPr>
      </a:lvl8pPr>
      <a:lvl9pPr marL="3978249" marR="0" indent="-306018" algn="l" defTabSz="765048" rtl="0" latinLnBrk="0">
        <a:lnSpc>
          <a:spcPct val="100000"/>
        </a:lnSpc>
        <a:spcBef>
          <a:spcPts val="2800"/>
        </a:spcBef>
        <a:spcAft>
          <a:spcPts val="0"/>
        </a:spcAft>
        <a:buClrTx/>
        <a:buSzPct val="100000"/>
        <a:buFont typeface="Zapf Dingbats"/>
        <a:buChar char="•"/>
        <a:tabLst/>
        <a:defRPr b="0" baseline="0" cap="none" i="0" spc="0" strike="noStrike" sz="2400" u="none">
          <a:solidFill>
            <a:srgbClr val="000000"/>
          </a:solidFill>
          <a:effectLst>
            <a:outerShdw sx="100000" sy="100000" kx="0" ky="0" algn="b" rotWithShape="0" blurRad="38100" dist="38100" dir="2700000">
              <a:srgbClr val="C0C0C0"/>
            </a:outerShdw>
          </a:effectLst>
          <a:uFillTx/>
          <a:latin typeface="+mn-lt"/>
          <a:ea typeface="+mn-ea"/>
          <a:cs typeface="+mn-cs"/>
          <a:sym typeface="Helvetica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hyperlink" Target="http://people.cs.bris.ac.uk/~flach/SimplyLogical.html" TargetMode="Externa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Footer Placeholder 3"/>
          <p:cNvSpPr txBox="1"/>
          <p:nvPr/>
        </p:nvSpPr>
        <p:spPr>
          <a:xfrm>
            <a:off x="45710" y="0"/>
            <a:ext cx="2346200" cy="2438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0" tIns="45710" rIns="45710" bIns="45710">
            <a:spAutoFit/>
          </a:bodyPr>
          <a:lstStyle/>
          <a:p>
            <a:pPr>
              <a:lnSpc>
                <a:spcPct val="90000"/>
              </a:lnSpc>
              <a:defRPr b="1" sz="1000"/>
            </a:pPr>
            <a:r>
              <a:t>Simply Logical</a:t>
            </a:r>
            <a:r>
              <a:rPr b="0"/>
              <a:t> – Chapter 2</a:t>
            </a:r>
            <a:r>
              <a:rPr b="0" i="1"/>
              <a:t> </a:t>
            </a:r>
          </a:p>
        </p:txBody>
      </p:sp>
      <p:sp>
        <p:nvSpPr>
          <p:cNvPr id="376" name="Title 1"/>
          <p:cNvSpPr txBox="1"/>
          <p:nvPr>
            <p:ph type="ctrTitle"/>
          </p:nvPr>
        </p:nvSpPr>
        <p:spPr>
          <a:xfrm>
            <a:off x="1524245" y="1122016"/>
            <a:ext cx="9143512" cy="2387470"/>
          </a:xfrm>
          <a:prstGeom prst="rect">
            <a:avLst/>
          </a:prstGeom>
        </p:spPr>
        <p:txBody>
          <a:bodyPr/>
          <a:lstStyle/>
          <a:p>
            <a:pPr/>
            <a:r>
              <a:t>Intro to Prolog</a:t>
            </a:r>
          </a:p>
        </p:txBody>
      </p:sp>
      <p:sp>
        <p:nvSpPr>
          <p:cNvPr id="377" name="Subtitle 2"/>
          <p:cNvSpPr txBox="1"/>
          <p:nvPr>
            <p:ph type="subTitle" sz="quarter" idx="1"/>
          </p:nvPr>
        </p:nvSpPr>
        <p:spPr>
          <a:xfrm>
            <a:off x="1524245" y="3601925"/>
            <a:ext cx="9143512" cy="1655930"/>
          </a:xfrm>
          <a:prstGeom prst="rect">
            <a:avLst/>
          </a:prstGeom>
        </p:spPr>
        <p:txBody>
          <a:bodyPr/>
          <a:lstStyle/>
          <a:p>
            <a:pPr/>
            <a:r>
              <a:t>Slides compiled from first two lectures of</a:t>
            </a:r>
            <a:br/>
            <a:r>
              <a:t>Peter Flach’s Simply Logical course</a:t>
            </a:r>
          </a:p>
        </p:txBody>
      </p:sp>
      <p:sp>
        <p:nvSpPr>
          <p:cNvPr id="378" name="Date Placeholder 4"/>
          <p:cNvSpPr txBox="1"/>
          <p:nvPr/>
        </p:nvSpPr>
        <p:spPr>
          <a:xfrm>
            <a:off x="8943313" y="0"/>
            <a:ext cx="3202976" cy="2438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0" tIns="45710" rIns="45710" bIns="45710">
            <a:spAutoFit/>
          </a:bodyPr>
          <a:lstStyle>
            <a:lvl1pPr algn="r">
              <a:lnSpc>
                <a:spcPct val="90000"/>
              </a:lnSpc>
              <a:defRPr b="1" sz="1000"/>
            </a:lvl1pPr>
          </a:lstStyle>
          <a:p>
            <a:pPr/>
            <a:r>
              <a:t>© Peter Flach, 2000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3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77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Footer Placeholder 3"/>
          <p:cNvSpPr txBox="1"/>
          <p:nvPr/>
        </p:nvSpPr>
        <p:spPr>
          <a:xfrm>
            <a:off x="45710" y="0"/>
            <a:ext cx="2346200" cy="2438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0" tIns="45710" rIns="45710" bIns="45710">
            <a:spAutoFit/>
          </a:bodyPr>
          <a:lstStyle/>
          <a:p>
            <a:pPr defTabSz="918058">
              <a:lnSpc>
                <a:spcPct val="90000"/>
              </a:lnSpc>
              <a:defRPr b="1" sz="1000"/>
            </a:pPr>
            <a:r>
              <a:t>Simply Logical</a:t>
            </a:r>
            <a:r>
              <a:rPr b="0"/>
              <a:t> – Chapter 2</a:t>
            </a:r>
            <a:r>
              <a:rPr b="0" i="1"/>
              <a:t> </a:t>
            </a:r>
          </a:p>
        </p:txBody>
      </p:sp>
      <p:sp>
        <p:nvSpPr>
          <p:cNvPr id="482" name="Date Placeholder 4"/>
          <p:cNvSpPr txBox="1"/>
          <p:nvPr/>
        </p:nvSpPr>
        <p:spPr>
          <a:xfrm>
            <a:off x="8943313" y="0"/>
            <a:ext cx="3202976" cy="2438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0" tIns="45710" rIns="45710" bIns="45710">
            <a:spAutoFit/>
          </a:bodyPr>
          <a:lstStyle>
            <a:lvl1pPr algn="r" defTabSz="918058">
              <a:lnSpc>
                <a:spcPct val="90000"/>
              </a:lnSpc>
              <a:defRPr b="1" sz="1000">
                <a:solidFill>
                  <a:srgbClr val="202020"/>
                </a:solidFill>
              </a:defRPr>
            </a:lvl1pPr>
          </a:lstStyle>
          <a:p>
            <a:pPr/>
            <a:r>
              <a:t>© Peter Flach, 2000</a:t>
            </a:r>
          </a:p>
        </p:txBody>
      </p:sp>
      <p:sp>
        <p:nvSpPr>
          <p:cNvPr id="483" name="Rectangle 5"/>
          <p:cNvSpPr txBox="1"/>
          <p:nvPr>
            <p:ph type="title"/>
          </p:nvPr>
        </p:nvSpPr>
        <p:spPr>
          <a:xfrm>
            <a:off x="564030" y="6320899"/>
            <a:ext cx="11627971" cy="545071"/>
          </a:xfrm>
          <a:prstGeom prst="rect">
            <a:avLst/>
          </a:prstGeom>
        </p:spPr>
        <p:txBody>
          <a:bodyPr/>
          <a:lstStyle/>
          <a:p>
            <a:pPr/>
            <a:r>
              <a:t>Relational clausal logic: semantics</a:t>
            </a:r>
          </a:p>
        </p:txBody>
      </p:sp>
      <p:sp>
        <p:nvSpPr>
          <p:cNvPr id="484" name="Rectangle 3"/>
          <p:cNvSpPr txBox="1"/>
          <p:nvPr>
            <p:ph type="body" idx="1"/>
          </p:nvPr>
        </p:nvSpPr>
        <p:spPr>
          <a:xfrm>
            <a:off x="1959366" y="530727"/>
            <a:ext cx="9114781" cy="5205260"/>
          </a:xfrm>
          <a:prstGeom prst="rect">
            <a:avLst/>
          </a:prstGeom>
        </p:spPr>
        <p:txBody>
          <a:bodyPr/>
          <a:lstStyle/>
          <a:p>
            <a:pPr marL="388899" indent="-388899">
              <a:lnSpc>
                <a:spcPct val="90000"/>
              </a:lnSpc>
              <a:defRPr b="1" i="1">
                <a:solidFill>
                  <a:srgbClr val="990099"/>
                </a:solidFill>
              </a:defRPr>
            </a:pPr>
            <a:r>
              <a:t>Herbrand universe</a:t>
            </a:r>
            <a:r>
              <a:rPr b="0" i="0">
                <a:solidFill>
                  <a:srgbClr val="000000"/>
                </a:solidFill>
              </a:rPr>
              <a:t>: set of ground terms (i.e. constants)</a:t>
            </a:r>
            <a:endParaRPr b="0" i="0">
              <a:solidFill>
                <a:srgbClr val="000000"/>
              </a:solidFill>
            </a:endParaRPr>
          </a:p>
          <a:p>
            <a:pPr lvl="1" marL="94038" indent="486122">
              <a:spcBef>
                <a:spcPts val="700"/>
              </a:spcBef>
              <a:defRPr sz="1600">
                <a:latin typeface="Courier"/>
                <a:ea typeface="Courier"/>
                <a:cs typeface="Courier"/>
                <a:sym typeface="Courier"/>
              </a:defRPr>
            </a:pPr>
            <a:r>
              <a:t>{peter,maria}</a:t>
            </a:r>
            <a:endParaRPr sz="1800"/>
          </a:p>
          <a:p>
            <a:pPr marL="388899" indent="-388899">
              <a:lnSpc>
                <a:spcPct val="90000"/>
              </a:lnSpc>
              <a:defRPr b="1" i="1">
                <a:solidFill>
                  <a:srgbClr val="990099"/>
                </a:solidFill>
              </a:defRPr>
            </a:pPr>
            <a:r>
              <a:t>Herbrand base</a:t>
            </a:r>
            <a:r>
              <a:rPr b="0" i="0">
                <a:solidFill>
                  <a:srgbClr val="000000"/>
                </a:solidFill>
              </a:rPr>
              <a:t>: set of ground atoms</a:t>
            </a:r>
            <a:endParaRPr b="0" i="0">
              <a:solidFill>
                <a:srgbClr val="000000"/>
              </a:solidFill>
            </a:endParaRPr>
          </a:p>
          <a:p>
            <a:pPr lvl="1" marL="94038" indent="486122">
              <a:lnSpc>
                <a:spcPct val="90000"/>
              </a:lnSpc>
              <a:spcBef>
                <a:spcPts val="700"/>
              </a:spcBef>
              <a:defRPr sz="1600">
                <a:latin typeface="Courier"/>
                <a:ea typeface="Courier"/>
                <a:cs typeface="Courier"/>
                <a:sym typeface="Courier"/>
              </a:defRPr>
            </a:pPr>
            <a:r>
              <a:t>{likes(peter,peter),likes(peter,maria),likes(maria,peter), likes(maria,maria),student_of(peter,peter),student_of(peter,maria), student_of(maria,peter),student_of(maria,maria)}</a:t>
            </a:r>
            <a:endParaRPr sz="1800"/>
          </a:p>
          <a:p>
            <a:pPr marL="388899" indent="-388899">
              <a:lnSpc>
                <a:spcPct val="90000"/>
              </a:lnSpc>
              <a:defRPr b="1" i="1">
                <a:solidFill>
                  <a:srgbClr val="990099"/>
                </a:solidFill>
              </a:defRPr>
            </a:pPr>
            <a:r>
              <a:t>Herbrand interpretation</a:t>
            </a:r>
            <a:r>
              <a:rPr b="0" i="0">
                <a:solidFill>
                  <a:srgbClr val="000000"/>
                </a:solidFill>
              </a:rPr>
              <a:t>: set of </a:t>
            </a:r>
            <a:r>
              <a:rPr i="0">
                <a:solidFill>
                  <a:schemeClr val="accent1"/>
                </a:solidFill>
              </a:rPr>
              <a:t>true</a:t>
            </a:r>
            <a:r>
              <a:rPr b="0" i="0">
                <a:solidFill>
                  <a:srgbClr val="000000"/>
                </a:solidFill>
              </a:rPr>
              <a:t> ground atoms</a:t>
            </a:r>
            <a:endParaRPr b="0" i="0">
              <a:solidFill>
                <a:srgbClr val="000000"/>
              </a:solidFill>
            </a:endParaRPr>
          </a:p>
          <a:p>
            <a:pPr lvl="1" marL="94038" indent="486122">
              <a:lnSpc>
                <a:spcPct val="90000"/>
              </a:lnSpc>
              <a:spcBef>
                <a:spcPts val="700"/>
              </a:spcBef>
              <a:defRPr sz="1600">
                <a:latin typeface="Courier"/>
                <a:ea typeface="Courier"/>
                <a:cs typeface="Courier"/>
                <a:sym typeface="Courier"/>
              </a:defRPr>
            </a:pPr>
            <a:r>
              <a:t>{</a:t>
            </a:r>
            <a:r>
              <a:rPr>
                <a:solidFill>
                  <a:schemeClr val="accent1"/>
                </a:solidFill>
              </a:rPr>
              <a:t>likes(peter,maria)</a:t>
            </a:r>
            <a:r>
              <a:t>,</a:t>
            </a:r>
            <a:r>
              <a:rPr>
                <a:solidFill>
                  <a:schemeClr val="accent1"/>
                </a:solidFill>
              </a:rPr>
              <a:t>student_of(maria,peter)</a:t>
            </a:r>
            <a:r>
              <a:t>}</a:t>
            </a:r>
            <a:endParaRPr sz="1800"/>
          </a:p>
          <a:p>
            <a:pPr marL="388899" indent="-388899">
              <a:lnSpc>
                <a:spcPct val="90000"/>
              </a:lnSpc>
            </a:pPr>
            <a:r>
              <a:t>An interpretation is a </a:t>
            </a:r>
            <a:r>
              <a:rPr b="1">
                <a:solidFill>
                  <a:schemeClr val="accent1"/>
                </a:solidFill>
              </a:rPr>
              <a:t>model </a:t>
            </a:r>
            <a:r>
              <a:t>for a clause if it makes all of its ground instances </a:t>
            </a:r>
            <a:r>
              <a:rPr b="1">
                <a:solidFill>
                  <a:schemeClr val="accent1"/>
                </a:solidFill>
              </a:rPr>
              <a:t>true</a:t>
            </a:r>
            <a:endParaRPr b="1">
              <a:solidFill>
                <a:schemeClr val="accent1"/>
              </a:solidFill>
            </a:endParaRPr>
          </a:p>
          <a:p>
            <a:pPr lvl="1" marL="94038" indent="486122">
              <a:spcBef>
                <a:spcPts val="700"/>
              </a:spcBef>
              <a:defRPr sz="1600">
                <a:solidFill>
                  <a:schemeClr val="accent1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likes(peter,maria)</a:t>
            </a:r>
            <a:r>
              <a:rPr>
                <a:solidFill>
                  <a:srgbClr val="000000"/>
                </a:solidFill>
              </a:rPr>
              <a:t>:-</a:t>
            </a:r>
            <a:r>
              <a:t>student_of(maria,peter)</a:t>
            </a:r>
            <a:r>
              <a:rPr>
                <a:solidFill>
                  <a:srgbClr val="000000"/>
                </a:solidFill>
              </a:rPr>
              <a:t>.</a:t>
            </a:r>
            <a:endParaRPr sz="1800"/>
          </a:p>
          <a:p>
            <a:pPr lvl="1" marL="94038" indent="486122">
              <a:spcBef>
                <a:spcPts val="700"/>
              </a:spcBef>
              <a:defRPr sz="1600">
                <a:solidFill>
                  <a:srgbClr val="FF0000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likes(peter,peter)</a:t>
            </a:r>
            <a:r>
              <a:rPr>
                <a:solidFill>
                  <a:srgbClr val="000000"/>
                </a:solidFill>
              </a:rPr>
              <a:t>:-</a:t>
            </a:r>
            <a:r>
              <a:t>student_of(peter,peter)</a:t>
            </a:r>
            <a:r>
              <a:rPr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485" name="Rectangle 6"/>
          <p:cNvSpPr txBox="1"/>
          <p:nvPr/>
        </p:nvSpPr>
        <p:spPr>
          <a:xfrm>
            <a:off x="2842304" y="3187"/>
            <a:ext cx="349114" cy="2416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4616" tIns="44616" rIns="44616" bIns="44616">
            <a:spAutoFit/>
          </a:bodyPr>
          <a:lstStyle>
            <a:lvl1pPr defTabSz="765048">
              <a:lnSpc>
                <a:spcPct val="90000"/>
              </a:lnSpc>
              <a:defRPr sz="1000"/>
            </a:lvl1pPr>
          </a:lstStyle>
          <a:p>
            <a:pPr/>
            <a:r>
              <a:t>p.26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8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4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4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4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4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48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Footer Placeholder 3"/>
          <p:cNvSpPr txBox="1"/>
          <p:nvPr/>
        </p:nvSpPr>
        <p:spPr>
          <a:xfrm>
            <a:off x="45710" y="0"/>
            <a:ext cx="2346200" cy="2438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0" tIns="45710" rIns="45710" bIns="45710">
            <a:spAutoFit/>
          </a:bodyPr>
          <a:lstStyle/>
          <a:p>
            <a:pPr defTabSz="918058">
              <a:lnSpc>
                <a:spcPct val="90000"/>
              </a:lnSpc>
              <a:defRPr b="1" sz="1000"/>
            </a:pPr>
            <a:r>
              <a:t>Simply Logical</a:t>
            </a:r>
            <a:r>
              <a:rPr b="0"/>
              <a:t> – Chapter 2</a:t>
            </a:r>
            <a:r>
              <a:rPr b="0" i="1"/>
              <a:t> </a:t>
            </a:r>
          </a:p>
        </p:txBody>
      </p:sp>
      <p:sp>
        <p:nvSpPr>
          <p:cNvPr id="488" name="Date Placeholder 4"/>
          <p:cNvSpPr txBox="1"/>
          <p:nvPr/>
        </p:nvSpPr>
        <p:spPr>
          <a:xfrm>
            <a:off x="8943313" y="0"/>
            <a:ext cx="3202976" cy="2438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0" tIns="45710" rIns="45710" bIns="45710">
            <a:spAutoFit/>
          </a:bodyPr>
          <a:lstStyle>
            <a:lvl1pPr algn="r" defTabSz="918058">
              <a:lnSpc>
                <a:spcPct val="90000"/>
              </a:lnSpc>
              <a:defRPr b="1" sz="1000">
                <a:solidFill>
                  <a:srgbClr val="202020"/>
                </a:solidFill>
              </a:defRPr>
            </a:lvl1pPr>
          </a:lstStyle>
          <a:p>
            <a:pPr/>
            <a:r>
              <a:t>© Peter Flach, 2000</a:t>
            </a:r>
          </a:p>
        </p:txBody>
      </p:sp>
      <p:sp>
        <p:nvSpPr>
          <p:cNvPr id="489" name="Rectangle 24"/>
          <p:cNvSpPr txBox="1"/>
          <p:nvPr>
            <p:ph type="title"/>
          </p:nvPr>
        </p:nvSpPr>
        <p:spPr>
          <a:xfrm>
            <a:off x="564030" y="6320899"/>
            <a:ext cx="11627971" cy="545071"/>
          </a:xfrm>
          <a:prstGeom prst="rect">
            <a:avLst/>
          </a:prstGeom>
        </p:spPr>
        <p:txBody>
          <a:bodyPr/>
          <a:lstStyle/>
          <a:p>
            <a:pPr/>
            <a:r>
              <a:t>Relational resolution</a:t>
            </a:r>
          </a:p>
        </p:txBody>
      </p:sp>
      <p:sp>
        <p:nvSpPr>
          <p:cNvPr id="490" name="Rectangle 4"/>
          <p:cNvSpPr txBox="1"/>
          <p:nvPr/>
        </p:nvSpPr>
        <p:spPr>
          <a:xfrm>
            <a:off x="2082076" y="994514"/>
            <a:ext cx="2052972" cy="3305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4616" tIns="44616" rIns="44616" bIns="44616">
            <a:spAutoFit/>
          </a:bodyPr>
          <a:lstStyle/>
          <a:p>
            <a:pPr defTabSz="765048">
              <a:lnSpc>
                <a:spcPct val="90000"/>
              </a:lnSpc>
              <a:defRPr b="1" sz="1600">
                <a:solidFill>
                  <a:srgbClr val="FF0000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:-likes(peter,</a:t>
            </a:r>
            <a:r>
              <a:rPr>
                <a:solidFill>
                  <a:srgbClr val="00CC99"/>
                </a:solidFill>
              </a:rPr>
              <a:t>N</a:t>
            </a:r>
            <a:r>
              <a:t>)</a:t>
            </a:r>
          </a:p>
        </p:txBody>
      </p:sp>
      <p:sp>
        <p:nvSpPr>
          <p:cNvPr id="491" name="Rectangle 5"/>
          <p:cNvSpPr txBox="1"/>
          <p:nvPr/>
        </p:nvSpPr>
        <p:spPr>
          <a:xfrm>
            <a:off x="6339040" y="994514"/>
            <a:ext cx="4369830" cy="3305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4616" tIns="44616" rIns="44616" bIns="44616">
            <a:spAutoFit/>
          </a:bodyPr>
          <a:lstStyle>
            <a:lvl1pPr defTabSz="765048">
              <a:lnSpc>
                <a:spcPct val="90000"/>
              </a:lnSpc>
              <a:defRPr b="1" sz="1600">
                <a:solidFill>
                  <a:schemeClr val="accent1"/>
                </a:solidFill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/>
            <a:r>
              <a:t>likes(peter,S):-student_of(S,peter)</a:t>
            </a:r>
          </a:p>
        </p:txBody>
      </p:sp>
      <p:sp>
        <p:nvSpPr>
          <p:cNvPr id="492" name="Rectangle 6"/>
          <p:cNvSpPr txBox="1"/>
          <p:nvPr/>
        </p:nvSpPr>
        <p:spPr>
          <a:xfrm>
            <a:off x="5524622" y="1810524"/>
            <a:ext cx="5223409" cy="3305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4616" tIns="44616" rIns="44616" bIns="44616">
            <a:spAutoFit/>
          </a:bodyPr>
          <a:lstStyle>
            <a:lvl1pPr defTabSz="765048">
              <a:lnSpc>
                <a:spcPct val="90000"/>
              </a:lnSpc>
              <a:defRPr b="1" sz="1600">
                <a:solidFill>
                  <a:schemeClr val="accent1"/>
                </a:solidFill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/>
            <a:r>
              <a:t>student_of(S,T):-follows(S,C),teaches(T,C)</a:t>
            </a:r>
          </a:p>
        </p:txBody>
      </p:sp>
      <p:sp>
        <p:nvSpPr>
          <p:cNvPr id="493" name="Rectangle 7"/>
          <p:cNvSpPr txBox="1"/>
          <p:nvPr/>
        </p:nvSpPr>
        <p:spPr>
          <a:xfrm>
            <a:off x="7129551" y="2677536"/>
            <a:ext cx="3516251" cy="3305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4616" tIns="44616" rIns="44616" bIns="44616">
            <a:spAutoFit/>
          </a:bodyPr>
          <a:lstStyle>
            <a:lvl1pPr defTabSz="765048">
              <a:lnSpc>
                <a:spcPct val="90000"/>
              </a:lnSpc>
              <a:defRPr b="1" sz="1600">
                <a:solidFill>
                  <a:schemeClr val="accent1"/>
                </a:solidFill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/>
            <a:r>
              <a:t>follows(maria,ai_techniques)</a:t>
            </a:r>
          </a:p>
        </p:txBody>
      </p:sp>
      <p:sp>
        <p:nvSpPr>
          <p:cNvPr id="494" name="Rectangle 8"/>
          <p:cNvSpPr txBox="1"/>
          <p:nvPr/>
        </p:nvSpPr>
        <p:spPr>
          <a:xfrm>
            <a:off x="7129551" y="3517455"/>
            <a:ext cx="3516251" cy="3305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4616" tIns="44616" rIns="44616" bIns="44616">
            <a:spAutoFit/>
          </a:bodyPr>
          <a:lstStyle>
            <a:lvl1pPr defTabSz="765048">
              <a:lnSpc>
                <a:spcPct val="90000"/>
              </a:lnSpc>
              <a:defRPr b="1" sz="1600">
                <a:solidFill>
                  <a:schemeClr val="accent1"/>
                </a:solidFill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/>
            <a:r>
              <a:t>teaches(peter,ai_techniques)</a:t>
            </a:r>
          </a:p>
        </p:txBody>
      </p:sp>
      <p:sp>
        <p:nvSpPr>
          <p:cNvPr id="495" name="Rectangle 9"/>
          <p:cNvSpPr txBox="1"/>
          <p:nvPr/>
        </p:nvSpPr>
        <p:spPr>
          <a:xfrm>
            <a:off x="2082076" y="1785024"/>
            <a:ext cx="2662671" cy="3305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4616" tIns="44616" rIns="44616" bIns="44616">
            <a:spAutoFit/>
          </a:bodyPr>
          <a:lstStyle/>
          <a:p>
            <a:pPr defTabSz="765048">
              <a:lnSpc>
                <a:spcPct val="90000"/>
              </a:lnSpc>
              <a:defRPr b="1" sz="1600">
                <a:solidFill>
                  <a:srgbClr val="FF0000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:-student_of(</a:t>
            </a:r>
            <a:r>
              <a:rPr>
                <a:solidFill>
                  <a:srgbClr val="00CC99"/>
                </a:solidFill>
              </a:rPr>
              <a:t>N</a:t>
            </a:r>
            <a:r>
              <a:t>,peter)</a:t>
            </a:r>
          </a:p>
        </p:txBody>
      </p:sp>
      <p:sp>
        <p:nvSpPr>
          <p:cNvPr id="496" name="Rectangle 10"/>
          <p:cNvSpPr txBox="1"/>
          <p:nvPr/>
        </p:nvSpPr>
        <p:spPr>
          <a:xfrm>
            <a:off x="2082076" y="2677536"/>
            <a:ext cx="3882070" cy="3305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4616" tIns="44616" rIns="44616" bIns="44616">
            <a:spAutoFit/>
          </a:bodyPr>
          <a:lstStyle/>
          <a:p>
            <a:pPr defTabSz="765048">
              <a:lnSpc>
                <a:spcPct val="90000"/>
              </a:lnSpc>
              <a:defRPr b="1" sz="1600">
                <a:solidFill>
                  <a:srgbClr val="FF0000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:-follows(</a:t>
            </a:r>
            <a:r>
              <a:rPr>
                <a:solidFill>
                  <a:srgbClr val="00CC99"/>
                </a:solidFill>
              </a:rPr>
              <a:t>N</a:t>
            </a:r>
            <a:r>
              <a:t>,C),teaches(peter,C)</a:t>
            </a:r>
          </a:p>
        </p:txBody>
      </p:sp>
      <p:sp>
        <p:nvSpPr>
          <p:cNvPr id="497" name="Rectangle 11"/>
          <p:cNvSpPr txBox="1"/>
          <p:nvPr/>
        </p:nvSpPr>
        <p:spPr>
          <a:xfrm>
            <a:off x="2082076" y="3517455"/>
            <a:ext cx="3760130" cy="3305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4616" tIns="44616" rIns="44616" bIns="44616">
            <a:spAutoFit/>
          </a:bodyPr>
          <a:lstStyle>
            <a:lvl1pPr defTabSz="765048">
              <a:lnSpc>
                <a:spcPct val="90000"/>
              </a:lnSpc>
              <a:defRPr b="1" sz="1600">
                <a:solidFill>
                  <a:srgbClr val="FF0000"/>
                </a:solidFill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/>
            <a:r>
              <a:t>:-teaches(peter,ai_techniques)</a:t>
            </a:r>
          </a:p>
        </p:txBody>
      </p:sp>
      <p:sp>
        <p:nvSpPr>
          <p:cNvPr id="498" name="Rectangle 12"/>
          <p:cNvSpPr txBox="1"/>
          <p:nvPr/>
        </p:nvSpPr>
        <p:spPr>
          <a:xfrm>
            <a:off x="3229592" y="4460968"/>
            <a:ext cx="345814" cy="3305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4616" tIns="44616" rIns="44616" bIns="44616">
            <a:spAutoFit/>
          </a:bodyPr>
          <a:lstStyle>
            <a:lvl1pPr defTabSz="765048">
              <a:lnSpc>
                <a:spcPct val="90000"/>
              </a:lnSpc>
              <a:defRPr b="1" sz="1600">
                <a:solidFill>
                  <a:srgbClr val="FF0000"/>
                </a:solidFill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/>
            <a:r>
              <a:t>[]</a:t>
            </a:r>
          </a:p>
        </p:txBody>
      </p:sp>
      <p:sp>
        <p:nvSpPr>
          <p:cNvPr id="499" name="Line 13"/>
          <p:cNvSpPr/>
          <p:nvPr/>
        </p:nvSpPr>
        <p:spPr>
          <a:xfrm>
            <a:off x="3274228" y="1255892"/>
            <a:ext cx="1" cy="522758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500" name="Line 14"/>
          <p:cNvSpPr/>
          <p:nvPr/>
        </p:nvSpPr>
        <p:spPr>
          <a:xfrm>
            <a:off x="3274228" y="2122903"/>
            <a:ext cx="1" cy="522758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501" name="Line 15"/>
          <p:cNvSpPr/>
          <p:nvPr/>
        </p:nvSpPr>
        <p:spPr>
          <a:xfrm>
            <a:off x="3274228" y="2989916"/>
            <a:ext cx="1" cy="521165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502" name="Line 16"/>
          <p:cNvSpPr/>
          <p:nvPr/>
        </p:nvSpPr>
        <p:spPr>
          <a:xfrm>
            <a:off x="3274228" y="3855334"/>
            <a:ext cx="1" cy="522758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503" name="Line 17"/>
          <p:cNvSpPr/>
          <p:nvPr/>
        </p:nvSpPr>
        <p:spPr>
          <a:xfrm flipV="1">
            <a:off x="3503731" y="1255892"/>
            <a:ext cx="3734208" cy="510008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504" name="Line 18"/>
          <p:cNvSpPr/>
          <p:nvPr/>
        </p:nvSpPr>
        <p:spPr>
          <a:xfrm flipV="1">
            <a:off x="3503730" y="2148404"/>
            <a:ext cx="3708708" cy="510008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505" name="Line 19"/>
          <p:cNvSpPr/>
          <p:nvPr/>
        </p:nvSpPr>
        <p:spPr>
          <a:xfrm flipV="1">
            <a:off x="3478230" y="2989916"/>
            <a:ext cx="3708708" cy="508414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506" name="Line 20"/>
          <p:cNvSpPr/>
          <p:nvPr/>
        </p:nvSpPr>
        <p:spPr>
          <a:xfrm flipV="1">
            <a:off x="3452729" y="3880834"/>
            <a:ext cx="3708708" cy="535508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507" name="Rectangle 21"/>
          <p:cNvSpPr txBox="1"/>
          <p:nvPr/>
        </p:nvSpPr>
        <p:spPr>
          <a:xfrm>
            <a:off x="6237038" y="1377018"/>
            <a:ext cx="833574" cy="3305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4616" tIns="44616" rIns="44616" bIns="44616">
            <a:spAutoFit/>
          </a:bodyPr>
          <a:lstStyle/>
          <a:p>
            <a:pPr defTabSz="765048">
              <a:lnSpc>
                <a:spcPct val="90000"/>
              </a:lnSpc>
              <a:defRPr b="1" sz="1600">
                <a:latin typeface="Courier"/>
                <a:ea typeface="Courier"/>
                <a:cs typeface="Courier"/>
                <a:sym typeface="Courier"/>
              </a:defRPr>
            </a:pPr>
            <a:r>
              <a:t>{</a:t>
            </a:r>
            <a:r>
              <a:rPr>
                <a:solidFill>
                  <a:schemeClr val="accent1"/>
                </a:solidFill>
              </a:rPr>
              <a:t>S</a:t>
            </a:r>
            <a:r>
              <a:t>-&gt;</a:t>
            </a:r>
            <a:r>
              <a:rPr>
                <a:solidFill>
                  <a:srgbClr val="00CC99"/>
                </a:solidFill>
              </a:rPr>
              <a:t>N</a:t>
            </a:r>
            <a:r>
              <a:t>}</a:t>
            </a:r>
          </a:p>
        </p:txBody>
      </p:sp>
      <p:sp>
        <p:nvSpPr>
          <p:cNvPr id="508" name="Rectangle 22"/>
          <p:cNvSpPr txBox="1"/>
          <p:nvPr/>
        </p:nvSpPr>
        <p:spPr>
          <a:xfrm>
            <a:off x="6211538" y="2269532"/>
            <a:ext cx="1931033" cy="3305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4616" tIns="44616" rIns="44616" bIns="44616">
            <a:spAutoFit/>
          </a:bodyPr>
          <a:lstStyle/>
          <a:p>
            <a:pPr defTabSz="765048">
              <a:lnSpc>
                <a:spcPct val="90000"/>
              </a:lnSpc>
              <a:defRPr b="1" sz="1600">
                <a:latin typeface="Courier"/>
                <a:ea typeface="Courier"/>
                <a:cs typeface="Courier"/>
                <a:sym typeface="Courier"/>
              </a:defRPr>
            </a:pPr>
            <a:r>
              <a:t>{</a:t>
            </a:r>
            <a:r>
              <a:rPr>
                <a:solidFill>
                  <a:schemeClr val="accent1"/>
                </a:solidFill>
              </a:rPr>
              <a:t>S</a:t>
            </a:r>
            <a:r>
              <a:t>-&gt;</a:t>
            </a:r>
            <a:r>
              <a:rPr>
                <a:solidFill>
                  <a:srgbClr val="00CC99"/>
                </a:solidFill>
              </a:rPr>
              <a:t>N</a:t>
            </a:r>
            <a:r>
              <a:t>,</a:t>
            </a:r>
            <a:r>
              <a:rPr>
                <a:solidFill>
                  <a:schemeClr val="accent1"/>
                </a:solidFill>
              </a:rPr>
              <a:t>T</a:t>
            </a:r>
            <a:r>
              <a:t>-&gt;</a:t>
            </a:r>
            <a:r>
              <a:rPr>
                <a:solidFill>
                  <a:srgbClr val="FF0000"/>
                </a:solidFill>
              </a:rPr>
              <a:t>peter</a:t>
            </a:r>
            <a:r>
              <a:t>}</a:t>
            </a:r>
          </a:p>
        </p:txBody>
      </p:sp>
      <p:sp>
        <p:nvSpPr>
          <p:cNvPr id="509" name="Rectangle 23"/>
          <p:cNvSpPr txBox="1"/>
          <p:nvPr/>
        </p:nvSpPr>
        <p:spPr>
          <a:xfrm>
            <a:off x="6237040" y="3136543"/>
            <a:ext cx="3394311" cy="3305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4616" tIns="44616" rIns="44616" bIns="44616">
            <a:spAutoFit/>
          </a:bodyPr>
          <a:lstStyle/>
          <a:p>
            <a:pPr defTabSz="765048">
              <a:lnSpc>
                <a:spcPct val="90000"/>
              </a:lnSpc>
              <a:defRPr b="1" sz="1600">
                <a:latin typeface="Courier"/>
                <a:ea typeface="Courier"/>
                <a:cs typeface="Courier"/>
                <a:sym typeface="Courier"/>
              </a:defRPr>
            </a:pPr>
            <a:r>
              <a:t>{</a:t>
            </a:r>
            <a:r>
              <a:rPr>
                <a:solidFill>
                  <a:srgbClr val="00CC99"/>
                </a:solidFill>
              </a:rPr>
              <a:t>N-&gt;maria</a:t>
            </a:r>
            <a:r>
              <a:t>,</a:t>
            </a:r>
            <a:r>
              <a:rPr>
                <a:solidFill>
                  <a:srgbClr val="FF0000"/>
                </a:solidFill>
              </a:rPr>
              <a:t>C</a:t>
            </a:r>
            <a:r>
              <a:t>-&gt;</a:t>
            </a:r>
            <a:r>
              <a:rPr>
                <a:solidFill>
                  <a:schemeClr val="accent1"/>
                </a:solidFill>
              </a:rPr>
              <a:t>ai_techniques</a:t>
            </a:r>
            <a:r>
              <a:t>}</a:t>
            </a:r>
          </a:p>
        </p:txBody>
      </p:sp>
      <p:sp>
        <p:nvSpPr>
          <p:cNvPr id="510" name="Rectangle 25"/>
          <p:cNvSpPr txBox="1"/>
          <p:nvPr/>
        </p:nvSpPr>
        <p:spPr>
          <a:xfrm>
            <a:off x="2842304" y="3187"/>
            <a:ext cx="349114" cy="2416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4616" tIns="44616" rIns="44616" bIns="44616">
            <a:spAutoFit/>
          </a:bodyPr>
          <a:lstStyle>
            <a:lvl1pPr defTabSz="765048">
              <a:lnSpc>
                <a:spcPct val="90000"/>
              </a:lnSpc>
              <a:defRPr sz="1000"/>
            </a:lvl1pPr>
          </a:lstStyle>
          <a:p>
            <a:pPr/>
            <a:r>
              <a:t>p.29</a:t>
            </a:r>
          </a:p>
        </p:txBody>
      </p:sp>
      <p:sp>
        <p:nvSpPr>
          <p:cNvPr id="511" name="Rectangle 3"/>
          <p:cNvSpPr txBox="1"/>
          <p:nvPr/>
        </p:nvSpPr>
        <p:spPr>
          <a:xfrm>
            <a:off x="2585337" y="5111648"/>
            <a:ext cx="3849586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>
                <a:solidFill>
                  <a:srgbClr val="00CC99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N-&gt;maria </a:t>
            </a:r>
            <a:r>
              <a:rPr b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 the </a:t>
            </a:r>
            <a:r>
              <a:rPr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answer substitution</a:t>
            </a:r>
            <a:r>
              <a:rPr b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Footer Placeholder 3"/>
          <p:cNvSpPr txBox="1"/>
          <p:nvPr/>
        </p:nvSpPr>
        <p:spPr>
          <a:xfrm>
            <a:off x="45710" y="0"/>
            <a:ext cx="2346200" cy="2438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0" tIns="45710" rIns="45710" bIns="45710">
            <a:spAutoFit/>
          </a:bodyPr>
          <a:lstStyle/>
          <a:p>
            <a:pPr defTabSz="918058">
              <a:lnSpc>
                <a:spcPct val="90000"/>
              </a:lnSpc>
              <a:defRPr b="1" sz="1000"/>
            </a:pPr>
            <a:r>
              <a:t>Simply Logical</a:t>
            </a:r>
            <a:r>
              <a:rPr b="0"/>
              <a:t> – Chapter 2</a:t>
            </a:r>
            <a:r>
              <a:rPr b="0" i="1"/>
              <a:t> </a:t>
            </a:r>
          </a:p>
        </p:txBody>
      </p:sp>
      <p:sp>
        <p:nvSpPr>
          <p:cNvPr id="514" name="Date Placeholder 4"/>
          <p:cNvSpPr txBox="1"/>
          <p:nvPr/>
        </p:nvSpPr>
        <p:spPr>
          <a:xfrm>
            <a:off x="8943313" y="0"/>
            <a:ext cx="3202976" cy="2438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0" tIns="45710" rIns="45710" bIns="45710">
            <a:spAutoFit/>
          </a:bodyPr>
          <a:lstStyle>
            <a:lvl1pPr algn="r" defTabSz="918058">
              <a:lnSpc>
                <a:spcPct val="90000"/>
              </a:lnSpc>
              <a:defRPr b="1" sz="1000">
                <a:solidFill>
                  <a:srgbClr val="202020"/>
                </a:solidFill>
              </a:defRPr>
            </a:lvl1pPr>
          </a:lstStyle>
          <a:p>
            <a:pPr/>
            <a:r>
              <a:t>© Peter Flach, 2000</a:t>
            </a:r>
          </a:p>
        </p:txBody>
      </p:sp>
      <p:sp>
        <p:nvSpPr>
          <p:cNvPr id="515" name="Rectangle 14"/>
          <p:cNvSpPr txBox="1"/>
          <p:nvPr>
            <p:ph type="title"/>
          </p:nvPr>
        </p:nvSpPr>
        <p:spPr>
          <a:xfrm>
            <a:off x="564030" y="6320899"/>
            <a:ext cx="11627971" cy="545071"/>
          </a:xfrm>
          <a:prstGeom prst="rect">
            <a:avLst/>
          </a:prstGeom>
        </p:spPr>
        <p:txBody>
          <a:bodyPr/>
          <a:lstStyle/>
          <a:p>
            <a:pPr/>
            <a:r>
              <a:t>Full clausal logic: syntax</a:t>
            </a:r>
          </a:p>
        </p:txBody>
      </p:sp>
      <p:sp>
        <p:nvSpPr>
          <p:cNvPr id="516" name="Rectangle 3"/>
          <p:cNvSpPr/>
          <p:nvPr/>
        </p:nvSpPr>
        <p:spPr>
          <a:xfrm>
            <a:off x="3487053" y="2026048"/>
            <a:ext cx="5236108" cy="47023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  <a:effectLst>
            <a:outerShdw sx="100000" sy="100000" kx="0" ky="0" algn="b" rotWithShape="0" blurRad="0" dist="107762" dir="2700000">
              <a:srgbClr val="990099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4616" tIns="44616" rIns="44616" bIns="44616">
            <a:spAutoFit/>
          </a:bodyPr>
          <a:lstStyle/>
          <a:p>
            <a:pPr defTabSz="765048">
              <a:spcBef>
                <a:spcPts val="2800"/>
              </a:spcBef>
              <a:defRPr b="1" sz="2400">
                <a:latin typeface="Courier"/>
                <a:ea typeface="Courier"/>
                <a:cs typeface="Courier"/>
                <a:sym typeface="Courier"/>
              </a:defRPr>
            </a:pPr>
            <a:r>
              <a:t>loves(</a:t>
            </a:r>
            <a:r>
              <a:rPr>
                <a:solidFill>
                  <a:schemeClr val="accent1"/>
                </a:solidFill>
              </a:rPr>
              <a:t>X</a:t>
            </a:r>
            <a:r>
              <a:t>,</a:t>
            </a:r>
            <a:r>
              <a:rPr>
                <a:solidFill>
                  <a:srgbClr val="FF0000"/>
                </a:solidFill>
              </a:rPr>
              <a:t>person_loved_by(</a:t>
            </a:r>
            <a:r>
              <a:rPr>
                <a:solidFill>
                  <a:schemeClr val="accent1"/>
                </a:solidFill>
              </a:rPr>
              <a:t>X</a:t>
            </a:r>
            <a:r>
              <a:rPr>
                <a:solidFill>
                  <a:srgbClr val="FF0000"/>
                </a:solidFill>
              </a:rPr>
              <a:t>)</a:t>
            </a:r>
            <a:r>
              <a:t>).</a:t>
            </a:r>
          </a:p>
        </p:txBody>
      </p:sp>
      <p:sp>
        <p:nvSpPr>
          <p:cNvPr id="517" name="Rectangle 4"/>
          <p:cNvSpPr txBox="1"/>
          <p:nvPr/>
        </p:nvSpPr>
        <p:spPr>
          <a:xfrm>
            <a:off x="3374625" y="674166"/>
            <a:ext cx="6438590" cy="11915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4616" tIns="44616" rIns="44616" bIns="44616">
            <a:spAutoFit/>
          </a:bodyPr>
          <a:lstStyle/>
          <a:p>
            <a:pPr defTabSz="765048">
              <a:spcBef>
                <a:spcPts val="2800"/>
              </a:spcBef>
              <a:defRPr sz="2400">
                <a:latin typeface="Avant Garde"/>
                <a:ea typeface="Avant Garde"/>
                <a:cs typeface="Avant Garde"/>
                <a:sym typeface="Avant Garde"/>
              </a:defRPr>
            </a:pPr>
            <a:r>
              <a:t>“</a:t>
            </a:r>
            <a:r>
              <a:rPr>
                <a:solidFill>
                  <a:schemeClr val="accent1"/>
                </a:solidFill>
              </a:rPr>
              <a:t>Everybody</a:t>
            </a:r>
            <a:r>
              <a:t> loves </a:t>
            </a:r>
            <a:r>
              <a:rPr>
                <a:solidFill>
                  <a:srgbClr val="FF0000"/>
                </a:solidFill>
              </a:rPr>
              <a:t>somebody</a:t>
            </a:r>
            <a:r>
              <a:t>.”</a:t>
            </a:r>
          </a:p>
          <a:p>
            <a:pPr defTabSz="765048">
              <a:spcBef>
                <a:spcPts val="2800"/>
              </a:spcBef>
              <a:defRPr i="1" sz="2400">
                <a:latin typeface="Avant Garde"/>
                <a:ea typeface="Avant Garde"/>
                <a:cs typeface="Avant Garde"/>
                <a:sym typeface="Avant Garde"/>
              </a:defRPr>
            </a:pPr>
            <a:r>
              <a:t>Skolemization</a:t>
            </a:r>
            <a:r>
              <a:rPr i="0"/>
              <a:t> to avoid an existential quantifier </a:t>
            </a:r>
          </a:p>
        </p:txBody>
      </p:sp>
      <p:sp>
        <p:nvSpPr>
          <p:cNvPr id="518" name="Line 5"/>
          <p:cNvSpPr/>
          <p:nvPr/>
        </p:nvSpPr>
        <p:spPr>
          <a:xfrm flipV="1">
            <a:off x="8030895" y="2429271"/>
            <a:ext cx="1" cy="535508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  <a:effectLst>
            <a:outerShdw sx="100000" sy="100000" kx="0" ky="0" algn="b" rotWithShape="0" blurRad="0" dist="17961" dir="2700000">
              <a:srgbClr val="1F3D7A"/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519" name="Line 6"/>
          <p:cNvSpPr/>
          <p:nvPr/>
        </p:nvSpPr>
        <p:spPr>
          <a:xfrm flipV="1">
            <a:off x="6642720" y="2429271"/>
            <a:ext cx="1" cy="535508"/>
          </a:xfrm>
          <a:prstGeom prst="line">
            <a:avLst/>
          </a:prstGeom>
          <a:ln w="25400">
            <a:solidFill>
              <a:srgbClr val="FF0000"/>
            </a:solidFill>
            <a:tailEnd type="triangle"/>
          </a:ln>
          <a:effectLst>
            <a:outerShdw sx="100000" sy="100000" kx="0" ky="0" algn="b" rotWithShape="0" blurRad="0" dist="17961" dir="2700000">
              <a:srgbClr val="990000"/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520" name="Rectangle 7"/>
          <p:cNvSpPr txBox="1"/>
          <p:nvPr/>
        </p:nvSpPr>
        <p:spPr>
          <a:xfrm>
            <a:off x="7756757" y="3039686"/>
            <a:ext cx="597421" cy="3686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4616" tIns="44616" rIns="44616" bIns="44616">
            <a:spAutoFit/>
          </a:bodyPr>
          <a:lstStyle>
            <a:lvl1pPr defTabSz="765048">
              <a:lnSpc>
                <a:spcPct val="90000"/>
              </a:lnSpc>
              <a:defRPr b="1">
                <a:solidFill>
                  <a:schemeClr val="accent1"/>
                </a:solidFill>
                <a:effectLst>
                  <a:outerShdw sx="100000" sy="100000" kx="0" ky="0" algn="b" rotWithShape="0" blurRad="38100" dist="38100" dir="2700000">
                    <a:srgbClr val="C0C0C0"/>
                  </a:outerShdw>
                </a:effectLst>
                <a:latin typeface="Avant Garde"/>
                <a:ea typeface="Avant Garde"/>
                <a:cs typeface="Avant Garde"/>
                <a:sym typeface="Avant Garde"/>
              </a:defRPr>
            </a:lvl1pPr>
          </a:lstStyle>
          <a:p>
            <a:pPr/>
            <a:r>
              <a:t>term</a:t>
            </a:r>
          </a:p>
        </p:txBody>
      </p:sp>
      <p:sp>
        <p:nvSpPr>
          <p:cNvPr id="521" name="Rectangle 8"/>
          <p:cNvSpPr txBox="1"/>
          <p:nvPr/>
        </p:nvSpPr>
        <p:spPr>
          <a:xfrm>
            <a:off x="6217174" y="3039686"/>
            <a:ext cx="889198" cy="3686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4616" tIns="44616" rIns="44616" bIns="44616">
            <a:spAutoFit/>
          </a:bodyPr>
          <a:lstStyle>
            <a:lvl1pPr defTabSz="765048">
              <a:lnSpc>
                <a:spcPct val="90000"/>
              </a:lnSpc>
              <a:defRPr b="1">
                <a:solidFill>
                  <a:srgbClr val="FF0000"/>
                </a:solidFill>
                <a:effectLst>
                  <a:outerShdw sx="100000" sy="100000" kx="0" ky="0" algn="b" rotWithShape="0" blurRad="38100" dist="38100" dir="2700000">
                    <a:srgbClr val="C0C0C0"/>
                  </a:outerShdw>
                </a:effectLst>
                <a:latin typeface="Avant Garde"/>
                <a:ea typeface="Avant Garde"/>
                <a:cs typeface="Avant Garde"/>
                <a:sym typeface="Avant Garde"/>
              </a:defRPr>
            </a:lvl1pPr>
          </a:lstStyle>
          <a:p>
            <a:pPr/>
            <a:r>
              <a:t>functor</a:t>
            </a:r>
          </a:p>
        </p:txBody>
      </p:sp>
      <p:sp>
        <p:nvSpPr>
          <p:cNvPr id="522" name="Line 10"/>
          <p:cNvSpPr/>
          <p:nvPr/>
        </p:nvSpPr>
        <p:spPr>
          <a:xfrm>
            <a:off x="6121558" y="3347284"/>
            <a:ext cx="2267938" cy="1"/>
          </a:xfrm>
          <a:prstGeom prst="line">
            <a:avLst/>
          </a:prstGeom>
          <a:ln w="25400">
            <a:solidFill>
              <a:srgbClr val="990099"/>
            </a:solidFill>
          </a:ln>
          <a:effectLst>
            <a:outerShdw sx="100000" sy="100000" kx="0" ky="0" algn="b" rotWithShape="0" blurRad="0" dist="17961" dir="2700000">
              <a:srgbClr val="5C005C"/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523" name="Line 11"/>
          <p:cNvSpPr/>
          <p:nvPr/>
        </p:nvSpPr>
        <p:spPr>
          <a:xfrm flipV="1">
            <a:off x="7331230" y="3423785"/>
            <a:ext cx="1" cy="380913"/>
          </a:xfrm>
          <a:prstGeom prst="line">
            <a:avLst/>
          </a:prstGeom>
          <a:ln w="25400">
            <a:solidFill>
              <a:srgbClr val="990099"/>
            </a:solidFill>
            <a:tailEnd type="triangle"/>
          </a:ln>
          <a:effectLst>
            <a:outerShdw sx="100000" sy="100000" kx="0" ky="0" algn="b" rotWithShape="0" blurRad="0" dist="17961" dir="2700000">
              <a:srgbClr val="5C005C"/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524" name="Rectangle 12"/>
          <p:cNvSpPr txBox="1"/>
          <p:nvPr/>
        </p:nvSpPr>
        <p:spPr>
          <a:xfrm>
            <a:off x="6445082" y="3803103"/>
            <a:ext cx="1588394" cy="3686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4616" tIns="44616" rIns="44616" bIns="44616">
            <a:spAutoFit/>
          </a:bodyPr>
          <a:lstStyle>
            <a:lvl1pPr defTabSz="765048">
              <a:lnSpc>
                <a:spcPct val="90000"/>
              </a:lnSpc>
              <a:defRPr b="1">
                <a:solidFill>
                  <a:srgbClr val="990099"/>
                </a:solidFill>
                <a:effectLst>
                  <a:outerShdw sx="100000" sy="100000" kx="0" ky="0" algn="b" rotWithShape="0" blurRad="38100" dist="38100" dir="2700000">
                    <a:srgbClr val="C0C0C0"/>
                  </a:outerShdw>
                </a:effectLst>
                <a:latin typeface="Avant Garde"/>
                <a:ea typeface="Avant Garde"/>
                <a:cs typeface="Avant Garde"/>
                <a:sym typeface="Avant Garde"/>
              </a:defRPr>
            </a:lvl1pPr>
          </a:lstStyle>
          <a:p>
            <a:pPr/>
            <a:r>
              <a:t>complex term</a:t>
            </a:r>
          </a:p>
        </p:txBody>
      </p:sp>
      <p:sp>
        <p:nvSpPr>
          <p:cNvPr id="525" name="Rectangle 13"/>
          <p:cNvSpPr txBox="1"/>
          <p:nvPr/>
        </p:nvSpPr>
        <p:spPr>
          <a:xfrm>
            <a:off x="3451126" y="4301590"/>
            <a:ext cx="4491770" cy="9820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4616" tIns="44616" rIns="44616" bIns="44616">
            <a:spAutoFit/>
          </a:bodyPr>
          <a:lstStyle/>
          <a:p>
            <a:pPr defTabSz="765048">
              <a:lnSpc>
                <a:spcPct val="90000"/>
              </a:lnSpc>
              <a:defRPr b="1" sz="1600">
                <a:solidFill>
                  <a:srgbClr val="202020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loves(peter,person_loved_by(peter)).</a:t>
            </a:r>
            <a:endParaRPr sz="2400"/>
          </a:p>
          <a:p>
            <a:pPr defTabSz="765048">
              <a:lnSpc>
                <a:spcPct val="90000"/>
              </a:lnSpc>
              <a:defRPr b="1" sz="1600">
                <a:solidFill>
                  <a:srgbClr val="202020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loves(anna,person_loved_by(anna)).</a:t>
            </a:r>
            <a:endParaRPr sz="2400"/>
          </a:p>
          <a:p>
            <a:pPr defTabSz="765048">
              <a:lnSpc>
                <a:spcPct val="90000"/>
              </a:lnSpc>
              <a:defRPr b="1" sz="1600">
                <a:solidFill>
                  <a:srgbClr val="202020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loves(paul,person_loved_by(paul)).</a:t>
            </a:r>
            <a:endParaRPr sz="2400"/>
          </a:p>
          <a:p>
            <a:pPr defTabSz="765048">
              <a:lnSpc>
                <a:spcPct val="90000"/>
              </a:lnSpc>
              <a:defRPr b="1" sz="1600">
                <a:solidFill>
                  <a:srgbClr val="202020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…</a:t>
            </a:r>
          </a:p>
        </p:txBody>
      </p:sp>
      <p:sp>
        <p:nvSpPr>
          <p:cNvPr id="526" name="Rectangle 15"/>
          <p:cNvSpPr txBox="1"/>
          <p:nvPr/>
        </p:nvSpPr>
        <p:spPr>
          <a:xfrm>
            <a:off x="2842304" y="3187"/>
            <a:ext cx="349114" cy="2416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4616" tIns="44616" rIns="44616" bIns="44616">
            <a:spAutoFit/>
          </a:bodyPr>
          <a:lstStyle>
            <a:lvl1pPr defTabSz="765048">
              <a:lnSpc>
                <a:spcPct val="90000"/>
              </a:lnSpc>
              <a:defRPr sz="1000"/>
            </a:lvl1pPr>
          </a:lstStyle>
          <a:p>
            <a:pPr/>
            <a:r>
              <a:t>p.30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Footer Placeholder 3"/>
          <p:cNvSpPr txBox="1"/>
          <p:nvPr/>
        </p:nvSpPr>
        <p:spPr>
          <a:xfrm>
            <a:off x="45710" y="0"/>
            <a:ext cx="2346200" cy="2438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0" tIns="45710" rIns="45710" bIns="45710">
            <a:spAutoFit/>
          </a:bodyPr>
          <a:lstStyle/>
          <a:p>
            <a:pPr defTabSz="918058">
              <a:lnSpc>
                <a:spcPct val="90000"/>
              </a:lnSpc>
              <a:defRPr b="1" sz="1000"/>
            </a:pPr>
            <a:r>
              <a:t>Simply Logical</a:t>
            </a:r>
            <a:r>
              <a:rPr b="0"/>
              <a:t> – Chapter 2</a:t>
            </a:r>
            <a:r>
              <a:rPr b="0" i="1"/>
              <a:t> </a:t>
            </a:r>
          </a:p>
        </p:txBody>
      </p:sp>
      <p:sp>
        <p:nvSpPr>
          <p:cNvPr id="529" name="Date Placeholder 4"/>
          <p:cNvSpPr txBox="1"/>
          <p:nvPr/>
        </p:nvSpPr>
        <p:spPr>
          <a:xfrm>
            <a:off x="8943313" y="0"/>
            <a:ext cx="3202976" cy="2438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0" tIns="45710" rIns="45710" bIns="45710">
            <a:spAutoFit/>
          </a:bodyPr>
          <a:lstStyle>
            <a:lvl1pPr algn="r" defTabSz="918058">
              <a:lnSpc>
                <a:spcPct val="90000"/>
              </a:lnSpc>
              <a:defRPr b="1" sz="1000">
                <a:solidFill>
                  <a:srgbClr val="202020"/>
                </a:solidFill>
              </a:defRPr>
            </a:lvl1pPr>
          </a:lstStyle>
          <a:p>
            <a:pPr/>
            <a:r>
              <a:t>© Peter Flach, 2000</a:t>
            </a:r>
          </a:p>
        </p:txBody>
      </p:sp>
      <p:sp>
        <p:nvSpPr>
          <p:cNvPr id="530" name="Rectangle 5"/>
          <p:cNvSpPr txBox="1"/>
          <p:nvPr>
            <p:ph type="title"/>
          </p:nvPr>
        </p:nvSpPr>
        <p:spPr>
          <a:xfrm>
            <a:off x="564030" y="6320899"/>
            <a:ext cx="11627971" cy="545071"/>
          </a:xfrm>
          <a:prstGeom prst="rect">
            <a:avLst/>
          </a:prstGeom>
        </p:spPr>
        <p:txBody>
          <a:bodyPr/>
          <a:lstStyle/>
          <a:p>
            <a:pPr/>
            <a:r>
              <a:t>Full clausal logic: semantics</a:t>
            </a:r>
          </a:p>
        </p:txBody>
      </p:sp>
      <p:sp>
        <p:nvSpPr>
          <p:cNvPr id="531" name="Rectangle 4"/>
          <p:cNvSpPr txBox="1"/>
          <p:nvPr>
            <p:ph type="body" idx="1"/>
          </p:nvPr>
        </p:nvSpPr>
        <p:spPr>
          <a:xfrm>
            <a:off x="2348246" y="612009"/>
            <a:ext cx="8643026" cy="4975756"/>
          </a:xfrm>
          <a:prstGeom prst="rect">
            <a:avLst/>
          </a:prstGeom>
        </p:spPr>
        <p:txBody>
          <a:bodyPr/>
          <a:lstStyle/>
          <a:p>
            <a:pPr marL="388899" indent="-388899">
              <a:lnSpc>
                <a:spcPct val="90000"/>
              </a:lnSpc>
              <a:defRPr b="1" i="1">
                <a:solidFill>
                  <a:srgbClr val="990099"/>
                </a:solidFill>
              </a:defRPr>
            </a:pPr>
            <a:r>
              <a:t>Herbrand universe</a:t>
            </a:r>
            <a:r>
              <a:rPr b="0" i="0">
                <a:solidFill>
                  <a:srgbClr val="000000"/>
                </a:solidFill>
              </a:rPr>
              <a:t>: set of ground terms</a:t>
            </a:r>
            <a:endParaRPr b="0" i="0">
              <a:solidFill>
                <a:srgbClr val="000000"/>
              </a:solidFill>
            </a:endParaRPr>
          </a:p>
          <a:p>
            <a:pPr lvl="1" marL="87661" indent="492500">
              <a:spcBef>
                <a:spcPts val="700"/>
              </a:spcBef>
              <a:defRPr sz="1600">
                <a:latin typeface="Courier"/>
                <a:ea typeface="Courier"/>
                <a:cs typeface="Courier"/>
                <a:sym typeface="Courier"/>
              </a:defRPr>
            </a:pPr>
            <a:r>
              <a:t>{0,s(0),s(s(0)),s(s(s(0))),…}</a:t>
            </a:r>
            <a:endParaRPr sz="1800"/>
          </a:p>
          <a:p>
            <a:pPr marL="388899" indent="-388899">
              <a:lnSpc>
                <a:spcPct val="90000"/>
              </a:lnSpc>
              <a:defRPr b="1" i="1">
                <a:solidFill>
                  <a:srgbClr val="990099"/>
                </a:solidFill>
              </a:defRPr>
            </a:pPr>
            <a:r>
              <a:t>Herbrand base</a:t>
            </a:r>
            <a:r>
              <a:rPr b="0" i="0">
                <a:solidFill>
                  <a:srgbClr val="000000"/>
                </a:solidFill>
              </a:rPr>
              <a:t>: set of ground atoms</a:t>
            </a:r>
            <a:endParaRPr b="0" i="0">
              <a:solidFill>
                <a:srgbClr val="000000"/>
              </a:solidFill>
            </a:endParaRPr>
          </a:p>
          <a:p>
            <a:pPr lvl="1" marL="87661" indent="492500">
              <a:lnSpc>
                <a:spcPct val="90000"/>
              </a:lnSpc>
              <a:spcBef>
                <a:spcPts val="700"/>
              </a:spcBef>
              <a:defRPr sz="1600">
                <a:latin typeface="Courier"/>
                <a:ea typeface="Courier"/>
                <a:cs typeface="Courier"/>
                <a:sym typeface="Courier"/>
              </a:defRPr>
            </a:pPr>
            <a:r>
              <a:t>{plus(0,0,0), plus(s(0),0,0), …,</a:t>
            </a:r>
            <a:br/>
            <a:r>
              <a:t>plus(0,s(0),0), plus(s(0),s(0),0), …,</a:t>
            </a:r>
            <a:br/>
            <a:r>
              <a:t>…,</a:t>
            </a:r>
            <a:br/>
            <a:r>
              <a:t>plus(s(0),s(s(0)),s(s(s(0)))), …}</a:t>
            </a:r>
            <a:endParaRPr sz="1800"/>
          </a:p>
          <a:p>
            <a:pPr marL="388899" indent="-388899">
              <a:lnSpc>
                <a:spcPct val="90000"/>
              </a:lnSpc>
              <a:defRPr b="1" i="1">
                <a:solidFill>
                  <a:srgbClr val="990099"/>
                </a:solidFill>
              </a:defRPr>
            </a:pPr>
            <a:r>
              <a:t>Herbrand interpretation</a:t>
            </a:r>
            <a:r>
              <a:rPr b="0" i="0">
                <a:solidFill>
                  <a:srgbClr val="000000"/>
                </a:solidFill>
              </a:rPr>
              <a:t>: set of </a:t>
            </a:r>
            <a:r>
              <a:rPr i="0">
                <a:solidFill>
                  <a:schemeClr val="accent1"/>
                </a:solidFill>
              </a:rPr>
              <a:t>true</a:t>
            </a:r>
            <a:r>
              <a:rPr b="0" i="0">
                <a:solidFill>
                  <a:srgbClr val="000000"/>
                </a:solidFill>
              </a:rPr>
              <a:t> ground atoms</a:t>
            </a:r>
            <a:endParaRPr b="0" i="0">
              <a:solidFill>
                <a:srgbClr val="000000"/>
              </a:solidFill>
            </a:endParaRPr>
          </a:p>
          <a:p>
            <a:pPr lvl="1" marL="87661" indent="492500">
              <a:lnSpc>
                <a:spcPct val="90000"/>
              </a:lnSpc>
              <a:spcBef>
                <a:spcPts val="700"/>
              </a:spcBef>
              <a:defRPr sz="1600">
                <a:latin typeface="Courier"/>
                <a:ea typeface="Courier"/>
                <a:cs typeface="Courier"/>
                <a:sym typeface="Courier"/>
              </a:defRPr>
            </a:pPr>
            <a:r>
              <a:t>{</a:t>
            </a:r>
            <a:r>
              <a:rPr>
                <a:solidFill>
                  <a:schemeClr val="accent1"/>
                </a:solidFill>
              </a:rPr>
              <a:t>plus(0,0,0)</a:t>
            </a:r>
            <a:r>
              <a:t>, </a:t>
            </a:r>
            <a:r>
              <a:rPr>
                <a:solidFill>
                  <a:schemeClr val="accent1"/>
                </a:solidFill>
              </a:rPr>
              <a:t>plus(s(0),0,s(0))</a:t>
            </a:r>
            <a:r>
              <a:t>, </a:t>
            </a:r>
            <a:r>
              <a:rPr>
                <a:solidFill>
                  <a:schemeClr val="accent1"/>
                </a:solidFill>
              </a:rPr>
              <a:t>plus(0,s(0),s(0))</a:t>
            </a:r>
            <a:r>
              <a:t>} </a:t>
            </a:r>
            <a:endParaRPr sz="1800"/>
          </a:p>
          <a:p>
            <a:pPr marL="388899" indent="-388899">
              <a:lnSpc>
                <a:spcPct val="90000"/>
              </a:lnSpc>
            </a:pPr>
            <a:r>
              <a:t>Some clause sets have only infinite models</a:t>
            </a:r>
            <a:endParaRPr b="1" sz="1800">
              <a:latin typeface="Courier"/>
              <a:ea typeface="Courier"/>
              <a:cs typeface="Courier"/>
              <a:sym typeface="Courier"/>
            </a:endParaRPr>
          </a:p>
          <a:p>
            <a:pPr lvl="1" marL="87661" indent="492500">
              <a:spcBef>
                <a:spcPts val="700"/>
              </a:spcBef>
              <a:defRPr sz="1600">
                <a:solidFill>
                  <a:srgbClr val="FF0000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plus(0,X,X).</a:t>
            </a:r>
            <a:endParaRPr sz="1800"/>
          </a:p>
          <a:p>
            <a:pPr lvl="1" marL="87661" indent="492500">
              <a:spcBef>
                <a:spcPts val="900"/>
              </a:spcBef>
              <a:defRPr sz="1600">
                <a:solidFill>
                  <a:srgbClr val="FF0000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plus(s(X),Y,s(Z)):-</a:t>
            </a:r>
            <a:r>
              <a:rPr>
                <a:solidFill>
                  <a:schemeClr val="accent1"/>
                </a:solidFill>
              </a:rPr>
              <a:t>plus(X,Y,Z)</a:t>
            </a:r>
            <a:r>
              <a:t>.</a:t>
            </a:r>
          </a:p>
        </p:txBody>
      </p:sp>
      <p:sp>
        <p:nvSpPr>
          <p:cNvPr id="532" name="Rectangle 6"/>
          <p:cNvSpPr txBox="1"/>
          <p:nvPr/>
        </p:nvSpPr>
        <p:spPr>
          <a:xfrm>
            <a:off x="2842304" y="3187"/>
            <a:ext cx="462038" cy="2416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4616" tIns="44616" rIns="44616" bIns="44616">
            <a:spAutoFit/>
          </a:bodyPr>
          <a:lstStyle>
            <a:lvl1pPr defTabSz="765048">
              <a:lnSpc>
                <a:spcPct val="90000"/>
              </a:lnSpc>
              <a:defRPr sz="1000"/>
            </a:lvl1pPr>
          </a:lstStyle>
          <a:p>
            <a:pPr/>
            <a:r>
              <a:t>p.31-3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531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4" name="Screenshot 2020-10-25 at 22.22.34.png" descr="Screenshot 2020-10-25 at 22.22.3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17306" y="238244"/>
            <a:ext cx="9352845" cy="638151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minus(X,Y,Z):-plus(Y,Z,X)."/>
          <p:cNvSpPr txBox="1"/>
          <p:nvPr/>
        </p:nvSpPr>
        <p:spPr>
          <a:xfrm>
            <a:off x="4168630" y="3262630"/>
            <a:ext cx="3854739" cy="332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1" marL="87661" indent="492500" defTabSz="765048">
              <a:spcBef>
                <a:spcPts val="900"/>
              </a:spcBef>
              <a:buFont typeface="Zapf Dingbats"/>
              <a:defRPr sz="1600">
                <a:solidFill>
                  <a:srgbClr val="FF0000"/>
                </a:solidFill>
                <a:effectLst>
                  <a:outerShdw sx="100000" sy="100000" kx="0" ky="0" algn="b" rotWithShape="0" blurRad="38100" dist="38100" dir="2700000">
                    <a:srgbClr val="C0C0C0"/>
                  </a:outerShdw>
                </a:effectLst>
                <a:latin typeface="Courier"/>
                <a:ea typeface="Courier"/>
                <a:cs typeface="Courier"/>
                <a:sym typeface="Courier"/>
              </a:defRPr>
            </a:pPr>
            <a:r>
              <a:t>minus(X,Y,Z):-</a:t>
            </a:r>
            <a:r>
              <a:rPr>
                <a:solidFill>
                  <a:schemeClr val="accent1"/>
                </a:solidFill>
              </a:rPr>
              <a:t>plus(Y,Z,X)</a:t>
            </a:r>
            <a:r>
              <a:t>.</a:t>
            </a:r>
          </a:p>
        </p:txBody>
      </p:sp>
      <p:sp>
        <p:nvSpPr>
          <p:cNvPr id="537" name="Rectangle 4"/>
          <p:cNvSpPr txBox="1"/>
          <p:nvPr/>
        </p:nvSpPr>
        <p:spPr>
          <a:xfrm>
            <a:off x="2885337" y="1017995"/>
            <a:ext cx="6421326" cy="15598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4616" tIns="44616" rIns="44616" bIns="44616">
            <a:spAutoFit/>
          </a:bodyPr>
          <a:lstStyle/>
          <a:p>
            <a:pPr defTabSz="765048">
              <a:spcBef>
                <a:spcPts val="2800"/>
              </a:spcBef>
              <a:defRPr sz="2400">
                <a:latin typeface="Avant Garde"/>
                <a:ea typeface="Avant Garde"/>
                <a:cs typeface="Avant Garde"/>
                <a:sym typeface="Avant Garde"/>
              </a:defRPr>
            </a:pPr>
          </a:p>
          <a:p>
            <a:pPr defTabSz="765048">
              <a:spcBef>
                <a:spcPts val="2800"/>
              </a:spcBef>
              <a:defRPr i="1" sz="2400">
                <a:latin typeface="Avant Garde"/>
                <a:ea typeface="Avant Garde"/>
                <a:cs typeface="Avant Garde"/>
                <a:sym typeface="Avant Garde"/>
              </a:defRPr>
            </a:pPr>
            <a:r>
              <a:t>Now we can also get subtraction from addition </a:t>
            </a:r>
            <a:br/>
            <a:r>
              <a:t>(using X-Y=Z iff X=Y+Z):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9" name="Screenshot 2020-10-25 at 22.31.44.png" descr="Screenshot 2020-10-25 at 22.31.4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21532" y="-622797"/>
            <a:ext cx="9862784" cy="747793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Footer Placeholder 3"/>
          <p:cNvSpPr txBox="1"/>
          <p:nvPr/>
        </p:nvSpPr>
        <p:spPr>
          <a:xfrm>
            <a:off x="45710" y="0"/>
            <a:ext cx="2346200" cy="2438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0" tIns="45710" rIns="45710" bIns="45710">
            <a:spAutoFit/>
          </a:bodyPr>
          <a:lstStyle/>
          <a:p>
            <a:pPr>
              <a:lnSpc>
                <a:spcPct val="90000"/>
              </a:lnSpc>
              <a:defRPr b="1" sz="1000"/>
            </a:pPr>
            <a:r>
              <a:t>Simply Logical</a:t>
            </a:r>
            <a:r>
              <a:rPr b="0"/>
              <a:t> – Chapter 1</a:t>
            </a:r>
            <a:r>
              <a:rPr b="0" i="1"/>
              <a:t> </a:t>
            </a:r>
          </a:p>
        </p:txBody>
      </p:sp>
      <p:sp>
        <p:nvSpPr>
          <p:cNvPr id="542" name="Date Placeholder 4"/>
          <p:cNvSpPr txBox="1"/>
          <p:nvPr/>
        </p:nvSpPr>
        <p:spPr>
          <a:xfrm>
            <a:off x="8943313" y="0"/>
            <a:ext cx="3202976" cy="2438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0" tIns="45710" rIns="45710" bIns="45710">
            <a:spAutoFit/>
          </a:bodyPr>
          <a:lstStyle>
            <a:lvl1pPr algn="r">
              <a:lnSpc>
                <a:spcPct val="90000"/>
              </a:lnSpc>
              <a:defRPr b="1" sz="1000"/>
            </a:lvl1pPr>
          </a:lstStyle>
          <a:p>
            <a:pPr/>
            <a:r>
              <a:t>© Peter Flach 2000</a:t>
            </a:r>
          </a:p>
        </p:txBody>
      </p:sp>
      <p:sp>
        <p:nvSpPr>
          <p:cNvPr id="543" name="Rectangle 57"/>
          <p:cNvSpPr txBox="1"/>
          <p:nvPr>
            <p:ph type="title"/>
          </p:nvPr>
        </p:nvSpPr>
        <p:spPr>
          <a:xfrm>
            <a:off x="564030" y="6320899"/>
            <a:ext cx="11627971" cy="545071"/>
          </a:xfrm>
          <a:prstGeom prst="rect">
            <a:avLst/>
          </a:prstGeom>
        </p:spPr>
        <p:txBody>
          <a:bodyPr/>
          <a:lstStyle/>
          <a:p>
            <a:pPr/>
            <a:r>
              <a:t>London Underground example</a:t>
            </a:r>
          </a:p>
        </p:txBody>
      </p:sp>
      <p:sp>
        <p:nvSpPr>
          <p:cNvPr id="544" name="Rectangle 3"/>
          <p:cNvSpPr txBox="1"/>
          <p:nvPr/>
        </p:nvSpPr>
        <p:spPr>
          <a:xfrm>
            <a:off x="3232150" y="0"/>
            <a:ext cx="278148" cy="241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4450" tIns="44450" rIns="44450" bIns="44450">
            <a:spAutoFit/>
          </a:bodyPr>
          <a:lstStyle>
            <a:lvl1pPr defTabSz="762000">
              <a:defRPr sz="1000"/>
            </a:lvl1pPr>
          </a:lstStyle>
          <a:p>
            <a:pPr/>
            <a:r>
              <a:t>p.4</a:t>
            </a:r>
          </a:p>
        </p:txBody>
      </p:sp>
      <p:grpSp>
        <p:nvGrpSpPr>
          <p:cNvPr id="591" name="Group 66"/>
          <p:cNvGrpSpPr/>
          <p:nvPr/>
        </p:nvGrpSpPr>
        <p:grpSpPr>
          <a:xfrm>
            <a:off x="2547938" y="806450"/>
            <a:ext cx="6493073" cy="4543427"/>
            <a:chOff x="0" y="0"/>
            <a:chExt cx="6493072" cy="4543425"/>
          </a:xfrm>
        </p:grpSpPr>
        <p:sp>
          <p:nvSpPr>
            <p:cNvPr id="545" name="Rectangle 4"/>
            <p:cNvSpPr txBox="1"/>
            <p:nvPr/>
          </p:nvSpPr>
          <p:spPr>
            <a:xfrm>
              <a:off x="1460499" y="4302125"/>
              <a:ext cx="2017205" cy="241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4450" tIns="44450" rIns="44450" bIns="44450" numCol="1" anchor="t">
              <a:spAutoFit/>
            </a:bodyPr>
            <a:lstStyle>
              <a:lvl1pPr defTabSz="762000">
                <a:defRPr sz="1000"/>
              </a:lvl1pPr>
            </a:lstStyle>
            <a:p>
              <a:pPr/>
              <a:r>
                <a:t>LRT Registered User No. 94/1954</a:t>
              </a:r>
            </a:p>
          </p:txBody>
        </p:sp>
        <p:grpSp>
          <p:nvGrpSpPr>
            <p:cNvPr id="549" name="Group 63"/>
            <p:cNvGrpSpPr/>
            <p:nvPr/>
          </p:nvGrpSpPr>
          <p:grpSpPr>
            <a:xfrm>
              <a:off x="1766886" y="271462"/>
              <a:ext cx="2881314" cy="2459038"/>
              <a:chOff x="0" y="0"/>
              <a:chExt cx="2881312" cy="2459036"/>
            </a:xfrm>
          </p:grpSpPr>
          <p:sp>
            <p:nvSpPr>
              <p:cNvPr id="546" name="Line 5"/>
              <p:cNvSpPr/>
              <p:nvPr/>
            </p:nvSpPr>
            <p:spPr>
              <a:xfrm>
                <a:off x="-1" y="739775"/>
                <a:ext cx="1581152" cy="1719262"/>
              </a:xfrm>
              <a:prstGeom prst="line">
                <a:avLst/>
              </a:prstGeom>
              <a:noFill/>
              <a:ln w="101600" cap="flat">
                <a:solidFill>
                  <a:srgbClr val="9B9B9B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47" name="Line 6"/>
              <p:cNvSpPr/>
              <p:nvPr/>
            </p:nvSpPr>
            <p:spPr>
              <a:xfrm flipH="1">
                <a:off x="1546225" y="2446337"/>
                <a:ext cx="1335088" cy="1"/>
              </a:xfrm>
              <a:prstGeom prst="line">
                <a:avLst/>
              </a:prstGeom>
              <a:noFill/>
              <a:ln w="101600" cap="flat">
                <a:solidFill>
                  <a:srgbClr val="9B9B9B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48" name="Line 7"/>
              <p:cNvSpPr/>
              <p:nvPr/>
            </p:nvSpPr>
            <p:spPr>
              <a:xfrm flipV="1">
                <a:off x="-1" y="0"/>
                <a:ext cx="2" cy="777876"/>
              </a:xfrm>
              <a:prstGeom prst="line">
                <a:avLst/>
              </a:prstGeom>
              <a:noFill/>
              <a:ln w="101600" cap="flat">
                <a:solidFill>
                  <a:srgbClr val="9B9B9B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550" name="Line 9"/>
            <p:cNvSpPr/>
            <p:nvPr/>
          </p:nvSpPr>
          <p:spPr>
            <a:xfrm>
              <a:off x="1557337" y="1009650"/>
              <a:ext cx="4308476" cy="1"/>
            </a:xfrm>
            <a:prstGeom prst="line">
              <a:avLst/>
            </a:prstGeom>
            <a:noFill/>
            <a:ln w="1016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51" name="Line 10"/>
            <p:cNvSpPr/>
            <p:nvPr/>
          </p:nvSpPr>
          <p:spPr>
            <a:xfrm flipH="1">
              <a:off x="4613274" y="322262"/>
              <a:ext cx="1" cy="2855914"/>
            </a:xfrm>
            <a:prstGeom prst="line">
              <a:avLst/>
            </a:prstGeom>
            <a:noFill/>
            <a:ln w="1016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grpSp>
          <p:nvGrpSpPr>
            <p:cNvPr id="554" name="Group 61"/>
            <p:cNvGrpSpPr/>
            <p:nvPr/>
          </p:nvGrpSpPr>
          <p:grpSpPr>
            <a:xfrm>
              <a:off x="2681286" y="369887"/>
              <a:ext cx="1019176" cy="2808289"/>
              <a:chOff x="0" y="0"/>
              <a:chExt cx="1019175" cy="2808287"/>
            </a:xfrm>
          </p:grpSpPr>
          <p:sp>
            <p:nvSpPr>
              <p:cNvPr id="552" name="Line 11"/>
              <p:cNvSpPr/>
              <p:nvPr/>
            </p:nvSpPr>
            <p:spPr>
              <a:xfrm flipH="1">
                <a:off x="-1" y="0"/>
                <a:ext cx="1019177" cy="1033463"/>
              </a:xfrm>
              <a:prstGeom prst="line">
                <a:avLst/>
              </a:prstGeom>
              <a:noFill/>
              <a:ln w="101600" cap="flat">
                <a:solidFill>
                  <a:schemeClr val="accent2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53" name="Line 12"/>
              <p:cNvSpPr/>
              <p:nvPr/>
            </p:nvSpPr>
            <p:spPr>
              <a:xfrm flipH="1">
                <a:off x="34924" y="985837"/>
                <a:ext cx="2" cy="1822451"/>
              </a:xfrm>
              <a:prstGeom prst="line">
                <a:avLst/>
              </a:prstGeom>
              <a:noFill/>
              <a:ln w="101600" cap="flat">
                <a:solidFill>
                  <a:schemeClr val="accent2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557" name="Group 64"/>
            <p:cNvGrpSpPr/>
            <p:nvPr/>
          </p:nvGrpSpPr>
          <p:grpSpPr>
            <a:xfrm>
              <a:off x="3032124" y="271462"/>
              <a:ext cx="1920876" cy="2841626"/>
              <a:chOff x="0" y="0"/>
              <a:chExt cx="1920875" cy="2841625"/>
            </a:xfrm>
          </p:grpSpPr>
          <p:sp>
            <p:nvSpPr>
              <p:cNvPr id="555" name="Line 14"/>
              <p:cNvSpPr/>
              <p:nvPr/>
            </p:nvSpPr>
            <p:spPr>
              <a:xfrm>
                <a:off x="0" y="739775"/>
                <a:ext cx="1920876" cy="2101851"/>
              </a:xfrm>
              <a:prstGeom prst="line">
                <a:avLst/>
              </a:prstGeom>
              <a:noFill/>
              <a:ln w="101600" cap="flat">
                <a:solidFill>
                  <a:srgbClr val="7144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56" name="Line 15"/>
              <p:cNvSpPr/>
              <p:nvPr/>
            </p:nvSpPr>
            <p:spPr>
              <a:xfrm flipV="1">
                <a:off x="-1" y="0"/>
                <a:ext cx="2" cy="777876"/>
              </a:xfrm>
              <a:prstGeom prst="line">
                <a:avLst/>
              </a:prstGeom>
              <a:noFill/>
              <a:ln w="101600" cap="flat">
                <a:solidFill>
                  <a:srgbClr val="7144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561" name="Group 62"/>
            <p:cNvGrpSpPr/>
            <p:nvPr/>
          </p:nvGrpSpPr>
          <p:grpSpPr>
            <a:xfrm>
              <a:off x="1509711" y="1482725"/>
              <a:ext cx="4248151" cy="1120775"/>
              <a:chOff x="0" y="0"/>
              <a:chExt cx="4248149" cy="1120774"/>
            </a:xfrm>
          </p:grpSpPr>
          <p:sp>
            <p:nvSpPr>
              <p:cNvPr id="558" name="Line 17"/>
              <p:cNvSpPr/>
              <p:nvPr/>
            </p:nvSpPr>
            <p:spPr>
              <a:xfrm>
                <a:off x="574675" y="560387"/>
                <a:ext cx="3149600" cy="1"/>
              </a:xfrm>
              <a:prstGeom prst="line">
                <a:avLst/>
              </a:prstGeom>
              <a:noFill/>
              <a:ln w="101600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59" name="Line 18"/>
              <p:cNvSpPr/>
              <p:nvPr/>
            </p:nvSpPr>
            <p:spPr>
              <a:xfrm flipH="1">
                <a:off x="0" y="547687"/>
                <a:ext cx="596900" cy="573088"/>
              </a:xfrm>
              <a:prstGeom prst="line">
                <a:avLst/>
              </a:prstGeom>
              <a:noFill/>
              <a:ln w="101600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60" name="Line 19"/>
              <p:cNvSpPr/>
              <p:nvPr/>
            </p:nvSpPr>
            <p:spPr>
              <a:xfrm flipH="1">
                <a:off x="3651249" y="-1"/>
                <a:ext cx="596901" cy="573089"/>
              </a:xfrm>
              <a:prstGeom prst="line">
                <a:avLst/>
              </a:prstGeom>
              <a:noFill/>
              <a:ln w="101600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562" name="Oval 21"/>
            <p:cNvSpPr/>
            <p:nvPr/>
          </p:nvSpPr>
          <p:spPr>
            <a:xfrm>
              <a:off x="1673224" y="908050"/>
              <a:ext cx="165101" cy="179389"/>
            </a:xfrm>
            <a:prstGeom prst="ellipse">
              <a:avLst/>
            </a:prstGeom>
            <a:solidFill>
              <a:schemeClr val="accent3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63" name="Oval 22"/>
            <p:cNvSpPr/>
            <p:nvPr/>
          </p:nvSpPr>
          <p:spPr>
            <a:xfrm>
              <a:off x="1673224" y="908050"/>
              <a:ext cx="165101" cy="179389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64" name="Oval 23"/>
            <p:cNvSpPr/>
            <p:nvPr/>
          </p:nvSpPr>
          <p:spPr>
            <a:xfrm>
              <a:off x="2938461" y="908050"/>
              <a:ext cx="163513" cy="179389"/>
            </a:xfrm>
            <a:prstGeom prst="ellipse">
              <a:avLst/>
            </a:prstGeom>
            <a:solidFill>
              <a:schemeClr val="accent3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65" name="Oval 24"/>
            <p:cNvSpPr/>
            <p:nvPr/>
          </p:nvSpPr>
          <p:spPr>
            <a:xfrm>
              <a:off x="2938461" y="908050"/>
              <a:ext cx="163513" cy="179389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66" name="Oval 25"/>
            <p:cNvSpPr/>
            <p:nvPr/>
          </p:nvSpPr>
          <p:spPr>
            <a:xfrm>
              <a:off x="4530724" y="908050"/>
              <a:ext cx="165101" cy="179389"/>
            </a:xfrm>
            <a:prstGeom prst="ellipse">
              <a:avLst/>
            </a:prstGeom>
            <a:solidFill>
              <a:schemeClr val="accent3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67" name="Oval 26"/>
            <p:cNvSpPr/>
            <p:nvPr/>
          </p:nvSpPr>
          <p:spPr>
            <a:xfrm>
              <a:off x="4530724" y="908050"/>
              <a:ext cx="165101" cy="179389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68" name="Oval 27"/>
            <p:cNvSpPr/>
            <p:nvPr/>
          </p:nvSpPr>
          <p:spPr>
            <a:xfrm>
              <a:off x="2633661" y="1941512"/>
              <a:ext cx="165101" cy="177801"/>
            </a:xfrm>
            <a:prstGeom prst="ellipse">
              <a:avLst/>
            </a:prstGeom>
            <a:solidFill>
              <a:schemeClr val="accent3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69" name="Oval 28"/>
            <p:cNvSpPr/>
            <p:nvPr/>
          </p:nvSpPr>
          <p:spPr>
            <a:xfrm>
              <a:off x="2633661" y="1941512"/>
              <a:ext cx="165101" cy="17780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70" name="Oval 29"/>
            <p:cNvSpPr/>
            <p:nvPr/>
          </p:nvSpPr>
          <p:spPr>
            <a:xfrm>
              <a:off x="4530724" y="2616200"/>
              <a:ext cx="165101" cy="179389"/>
            </a:xfrm>
            <a:prstGeom prst="ellipse">
              <a:avLst/>
            </a:prstGeom>
            <a:solidFill>
              <a:schemeClr val="accent3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71" name="Oval 30"/>
            <p:cNvSpPr/>
            <p:nvPr/>
          </p:nvSpPr>
          <p:spPr>
            <a:xfrm>
              <a:off x="4530724" y="2616200"/>
              <a:ext cx="165101" cy="179389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72" name="Oval 31"/>
            <p:cNvSpPr/>
            <p:nvPr/>
          </p:nvSpPr>
          <p:spPr>
            <a:xfrm>
              <a:off x="4530724" y="1941512"/>
              <a:ext cx="165101" cy="177801"/>
            </a:xfrm>
            <a:prstGeom prst="ellipse">
              <a:avLst/>
            </a:prstGeom>
            <a:solidFill>
              <a:schemeClr val="accent3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73" name="Oval 32"/>
            <p:cNvSpPr/>
            <p:nvPr/>
          </p:nvSpPr>
          <p:spPr>
            <a:xfrm>
              <a:off x="4530724" y="1941512"/>
              <a:ext cx="165101" cy="17780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74" name="Oval 33"/>
            <p:cNvSpPr/>
            <p:nvPr/>
          </p:nvSpPr>
          <p:spPr>
            <a:xfrm>
              <a:off x="3898899" y="1941512"/>
              <a:ext cx="163513" cy="177801"/>
            </a:xfrm>
            <a:prstGeom prst="ellipse">
              <a:avLst/>
            </a:prstGeom>
            <a:solidFill>
              <a:schemeClr val="accent3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75" name="Oval 34"/>
            <p:cNvSpPr/>
            <p:nvPr/>
          </p:nvSpPr>
          <p:spPr>
            <a:xfrm>
              <a:off x="3898899" y="1941512"/>
              <a:ext cx="163513" cy="17780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76" name="Rectangle 35"/>
            <p:cNvSpPr txBox="1"/>
            <p:nvPr/>
          </p:nvSpPr>
          <p:spPr>
            <a:xfrm>
              <a:off x="1349176" y="1136650"/>
              <a:ext cx="508199" cy="444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4450" tIns="44450" rIns="44450" bIns="44450" numCol="1" anchor="t">
              <a:spAutoFit/>
            </a:bodyPr>
            <a:lstStyle/>
            <a:p>
              <a:pPr algn="r" defTabSz="762000">
                <a:defRPr sz="1200"/>
              </a:pPr>
              <a:r>
                <a:t>Bond</a:t>
              </a:r>
              <a:endParaRPr sz="2400">
                <a:latin typeface="Times Roman"/>
                <a:ea typeface="Times Roman"/>
                <a:cs typeface="Times Roman"/>
                <a:sym typeface="Times Roman"/>
              </a:endParaRPr>
            </a:p>
            <a:p>
              <a:pPr algn="r" defTabSz="762000">
                <a:defRPr sz="1200"/>
              </a:pPr>
              <a:r>
                <a:t>Street</a:t>
              </a:r>
            </a:p>
          </p:txBody>
        </p:sp>
        <p:sp>
          <p:nvSpPr>
            <p:cNvPr id="577" name="Rectangle 37"/>
            <p:cNvSpPr txBox="1"/>
            <p:nvPr/>
          </p:nvSpPr>
          <p:spPr>
            <a:xfrm>
              <a:off x="2132310" y="2127250"/>
              <a:ext cx="525166" cy="444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4450" tIns="44450" rIns="44450" bIns="44450" numCol="1" anchor="t">
              <a:spAutoFit/>
            </a:bodyPr>
            <a:lstStyle/>
            <a:p>
              <a:pPr algn="r" defTabSz="762000">
                <a:defRPr sz="1200"/>
              </a:pPr>
              <a:r>
                <a:t>Green</a:t>
              </a:r>
              <a:endParaRPr sz="2400">
                <a:latin typeface="Times Roman"/>
                <a:ea typeface="Times Roman"/>
                <a:cs typeface="Times Roman"/>
                <a:sym typeface="Times Roman"/>
              </a:endParaRPr>
            </a:p>
            <a:p>
              <a:pPr algn="r" defTabSz="762000">
                <a:defRPr sz="1200"/>
              </a:pPr>
              <a:r>
                <a:t>Park</a:t>
              </a:r>
            </a:p>
          </p:txBody>
        </p:sp>
        <p:sp>
          <p:nvSpPr>
            <p:cNvPr id="578" name="Rectangle 39"/>
            <p:cNvSpPr txBox="1"/>
            <p:nvPr/>
          </p:nvSpPr>
          <p:spPr>
            <a:xfrm>
              <a:off x="2438251" y="496887"/>
              <a:ext cx="558950" cy="444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4450" tIns="44450" rIns="44450" bIns="44450" numCol="1" anchor="t">
              <a:spAutoFit/>
            </a:bodyPr>
            <a:lstStyle/>
            <a:p>
              <a:pPr algn="r" defTabSz="762000">
                <a:defRPr sz="1200"/>
              </a:pPr>
              <a:r>
                <a:t>Oxford</a:t>
              </a:r>
              <a:endParaRPr sz="2400">
                <a:latin typeface="Times Roman"/>
                <a:ea typeface="Times Roman"/>
                <a:cs typeface="Times Roman"/>
                <a:sym typeface="Times Roman"/>
              </a:endParaRPr>
            </a:p>
            <a:p>
              <a:pPr algn="r" defTabSz="762000">
                <a:defRPr sz="1200"/>
              </a:pPr>
              <a:r>
                <a:t>Circus</a:t>
              </a:r>
            </a:p>
          </p:txBody>
        </p:sp>
        <p:sp>
          <p:nvSpPr>
            <p:cNvPr id="579" name="Rectangle 41"/>
            <p:cNvSpPr txBox="1"/>
            <p:nvPr/>
          </p:nvSpPr>
          <p:spPr>
            <a:xfrm>
              <a:off x="3197026" y="2127250"/>
              <a:ext cx="736799" cy="444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4450" tIns="44450" rIns="44450" bIns="44450" numCol="1" anchor="t">
              <a:spAutoFit/>
            </a:bodyPr>
            <a:lstStyle/>
            <a:p>
              <a:pPr algn="r" defTabSz="762000">
                <a:defRPr sz="1200"/>
              </a:pPr>
              <a:r>
                <a:t>Piccadilly</a:t>
              </a:r>
              <a:endParaRPr sz="2400">
                <a:latin typeface="Times Roman"/>
                <a:ea typeface="Times Roman"/>
                <a:cs typeface="Times Roman"/>
                <a:sym typeface="Times Roman"/>
              </a:endParaRPr>
            </a:p>
            <a:p>
              <a:pPr algn="r" defTabSz="762000">
                <a:defRPr sz="1200"/>
              </a:pPr>
              <a:r>
                <a:t>Circus</a:t>
              </a:r>
            </a:p>
          </p:txBody>
        </p:sp>
        <p:sp>
          <p:nvSpPr>
            <p:cNvPr id="580" name="Rectangle 43"/>
            <p:cNvSpPr txBox="1"/>
            <p:nvPr/>
          </p:nvSpPr>
          <p:spPr>
            <a:xfrm>
              <a:off x="3882727" y="2779712"/>
              <a:ext cx="635299" cy="444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4450" tIns="44450" rIns="44450" bIns="44450" numCol="1" anchor="t">
              <a:spAutoFit/>
            </a:bodyPr>
            <a:lstStyle/>
            <a:p>
              <a:pPr algn="r" defTabSz="762000">
                <a:defRPr sz="1200"/>
              </a:pPr>
              <a:r>
                <a:t>Charing</a:t>
              </a:r>
              <a:endParaRPr sz="2400">
                <a:latin typeface="Times Roman"/>
                <a:ea typeface="Times Roman"/>
                <a:cs typeface="Times Roman"/>
                <a:sym typeface="Times Roman"/>
              </a:endParaRPr>
            </a:p>
            <a:p>
              <a:pPr algn="r" defTabSz="762000">
                <a:defRPr sz="1200"/>
              </a:pPr>
              <a:r>
                <a:t>Cross</a:t>
              </a:r>
            </a:p>
          </p:txBody>
        </p:sp>
        <p:sp>
          <p:nvSpPr>
            <p:cNvPr id="581" name="Rectangle 45"/>
            <p:cNvSpPr txBox="1"/>
            <p:nvPr/>
          </p:nvSpPr>
          <p:spPr>
            <a:xfrm>
              <a:off x="4716461" y="2103437"/>
              <a:ext cx="719982" cy="444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4450" tIns="44450" rIns="44450" bIns="44450" numCol="1" anchor="t">
              <a:spAutoFit/>
            </a:bodyPr>
            <a:lstStyle/>
            <a:p>
              <a:pPr defTabSz="762000">
                <a:defRPr sz="1200"/>
              </a:pPr>
              <a:r>
                <a:t>Leicester</a:t>
              </a:r>
              <a:endParaRPr sz="2400">
                <a:latin typeface="Times Roman"/>
                <a:ea typeface="Times Roman"/>
                <a:cs typeface="Times Roman"/>
                <a:sym typeface="Times Roman"/>
              </a:endParaRPr>
            </a:p>
            <a:p>
              <a:pPr defTabSz="762000">
                <a:defRPr sz="1200"/>
              </a:pPr>
              <a:r>
                <a:t>Square</a:t>
              </a:r>
            </a:p>
          </p:txBody>
        </p:sp>
        <p:sp>
          <p:nvSpPr>
            <p:cNvPr id="582" name="Rectangle 47"/>
            <p:cNvSpPr txBox="1"/>
            <p:nvPr/>
          </p:nvSpPr>
          <p:spPr>
            <a:xfrm>
              <a:off x="3654548" y="1136650"/>
              <a:ext cx="880940" cy="444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4450" tIns="44450" rIns="44450" bIns="44450" numCol="1" anchor="t">
              <a:spAutoFit/>
            </a:bodyPr>
            <a:lstStyle/>
            <a:p>
              <a:pPr algn="r" defTabSz="762000">
                <a:defRPr sz="1200"/>
              </a:pPr>
              <a:r>
                <a:t>Tottenham</a:t>
              </a:r>
              <a:endParaRPr sz="2400">
                <a:latin typeface="Times Roman"/>
                <a:ea typeface="Times Roman"/>
                <a:cs typeface="Times Roman"/>
                <a:sym typeface="Times Roman"/>
              </a:endParaRPr>
            </a:p>
            <a:p>
              <a:pPr algn="r" defTabSz="762000">
                <a:defRPr sz="1200"/>
              </a:pPr>
              <a:r>
                <a:t>Court Road</a:t>
              </a:r>
            </a:p>
          </p:txBody>
        </p:sp>
        <p:sp>
          <p:nvSpPr>
            <p:cNvPr id="583" name="Rectangle 49"/>
            <p:cNvSpPr txBox="1"/>
            <p:nvPr/>
          </p:nvSpPr>
          <p:spPr>
            <a:xfrm>
              <a:off x="1449386" y="0"/>
              <a:ext cx="719907" cy="2667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4450" tIns="44450" rIns="44450" bIns="44450" numCol="1" anchor="t">
              <a:spAutoFit/>
            </a:bodyPr>
            <a:lstStyle>
              <a:lvl1pPr defTabSz="762000">
                <a:defRPr sz="1200"/>
              </a:lvl1pPr>
            </a:lstStyle>
            <a:p>
              <a:pPr/>
              <a:r>
                <a:t>JUBILEE</a:t>
              </a:r>
            </a:p>
          </p:txBody>
        </p:sp>
        <p:sp>
          <p:nvSpPr>
            <p:cNvPr id="584" name="Rectangle 50"/>
            <p:cNvSpPr txBox="1"/>
            <p:nvPr/>
          </p:nvSpPr>
          <p:spPr>
            <a:xfrm>
              <a:off x="2666999" y="0"/>
              <a:ext cx="940098" cy="2667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4450" tIns="44450" rIns="44450" bIns="44450" numCol="1" anchor="t">
              <a:spAutoFit/>
            </a:bodyPr>
            <a:lstStyle>
              <a:lvl1pPr defTabSz="762000">
                <a:defRPr sz="1200"/>
              </a:lvl1pPr>
            </a:lstStyle>
            <a:p>
              <a:pPr/>
              <a:r>
                <a:t>BAKERLOO</a:t>
              </a:r>
            </a:p>
          </p:txBody>
        </p:sp>
        <p:sp>
          <p:nvSpPr>
            <p:cNvPr id="585" name="Rectangle 51"/>
            <p:cNvSpPr txBox="1"/>
            <p:nvPr/>
          </p:nvSpPr>
          <p:spPr>
            <a:xfrm>
              <a:off x="4200523" y="0"/>
              <a:ext cx="962498" cy="2667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4450" tIns="44450" rIns="44450" bIns="44450" numCol="1" anchor="t">
              <a:spAutoFit/>
            </a:bodyPr>
            <a:lstStyle>
              <a:lvl1pPr defTabSz="762000">
                <a:defRPr sz="1200"/>
              </a:lvl1pPr>
            </a:lstStyle>
            <a:p>
              <a:pPr/>
              <a:r>
                <a:t>NORTHERN</a:t>
              </a:r>
            </a:p>
          </p:txBody>
        </p:sp>
        <p:sp>
          <p:nvSpPr>
            <p:cNvPr id="586" name="Rectangle 52"/>
            <p:cNvSpPr txBox="1"/>
            <p:nvPr/>
          </p:nvSpPr>
          <p:spPr>
            <a:xfrm>
              <a:off x="5489573" y="676275"/>
              <a:ext cx="812925" cy="266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4450" tIns="44450" rIns="44450" bIns="44450" numCol="1" anchor="t">
              <a:spAutoFit/>
            </a:bodyPr>
            <a:lstStyle>
              <a:lvl1pPr defTabSz="762000">
                <a:defRPr sz="1200"/>
              </a:lvl1pPr>
            </a:lstStyle>
            <a:p>
              <a:pPr/>
              <a:r>
                <a:t>CENTRAL</a:t>
              </a:r>
            </a:p>
          </p:txBody>
        </p:sp>
        <p:sp>
          <p:nvSpPr>
            <p:cNvPr id="587" name="Rectangle 53"/>
            <p:cNvSpPr txBox="1"/>
            <p:nvPr/>
          </p:nvSpPr>
          <p:spPr>
            <a:xfrm>
              <a:off x="5513386" y="1938337"/>
              <a:ext cx="979687" cy="266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4450" tIns="44450" rIns="44450" bIns="44450" numCol="1" anchor="t">
              <a:spAutoFit/>
            </a:bodyPr>
            <a:lstStyle>
              <a:lvl1pPr defTabSz="762000">
                <a:defRPr sz="1200"/>
              </a:lvl1pPr>
            </a:lstStyle>
            <a:p>
              <a:pPr/>
              <a:r>
                <a:t>PICCADILLY</a:t>
              </a:r>
            </a:p>
          </p:txBody>
        </p:sp>
        <p:sp>
          <p:nvSpPr>
            <p:cNvPr id="588" name="Rectangle 54"/>
            <p:cNvSpPr txBox="1"/>
            <p:nvPr/>
          </p:nvSpPr>
          <p:spPr>
            <a:xfrm>
              <a:off x="2420936" y="3314700"/>
              <a:ext cx="818655" cy="266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4450" tIns="44450" rIns="44450" bIns="44450" numCol="1" anchor="t">
              <a:spAutoFit/>
            </a:bodyPr>
            <a:lstStyle>
              <a:lvl1pPr defTabSz="762000">
                <a:defRPr sz="1200"/>
              </a:lvl1pPr>
            </a:lstStyle>
            <a:p>
              <a:pPr/>
              <a:r>
                <a:t>VICTORIA</a:t>
              </a:r>
            </a:p>
          </p:txBody>
        </p:sp>
        <p:sp>
          <p:nvSpPr>
            <p:cNvPr id="589" name="Oval 55"/>
            <p:cNvSpPr/>
            <p:nvPr/>
          </p:nvSpPr>
          <p:spPr>
            <a:xfrm>
              <a:off x="179386" y="3660775"/>
              <a:ext cx="725490" cy="790577"/>
            </a:xfrm>
            <a:prstGeom prst="ellipse">
              <a:avLst/>
            </a:prstGeom>
            <a:noFill/>
            <a:ln w="1016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90" name="Rectangle 56"/>
            <p:cNvSpPr/>
            <p:nvPr/>
          </p:nvSpPr>
          <p:spPr>
            <a:xfrm>
              <a:off x="0" y="3929063"/>
              <a:ext cx="1120775" cy="24447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6037" tIns="46037" rIns="46037" bIns="46037" numCol="1" anchor="b">
              <a:spAutoFit/>
            </a:bodyPr>
            <a:lstStyle>
              <a:lvl1pPr algn="ctr" defTabSz="762000">
                <a:defRPr sz="1000">
                  <a:solidFill>
                    <a:schemeClr val="accent3">
                      <a:lumOff val="44000"/>
                    </a:schemeClr>
                  </a:solidFill>
                </a:defRPr>
              </a:lvl1pPr>
            </a:lstStyle>
            <a:p>
              <a:pPr/>
              <a:r>
                <a:t>UNDERGROUND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Footer Placeholder 3"/>
          <p:cNvSpPr txBox="1"/>
          <p:nvPr/>
        </p:nvSpPr>
        <p:spPr>
          <a:xfrm>
            <a:off x="45710" y="0"/>
            <a:ext cx="2346200" cy="2438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0" tIns="45710" rIns="45710" bIns="45710">
            <a:spAutoFit/>
          </a:bodyPr>
          <a:lstStyle/>
          <a:p>
            <a:pPr>
              <a:lnSpc>
                <a:spcPct val="90000"/>
              </a:lnSpc>
              <a:defRPr b="1" sz="1000"/>
            </a:pPr>
            <a:r>
              <a:t>Simply Logical</a:t>
            </a:r>
            <a:r>
              <a:rPr b="0"/>
              <a:t> – Chapter 1</a:t>
            </a:r>
            <a:r>
              <a:rPr b="0" i="1"/>
              <a:t> </a:t>
            </a:r>
          </a:p>
        </p:txBody>
      </p:sp>
      <p:sp>
        <p:nvSpPr>
          <p:cNvPr id="594" name="Date Placeholder 4"/>
          <p:cNvSpPr txBox="1"/>
          <p:nvPr/>
        </p:nvSpPr>
        <p:spPr>
          <a:xfrm>
            <a:off x="8943313" y="0"/>
            <a:ext cx="3202976" cy="2438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0" tIns="45710" rIns="45710" bIns="45710">
            <a:spAutoFit/>
          </a:bodyPr>
          <a:lstStyle>
            <a:lvl1pPr algn="r">
              <a:lnSpc>
                <a:spcPct val="90000"/>
              </a:lnSpc>
              <a:defRPr b="1" sz="1000"/>
            </a:lvl1pPr>
          </a:lstStyle>
          <a:p>
            <a:pPr/>
            <a:r>
              <a:t>© Peter Flach 2000</a:t>
            </a:r>
          </a:p>
        </p:txBody>
      </p:sp>
      <p:sp>
        <p:nvSpPr>
          <p:cNvPr id="595" name="Rectangle 3"/>
          <p:cNvSpPr txBox="1"/>
          <p:nvPr/>
        </p:nvSpPr>
        <p:spPr>
          <a:xfrm>
            <a:off x="3232150" y="0"/>
            <a:ext cx="278148" cy="241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4450" tIns="44450" rIns="44450" bIns="44450">
            <a:spAutoFit/>
          </a:bodyPr>
          <a:lstStyle>
            <a:lvl1pPr defTabSz="762000">
              <a:defRPr sz="1000"/>
            </a:lvl1pPr>
          </a:lstStyle>
          <a:p>
            <a:pPr/>
            <a:r>
              <a:t>p.3</a:t>
            </a:r>
          </a:p>
        </p:txBody>
      </p:sp>
      <p:sp>
        <p:nvSpPr>
          <p:cNvPr id="596" name="Rectangle 63"/>
          <p:cNvSpPr txBox="1"/>
          <p:nvPr>
            <p:ph type="title"/>
          </p:nvPr>
        </p:nvSpPr>
        <p:spPr>
          <a:xfrm>
            <a:off x="564030" y="6320899"/>
            <a:ext cx="11627971" cy="545071"/>
          </a:xfrm>
          <a:prstGeom prst="rect">
            <a:avLst/>
          </a:prstGeom>
        </p:spPr>
        <p:txBody>
          <a:bodyPr/>
          <a:lstStyle/>
          <a:p>
            <a:pPr/>
            <a:r>
              <a:t>London Underground in Prolog (1)</a:t>
            </a:r>
          </a:p>
        </p:txBody>
      </p:sp>
      <p:sp>
        <p:nvSpPr>
          <p:cNvPr id="597" name="Rectangle 64"/>
          <p:cNvSpPr txBox="1"/>
          <p:nvPr>
            <p:ph type="body" idx="1"/>
          </p:nvPr>
        </p:nvSpPr>
        <p:spPr>
          <a:xfrm>
            <a:off x="1593908" y="1066800"/>
            <a:ext cx="9074092" cy="4267200"/>
          </a:xfrm>
          <a:prstGeom prst="rect">
            <a:avLst/>
          </a:prstGeom>
        </p:spPr>
        <p:txBody>
          <a:bodyPr/>
          <a:lstStyle/>
          <a:p>
            <a:pPr lvl="1" marL="288486" indent="90850">
              <a:spcBef>
                <a:spcPts val="1000"/>
              </a:spcBef>
              <a:defRPr sz="1800">
                <a:latin typeface="Courier"/>
                <a:ea typeface="Courier"/>
                <a:cs typeface="Courier"/>
                <a:sym typeface="Courier"/>
              </a:defRPr>
            </a:pPr>
            <a:r>
              <a:t>  connected(bond_street,oxford_circus,central).</a:t>
            </a:r>
            <a:br/>
            <a:r>
              <a:t>connected(oxford_circus,tottenham_court_road,central).</a:t>
            </a:r>
            <a:br/>
            <a:r>
              <a:t>connected(bond_street,green_park,jubilee).</a:t>
            </a:r>
            <a:br/>
            <a:r>
              <a:t>connected(green_park,charing_cross,jubilee).</a:t>
            </a:r>
            <a:br/>
            <a:r>
              <a:t>connected(green_park,piccadilly_circus,piccadilly).</a:t>
            </a:r>
            <a:br/>
            <a:r>
              <a:t>connected(piccadilly_circus,leicester_square,piccadilly).</a:t>
            </a:r>
            <a:br/>
            <a:r>
              <a:t>connected(green_park,oxford_circus,victoria).</a:t>
            </a:r>
            <a:br/>
            <a:r>
              <a:t>connected(oxford_circus,piccadilly_circus,bakerloo).</a:t>
            </a:r>
            <a:br/>
            <a:r>
              <a:t>connected(piccadilly_circus,charing_cross,bakerloo).</a:t>
            </a:r>
            <a:br/>
            <a:r>
              <a:t>connected(tottenham_court_road,leicester_square,northern).</a:t>
            </a:r>
            <a:br/>
            <a:r>
              <a:t>connected(leicester_square,charing_cross,northern).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9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597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Footer Placeholder 3"/>
          <p:cNvSpPr txBox="1"/>
          <p:nvPr/>
        </p:nvSpPr>
        <p:spPr>
          <a:xfrm>
            <a:off x="45710" y="0"/>
            <a:ext cx="2346200" cy="2438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0" tIns="45710" rIns="45710" bIns="45710">
            <a:spAutoFit/>
          </a:bodyPr>
          <a:lstStyle/>
          <a:p>
            <a:pPr>
              <a:lnSpc>
                <a:spcPct val="90000"/>
              </a:lnSpc>
              <a:defRPr b="1" sz="1000"/>
            </a:pPr>
            <a:r>
              <a:t>Simply Logical</a:t>
            </a:r>
            <a:r>
              <a:rPr b="0"/>
              <a:t> – Chapter 1</a:t>
            </a:r>
            <a:r>
              <a:rPr b="0" i="1"/>
              <a:t> </a:t>
            </a:r>
          </a:p>
        </p:txBody>
      </p:sp>
      <p:sp>
        <p:nvSpPr>
          <p:cNvPr id="600" name="Date Placeholder 4"/>
          <p:cNvSpPr txBox="1"/>
          <p:nvPr/>
        </p:nvSpPr>
        <p:spPr>
          <a:xfrm>
            <a:off x="8943313" y="0"/>
            <a:ext cx="3202976" cy="2438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0" tIns="45710" rIns="45710" bIns="45710">
            <a:spAutoFit/>
          </a:bodyPr>
          <a:lstStyle>
            <a:lvl1pPr algn="r">
              <a:lnSpc>
                <a:spcPct val="90000"/>
              </a:lnSpc>
              <a:defRPr b="1" sz="1000"/>
            </a:lvl1pPr>
          </a:lstStyle>
          <a:p>
            <a:pPr/>
            <a:r>
              <a:t>© Peter Flach 2000</a:t>
            </a:r>
          </a:p>
        </p:txBody>
      </p:sp>
      <p:sp>
        <p:nvSpPr>
          <p:cNvPr id="601" name="Rectangle 2"/>
          <p:cNvSpPr txBox="1"/>
          <p:nvPr/>
        </p:nvSpPr>
        <p:spPr>
          <a:xfrm>
            <a:off x="3232150" y="0"/>
            <a:ext cx="391071" cy="241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4450" tIns="44450" rIns="44450" bIns="44450">
            <a:spAutoFit/>
          </a:bodyPr>
          <a:lstStyle>
            <a:lvl1pPr defTabSz="762000">
              <a:defRPr sz="1000"/>
            </a:lvl1pPr>
          </a:lstStyle>
          <a:p>
            <a:pPr/>
            <a:r>
              <a:t>p.3-4</a:t>
            </a:r>
          </a:p>
        </p:txBody>
      </p:sp>
      <p:sp>
        <p:nvSpPr>
          <p:cNvPr id="602" name="Rectangle 5"/>
          <p:cNvSpPr txBox="1"/>
          <p:nvPr>
            <p:ph type="title"/>
          </p:nvPr>
        </p:nvSpPr>
        <p:spPr>
          <a:xfrm>
            <a:off x="564030" y="6320899"/>
            <a:ext cx="11627971" cy="545071"/>
          </a:xfrm>
          <a:prstGeom prst="rect">
            <a:avLst/>
          </a:prstGeom>
        </p:spPr>
        <p:txBody>
          <a:bodyPr/>
          <a:lstStyle/>
          <a:p>
            <a:pPr/>
            <a:r>
              <a:t>London Underground in Prolog (2)</a:t>
            </a:r>
          </a:p>
        </p:txBody>
      </p:sp>
      <p:sp>
        <p:nvSpPr>
          <p:cNvPr id="603" name="Rectangle 6"/>
          <p:cNvSpPr txBox="1"/>
          <p:nvPr>
            <p:ph type="body" idx="1"/>
          </p:nvPr>
        </p:nvSpPr>
        <p:spPr>
          <a:xfrm>
            <a:off x="1219786" y="573758"/>
            <a:ext cx="10097873" cy="476059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t>Two stations are nearby if they are on the same line with at most one other station in between: </a:t>
            </a:r>
          </a:p>
          <a:p>
            <a:pPr lvl="1" marL="288486" indent="90850">
              <a:spcBef>
                <a:spcPts val="1000"/>
              </a:spcBef>
              <a:defRPr sz="1800">
                <a:latin typeface="Courier"/>
                <a:ea typeface="Courier"/>
                <a:cs typeface="Courier"/>
                <a:sym typeface="Courier"/>
              </a:defRPr>
            </a:pPr>
            <a:r>
              <a:t>  nearby(bond_street,oxford_circus).</a:t>
            </a:r>
            <a:br/>
            <a:r>
              <a:t>nearby(oxford_circus,tottenham_court_road).</a:t>
            </a:r>
            <a:br/>
            <a:r>
              <a:t>nearby(bond_street,tottenham_court_road).</a:t>
            </a:r>
            <a:br/>
            <a:r>
              <a:t>nearby(bond_street,green_park).</a:t>
            </a:r>
            <a:br/>
            <a:r>
              <a:t>nearby(green_park,charing_cross).</a:t>
            </a:r>
            <a:br/>
            <a:r>
              <a:t>nearby(bond_street,charing_cross).</a:t>
            </a:r>
            <a:br/>
            <a:r>
              <a:t>nearby(green_park,piccadilly_circus).</a:t>
            </a:r>
            <a:br/>
            <a:r>
              <a:t>…</a:t>
            </a:r>
          </a:p>
          <a:p>
            <a:pPr marL="0" indent="0">
              <a:buSzTx/>
              <a:buNone/>
            </a:pPr>
            <a:r>
              <a:t>or better</a:t>
            </a:r>
          </a:p>
          <a:p>
            <a:pPr lvl="1" marL="288486" indent="90850">
              <a:spcBef>
                <a:spcPts val="1000"/>
              </a:spcBef>
              <a:defRPr sz="1800">
                <a:latin typeface="Courier"/>
                <a:ea typeface="Courier"/>
                <a:cs typeface="Courier"/>
                <a:sym typeface="Courier"/>
              </a:defRPr>
            </a:pPr>
            <a:r>
              <a:t>  nearby(X,Y):-connected(X,Y,L).</a:t>
            </a:r>
            <a:br/>
            <a:r>
              <a:t>nearby(X,Y):-connected(X,Z,L),connected(Z,Y,L).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0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60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0" name="Screenshot 2020-10-25 at 22.18.15.png" descr="Screenshot 2020-10-25 at 22.18.15.png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1618224" y="326843"/>
            <a:ext cx="8955552" cy="5406793"/>
          </a:xfrm>
          <a:prstGeom prst="rect">
            <a:avLst/>
          </a:prstGeom>
          <a:ln w="12700">
            <a:miter lim="400000"/>
          </a:ln>
        </p:spPr>
      </p:pic>
      <p:sp>
        <p:nvSpPr>
          <p:cNvPr id="381" name="Link: http://people.cs.bris.ac.uk/~flach/SimplyLogical.html"/>
          <p:cNvSpPr txBox="1"/>
          <p:nvPr/>
        </p:nvSpPr>
        <p:spPr>
          <a:xfrm>
            <a:off x="5391965" y="4681185"/>
            <a:ext cx="6423569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/>
            </a:pPr>
            <a:r>
              <a:t>Link: </a:t>
            </a:r>
            <a:r>
              <a:rPr u="sng">
                <a:solidFill>
                  <a:srgbClr val="990099"/>
                </a:solidFill>
                <a:uFill>
                  <a:solidFill>
                    <a:srgbClr val="990099"/>
                  </a:solidFill>
                </a:uFill>
                <a:hlinkClick r:id="rId3" invalidUrl="" action="" tgtFrame="" tooltip="" history="1" highlightClick="0" endSnd="0"/>
              </a:rPr>
              <a:t>http://people.cs.bris.ac.uk/~flach/SimplyLogical.html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Footer Placeholder 3"/>
          <p:cNvSpPr txBox="1"/>
          <p:nvPr/>
        </p:nvSpPr>
        <p:spPr>
          <a:xfrm>
            <a:off x="45710" y="0"/>
            <a:ext cx="2346200" cy="2438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0" tIns="45710" rIns="45710" bIns="45710">
            <a:spAutoFit/>
          </a:bodyPr>
          <a:lstStyle/>
          <a:p>
            <a:pPr>
              <a:lnSpc>
                <a:spcPct val="90000"/>
              </a:lnSpc>
              <a:defRPr b="1" sz="1000"/>
            </a:pPr>
            <a:r>
              <a:t>Simply Logical</a:t>
            </a:r>
            <a:r>
              <a:rPr b="0"/>
              <a:t> – Chapter 1</a:t>
            </a:r>
            <a:r>
              <a:rPr b="0" i="1"/>
              <a:t> </a:t>
            </a:r>
          </a:p>
        </p:txBody>
      </p:sp>
      <p:sp>
        <p:nvSpPr>
          <p:cNvPr id="606" name="Date Placeholder 4"/>
          <p:cNvSpPr txBox="1"/>
          <p:nvPr/>
        </p:nvSpPr>
        <p:spPr>
          <a:xfrm>
            <a:off x="8943313" y="0"/>
            <a:ext cx="3202976" cy="2438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0" tIns="45710" rIns="45710" bIns="45710">
            <a:spAutoFit/>
          </a:bodyPr>
          <a:lstStyle>
            <a:lvl1pPr algn="r">
              <a:lnSpc>
                <a:spcPct val="90000"/>
              </a:lnSpc>
              <a:defRPr b="1" sz="1000"/>
            </a:lvl1pPr>
          </a:lstStyle>
          <a:p>
            <a:pPr/>
            <a:r>
              <a:t>© Peter Flach 2000</a:t>
            </a:r>
          </a:p>
        </p:txBody>
      </p:sp>
      <p:sp>
        <p:nvSpPr>
          <p:cNvPr id="607" name="Rectangle 2"/>
          <p:cNvSpPr txBox="1"/>
          <p:nvPr/>
        </p:nvSpPr>
        <p:spPr>
          <a:xfrm>
            <a:off x="3232150" y="0"/>
            <a:ext cx="278148" cy="241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4450" tIns="44450" rIns="44450" bIns="44450">
            <a:spAutoFit/>
          </a:bodyPr>
          <a:lstStyle>
            <a:lvl1pPr defTabSz="762000">
              <a:defRPr sz="1000"/>
            </a:lvl1pPr>
          </a:lstStyle>
          <a:p>
            <a:pPr/>
            <a:r>
              <a:t>p.5</a:t>
            </a:r>
          </a:p>
        </p:txBody>
      </p:sp>
      <p:sp>
        <p:nvSpPr>
          <p:cNvPr id="608" name="Rectangle 3"/>
          <p:cNvSpPr txBox="1"/>
          <p:nvPr>
            <p:ph type="title"/>
          </p:nvPr>
        </p:nvSpPr>
        <p:spPr>
          <a:xfrm>
            <a:off x="564030" y="6320899"/>
            <a:ext cx="11627971" cy="545071"/>
          </a:xfrm>
          <a:prstGeom prst="rect">
            <a:avLst/>
          </a:prstGeom>
        </p:spPr>
        <p:txBody>
          <a:bodyPr/>
          <a:lstStyle/>
          <a:p>
            <a:pPr/>
            <a:r>
              <a:t>Exercise 1.1</a:t>
            </a:r>
          </a:p>
        </p:txBody>
      </p:sp>
      <p:sp>
        <p:nvSpPr>
          <p:cNvPr id="609" name="Rectangle 4"/>
          <p:cNvSpPr txBox="1"/>
          <p:nvPr>
            <p:ph type="body" idx="1"/>
          </p:nvPr>
        </p:nvSpPr>
        <p:spPr>
          <a:xfrm>
            <a:off x="2438400" y="573087"/>
            <a:ext cx="8229600" cy="4760914"/>
          </a:xfrm>
          <a:prstGeom prst="rect">
            <a:avLst/>
          </a:prstGeom>
        </p:spPr>
        <p:txBody>
          <a:bodyPr/>
          <a:lstStyle/>
          <a:p>
            <a:pPr marL="188073" indent="-188073">
              <a:buSzTx/>
              <a:buNone/>
            </a:pPr>
            <a:r>
              <a:t>Compare</a:t>
            </a:r>
          </a:p>
          <a:p>
            <a:pPr lvl="1" marL="288486" indent="90850">
              <a:spcBef>
                <a:spcPts val="1000"/>
              </a:spcBef>
              <a:defRPr sz="1800">
                <a:latin typeface="Courier"/>
                <a:ea typeface="Courier"/>
                <a:cs typeface="Courier"/>
                <a:sym typeface="Courier"/>
              </a:defRPr>
            </a:pPr>
            <a:r>
              <a:t>  nearby(X,Y):-connected(X,Y,L).</a:t>
            </a:r>
            <a:br/>
            <a:r>
              <a:t>nearby(X,Y):-connected(X,Z,L),connected(Z,Y,L).</a:t>
            </a:r>
          </a:p>
          <a:p>
            <a:pPr marL="188073" indent="-188073">
              <a:buSzTx/>
              <a:buNone/>
            </a:pPr>
            <a:r>
              <a:t>with</a:t>
            </a:r>
          </a:p>
          <a:p>
            <a:pPr lvl="1" marL="288486" indent="90850">
              <a:spcBef>
                <a:spcPts val="1000"/>
              </a:spcBef>
              <a:defRPr sz="1800">
                <a:latin typeface="Courier"/>
                <a:ea typeface="Courier"/>
                <a:cs typeface="Courier"/>
                <a:sym typeface="Courier"/>
              </a:defRPr>
            </a:pPr>
            <a:r>
              <a:t>  not_too_far(X,Y):-connected(X,Y,L).</a:t>
            </a:r>
            <a:br/>
            <a:r>
              <a:t>not_too_far(X,Y):-connected(X,Z,L1),connected(Z,Y,L2).</a:t>
            </a:r>
          </a:p>
          <a:p>
            <a:pPr marL="188073" indent="-188073">
              <a:buSzTx/>
              <a:buNone/>
            </a:pPr>
            <a:r>
              <a:t>This can be rewritten with don’t cares: </a:t>
            </a:r>
          </a:p>
          <a:p>
            <a:pPr lvl="1" marL="288486" indent="90850">
              <a:spcBef>
                <a:spcPts val="1000"/>
              </a:spcBef>
              <a:defRPr sz="1800">
                <a:latin typeface="Courier"/>
                <a:ea typeface="Courier"/>
                <a:cs typeface="Courier"/>
                <a:sym typeface="Courier"/>
              </a:defRPr>
            </a:pPr>
            <a:r>
              <a:t>  not_too_far(X,Y):-connected(X,Y,_).</a:t>
            </a:r>
            <a:br/>
            <a:r>
              <a:t>not_too_far(X,Y):-connected(X,Z,_),connected(Z,Y,_).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0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6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6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6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609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Footer Placeholder 3"/>
          <p:cNvSpPr txBox="1"/>
          <p:nvPr/>
        </p:nvSpPr>
        <p:spPr>
          <a:xfrm>
            <a:off x="45720" y="-1"/>
            <a:ext cx="2344846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90000"/>
              </a:lnSpc>
              <a:defRPr b="1" sz="1000"/>
            </a:pPr>
            <a:r>
              <a:t>Simply Logical</a:t>
            </a:r>
            <a:r>
              <a:rPr b="0"/>
              <a:t> – Chapter 1</a:t>
            </a:r>
            <a:r>
              <a:rPr b="0" i="1"/>
              <a:t> </a:t>
            </a:r>
          </a:p>
        </p:txBody>
      </p:sp>
      <p:sp>
        <p:nvSpPr>
          <p:cNvPr id="612" name="Date Placeholder 4"/>
          <p:cNvSpPr txBox="1"/>
          <p:nvPr/>
        </p:nvSpPr>
        <p:spPr>
          <a:xfrm>
            <a:off x="8944186" y="-1"/>
            <a:ext cx="3202094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lnSpc>
                <a:spcPct val="90000"/>
              </a:lnSpc>
              <a:defRPr b="1" sz="1000">
                <a:solidFill>
                  <a:srgbClr val="202020"/>
                </a:solidFill>
              </a:defRPr>
            </a:lvl1pPr>
          </a:lstStyle>
          <a:p>
            <a:pPr/>
            <a:r>
              <a:t>© Peter Flach 2000</a:t>
            </a:r>
          </a:p>
        </p:txBody>
      </p:sp>
      <p:grpSp>
        <p:nvGrpSpPr>
          <p:cNvPr id="615" name="Group 50"/>
          <p:cNvGrpSpPr/>
          <p:nvPr/>
        </p:nvGrpSpPr>
        <p:grpSpPr>
          <a:xfrm>
            <a:off x="7154862" y="838200"/>
            <a:ext cx="813297" cy="754064"/>
            <a:chOff x="0" y="0"/>
            <a:chExt cx="813296" cy="754062"/>
          </a:xfrm>
        </p:grpSpPr>
        <p:sp>
          <p:nvSpPr>
            <p:cNvPr id="613" name="Rectangle 37"/>
            <p:cNvSpPr txBox="1"/>
            <p:nvPr/>
          </p:nvSpPr>
          <p:spPr>
            <a:xfrm>
              <a:off x="0" y="0"/>
              <a:ext cx="813297" cy="3683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sx="100000" sy="100000" kx="0" ky="0" algn="b" rotWithShape="0" blurRad="0" dist="17961" dir="2700000">
                <a:srgbClr val="969696"/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4450" tIns="44450" rIns="44450" bIns="44450" numCol="1" anchor="t">
              <a:spAutoFit/>
            </a:bodyPr>
            <a:lstStyle>
              <a:lvl1pPr defTabSz="762000">
                <a:lnSpc>
                  <a:spcPct val="90000"/>
                </a:lnSpc>
                <a:defRPr b="1">
                  <a:solidFill>
                    <a:srgbClr val="990099"/>
                  </a:solidFill>
                </a:defRPr>
              </a:lvl1pPr>
            </a:lstStyle>
            <a:p>
              <a:pPr/>
              <a:r>
                <a:t>clause</a:t>
              </a:r>
            </a:p>
          </p:txBody>
        </p:sp>
        <p:sp>
          <p:nvSpPr>
            <p:cNvPr id="614" name="Line 42"/>
            <p:cNvSpPr/>
            <p:nvPr/>
          </p:nvSpPr>
          <p:spPr>
            <a:xfrm flipH="1">
              <a:off x="388938" y="320675"/>
              <a:ext cx="1" cy="433388"/>
            </a:xfrm>
            <a:prstGeom prst="line">
              <a:avLst/>
            </a:prstGeom>
            <a:noFill/>
            <a:ln w="25400" cap="flat">
              <a:solidFill>
                <a:srgbClr val="FF0000"/>
              </a:solidFill>
              <a:prstDash val="solid"/>
              <a:round/>
              <a:tailEnd type="triangle" w="med" len="med"/>
            </a:ln>
            <a:effectLst>
              <a:outerShdw sx="100000" sy="100000" kx="0" ky="0" algn="b" rotWithShape="0" blurRad="0" dist="17961" dir="2700000">
                <a:srgbClr val="969696"/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618" name="Group 54"/>
          <p:cNvGrpSpPr/>
          <p:nvPr/>
        </p:nvGrpSpPr>
        <p:grpSpPr>
          <a:xfrm>
            <a:off x="8755062" y="3276600"/>
            <a:ext cx="508125" cy="1208088"/>
            <a:chOff x="0" y="0"/>
            <a:chExt cx="508124" cy="1208087"/>
          </a:xfrm>
        </p:grpSpPr>
        <p:sp>
          <p:nvSpPr>
            <p:cNvPr id="616" name="Rectangle 39"/>
            <p:cNvSpPr txBox="1"/>
            <p:nvPr/>
          </p:nvSpPr>
          <p:spPr>
            <a:xfrm>
              <a:off x="0" y="839787"/>
              <a:ext cx="508125" cy="368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sx="100000" sy="100000" kx="0" ky="0" algn="b" rotWithShape="0" blurRad="0" dist="17961" dir="2700000">
                <a:srgbClr val="969696"/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4450" tIns="44450" rIns="44450" bIns="44450" numCol="1" anchor="t">
              <a:spAutoFit/>
            </a:bodyPr>
            <a:lstStyle>
              <a:lvl1pPr defTabSz="762000">
                <a:lnSpc>
                  <a:spcPct val="90000"/>
                </a:lnSpc>
                <a:defRPr b="1">
                  <a:solidFill>
                    <a:srgbClr val="990099"/>
                  </a:solidFill>
                </a:defRPr>
              </a:lvl1pPr>
            </a:lstStyle>
            <a:p>
              <a:pPr/>
              <a:r>
                <a:t>fact</a:t>
              </a:r>
            </a:p>
          </p:txBody>
        </p:sp>
        <p:sp>
          <p:nvSpPr>
            <p:cNvPr id="617" name="Line 44"/>
            <p:cNvSpPr/>
            <p:nvPr/>
          </p:nvSpPr>
          <p:spPr>
            <a:xfrm flipV="1">
              <a:off x="249237" y="0"/>
              <a:ext cx="1" cy="765175"/>
            </a:xfrm>
            <a:prstGeom prst="line">
              <a:avLst/>
            </a:prstGeom>
            <a:noFill/>
            <a:ln w="25400" cap="flat">
              <a:solidFill>
                <a:srgbClr val="FF0000"/>
              </a:solidFill>
              <a:prstDash val="solid"/>
              <a:round/>
              <a:tailEnd type="triangle" w="med" len="med"/>
            </a:ln>
            <a:effectLst>
              <a:outerShdw sx="100000" sy="100000" kx="0" ky="0" algn="b" rotWithShape="0" blurRad="0" dist="17961" dir="2700000">
                <a:srgbClr val="969696"/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621" name="Group 51"/>
          <p:cNvGrpSpPr/>
          <p:nvPr/>
        </p:nvGrpSpPr>
        <p:grpSpPr>
          <a:xfrm>
            <a:off x="3416301" y="4205288"/>
            <a:ext cx="1460922" cy="901700"/>
            <a:chOff x="0" y="0"/>
            <a:chExt cx="1460921" cy="901699"/>
          </a:xfrm>
        </p:grpSpPr>
        <p:sp>
          <p:nvSpPr>
            <p:cNvPr id="619" name="Line 45"/>
            <p:cNvSpPr/>
            <p:nvPr/>
          </p:nvSpPr>
          <p:spPr>
            <a:xfrm flipV="1">
              <a:off x="669925" y="0"/>
              <a:ext cx="1" cy="458788"/>
            </a:xfrm>
            <a:prstGeom prst="line">
              <a:avLst/>
            </a:prstGeom>
            <a:noFill/>
            <a:ln w="25400" cap="flat">
              <a:solidFill>
                <a:srgbClr val="FF0000"/>
              </a:solidFill>
              <a:prstDash val="solid"/>
              <a:round/>
              <a:tailEnd type="triangle" w="med" len="med"/>
            </a:ln>
            <a:effectLst>
              <a:outerShdw sx="100000" sy="100000" kx="0" ky="0" algn="b" rotWithShape="0" blurRad="0" dist="17961" dir="2700000">
                <a:srgbClr val="969696"/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620" name="Rectangle 46"/>
            <p:cNvSpPr txBox="1"/>
            <p:nvPr/>
          </p:nvSpPr>
          <p:spPr>
            <a:xfrm>
              <a:off x="0" y="533399"/>
              <a:ext cx="1460922" cy="368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sx="100000" sy="100000" kx="0" ky="0" algn="b" rotWithShape="0" blurRad="0" dist="17961" dir="2700000">
                <a:srgbClr val="969696"/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4450" tIns="44450" rIns="44450" bIns="44450" numCol="1" anchor="t">
              <a:spAutoFit/>
            </a:bodyPr>
            <a:lstStyle>
              <a:lvl1pPr defTabSz="762000">
                <a:lnSpc>
                  <a:spcPct val="90000"/>
                </a:lnSpc>
                <a:defRPr b="1">
                  <a:solidFill>
                    <a:srgbClr val="990099"/>
                  </a:solidFill>
                </a:defRPr>
              </a:lvl1pPr>
            </a:lstStyle>
            <a:p>
              <a:pPr/>
              <a:r>
                <a:t>empty query</a:t>
              </a:r>
            </a:p>
          </p:txBody>
        </p:sp>
      </p:grpSp>
      <p:grpSp>
        <p:nvGrpSpPr>
          <p:cNvPr id="624" name="Group 52"/>
          <p:cNvGrpSpPr/>
          <p:nvPr/>
        </p:nvGrpSpPr>
        <p:grpSpPr>
          <a:xfrm>
            <a:off x="4465638" y="3810000"/>
            <a:ext cx="2260799" cy="649212"/>
            <a:chOff x="0" y="0"/>
            <a:chExt cx="2260798" cy="649210"/>
          </a:xfrm>
        </p:grpSpPr>
        <p:sp>
          <p:nvSpPr>
            <p:cNvPr id="622" name="Rectangle 47"/>
            <p:cNvSpPr txBox="1"/>
            <p:nvPr/>
          </p:nvSpPr>
          <p:spPr>
            <a:xfrm>
              <a:off x="0" y="280910"/>
              <a:ext cx="2260799" cy="368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sx="100000" sy="100000" kx="0" ky="0" algn="b" rotWithShape="0" blurRad="0" dist="17961" dir="2700000">
                <a:srgbClr val="969696"/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4450" tIns="44450" rIns="44450" bIns="44450" numCol="1" anchor="t">
              <a:spAutoFit/>
            </a:bodyPr>
            <a:lstStyle>
              <a:lvl1pPr defTabSz="762000">
                <a:lnSpc>
                  <a:spcPct val="90000"/>
                </a:lnSpc>
                <a:defRPr b="1">
                  <a:solidFill>
                    <a:srgbClr val="990099"/>
                  </a:solidFill>
                </a:defRPr>
              </a:lvl1pPr>
            </a:lstStyle>
            <a:p>
              <a:pPr/>
              <a:r>
                <a:t>answer substitution</a:t>
              </a:r>
            </a:p>
          </p:txBody>
        </p:sp>
        <p:sp>
          <p:nvSpPr>
            <p:cNvPr id="623" name="Line 48"/>
            <p:cNvSpPr/>
            <p:nvPr/>
          </p:nvSpPr>
          <p:spPr>
            <a:xfrm flipV="1">
              <a:off x="809625" y="0"/>
              <a:ext cx="1" cy="262599"/>
            </a:xfrm>
            <a:prstGeom prst="line">
              <a:avLst/>
            </a:prstGeom>
            <a:noFill/>
            <a:ln w="25400" cap="flat">
              <a:solidFill>
                <a:srgbClr val="FF0000"/>
              </a:solidFill>
              <a:prstDash val="solid"/>
              <a:round/>
              <a:tailEnd type="triangle" w="med" len="med"/>
            </a:ln>
            <a:effectLst>
              <a:outerShdw sx="100000" sy="100000" kx="0" ky="0" algn="b" rotWithShape="0" blurRad="0" dist="17961" dir="2700000">
                <a:srgbClr val="969696"/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628" name="Group 56"/>
          <p:cNvGrpSpPr/>
          <p:nvPr/>
        </p:nvGrpSpPr>
        <p:grpSpPr>
          <a:xfrm>
            <a:off x="6446838" y="2362200"/>
            <a:ext cx="1409465" cy="2730500"/>
            <a:chOff x="0" y="0"/>
            <a:chExt cx="1409464" cy="2730500"/>
          </a:xfrm>
        </p:grpSpPr>
        <p:sp>
          <p:nvSpPr>
            <p:cNvPr id="625" name="Rectangle 40"/>
            <p:cNvSpPr txBox="1"/>
            <p:nvPr/>
          </p:nvSpPr>
          <p:spPr>
            <a:xfrm>
              <a:off x="0" y="2362200"/>
              <a:ext cx="1409465" cy="3683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sx="100000" sy="100000" kx="0" ky="0" algn="b" rotWithShape="0" blurRad="0" dist="17961" dir="2700000">
                <a:srgbClr val="969696"/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4450" tIns="44450" rIns="44450" bIns="44450" numCol="1" anchor="t">
              <a:spAutoFit/>
            </a:bodyPr>
            <a:lstStyle>
              <a:lvl1pPr defTabSz="762000">
                <a:lnSpc>
                  <a:spcPct val="90000"/>
                </a:lnSpc>
                <a:defRPr b="1">
                  <a:solidFill>
                    <a:srgbClr val="990099"/>
                  </a:solidFill>
                </a:defRPr>
              </a:lvl1pPr>
            </a:lstStyle>
            <a:p>
              <a:pPr/>
              <a:r>
                <a:t>substitution</a:t>
              </a:r>
            </a:p>
          </p:txBody>
        </p:sp>
        <p:sp>
          <p:nvSpPr>
            <p:cNvPr id="626" name="Line 43"/>
            <p:cNvSpPr/>
            <p:nvPr/>
          </p:nvSpPr>
          <p:spPr>
            <a:xfrm flipV="1">
              <a:off x="598487" y="1368425"/>
              <a:ext cx="1" cy="917575"/>
            </a:xfrm>
            <a:prstGeom prst="line">
              <a:avLst/>
            </a:prstGeom>
            <a:noFill/>
            <a:ln w="25400" cap="flat">
              <a:solidFill>
                <a:srgbClr val="FF0000"/>
              </a:solidFill>
              <a:prstDash val="solid"/>
              <a:round/>
              <a:tailEnd type="triangle" w="med" len="med"/>
            </a:ln>
            <a:effectLst>
              <a:outerShdw sx="100000" sy="100000" kx="0" ky="0" algn="b" rotWithShape="0" blurRad="0" dist="17961" dir="2700000">
                <a:srgbClr val="969696"/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627" name="Line 55"/>
            <p:cNvSpPr/>
            <p:nvPr/>
          </p:nvSpPr>
          <p:spPr>
            <a:xfrm flipV="1">
              <a:off x="750887" y="0"/>
              <a:ext cx="1" cy="2286000"/>
            </a:xfrm>
            <a:prstGeom prst="line">
              <a:avLst/>
            </a:prstGeom>
            <a:noFill/>
            <a:ln w="25400" cap="flat">
              <a:solidFill>
                <a:srgbClr val="FF0000"/>
              </a:solidFill>
              <a:prstDash val="solid"/>
              <a:round/>
              <a:tailEnd type="triangle" w="med" len="med"/>
            </a:ln>
            <a:effectLst>
              <a:outerShdw sx="100000" sy="100000" kx="0" ky="0" algn="b" rotWithShape="0" blurRad="0" dist="17961" dir="2700000">
                <a:srgbClr val="969696"/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632" name="Group 58"/>
          <p:cNvGrpSpPr/>
          <p:nvPr/>
        </p:nvGrpSpPr>
        <p:grpSpPr>
          <a:xfrm>
            <a:off x="3475038" y="533400"/>
            <a:ext cx="724112" cy="1981200"/>
            <a:chOff x="0" y="0"/>
            <a:chExt cx="724110" cy="1981199"/>
          </a:xfrm>
        </p:grpSpPr>
        <p:sp>
          <p:nvSpPr>
            <p:cNvPr id="629" name="Rectangle 38"/>
            <p:cNvSpPr txBox="1"/>
            <p:nvPr/>
          </p:nvSpPr>
          <p:spPr>
            <a:xfrm>
              <a:off x="0" y="0"/>
              <a:ext cx="724111" cy="3683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sx="100000" sy="100000" kx="0" ky="0" algn="b" rotWithShape="0" blurRad="0" dist="17961" dir="2700000">
                <a:srgbClr val="969696"/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4450" tIns="44450" rIns="44450" bIns="44450" numCol="1" anchor="t">
              <a:spAutoFit/>
            </a:bodyPr>
            <a:lstStyle>
              <a:lvl1pPr defTabSz="762000">
                <a:lnSpc>
                  <a:spcPct val="90000"/>
                </a:lnSpc>
                <a:defRPr b="1">
                  <a:solidFill>
                    <a:srgbClr val="990099"/>
                  </a:solidFill>
                </a:defRPr>
              </a:lvl1pPr>
            </a:lstStyle>
            <a:p>
              <a:pPr/>
              <a:r>
                <a:t>query</a:t>
              </a:r>
            </a:p>
          </p:txBody>
        </p:sp>
        <p:sp>
          <p:nvSpPr>
            <p:cNvPr id="630" name="Line 41"/>
            <p:cNvSpPr/>
            <p:nvPr/>
          </p:nvSpPr>
          <p:spPr>
            <a:xfrm flipH="1">
              <a:off x="504825" y="320675"/>
              <a:ext cx="1" cy="433388"/>
            </a:xfrm>
            <a:prstGeom prst="line">
              <a:avLst/>
            </a:prstGeom>
            <a:noFill/>
            <a:ln w="25400" cap="flat">
              <a:solidFill>
                <a:srgbClr val="FF0000"/>
              </a:solidFill>
              <a:prstDash val="solid"/>
              <a:round/>
              <a:tailEnd type="triangle" w="med" len="med"/>
            </a:ln>
            <a:effectLst>
              <a:outerShdw sx="100000" sy="100000" kx="0" ky="0" algn="b" rotWithShape="0" blurRad="0" dist="17961" dir="2700000">
                <a:srgbClr val="969696"/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631" name="Line 57"/>
            <p:cNvSpPr/>
            <p:nvPr/>
          </p:nvSpPr>
          <p:spPr>
            <a:xfrm flipH="1">
              <a:off x="258762" y="328612"/>
              <a:ext cx="1" cy="1652588"/>
            </a:xfrm>
            <a:prstGeom prst="line">
              <a:avLst/>
            </a:prstGeom>
            <a:noFill/>
            <a:ln w="25400" cap="flat">
              <a:solidFill>
                <a:srgbClr val="FF0000"/>
              </a:solidFill>
              <a:prstDash val="solid"/>
              <a:round/>
              <a:tailEnd type="triangle" w="med" len="med"/>
            </a:ln>
            <a:effectLst>
              <a:outerShdw sx="100000" sy="100000" kx="0" ky="0" algn="b" rotWithShape="0" blurRad="0" dist="17961" dir="2700000">
                <a:srgbClr val="969696"/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633" name="Rectangle 14"/>
          <p:cNvSpPr txBox="1"/>
          <p:nvPr/>
        </p:nvSpPr>
        <p:spPr>
          <a:xfrm>
            <a:off x="2835275" y="1371600"/>
            <a:ext cx="3515916" cy="30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4450" tIns="44450" rIns="44450" bIns="44450">
            <a:spAutoFit/>
          </a:bodyPr>
          <a:lstStyle/>
          <a:p>
            <a:pPr defTabSz="762000">
              <a:lnSpc>
                <a:spcPct val="90000"/>
              </a:lnSpc>
              <a:defRPr b="1" sz="1400">
                <a:solidFill>
                  <a:srgbClr val="FF0000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?-nearby(tottenham_court_road,</a:t>
            </a:r>
            <a:r>
              <a:rPr>
                <a:solidFill>
                  <a:srgbClr val="00CC99"/>
                </a:solidFill>
              </a:rPr>
              <a:t>W</a:t>
            </a:r>
            <a:r>
              <a:t>)</a:t>
            </a:r>
          </a:p>
        </p:txBody>
      </p:sp>
      <p:sp>
        <p:nvSpPr>
          <p:cNvPr id="634" name="Rectangle 15"/>
          <p:cNvSpPr txBox="1"/>
          <p:nvPr/>
        </p:nvSpPr>
        <p:spPr>
          <a:xfrm>
            <a:off x="5947754" y="1660525"/>
            <a:ext cx="3836009" cy="30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4450" tIns="44450" rIns="44450" bIns="44450">
            <a:spAutoFit/>
          </a:bodyPr>
          <a:lstStyle>
            <a:lvl1pPr algn="r" defTabSz="762000">
              <a:lnSpc>
                <a:spcPct val="90000"/>
              </a:lnSpc>
              <a:defRPr b="1" sz="1400">
                <a:solidFill>
                  <a:schemeClr val="accent1"/>
                </a:solidFill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/>
            <a:r>
              <a:t>nearby(X1,Y1):-connected(X1,Y1,L1) </a:t>
            </a:r>
          </a:p>
        </p:txBody>
      </p:sp>
      <p:sp>
        <p:nvSpPr>
          <p:cNvPr id="635" name="Rectangle 22"/>
          <p:cNvSpPr txBox="1"/>
          <p:nvPr/>
        </p:nvSpPr>
        <p:spPr>
          <a:xfrm>
            <a:off x="3232150" y="0"/>
            <a:ext cx="736973" cy="241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4450" tIns="44450" rIns="44450" bIns="44450">
            <a:spAutoFit/>
          </a:bodyPr>
          <a:lstStyle>
            <a:lvl1pPr defTabSz="762000">
              <a:lnSpc>
                <a:spcPct val="90000"/>
              </a:lnSpc>
              <a:defRPr sz="1000"/>
            </a:lvl1pPr>
          </a:lstStyle>
          <a:p>
            <a:pPr/>
            <a:r>
              <a:t>Fig.1.2, p.7</a:t>
            </a:r>
          </a:p>
        </p:txBody>
      </p:sp>
      <p:sp>
        <p:nvSpPr>
          <p:cNvPr id="636" name="Rectangle 23"/>
          <p:cNvSpPr txBox="1"/>
          <p:nvPr>
            <p:ph type="title"/>
          </p:nvPr>
        </p:nvSpPr>
        <p:spPr>
          <a:xfrm>
            <a:off x="563034" y="6321426"/>
            <a:ext cx="11628967" cy="544514"/>
          </a:xfrm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r>
              <a:t>Proof tree</a:t>
            </a:r>
          </a:p>
        </p:txBody>
      </p:sp>
      <p:sp>
        <p:nvSpPr>
          <p:cNvPr id="637" name="Rectangle 6"/>
          <p:cNvSpPr txBox="1"/>
          <p:nvPr/>
        </p:nvSpPr>
        <p:spPr>
          <a:xfrm>
            <a:off x="5972175" y="2819400"/>
            <a:ext cx="3506789" cy="499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450" tIns="44450" rIns="44450" bIns="44450">
            <a:spAutoFit/>
          </a:bodyPr>
          <a:lstStyle/>
          <a:p>
            <a:pPr algn="r" defTabSz="762000">
              <a:lnSpc>
                <a:spcPct val="90000"/>
              </a:lnSpc>
              <a:defRPr b="1" sz="1400">
                <a:solidFill>
                  <a:schemeClr val="accent1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connected(tottenham_court_road,</a:t>
            </a:r>
            <a:br/>
            <a:r>
              <a:t>leicester_square,northern)</a:t>
            </a:r>
          </a:p>
        </p:txBody>
      </p:sp>
      <p:grpSp>
        <p:nvGrpSpPr>
          <p:cNvPr id="642" name="Group 36"/>
          <p:cNvGrpSpPr/>
          <p:nvPr/>
        </p:nvGrpSpPr>
        <p:grpSpPr>
          <a:xfrm>
            <a:off x="3944938" y="2832100"/>
            <a:ext cx="3942371" cy="1382714"/>
            <a:chOff x="0" y="0"/>
            <a:chExt cx="3942370" cy="1382712"/>
          </a:xfrm>
        </p:grpSpPr>
        <p:sp>
          <p:nvSpPr>
            <p:cNvPr id="638" name="Line 11"/>
            <p:cNvSpPr/>
            <p:nvPr/>
          </p:nvSpPr>
          <p:spPr>
            <a:xfrm flipV="1">
              <a:off x="320675" y="461962"/>
              <a:ext cx="2592388" cy="581026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639" name="Rectangle 8"/>
            <p:cNvSpPr txBox="1"/>
            <p:nvPr/>
          </p:nvSpPr>
          <p:spPr>
            <a:xfrm>
              <a:off x="0" y="1077912"/>
              <a:ext cx="314995" cy="304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4450" tIns="44450" rIns="44450" bIns="44450" numCol="1" anchor="t">
              <a:spAutoFit/>
            </a:bodyPr>
            <a:lstStyle>
              <a:lvl1pPr defTabSz="762000">
                <a:lnSpc>
                  <a:spcPct val="90000"/>
                </a:lnSpc>
                <a:defRPr b="1" sz="1400">
                  <a:solidFill>
                    <a:srgbClr val="FF0000"/>
                  </a:solidFill>
                  <a:latin typeface="Courier"/>
                  <a:ea typeface="Courier"/>
                  <a:cs typeface="Courier"/>
                  <a:sym typeface="Courier"/>
                </a:defRPr>
              </a:lvl1pPr>
            </a:lstStyle>
            <a:p>
              <a:pPr/>
              <a:r>
                <a:t>[]</a:t>
              </a:r>
            </a:p>
          </p:txBody>
        </p:sp>
        <p:sp>
          <p:nvSpPr>
            <p:cNvPr id="640" name="Line 9"/>
            <p:cNvSpPr/>
            <p:nvPr/>
          </p:nvSpPr>
          <p:spPr>
            <a:xfrm flipH="1">
              <a:off x="46037" y="0"/>
              <a:ext cx="1" cy="105410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641" name="Rectangle 7"/>
            <p:cNvSpPr txBox="1"/>
            <p:nvPr/>
          </p:nvSpPr>
          <p:spPr>
            <a:xfrm>
              <a:off x="106362" y="614362"/>
              <a:ext cx="3836009" cy="304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4450" tIns="44450" rIns="44450" bIns="44450" numCol="1" anchor="t">
              <a:spAutoFit/>
            </a:bodyPr>
            <a:lstStyle/>
            <a:p>
              <a:pPr defTabSz="762000">
                <a:lnSpc>
                  <a:spcPct val="90000"/>
                </a:lnSpc>
                <a:defRPr b="1" sz="1400">
                  <a:latin typeface="Courier"/>
                  <a:ea typeface="Courier"/>
                  <a:cs typeface="Courier"/>
                  <a:sym typeface="Courier"/>
                </a:defRPr>
              </a:pPr>
              <a:r>
                <a:t>{</a:t>
              </a:r>
              <a:r>
                <a:rPr>
                  <a:solidFill>
                    <a:srgbClr val="00CC99"/>
                  </a:solidFill>
                </a:rPr>
                <a:t>W-&gt;leicester_square</a:t>
              </a:r>
              <a:r>
                <a:t>, </a:t>
              </a:r>
              <a:r>
                <a:rPr>
                  <a:solidFill>
                    <a:srgbClr val="FF0000"/>
                  </a:solidFill>
                </a:rPr>
                <a:t>L1</a:t>
              </a:r>
              <a:r>
                <a:t>-&gt;</a:t>
              </a:r>
              <a:r>
                <a:rPr>
                  <a:solidFill>
                    <a:schemeClr val="accent1"/>
                  </a:solidFill>
                </a:rPr>
                <a:t>northern</a:t>
              </a:r>
              <a:r>
                <a:t>}</a:t>
              </a:r>
            </a:p>
          </p:txBody>
        </p:sp>
      </p:grpSp>
      <p:grpSp>
        <p:nvGrpSpPr>
          <p:cNvPr id="647" name="Group 25"/>
          <p:cNvGrpSpPr/>
          <p:nvPr/>
        </p:nvGrpSpPr>
        <p:grpSpPr>
          <a:xfrm>
            <a:off x="2835275" y="1676400"/>
            <a:ext cx="4838638" cy="1203327"/>
            <a:chOff x="0" y="0"/>
            <a:chExt cx="4838637" cy="1203325"/>
          </a:xfrm>
        </p:grpSpPr>
        <p:sp>
          <p:nvSpPr>
            <p:cNvPr id="643" name="Rectangle 4"/>
            <p:cNvSpPr txBox="1"/>
            <p:nvPr/>
          </p:nvSpPr>
          <p:spPr>
            <a:xfrm>
              <a:off x="0" y="898525"/>
              <a:ext cx="4156100" cy="304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4450" tIns="44450" rIns="44450" bIns="44450" numCol="1" anchor="t">
              <a:spAutoFit/>
            </a:bodyPr>
            <a:lstStyle/>
            <a:p>
              <a:pPr defTabSz="762000">
                <a:lnSpc>
                  <a:spcPct val="90000"/>
                </a:lnSpc>
                <a:defRPr b="1" sz="1400">
                  <a:solidFill>
                    <a:srgbClr val="FF0000"/>
                  </a:solidFill>
                  <a:latin typeface="Courier"/>
                  <a:ea typeface="Courier"/>
                  <a:cs typeface="Courier"/>
                  <a:sym typeface="Courier"/>
                </a:defRPr>
              </a:pPr>
              <a:r>
                <a:t>?-connected(tottenham_court_road,</a:t>
              </a:r>
              <a:r>
                <a:rPr>
                  <a:solidFill>
                    <a:srgbClr val="00CC99"/>
                  </a:solidFill>
                </a:rPr>
                <a:t>W</a:t>
              </a:r>
              <a:r>
                <a:t>,L1)</a:t>
              </a:r>
            </a:p>
          </p:txBody>
        </p:sp>
        <p:sp>
          <p:nvSpPr>
            <p:cNvPr id="644" name="Line 18"/>
            <p:cNvSpPr/>
            <p:nvPr/>
          </p:nvSpPr>
          <p:spPr>
            <a:xfrm flipH="1">
              <a:off x="1155700" y="0"/>
              <a:ext cx="1" cy="83820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645" name="Line 19"/>
            <p:cNvSpPr/>
            <p:nvPr/>
          </p:nvSpPr>
          <p:spPr>
            <a:xfrm flipV="1">
              <a:off x="1430337" y="252412"/>
              <a:ext cx="2592388" cy="579439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646" name="Rectangle 17"/>
            <p:cNvSpPr txBox="1"/>
            <p:nvPr/>
          </p:nvSpPr>
          <p:spPr>
            <a:xfrm>
              <a:off x="1216024" y="403225"/>
              <a:ext cx="3622614" cy="304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4450" tIns="44450" rIns="44450" bIns="44450" numCol="1" anchor="t">
              <a:spAutoFit/>
            </a:bodyPr>
            <a:lstStyle/>
            <a:p>
              <a:pPr defTabSz="762000">
                <a:lnSpc>
                  <a:spcPct val="90000"/>
                </a:lnSpc>
                <a:defRPr b="1" sz="1400">
                  <a:latin typeface="Courier"/>
                  <a:ea typeface="Courier"/>
                  <a:cs typeface="Courier"/>
                  <a:sym typeface="Courier"/>
                </a:defRPr>
              </a:pPr>
              <a:r>
                <a:t>{</a:t>
              </a:r>
              <a:r>
                <a:rPr>
                  <a:solidFill>
                    <a:schemeClr val="accent1"/>
                  </a:solidFill>
                </a:rPr>
                <a:t>X1</a:t>
              </a:r>
              <a:r>
                <a:t>-&gt;</a:t>
              </a:r>
              <a:r>
                <a:rPr>
                  <a:solidFill>
                    <a:srgbClr val="FF0000"/>
                  </a:solidFill>
                </a:rPr>
                <a:t>tottenham_court_road</a:t>
              </a:r>
              <a:r>
                <a:t>, </a:t>
              </a:r>
              <a:r>
                <a:rPr>
                  <a:solidFill>
                    <a:schemeClr val="accent1"/>
                  </a:solidFill>
                </a:rPr>
                <a:t>Y1</a:t>
              </a:r>
              <a:r>
                <a:t>-&gt;</a:t>
              </a:r>
              <a:r>
                <a:rPr>
                  <a:solidFill>
                    <a:srgbClr val="00CC99"/>
                  </a:solidFill>
                </a:rPr>
                <a:t>W</a:t>
              </a:r>
              <a:r>
                <a:t>}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3" dur="500"/>
                                        <p:tgtEl>
                                          <p:spTgt spid="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Subtype="2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1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24" dur="500"/>
                                        <p:tgtEl>
                                          <p:spTgt spid="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entr" nodeType="click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click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18" grpId="8"/>
      <p:bldP build="whole" bldLvl="1" animBg="1" rev="0" advAuto="0" spid="628" grpId="7"/>
      <p:bldP build="whole" bldLvl="1" animBg="1" rev="0" advAuto="0" spid="642" grpId="4"/>
      <p:bldP build="whole" bldLvl="1" animBg="1" rev="0" advAuto="0" spid="634" grpId="1"/>
      <p:bldP build="whole" bldLvl="1" animBg="1" rev="0" advAuto="0" spid="621" grpId="9"/>
      <p:bldP build="whole" bldLvl="1" animBg="1" rev="0" advAuto="0" spid="615" grpId="6"/>
      <p:bldP build="whole" bldLvl="1" animBg="1" rev="0" advAuto="0" spid="647" grpId="2"/>
      <p:bldP build="whole" bldLvl="1" animBg="1" rev="0" advAuto="0" spid="637" grpId="3"/>
      <p:bldP build="whole" bldLvl="1" animBg="1" rev="0" advAuto="0" spid="632" grpId="5"/>
      <p:bldP build="whole" bldLvl="1" animBg="1" rev="0" advAuto="0" spid="624" grpId="1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Footer Placeholder 3"/>
          <p:cNvSpPr txBox="1"/>
          <p:nvPr/>
        </p:nvSpPr>
        <p:spPr>
          <a:xfrm>
            <a:off x="45720" y="-1"/>
            <a:ext cx="2344846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90000"/>
              </a:lnSpc>
              <a:defRPr b="1" sz="1000"/>
            </a:pPr>
            <a:r>
              <a:t>Simply Logical</a:t>
            </a:r>
            <a:r>
              <a:rPr b="0"/>
              <a:t> – Chapter 1</a:t>
            </a:r>
            <a:r>
              <a:rPr b="0" i="1"/>
              <a:t> </a:t>
            </a:r>
          </a:p>
        </p:txBody>
      </p:sp>
      <p:sp>
        <p:nvSpPr>
          <p:cNvPr id="650" name="Date Placeholder 4"/>
          <p:cNvSpPr txBox="1"/>
          <p:nvPr/>
        </p:nvSpPr>
        <p:spPr>
          <a:xfrm>
            <a:off x="8944186" y="-1"/>
            <a:ext cx="3202094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lnSpc>
                <a:spcPct val="90000"/>
              </a:lnSpc>
              <a:defRPr b="1" sz="1000">
                <a:solidFill>
                  <a:srgbClr val="202020"/>
                </a:solidFill>
              </a:defRPr>
            </a:lvl1pPr>
          </a:lstStyle>
          <a:p>
            <a:pPr/>
            <a:r>
              <a:t>© Peter Flach 2000</a:t>
            </a:r>
          </a:p>
        </p:txBody>
      </p:sp>
      <p:sp>
        <p:nvSpPr>
          <p:cNvPr id="651" name="Rectangle 47"/>
          <p:cNvSpPr txBox="1"/>
          <p:nvPr/>
        </p:nvSpPr>
        <p:spPr>
          <a:xfrm>
            <a:off x="3232150" y="0"/>
            <a:ext cx="278148" cy="241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4450" tIns="44450" rIns="44450" bIns="44450">
            <a:spAutoFit/>
          </a:bodyPr>
          <a:lstStyle>
            <a:lvl1pPr defTabSz="762000">
              <a:lnSpc>
                <a:spcPct val="90000"/>
              </a:lnSpc>
              <a:defRPr sz="1000"/>
            </a:lvl1pPr>
          </a:lstStyle>
          <a:p>
            <a:pPr/>
            <a:r>
              <a:t>p.8</a:t>
            </a:r>
          </a:p>
        </p:txBody>
      </p:sp>
      <p:sp>
        <p:nvSpPr>
          <p:cNvPr id="652" name="Rectangle 48"/>
          <p:cNvSpPr txBox="1"/>
          <p:nvPr>
            <p:ph type="title"/>
          </p:nvPr>
        </p:nvSpPr>
        <p:spPr>
          <a:xfrm>
            <a:off x="563034" y="6321426"/>
            <a:ext cx="11628967" cy="544514"/>
          </a:xfrm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r>
              <a:t>Recursion (1)</a:t>
            </a:r>
          </a:p>
        </p:txBody>
      </p:sp>
      <p:sp>
        <p:nvSpPr>
          <p:cNvPr id="653" name="Rectangle 55"/>
          <p:cNvSpPr txBox="1"/>
          <p:nvPr>
            <p:ph type="body" idx="1"/>
          </p:nvPr>
        </p:nvSpPr>
        <p:spPr>
          <a:xfrm>
            <a:off x="2362200" y="954087"/>
            <a:ext cx="8077200" cy="4760913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>
                <a:effectLst/>
              </a:defRPr>
            </a:pPr>
            <a:r>
              <a:t>A station is reachable from another if they are on the same line, or with one, two, … changes: </a:t>
            </a:r>
          </a:p>
          <a:p>
            <a:pPr lvl="1">
              <a:spcBef>
                <a:spcPts val="2100"/>
              </a:spcBef>
              <a:defRPr sz="1800">
                <a:effectLst/>
                <a:latin typeface="Courier"/>
                <a:ea typeface="Courier"/>
                <a:cs typeface="Courier"/>
                <a:sym typeface="Courier"/>
              </a:defRPr>
            </a:pPr>
            <a:r>
              <a:t>reachable(X,Y):-connected(X,Y,L).</a:t>
            </a:r>
            <a:br/>
            <a:r>
              <a:t>reachable(X,Y):-connected(X,Z,L1),connected(Z,Y,L2).</a:t>
            </a:r>
            <a:br/>
            <a:r>
              <a:t>reachable(X,Y):-connected(X,Z1,L1),connected(Z1,Z2,L2),</a:t>
            </a:r>
            <a:br/>
            <a:r>
              <a:t>                connected(Z2,Y,L3).</a:t>
            </a:r>
            <a:br/>
            <a:r>
              <a:t>…</a:t>
            </a:r>
          </a:p>
          <a:p>
            <a:pPr marL="0" indent="0">
              <a:buSzTx/>
              <a:buNone/>
              <a:defRPr>
                <a:effectLst/>
              </a:defRPr>
            </a:pPr>
            <a:r>
              <a:t>or better</a:t>
            </a:r>
          </a:p>
          <a:p>
            <a:pPr lvl="1">
              <a:spcBef>
                <a:spcPts val="2100"/>
              </a:spcBef>
              <a:defRPr sz="1800">
                <a:effectLst/>
                <a:latin typeface="Courier"/>
                <a:ea typeface="Courier"/>
                <a:cs typeface="Courier"/>
                <a:sym typeface="Courier"/>
              </a:defRPr>
            </a:pPr>
            <a:r>
              <a:t>reachable(X,Y):-connected(X,Y,L).</a:t>
            </a:r>
            <a:br/>
            <a:r>
              <a:t>reachable(X,Y):-connected(X,Z,L),reachable(Z,Y).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5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653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Footer Placeholder 3"/>
          <p:cNvSpPr txBox="1"/>
          <p:nvPr/>
        </p:nvSpPr>
        <p:spPr>
          <a:xfrm>
            <a:off x="45720" y="-1"/>
            <a:ext cx="2344846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90000"/>
              </a:lnSpc>
              <a:defRPr b="1" sz="1000"/>
            </a:pPr>
            <a:r>
              <a:t>Simply Logical</a:t>
            </a:r>
            <a:r>
              <a:rPr b="0"/>
              <a:t> – Chapter 1</a:t>
            </a:r>
            <a:r>
              <a:rPr b="0" i="1"/>
              <a:t> </a:t>
            </a:r>
          </a:p>
        </p:txBody>
      </p:sp>
      <p:sp>
        <p:nvSpPr>
          <p:cNvPr id="656" name="Date Placeholder 4"/>
          <p:cNvSpPr txBox="1"/>
          <p:nvPr/>
        </p:nvSpPr>
        <p:spPr>
          <a:xfrm>
            <a:off x="8944186" y="-1"/>
            <a:ext cx="3202094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lnSpc>
                <a:spcPct val="90000"/>
              </a:lnSpc>
              <a:defRPr b="1" sz="1000">
                <a:solidFill>
                  <a:srgbClr val="202020"/>
                </a:solidFill>
              </a:defRPr>
            </a:lvl1pPr>
          </a:lstStyle>
          <a:p>
            <a:pPr/>
            <a:r>
              <a:t>© Peter Flach 2000</a:t>
            </a:r>
          </a:p>
        </p:txBody>
      </p:sp>
      <p:sp>
        <p:nvSpPr>
          <p:cNvPr id="657" name="Rectangle 1026"/>
          <p:cNvSpPr txBox="1"/>
          <p:nvPr/>
        </p:nvSpPr>
        <p:spPr>
          <a:xfrm>
            <a:off x="2865436" y="295275"/>
            <a:ext cx="2479428" cy="266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4450" tIns="44450" rIns="44450" bIns="44450">
            <a:spAutoFit/>
          </a:bodyPr>
          <a:lstStyle/>
          <a:p>
            <a:pPr defTabSz="762000">
              <a:lnSpc>
                <a:spcPct val="90000"/>
              </a:lnSpc>
              <a:defRPr b="1" sz="1200">
                <a:solidFill>
                  <a:srgbClr val="FF0000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:-reachable(bond_street,</a:t>
            </a:r>
            <a:r>
              <a:rPr>
                <a:solidFill>
                  <a:srgbClr val="00CC99"/>
                </a:solidFill>
              </a:rPr>
              <a:t>W</a:t>
            </a:r>
            <a:r>
              <a:t>)</a:t>
            </a:r>
          </a:p>
        </p:txBody>
      </p:sp>
      <p:sp>
        <p:nvSpPr>
          <p:cNvPr id="658" name="Rectangle 1027"/>
          <p:cNvSpPr txBox="1"/>
          <p:nvPr/>
        </p:nvSpPr>
        <p:spPr>
          <a:xfrm>
            <a:off x="6129337" y="295275"/>
            <a:ext cx="3576886" cy="4267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4450" tIns="44450" rIns="44450" bIns="44450">
            <a:spAutoFit/>
          </a:bodyPr>
          <a:lstStyle/>
          <a:p>
            <a:pPr defTabSz="762000">
              <a:lnSpc>
                <a:spcPct val="90000"/>
              </a:lnSpc>
              <a:defRPr b="1" sz="1200">
                <a:solidFill>
                  <a:schemeClr val="accent1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reachable(X1,Y1):-connected(X1,Z1,L1),</a:t>
            </a:r>
            <a:endParaRPr sz="2400">
              <a:latin typeface="Times Roman"/>
              <a:ea typeface="Times Roman"/>
              <a:cs typeface="Times Roman"/>
              <a:sym typeface="Times Roman"/>
            </a:endParaRPr>
          </a:p>
          <a:p>
            <a:pPr defTabSz="762000">
              <a:lnSpc>
                <a:spcPct val="90000"/>
              </a:lnSpc>
              <a:defRPr b="1" sz="1200">
                <a:solidFill>
                  <a:schemeClr val="accent1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                  reachable(Z1,Y1)</a:t>
            </a:r>
          </a:p>
        </p:txBody>
      </p:sp>
      <p:sp>
        <p:nvSpPr>
          <p:cNvPr id="659" name="Rectangle 1028"/>
          <p:cNvSpPr txBox="1"/>
          <p:nvPr/>
        </p:nvSpPr>
        <p:spPr>
          <a:xfrm>
            <a:off x="6330306" y="1046163"/>
            <a:ext cx="2113609" cy="586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4450" tIns="44450" rIns="44450" bIns="44450">
            <a:spAutoFit/>
          </a:bodyPr>
          <a:lstStyle/>
          <a:p>
            <a:pPr algn="r" defTabSz="762000">
              <a:lnSpc>
                <a:spcPct val="90000"/>
              </a:lnSpc>
              <a:defRPr b="1" sz="1200">
                <a:solidFill>
                  <a:schemeClr val="accent1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connected(bond_street,</a:t>
            </a:r>
            <a:endParaRPr sz="2400">
              <a:latin typeface="Times Roman"/>
              <a:ea typeface="Times Roman"/>
              <a:cs typeface="Times Roman"/>
              <a:sym typeface="Times Roman"/>
            </a:endParaRPr>
          </a:p>
          <a:p>
            <a:pPr algn="r" defTabSz="762000">
              <a:lnSpc>
                <a:spcPct val="90000"/>
              </a:lnSpc>
              <a:defRPr b="1" sz="1200">
                <a:solidFill>
                  <a:schemeClr val="accent1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oxford_circus,</a:t>
            </a:r>
            <a:br/>
            <a:r>
              <a:t>central)</a:t>
            </a:r>
          </a:p>
        </p:txBody>
      </p:sp>
      <p:grpSp>
        <p:nvGrpSpPr>
          <p:cNvPr id="664" name="Group 1029"/>
          <p:cNvGrpSpPr/>
          <p:nvPr/>
        </p:nvGrpSpPr>
        <p:grpSpPr>
          <a:xfrm>
            <a:off x="2865437" y="533400"/>
            <a:ext cx="5190532" cy="968059"/>
            <a:chOff x="0" y="0"/>
            <a:chExt cx="5190530" cy="968057"/>
          </a:xfrm>
        </p:grpSpPr>
        <p:sp>
          <p:nvSpPr>
            <p:cNvPr id="660" name="Rectangle 1030"/>
            <p:cNvSpPr txBox="1"/>
            <p:nvPr/>
          </p:nvSpPr>
          <p:spPr>
            <a:xfrm>
              <a:off x="2894013" y="146050"/>
              <a:ext cx="2296518" cy="266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4450" tIns="44450" rIns="44450" bIns="44450" numCol="1" anchor="t">
              <a:spAutoFit/>
            </a:bodyPr>
            <a:lstStyle/>
            <a:p>
              <a:pPr defTabSz="762000">
                <a:lnSpc>
                  <a:spcPct val="90000"/>
                </a:lnSpc>
                <a:defRPr b="1" sz="1200">
                  <a:latin typeface="Courier"/>
                  <a:ea typeface="Courier"/>
                  <a:cs typeface="Courier"/>
                  <a:sym typeface="Courier"/>
                </a:defRPr>
              </a:pPr>
              <a:r>
                <a:t>{</a:t>
              </a:r>
              <a:r>
                <a:rPr>
                  <a:solidFill>
                    <a:schemeClr val="accent1"/>
                  </a:solidFill>
                </a:rPr>
                <a:t>X1</a:t>
              </a:r>
              <a:r>
                <a:t>-&gt;</a:t>
              </a:r>
              <a:r>
                <a:rPr>
                  <a:solidFill>
                    <a:srgbClr val="FF0000"/>
                  </a:solidFill>
                </a:rPr>
                <a:t>bond_street</a:t>
              </a:r>
              <a:r>
                <a:t>, </a:t>
              </a:r>
              <a:r>
                <a:rPr>
                  <a:solidFill>
                    <a:schemeClr val="accent1"/>
                  </a:solidFill>
                </a:rPr>
                <a:t>Y1</a:t>
              </a:r>
              <a:r>
                <a:t>-&gt;</a:t>
              </a:r>
              <a:r>
                <a:rPr>
                  <a:solidFill>
                    <a:srgbClr val="00CC99"/>
                  </a:solidFill>
                </a:rPr>
                <a:t>W</a:t>
              </a:r>
              <a:r>
                <a:t>}</a:t>
              </a:r>
            </a:p>
          </p:txBody>
        </p:sp>
        <p:sp>
          <p:nvSpPr>
            <p:cNvPr id="661" name="Rectangle 1031"/>
            <p:cNvSpPr txBox="1"/>
            <p:nvPr/>
          </p:nvSpPr>
          <p:spPr>
            <a:xfrm>
              <a:off x="0" y="541337"/>
              <a:ext cx="2936702" cy="4267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4450" tIns="44450" rIns="44450" bIns="44450" numCol="1" anchor="t">
              <a:spAutoFit/>
            </a:bodyPr>
            <a:lstStyle/>
            <a:p>
              <a:pPr defTabSz="762000">
                <a:lnSpc>
                  <a:spcPct val="90000"/>
                </a:lnSpc>
                <a:defRPr b="1" sz="1200">
                  <a:solidFill>
                    <a:srgbClr val="FF0000"/>
                  </a:solidFill>
                  <a:latin typeface="Courier"/>
                  <a:ea typeface="Courier"/>
                  <a:cs typeface="Courier"/>
                  <a:sym typeface="Courier"/>
                </a:defRPr>
              </a:pPr>
              <a:r>
                <a:t>:-connected(bond_street,Z1,L1),</a:t>
              </a:r>
              <a:endParaRPr sz="2400">
                <a:latin typeface="Times Roman"/>
                <a:ea typeface="Times Roman"/>
                <a:cs typeface="Times Roman"/>
                <a:sym typeface="Times Roman"/>
              </a:endParaRPr>
            </a:p>
            <a:p>
              <a:pPr defTabSz="762000">
                <a:lnSpc>
                  <a:spcPct val="90000"/>
                </a:lnSpc>
                <a:defRPr b="1" sz="1200">
                  <a:solidFill>
                    <a:srgbClr val="FF0000"/>
                  </a:solidFill>
                  <a:latin typeface="Courier"/>
                  <a:ea typeface="Courier"/>
                  <a:cs typeface="Courier"/>
                  <a:sym typeface="Courier"/>
                </a:defRPr>
              </a:pPr>
              <a:r>
                <a:t>  reachable(Z1,</a:t>
              </a:r>
              <a:r>
                <a:rPr>
                  <a:solidFill>
                    <a:srgbClr val="00CC99"/>
                  </a:solidFill>
                </a:rPr>
                <a:t>W</a:t>
              </a:r>
              <a:r>
                <a:t>)</a:t>
              </a:r>
            </a:p>
          </p:txBody>
        </p:sp>
        <p:sp>
          <p:nvSpPr>
            <p:cNvPr id="662" name="Line 1032"/>
            <p:cNvSpPr/>
            <p:nvPr/>
          </p:nvSpPr>
          <p:spPr>
            <a:xfrm flipH="1">
              <a:off x="1295400" y="0"/>
              <a:ext cx="1" cy="51593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663" name="Line 1033"/>
            <p:cNvSpPr/>
            <p:nvPr/>
          </p:nvSpPr>
          <p:spPr>
            <a:xfrm flipV="1">
              <a:off x="1484313" y="0"/>
              <a:ext cx="2292351" cy="52705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669" name="Group 1034"/>
          <p:cNvGrpSpPr/>
          <p:nvPr/>
        </p:nvGrpSpPr>
        <p:grpSpPr>
          <a:xfrm>
            <a:off x="2865437" y="1524000"/>
            <a:ext cx="5922171" cy="781050"/>
            <a:chOff x="0" y="0"/>
            <a:chExt cx="5922169" cy="781050"/>
          </a:xfrm>
        </p:grpSpPr>
        <p:sp>
          <p:nvSpPr>
            <p:cNvPr id="665" name="Rectangle 1035"/>
            <p:cNvSpPr txBox="1"/>
            <p:nvPr/>
          </p:nvSpPr>
          <p:spPr>
            <a:xfrm>
              <a:off x="2894013" y="147637"/>
              <a:ext cx="3028157" cy="266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4450" tIns="44450" rIns="44450" bIns="44450" numCol="1" anchor="t">
              <a:spAutoFit/>
            </a:bodyPr>
            <a:lstStyle/>
            <a:p>
              <a:pPr defTabSz="762000">
                <a:lnSpc>
                  <a:spcPct val="90000"/>
                </a:lnSpc>
                <a:defRPr b="1" sz="1200">
                  <a:latin typeface="Courier"/>
                  <a:ea typeface="Courier"/>
                  <a:cs typeface="Courier"/>
                  <a:sym typeface="Courier"/>
                </a:defRPr>
              </a:pPr>
              <a:r>
                <a:t>{</a:t>
              </a:r>
              <a:r>
                <a:rPr>
                  <a:solidFill>
                    <a:srgbClr val="FF0000"/>
                  </a:solidFill>
                </a:rPr>
                <a:t>Z1</a:t>
              </a:r>
              <a:r>
                <a:t>-&gt;</a:t>
              </a:r>
              <a:r>
                <a:rPr>
                  <a:solidFill>
                    <a:schemeClr val="accent1"/>
                  </a:solidFill>
                </a:rPr>
                <a:t>oxford_circus</a:t>
              </a:r>
              <a:r>
                <a:t>, </a:t>
              </a:r>
              <a:r>
                <a:rPr>
                  <a:solidFill>
                    <a:srgbClr val="FF0000"/>
                  </a:solidFill>
                </a:rPr>
                <a:t>L1</a:t>
              </a:r>
              <a:r>
                <a:t>-&gt;</a:t>
              </a:r>
              <a:r>
                <a:rPr>
                  <a:solidFill>
                    <a:schemeClr val="accent1"/>
                  </a:solidFill>
                </a:rPr>
                <a:t>central</a:t>
              </a:r>
              <a:r>
                <a:t>}</a:t>
              </a:r>
            </a:p>
          </p:txBody>
        </p:sp>
        <p:sp>
          <p:nvSpPr>
            <p:cNvPr id="666" name="Line 1036"/>
            <p:cNvSpPr/>
            <p:nvPr/>
          </p:nvSpPr>
          <p:spPr>
            <a:xfrm flipH="1">
              <a:off x="1295400" y="0"/>
              <a:ext cx="1" cy="517525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667" name="Line 1037"/>
            <p:cNvSpPr/>
            <p:nvPr/>
          </p:nvSpPr>
          <p:spPr>
            <a:xfrm flipV="1">
              <a:off x="1484313" y="0"/>
              <a:ext cx="2292351" cy="52863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668" name="Rectangle 1038"/>
            <p:cNvSpPr txBox="1"/>
            <p:nvPr/>
          </p:nvSpPr>
          <p:spPr>
            <a:xfrm>
              <a:off x="0" y="514350"/>
              <a:ext cx="2662337" cy="2667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4450" tIns="44450" rIns="44450" bIns="44450" numCol="1" anchor="t">
              <a:spAutoFit/>
            </a:bodyPr>
            <a:lstStyle/>
            <a:p>
              <a:pPr defTabSz="762000">
                <a:lnSpc>
                  <a:spcPct val="90000"/>
                </a:lnSpc>
                <a:defRPr b="1" sz="1200">
                  <a:solidFill>
                    <a:srgbClr val="FF0000"/>
                  </a:solidFill>
                  <a:latin typeface="Courier"/>
                  <a:ea typeface="Courier"/>
                  <a:cs typeface="Courier"/>
                  <a:sym typeface="Courier"/>
                </a:defRPr>
              </a:pPr>
              <a:r>
                <a:t>:-reachable(oxford_circus,</a:t>
              </a:r>
              <a:r>
                <a:rPr>
                  <a:solidFill>
                    <a:srgbClr val="00CC99"/>
                  </a:solidFill>
                </a:rPr>
                <a:t>W</a:t>
              </a:r>
              <a:r>
                <a:t>)</a:t>
              </a:r>
            </a:p>
          </p:txBody>
        </p:sp>
      </p:grpSp>
      <p:sp>
        <p:nvSpPr>
          <p:cNvPr id="670" name="Rectangle 1039"/>
          <p:cNvSpPr txBox="1"/>
          <p:nvPr/>
        </p:nvSpPr>
        <p:spPr>
          <a:xfrm>
            <a:off x="6129337" y="2038350"/>
            <a:ext cx="3576886" cy="4267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4450" tIns="44450" rIns="44450" bIns="44450">
            <a:spAutoFit/>
          </a:bodyPr>
          <a:lstStyle/>
          <a:p>
            <a:pPr defTabSz="762000">
              <a:lnSpc>
                <a:spcPct val="90000"/>
              </a:lnSpc>
              <a:defRPr b="1" sz="1200">
                <a:solidFill>
                  <a:schemeClr val="accent1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reachable(X2,Y2):-connected(X2,Z2,L2),</a:t>
            </a:r>
            <a:endParaRPr sz="2400">
              <a:latin typeface="Times Roman"/>
              <a:ea typeface="Times Roman"/>
              <a:cs typeface="Times Roman"/>
              <a:sym typeface="Times Roman"/>
            </a:endParaRPr>
          </a:p>
          <a:p>
            <a:pPr defTabSz="762000">
              <a:lnSpc>
                <a:spcPct val="90000"/>
              </a:lnSpc>
              <a:defRPr b="1" sz="1200">
                <a:solidFill>
                  <a:schemeClr val="accent1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                  reachable(Z2,Y2)</a:t>
            </a:r>
          </a:p>
        </p:txBody>
      </p:sp>
      <p:sp>
        <p:nvSpPr>
          <p:cNvPr id="671" name="Rectangle 1040"/>
          <p:cNvSpPr txBox="1"/>
          <p:nvPr/>
        </p:nvSpPr>
        <p:spPr>
          <a:xfrm>
            <a:off x="6239471" y="2814639"/>
            <a:ext cx="2296519" cy="586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4450" tIns="44450" rIns="44450" bIns="44450">
            <a:spAutoFit/>
          </a:bodyPr>
          <a:lstStyle/>
          <a:p>
            <a:pPr algn="r" defTabSz="762000">
              <a:lnSpc>
                <a:spcPct val="90000"/>
              </a:lnSpc>
              <a:defRPr b="1" sz="1200">
                <a:solidFill>
                  <a:schemeClr val="accent1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connected(oxford_circus,</a:t>
            </a:r>
            <a:endParaRPr sz="2400">
              <a:latin typeface="Times Roman"/>
              <a:ea typeface="Times Roman"/>
              <a:cs typeface="Times Roman"/>
              <a:sym typeface="Times Roman"/>
            </a:endParaRPr>
          </a:p>
          <a:p>
            <a:pPr algn="r" defTabSz="762000">
              <a:lnSpc>
                <a:spcPct val="90000"/>
              </a:lnSpc>
              <a:defRPr b="1" sz="1200">
                <a:solidFill>
                  <a:schemeClr val="accent1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tottenham_court_road,</a:t>
            </a:r>
            <a:endParaRPr sz="2400">
              <a:latin typeface="Times Roman"/>
              <a:ea typeface="Times Roman"/>
              <a:cs typeface="Times Roman"/>
              <a:sym typeface="Times Roman"/>
            </a:endParaRPr>
          </a:p>
          <a:p>
            <a:pPr algn="r" defTabSz="762000">
              <a:lnSpc>
                <a:spcPct val="90000"/>
              </a:lnSpc>
              <a:defRPr b="1" sz="1200">
                <a:solidFill>
                  <a:schemeClr val="accent1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central)</a:t>
            </a:r>
          </a:p>
        </p:txBody>
      </p:sp>
      <p:grpSp>
        <p:nvGrpSpPr>
          <p:cNvPr id="676" name="Group 1041"/>
          <p:cNvGrpSpPr/>
          <p:nvPr/>
        </p:nvGrpSpPr>
        <p:grpSpPr>
          <a:xfrm>
            <a:off x="2865436" y="2286000"/>
            <a:ext cx="5373441" cy="985522"/>
            <a:chOff x="0" y="0"/>
            <a:chExt cx="5373439" cy="985520"/>
          </a:xfrm>
        </p:grpSpPr>
        <p:sp>
          <p:nvSpPr>
            <p:cNvPr id="672" name="Rectangle 1042"/>
            <p:cNvSpPr txBox="1"/>
            <p:nvPr/>
          </p:nvSpPr>
          <p:spPr>
            <a:xfrm>
              <a:off x="2894012" y="161925"/>
              <a:ext cx="2479428" cy="266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4450" tIns="44450" rIns="44450" bIns="44450" numCol="1" anchor="t">
              <a:spAutoFit/>
            </a:bodyPr>
            <a:lstStyle/>
            <a:p>
              <a:pPr defTabSz="762000">
                <a:lnSpc>
                  <a:spcPct val="90000"/>
                </a:lnSpc>
                <a:defRPr b="1" sz="1200">
                  <a:latin typeface="Courier"/>
                  <a:ea typeface="Courier"/>
                  <a:cs typeface="Courier"/>
                  <a:sym typeface="Courier"/>
                </a:defRPr>
              </a:pPr>
              <a:r>
                <a:t>{</a:t>
              </a:r>
              <a:r>
                <a:rPr>
                  <a:solidFill>
                    <a:schemeClr val="accent1"/>
                  </a:solidFill>
                </a:rPr>
                <a:t>X2</a:t>
              </a:r>
              <a:r>
                <a:t>-&gt;</a:t>
              </a:r>
              <a:r>
                <a:rPr>
                  <a:solidFill>
                    <a:srgbClr val="FF0000"/>
                  </a:solidFill>
                </a:rPr>
                <a:t>oxford_circus</a:t>
              </a:r>
              <a:r>
                <a:t>, </a:t>
              </a:r>
              <a:r>
                <a:rPr>
                  <a:solidFill>
                    <a:schemeClr val="accent1"/>
                  </a:solidFill>
                </a:rPr>
                <a:t>Y2</a:t>
              </a:r>
              <a:r>
                <a:t>-&gt;</a:t>
              </a:r>
              <a:r>
                <a:rPr>
                  <a:solidFill>
                    <a:srgbClr val="00CC99"/>
                  </a:solidFill>
                </a:rPr>
                <a:t>W</a:t>
              </a:r>
              <a:r>
                <a:t>}</a:t>
              </a:r>
            </a:p>
          </p:txBody>
        </p:sp>
        <p:sp>
          <p:nvSpPr>
            <p:cNvPr id="673" name="Rectangle 1043"/>
            <p:cNvSpPr txBox="1"/>
            <p:nvPr/>
          </p:nvSpPr>
          <p:spPr>
            <a:xfrm>
              <a:off x="0" y="558800"/>
              <a:ext cx="3119612" cy="4267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4450" tIns="44450" rIns="44450" bIns="44450" numCol="1" anchor="t">
              <a:spAutoFit/>
            </a:bodyPr>
            <a:lstStyle/>
            <a:p>
              <a:pPr defTabSz="762000">
                <a:lnSpc>
                  <a:spcPct val="90000"/>
                </a:lnSpc>
                <a:defRPr b="1" sz="1200">
                  <a:solidFill>
                    <a:srgbClr val="FF0000"/>
                  </a:solidFill>
                  <a:latin typeface="Courier"/>
                  <a:ea typeface="Courier"/>
                  <a:cs typeface="Courier"/>
                  <a:sym typeface="Courier"/>
                </a:defRPr>
              </a:pPr>
              <a:r>
                <a:t>:-connected(oxford_circus,Z2,L2),</a:t>
              </a:r>
              <a:endParaRPr sz="2400">
                <a:latin typeface="Times Roman"/>
                <a:ea typeface="Times Roman"/>
                <a:cs typeface="Times Roman"/>
                <a:sym typeface="Times Roman"/>
              </a:endParaRPr>
            </a:p>
            <a:p>
              <a:pPr defTabSz="762000">
                <a:lnSpc>
                  <a:spcPct val="90000"/>
                </a:lnSpc>
                <a:defRPr b="1" sz="1200">
                  <a:solidFill>
                    <a:srgbClr val="FF0000"/>
                  </a:solidFill>
                  <a:latin typeface="Courier"/>
                  <a:ea typeface="Courier"/>
                  <a:cs typeface="Courier"/>
                  <a:sym typeface="Courier"/>
                </a:defRPr>
              </a:pPr>
              <a:r>
                <a:t>  reachable(Z2,</a:t>
              </a:r>
              <a:r>
                <a:rPr>
                  <a:solidFill>
                    <a:srgbClr val="00CC99"/>
                  </a:solidFill>
                </a:rPr>
                <a:t>W</a:t>
              </a:r>
              <a:r>
                <a:t>)</a:t>
              </a:r>
            </a:p>
          </p:txBody>
        </p:sp>
        <p:sp>
          <p:nvSpPr>
            <p:cNvPr id="674" name="Line 1044"/>
            <p:cNvSpPr/>
            <p:nvPr/>
          </p:nvSpPr>
          <p:spPr>
            <a:xfrm flipH="1">
              <a:off x="1295400" y="0"/>
              <a:ext cx="1" cy="517525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675" name="Line 1045"/>
            <p:cNvSpPr/>
            <p:nvPr/>
          </p:nvSpPr>
          <p:spPr>
            <a:xfrm flipV="1">
              <a:off x="1484313" y="0"/>
              <a:ext cx="2292351" cy="52863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681" name="Group 1046"/>
          <p:cNvGrpSpPr/>
          <p:nvPr/>
        </p:nvGrpSpPr>
        <p:grpSpPr>
          <a:xfrm>
            <a:off x="2865437" y="3276599"/>
            <a:ext cx="6562354" cy="781051"/>
            <a:chOff x="0" y="0"/>
            <a:chExt cx="6562353" cy="781050"/>
          </a:xfrm>
        </p:grpSpPr>
        <p:sp>
          <p:nvSpPr>
            <p:cNvPr id="677" name="Rectangle 1047"/>
            <p:cNvSpPr txBox="1"/>
            <p:nvPr/>
          </p:nvSpPr>
          <p:spPr>
            <a:xfrm>
              <a:off x="2894012" y="161925"/>
              <a:ext cx="3668342" cy="266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4450" tIns="44450" rIns="44450" bIns="44450" numCol="1" anchor="t">
              <a:spAutoFit/>
            </a:bodyPr>
            <a:lstStyle/>
            <a:p>
              <a:pPr defTabSz="762000">
                <a:lnSpc>
                  <a:spcPct val="90000"/>
                </a:lnSpc>
                <a:defRPr b="1" sz="1200">
                  <a:latin typeface="Courier"/>
                  <a:ea typeface="Courier"/>
                  <a:cs typeface="Courier"/>
                  <a:sym typeface="Courier"/>
                </a:defRPr>
              </a:pPr>
              <a:r>
                <a:t>{</a:t>
              </a:r>
              <a:r>
                <a:rPr>
                  <a:solidFill>
                    <a:srgbClr val="FF0000"/>
                  </a:solidFill>
                </a:rPr>
                <a:t>Z2</a:t>
              </a:r>
              <a:r>
                <a:t>-&gt;</a:t>
              </a:r>
              <a:r>
                <a:rPr>
                  <a:solidFill>
                    <a:schemeClr val="accent1"/>
                  </a:solidFill>
                </a:rPr>
                <a:t>tottenham_court_road</a:t>
              </a:r>
              <a:r>
                <a:t>, </a:t>
              </a:r>
              <a:r>
                <a:rPr>
                  <a:solidFill>
                    <a:srgbClr val="FF0000"/>
                  </a:solidFill>
                </a:rPr>
                <a:t>L2</a:t>
              </a:r>
              <a:r>
                <a:t>-&gt;</a:t>
              </a:r>
              <a:r>
                <a:rPr>
                  <a:solidFill>
                    <a:schemeClr val="accent1"/>
                  </a:solidFill>
                </a:rPr>
                <a:t>central</a:t>
              </a:r>
              <a:r>
                <a:t>}</a:t>
              </a:r>
            </a:p>
          </p:txBody>
        </p:sp>
        <p:sp>
          <p:nvSpPr>
            <p:cNvPr id="678" name="Line 1048"/>
            <p:cNvSpPr/>
            <p:nvPr/>
          </p:nvSpPr>
          <p:spPr>
            <a:xfrm flipH="1">
              <a:off x="1295400" y="0"/>
              <a:ext cx="1" cy="51593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679" name="Line 1049"/>
            <p:cNvSpPr/>
            <p:nvPr/>
          </p:nvSpPr>
          <p:spPr>
            <a:xfrm flipV="1">
              <a:off x="1484313" y="-1"/>
              <a:ext cx="2292351" cy="527052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680" name="Rectangle 1050"/>
            <p:cNvSpPr txBox="1"/>
            <p:nvPr/>
          </p:nvSpPr>
          <p:spPr>
            <a:xfrm>
              <a:off x="0" y="514350"/>
              <a:ext cx="3302521" cy="2667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4450" tIns="44450" rIns="44450" bIns="44450" numCol="1" anchor="t">
              <a:spAutoFit/>
            </a:bodyPr>
            <a:lstStyle/>
            <a:p>
              <a:pPr defTabSz="762000">
                <a:lnSpc>
                  <a:spcPct val="90000"/>
                </a:lnSpc>
                <a:defRPr b="1" sz="1200">
                  <a:solidFill>
                    <a:srgbClr val="FF0000"/>
                  </a:solidFill>
                  <a:latin typeface="Courier"/>
                  <a:ea typeface="Courier"/>
                  <a:cs typeface="Courier"/>
                  <a:sym typeface="Courier"/>
                </a:defRPr>
              </a:pPr>
              <a:r>
                <a:t>:-reachable(tottenham_court_road,</a:t>
              </a:r>
              <a:r>
                <a:rPr>
                  <a:solidFill>
                    <a:srgbClr val="00CC99"/>
                  </a:solidFill>
                </a:rPr>
                <a:t>W</a:t>
              </a:r>
              <a:r>
                <a:t>)</a:t>
              </a:r>
            </a:p>
          </p:txBody>
        </p:sp>
      </p:grpSp>
      <p:sp>
        <p:nvSpPr>
          <p:cNvPr id="682" name="Rectangle 1051"/>
          <p:cNvSpPr txBox="1"/>
          <p:nvPr/>
        </p:nvSpPr>
        <p:spPr>
          <a:xfrm>
            <a:off x="6480175" y="3790950"/>
            <a:ext cx="3485431" cy="266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4450" tIns="44450" rIns="44450" bIns="44450">
            <a:spAutoFit/>
          </a:bodyPr>
          <a:lstStyle>
            <a:lvl1pPr defTabSz="762000">
              <a:lnSpc>
                <a:spcPct val="90000"/>
              </a:lnSpc>
              <a:defRPr b="1" sz="1200">
                <a:solidFill>
                  <a:schemeClr val="accent1"/>
                </a:solidFill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/>
            <a:r>
              <a:t>reachable(X3,Y3):-connected(X3,Y3,L3)</a:t>
            </a:r>
          </a:p>
        </p:txBody>
      </p:sp>
      <p:sp>
        <p:nvSpPr>
          <p:cNvPr id="683" name="Rectangle 1052"/>
          <p:cNvSpPr txBox="1"/>
          <p:nvPr/>
        </p:nvSpPr>
        <p:spPr>
          <a:xfrm>
            <a:off x="6594651" y="4567239"/>
            <a:ext cx="2936702" cy="586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4450" tIns="44450" rIns="44450" bIns="44450">
            <a:spAutoFit/>
          </a:bodyPr>
          <a:lstStyle/>
          <a:p>
            <a:pPr algn="r" defTabSz="762000">
              <a:lnSpc>
                <a:spcPct val="90000"/>
              </a:lnSpc>
              <a:defRPr b="1" sz="1200">
                <a:solidFill>
                  <a:schemeClr val="accent1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connected(tottenham_court_road,</a:t>
            </a:r>
            <a:endParaRPr sz="2400">
              <a:latin typeface="Times Roman"/>
              <a:ea typeface="Times Roman"/>
              <a:cs typeface="Times Roman"/>
              <a:sym typeface="Times Roman"/>
            </a:endParaRPr>
          </a:p>
          <a:p>
            <a:pPr algn="r" defTabSz="762000">
              <a:lnSpc>
                <a:spcPct val="90000"/>
              </a:lnSpc>
              <a:defRPr b="1" sz="1200">
                <a:solidFill>
                  <a:schemeClr val="accent1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leicester_square,</a:t>
            </a:r>
            <a:endParaRPr sz="2400">
              <a:latin typeface="Times Roman"/>
              <a:ea typeface="Times Roman"/>
              <a:cs typeface="Times Roman"/>
              <a:sym typeface="Times Roman"/>
            </a:endParaRPr>
          </a:p>
          <a:p>
            <a:pPr algn="r" defTabSz="762000">
              <a:lnSpc>
                <a:spcPct val="90000"/>
              </a:lnSpc>
              <a:defRPr b="1" sz="1200">
                <a:solidFill>
                  <a:schemeClr val="accent1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northern)</a:t>
            </a:r>
          </a:p>
        </p:txBody>
      </p:sp>
      <p:grpSp>
        <p:nvGrpSpPr>
          <p:cNvPr id="688" name="Group 1053"/>
          <p:cNvGrpSpPr/>
          <p:nvPr/>
        </p:nvGrpSpPr>
        <p:grpSpPr>
          <a:xfrm>
            <a:off x="2865437" y="4038601"/>
            <a:ext cx="6013625" cy="823914"/>
            <a:chOff x="0" y="0"/>
            <a:chExt cx="6013624" cy="823912"/>
          </a:xfrm>
        </p:grpSpPr>
        <p:sp>
          <p:nvSpPr>
            <p:cNvPr id="684" name="Rectangle 1054"/>
            <p:cNvSpPr txBox="1"/>
            <p:nvPr/>
          </p:nvSpPr>
          <p:spPr>
            <a:xfrm>
              <a:off x="2894012" y="161925"/>
              <a:ext cx="3119613" cy="266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4450" tIns="44450" rIns="44450" bIns="44450" numCol="1" anchor="t">
              <a:spAutoFit/>
            </a:bodyPr>
            <a:lstStyle/>
            <a:p>
              <a:pPr defTabSz="762000">
                <a:lnSpc>
                  <a:spcPct val="90000"/>
                </a:lnSpc>
                <a:defRPr b="1" sz="1200">
                  <a:latin typeface="Courier"/>
                  <a:ea typeface="Courier"/>
                  <a:cs typeface="Courier"/>
                  <a:sym typeface="Courier"/>
                </a:defRPr>
              </a:pPr>
              <a:r>
                <a:t>{</a:t>
              </a:r>
              <a:r>
                <a:rPr>
                  <a:solidFill>
                    <a:schemeClr val="accent1"/>
                  </a:solidFill>
                </a:rPr>
                <a:t>X3</a:t>
              </a:r>
              <a:r>
                <a:t>-&gt;</a:t>
              </a:r>
              <a:r>
                <a:rPr>
                  <a:solidFill>
                    <a:srgbClr val="FF0000"/>
                  </a:solidFill>
                </a:rPr>
                <a:t>tottenham_court_road</a:t>
              </a:r>
              <a:r>
                <a:t>, </a:t>
              </a:r>
              <a:r>
                <a:rPr>
                  <a:solidFill>
                    <a:schemeClr val="accent1"/>
                  </a:solidFill>
                </a:rPr>
                <a:t>Y3</a:t>
              </a:r>
              <a:r>
                <a:t>-&gt;</a:t>
              </a:r>
              <a:r>
                <a:rPr>
                  <a:solidFill>
                    <a:srgbClr val="00CC99"/>
                  </a:solidFill>
                </a:rPr>
                <a:t>W</a:t>
              </a:r>
              <a:r>
                <a:t>}</a:t>
              </a:r>
            </a:p>
          </p:txBody>
        </p:sp>
        <p:sp>
          <p:nvSpPr>
            <p:cNvPr id="685" name="Rectangle 1055"/>
            <p:cNvSpPr txBox="1"/>
            <p:nvPr/>
          </p:nvSpPr>
          <p:spPr>
            <a:xfrm>
              <a:off x="0" y="557212"/>
              <a:ext cx="3576886" cy="266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4450" tIns="44450" rIns="44450" bIns="44450" numCol="1" anchor="t">
              <a:spAutoFit/>
            </a:bodyPr>
            <a:lstStyle/>
            <a:p>
              <a:pPr defTabSz="762000">
                <a:lnSpc>
                  <a:spcPct val="90000"/>
                </a:lnSpc>
                <a:defRPr b="1" sz="1200">
                  <a:solidFill>
                    <a:srgbClr val="FF0000"/>
                  </a:solidFill>
                  <a:latin typeface="Courier"/>
                  <a:ea typeface="Courier"/>
                  <a:cs typeface="Courier"/>
                  <a:sym typeface="Courier"/>
                </a:defRPr>
              </a:pPr>
              <a:r>
                <a:t>:-connected(tottenham_court_road,</a:t>
              </a:r>
              <a:r>
                <a:rPr>
                  <a:solidFill>
                    <a:srgbClr val="00CC99"/>
                  </a:solidFill>
                </a:rPr>
                <a:t>W</a:t>
              </a:r>
              <a:r>
                <a:t>,L3)</a:t>
              </a:r>
            </a:p>
          </p:txBody>
        </p:sp>
        <p:sp>
          <p:nvSpPr>
            <p:cNvPr id="686" name="Line 1056"/>
            <p:cNvSpPr/>
            <p:nvPr/>
          </p:nvSpPr>
          <p:spPr>
            <a:xfrm flipH="1">
              <a:off x="1295400" y="0"/>
              <a:ext cx="1" cy="51593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687" name="Line 1057"/>
            <p:cNvSpPr/>
            <p:nvPr/>
          </p:nvSpPr>
          <p:spPr>
            <a:xfrm flipV="1">
              <a:off x="1484313" y="0"/>
              <a:ext cx="2292351" cy="52705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693" name="Group 1058"/>
          <p:cNvGrpSpPr/>
          <p:nvPr/>
        </p:nvGrpSpPr>
        <p:grpSpPr>
          <a:xfrm>
            <a:off x="4160837" y="4876801"/>
            <a:ext cx="4901134" cy="866776"/>
            <a:chOff x="0" y="0"/>
            <a:chExt cx="4901133" cy="866775"/>
          </a:xfrm>
        </p:grpSpPr>
        <p:sp>
          <p:nvSpPr>
            <p:cNvPr id="689" name="Rectangle 1059"/>
            <p:cNvSpPr txBox="1"/>
            <p:nvPr/>
          </p:nvSpPr>
          <p:spPr>
            <a:xfrm>
              <a:off x="1598612" y="160337"/>
              <a:ext cx="3302522" cy="266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4450" tIns="44450" rIns="44450" bIns="44450" numCol="1" anchor="t">
              <a:spAutoFit/>
            </a:bodyPr>
            <a:lstStyle/>
            <a:p>
              <a:pPr defTabSz="762000">
                <a:lnSpc>
                  <a:spcPct val="90000"/>
                </a:lnSpc>
                <a:defRPr b="1" sz="1200">
                  <a:latin typeface="Courier"/>
                  <a:ea typeface="Courier"/>
                  <a:cs typeface="Courier"/>
                  <a:sym typeface="Courier"/>
                </a:defRPr>
              </a:pPr>
              <a:r>
                <a:t>{</a:t>
              </a:r>
              <a:r>
                <a:rPr>
                  <a:solidFill>
                    <a:srgbClr val="00CC99"/>
                  </a:solidFill>
                </a:rPr>
                <a:t>W-&gt;leicester_square</a:t>
              </a:r>
              <a:r>
                <a:t>, </a:t>
              </a:r>
              <a:r>
                <a:rPr>
                  <a:solidFill>
                    <a:srgbClr val="FF0000"/>
                  </a:solidFill>
                </a:rPr>
                <a:t>L3</a:t>
              </a:r>
              <a:r>
                <a:t>-&gt;</a:t>
              </a:r>
              <a:r>
                <a:rPr>
                  <a:solidFill>
                    <a:schemeClr val="accent1"/>
                  </a:solidFill>
                </a:rPr>
                <a:t>northern</a:t>
              </a:r>
              <a:r>
                <a:t>}</a:t>
              </a:r>
            </a:p>
          </p:txBody>
        </p:sp>
        <p:sp>
          <p:nvSpPr>
            <p:cNvPr id="690" name="Line 1060"/>
            <p:cNvSpPr/>
            <p:nvPr/>
          </p:nvSpPr>
          <p:spPr>
            <a:xfrm flipH="1">
              <a:off x="-1" y="0"/>
              <a:ext cx="2" cy="51593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691" name="Line 1061"/>
            <p:cNvSpPr/>
            <p:nvPr/>
          </p:nvSpPr>
          <p:spPr>
            <a:xfrm flipV="1">
              <a:off x="188912" y="-1"/>
              <a:ext cx="2292351" cy="527052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692" name="Rectangle 1062"/>
            <p:cNvSpPr txBox="1"/>
            <p:nvPr/>
          </p:nvSpPr>
          <p:spPr>
            <a:xfrm>
              <a:off x="23812" y="600075"/>
              <a:ext cx="284510" cy="2667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4450" tIns="44450" rIns="44450" bIns="44450" numCol="1" anchor="t">
              <a:spAutoFit/>
            </a:bodyPr>
            <a:lstStyle>
              <a:lvl1pPr defTabSz="762000">
                <a:lnSpc>
                  <a:spcPct val="90000"/>
                </a:lnSpc>
                <a:defRPr b="1" sz="1200">
                  <a:solidFill>
                    <a:srgbClr val="FF0000"/>
                  </a:solidFill>
                  <a:latin typeface="Courier"/>
                  <a:ea typeface="Courier"/>
                  <a:cs typeface="Courier"/>
                  <a:sym typeface="Courier"/>
                </a:defRPr>
              </a:lvl1pPr>
            </a:lstStyle>
            <a:p>
              <a:pPr/>
              <a:r>
                <a:t>[]</a:t>
              </a:r>
            </a:p>
          </p:txBody>
        </p:sp>
      </p:grpSp>
      <p:sp>
        <p:nvSpPr>
          <p:cNvPr id="694" name="Rectangle 1063"/>
          <p:cNvSpPr txBox="1"/>
          <p:nvPr/>
        </p:nvSpPr>
        <p:spPr>
          <a:xfrm>
            <a:off x="3232150" y="0"/>
            <a:ext cx="772257" cy="241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4450" tIns="44450" rIns="44450" bIns="44450">
            <a:spAutoFit/>
          </a:bodyPr>
          <a:lstStyle>
            <a:lvl1pPr defTabSz="762000">
              <a:lnSpc>
                <a:spcPct val="90000"/>
              </a:lnSpc>
              <a:defRPr sz="1000"/>
            </a:lvl1pPr>
          </a:lstStyle>
          <a:p>
            <a:pPr/>
            <a:r>
              <a:t>Fig. 1.3, p.9</a:t>
            </a:r>
          </a:p>
        </p:txBody>
      </p:sp>
      <p:sp>
        <p:nvSpPr>
          <p:cNvPr id="695" name="Rectangle 1064"/>
          <p:cNvSpPr txBox="1"/>
          <p:nvPr>
            <p:ph type="title"/>
          </p:nvPr>
        </p:nvSpPr>
        <p:spPr>
          <a:xfrm>
            <a:off x="563034" y="6321426"/>
            <a:ext cx="11628967" cy="544514"/>
          </a:xfrm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r>
              <a:t>Recursion (2)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3" dur="500"/>
                                        <p:tgtEl>
                                          <p:spTgt spid="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Subtype="2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1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24" dur="500"/>
                                        <p:tgtEl>
                                          <p:spTgt spid="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2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1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35" dur="500"/>
                                        <p:tgtEl>
                                          <p:spTgt spid="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Subtype="2" presetID="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Class="entr" nodeType="clickEffect" presetSubtype="1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46" dur="500"/>
                                        <p:tgtEl>
                                          <p:spTgt spid="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Class="entr" nodeType="clickEffect" presetSubtype="2" presetID="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Class="entr" nodeType="clickEffect" presetSubtype="1" presetID="2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57" dur="500"/>
                                        <p:tgtEl>
                                          <p:spTgt spid="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Class="entr" nodeType="clickEffect" presetSubtype="2" presetID="2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Class="entr" nodeType="clickEffect" presetSubtype="1" presetID="22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7" fill="hold"/>
                                        <p:tgtEl>
                                          <p:spTgt spid="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68" dur="500"/>
                                        <p:tgtEl>
                                          <p:spTgt spid="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93" grpId="12"/>
      <p:bldP build="whole" bldLvl="1" animBg="1" rev="0" advAuto="0" spid="664" grpId="2"/>
      <p:bldP build="whole" bldLvl="1" animBg="1" rev="0" advAuto="0" spid="671" grpId="7"/>
      <p:bldP build="whole" bldLvl="1" animBg="1" rev="0" advAuto="0" spid="688" grpId="10"/>
      <p:bldP build="whole" bldLvl="1" animBg="1" rev="0" advAuto="0" spid="683" grpId="11"/>
      <p:bldP build="whole" bldLvl="1" animBg="1" rev="0" advAuto="0" spid="670" grpId="5"/>
      <p:bldP build="whole" bldLvl="1" animBg="1" rev="0" advAuto="0" spid="669" grpId="4"/>
      <p:bldP build="whole" bldLvl="1" animBg="1" rev="0" advAuto="0" spid="676" grpId="6"/>
      <p:bldP build="whole" bldLvl="1" animBg="1" rev="0" advAuto="0" spid="681" grpId="8"/>
      <p:bldP build="whole" bldLvl="1" animBg="1" rev="0" advAuto="0" spid="658" grpId="1"/>
      <p:bldP build="whole" bldLvl="1" animBg="1" rev="0" advAuto="0" spid="682" grpId="9"/>
      <p:bldP build="whole" bldLvl="1" animBg="1" rev="0" advAuto="0" spid="659" grpId="3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Footer Placeholder 3"/>
          <p:cNvSpPr txBox="1"/>
          <p:nvPr/>
        </p:nvSpPr>
        <p:spPr>
          <a:xfrm>
            <a:off x="45720" y="-1"/>
            <a:ext cx="2344846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90000"/>
              </a:lnSpc>
              <a:defRPr b="1" sz="1000"/>
            </a:pPr>
            <a:r>
              <a:t>Simply Logical</a:t>
            </a:r>
            <a:r>
              <a:rPr b="0"/>
              <a:t> – Chapter 1</a:t>
            </a:r>
            <a:r>
              <a:rPr b="0" i="1"/>
              <a:t> </a:t>
            </a:r>
          </a:p>
        </p:txBody>
      </p:sp>
      <p:sp>
        <p:nvSpPr>
          <p:cNvPr id="698" name="Date Placeholder 4"/>
          <p:cNvSpPr txBox="1"/>
          <p:nvPr/>
        </p:nvSpPr>
        <p:spPr>
          <a:xfrm>
            <a:off x="8944186" y="-1"/>
            <a:ext cx="3202094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lnSpc>
                <a:spcPct val="90000"/>
              </a:lnSpc>
              <a:defRPr b="1" sz="1000">
                <a:solidFill>
                  <a:srgbClr val="202020"/>
                </a:solidFill>
              </a:defRPr>
            </a:lvl1pPr>
          </a:lstStyle>
          <a:p>
            <a:pPr/>
            <a:r>
              <a:t>© Peter Flach 2000</a:t>
            </a:r>
          </a:p>
        </p:txBody>
      </p:sp>
      <p:grpSp>
        <p:nvGrpSpPr>
          <p:cNvPr id="708" name="Group 34"/>
          <p:cNvGrpSpPr/>
          <p:nvPr/>
        </p:nvGrpSpPr>
        <p:grpSpPr>
          <a:xfrm>
            <a:off x="3322637" y="2971800"/>
            <a:ext cx="4180645" cy="2392365"/>
            <a:chOff x="0" y="0"/>
            <a:chExt cx="4180644" cy="2392363"/>
          </a:xfrm>
        </p:grpSpPr>
        <p:sp>
          <p:nvSpPr>
            <p:cNvPr id="699" name="Rectangle 4"/>
            <p:cNvSpPr txBox="1"/>
            <p:nvPr/>
          </p:nvSpPr>
          <p:spPr>
            <a:xfrm>
              <a:off x="1506537" y="0"/>
              <a:ext cx="635088" cy="304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4450" tIns="44450" rIns="44450" bIns="44450" numCol="1" anchor="t">
              <a:spAutoFit/>
            </a:bodyPr>
            <a:lstStyle>
              <a:lvl1pPr defTabSz="762000">
                <a:lnSpc>
                  <a:spcPct val="90000"/>
                </a:lnSpc>
                <a:defRPr b="1" sz="1400">
                  <a:solidFill>
                    <a:srgbClr val="FF0000"/>
                  </a:solidFill>
                  <a:latin typeface="Courier"/>
                  <a:ea typeface="Courier"/>
                  <a:cs typeface="Courier"/>
                  <a:sym typeface="Courier"/>
                </a:defRPr>
              </a:lvl1pPr>
            </a:lstStyle>
            <a:p>
              <a:pPr/>
              <a:r>
                <a:t>route</a:t>
              </a:r>
            </a:p>
          </p:txBody>
        </p:sp>
        <p:sp>
          <p:nvSpPr>
            <p:cNvPr id="700" name="Rectangle 5"/>
            <p:cNvSpPr txBox="1"/>
            <p:nvPr/>
          </p:nvSpPr>
          <p:spPr>
            <a:xfrm>
              <a:off x="0" y="1044575"/>
              <a:ext cx="2235548" cy="304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4450" tIns="44450" rIns="44450" bIns="44450" numCol="1" anchor="t">
              <a:spAutoFit/>
            </a:bodyPr>
            <a:lstStyle>
              <a:lvl1pPr defTabSz="762000">
                <a:lnSpc>
                  <a:spcPct val="90000"/>
                </a:lnSpc>
                <a:defRPr b="1" sz="1400">
                  <a:solidFill>
                    <a:schemeClr val="accent1"/>
                  </a:solidFill>
                  <a:latin typeface="Courier"/>
                  <a:ea typeface="Courier"/>
                  <a:cs typeface="Courier"/>
                  <a:sym typeface="Courier"/>
                </a:defRPr>
              </a:lvl1pPr>
            </a:lstStyle>
            <a:p>
              <a:pPr/>
              <a:r>
                <a:t>tottenham_court_road</a:t>
              </a:r>
            </a:p>
          </p:txBody>
        </p:sp>
        <p:sp>
          <p:nvSpPr>
            <p:cNvPr id="701" name="Rectangle 6"/>
            <p:cNvSpPr txBox="1"/>
            <p:nvPr/>
          </p:nvSpPr>
          <p:spPr>
            <a:xfrm>
              <a:off x="1141412" y="2087563"/>
              <a:ext cx="1808759" cy="304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4450" tIns="44450" rIns="44450" bIns="44450" numCol="1" anchor="t">
              <a:spAutoFit/>
            </a:bodyPr>
            <a:lstStyle>
              <a:lvl1pPr defTabSz="762000">
                <a:lnSpc>
                  <a:spcPct val="90000"/>
                </a:lnSpc>
                <a:defRPr b="1" sz="1400">
                  <a:solidFill>
                    <a:schemeClr val="accent1"/>
                  </a:solidFill>
                  <a:latin typeface="Courier"/>
                  <a:ea typeface="Courier"/>
                  <a:cs typeface="Courier"/>
                  <a:sym typeface="Courier"/>
                </a:defRPr>
              </a:lvl1pPr>
            </a:lstStyle>
            <a:p>
              <a:pPr/>
              <a:r>
                <a:t>leicester_square</a:t>
              </a:r>
            </a:p>
          </p:txBody>
        </p:sp>
        <p:sp>
          <p:nvSpPr>
            <p:cNvPr id="702" name="Rectangle 7"/>
            <p:cNvSpPr txBox="1"/>
            <p:nvPr/>
          </p:nvSpPr>
          <p:spPr>
            <a:xfrm>
              <a:off x="2465387" y="1044575"/>
              <a:ext cx="635088" cy="304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4450" tIns="44450" rIns="44450" bIns="44450" numCol="1" anchor="t">
              <a:spAutoFit/>
            </a:bodyPr>
            <a:lstStyle>
              <a:lvl1pPr defTabSz="762000">
                <a:lnSpc>
                  <a:spcPct val="90000"/>
                </a:lnSpc>
                <a:defRPr b="1" sz="1400">
                  <a:solidFill>
                    <a:srgbClr val="FF0000"/>
                  </a:solidFill>
                  <a:latin typeface="Courier"/>
                  <a:ea typeface="Courier"/>
                  <a:cs typeface="Courier"/>
                  <a:sym typeface="Courier"/>
                </a:defRPr>
              </a:lvl1pPr>
            </a:lstStyle>
            <a:p>
              <a:pPr/>
              <a:r>
                <a:t>route</a:t>
              </a:r>
            </a:p>
          </p:txBody>
        </p:sp>
        <p:sp>
          <p:nvSpPr>
            <p:cNvPr id="703" name="Rectangle 8"/>
            <p:cNvSpPr txBox="1"/>
            <p:nvPr/>
          </p:nvSpPr>
          <p:spPr>
            <a:xfrm>
              <a:off x="3332162" y="2087563"/>
              <a:ext cx="848483" cy="304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4450" tIns="44450" rIns="44450" bIns="44450" numCol="1" anchor="t">
              <a:spAutoFit/>
            </a:bodyPr>
            <a:lstStyle>
              <a:lvl1pPr defTabSz="762000">
                <a:lnSpc>
                  <a:spcPct val="90000"/>
                </a:lnSpc>
                <a:defRPr b="1" sz="1400">
                  <a:solidFill>
                    <a:srgbClr val="FF0000"/>
                  </a:solidFill>
                  <a:latin typeface="Courier"/>
                  <a:ea typeface="Courier"/>
                  <a:cs typeface="Courier"/>
                  <a:sym typeface="Courier"/>
                </a:defRPr>
              </a:lvl1pPr>
            </a:lstStyle>
            <a:p>
              <a:pPr/>
              <a:r>
                <a:t>noroute</a:t>
              </a:r>
            </a:p>
          </p:txBody>
        </p:sp>
        <p:sp>
          <p:nvSpPr>
            <p:cNvPr id="704" name="Line 9"/>
            <p:cNvSpPr/>
            <p:nvPr/>
          </p:nvSpPr>
          <p:spPr>
            <a:xfrm>
              <a:off x="1914525" y="295274"/>
              <a:ext cx="688976" cy="749302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705" name="Line 10"/>
            <p:cNvSpPr/>
            <p:nvPr/>
          </p:nvSpPr>
          <p:spPr>
            <a:xfrm flipH="1">
              <a:off x="1087438" y="295275"/>
              <a:ext cx="698501" cy="74930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706" name="Line 11"/>
            <p:cNvSpPr/>
            <p:nvPr/>
          </p:nvSpPr>
          <p:spPr>
            <a:xfrm>
              <a:off x="2873375" y="1341437"/>
              <a:ext cx="688976" cy="747713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707" name="Line 12"/>
            <p:cNvSpPr/>
            <p:nvPr/>
          </p:nvSpPr>
          <p:spPr>
            <a:xfrm flipH="1">
              <a:off x="2046287" y="1341437"/>
              <a:ext cx="698502" cy="747713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709" name="Rectangle 29"/>
          <p:cNvSpPr txBox="1"/>
          <p:nvPr/>
        </p:nvSpPr>
        <p:spPr>
          <a:xfrm>
            <a:off x="3232150" y="0"/>
            <a:ext cx="348779" cy="241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4450" tIns="44450" rIns="44450" bIns="44450">
            <a:spAutoFit/>
          </a:bodyPr>
          <a:lstStyle>
            <a:lvl1pPr defTabSz="762000">
              <a:lnSpc>
                <a:spcPct val="90000"/>
              </a:lnSpc>
              <a:defRPr sz="1000"/>
            </a:lvl1pPr>
          </a:lstStyle>
          <a:p>
            <a:pPr/>
            <a:r>
              <a:t>p.12</a:t>
            </a:r>
          </a:p>
        </p:txBody>
      </p:sp>
      <p:sp>
        <p:nvSpPr>
          <p:cNvPr id="710" name="Rectangle 30"/>
          <p:cNvSpPr txBox="1"/>
          <p:nvPr>
            <p:ph type="title"/>
          </p:nvPr>
        </p:nvSpPr>
        <p:spPr>
          <a:xfrm>
            <a:off x="563034" y="6321426"/>
            <a:ext cx="11628967" cy="544514"/>
          </a:xfrm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r>
              <a:t>Structured terms</a:t>
            </a:r>
          </a:p>
        </p:txBody>
      </p:sp>
      <p:sp>
        <p:nvSpPr>
          <p:cNvPr id="711" name="Text Box 33"/>
          <p:cNvSpPr txBox="1"/>
          <p:nvPr/>
        </p:nvSpPr>
        <p:spPr>
          <a:xfrm>
            <a:off x="2331720" y="528638"/>
            <a:ext cx="7985760" cy="2136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762000">
              <a:defRPr>
                <a:solidFill>
                  <a:srgbClr val="202020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reachable(X,Y,</a:t>
            </a:r>
            <a:r>
              <a:rPr b="1">
                <a:solidFill>
                  <a:srgbClr val="FF0000"/>
                </a:solidFill>
              </a:rPr>
              <a:t>noroute</a:t>
            </a:r>
            <a:r>
              <a:t>):-connected(X,Y,L).</a:t>
            </a:r>
            <a:endParaRPr sz="2400">
              <a:latin typeface="Times Roman"/>
              <a:ea typeface="Times Roman"/>
              <a:cs typeface="Times Roman"/>
              <a:sym typeface="Times Roman"/>
            </a:endParaRPr>
          </a:p>
          <a:p>
            <a:pPr defTabSz="762000">
              <a:defRPr>
                <a:solidFill>
                  <a:srgbClr val="202020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reachable(X,Y,</a:t>
            </a:r>
            <a:r>
              <a:rPr b="1">
                <a:solidFill>
                  <a:srgbClr val="FF0000"/>
                </a:solidFill>
              </a:rPr>
              <a:t>route(</a:t>
            </a:r>
            <a:r>
              <a:rPr b="1">
                <a:solidFill>
                  <a:schemeClr val="accent1"/>
                </a:solidFill>
              </a:rPr>
              <a:t>Z</a:t>
            </a:r>
            <a:r>
              <a:rPr b="1">
                <a:solidFill>
                  <a:srgbClr val="FF0000"/>
                </a:solidFill>
              </a:rPr>
              <a:t>,R)</a:t>
            </a:r>
            <a:r>
              <a:t>):-connected(X,</a:t>
            </a:r>
            <a:r>
              <a:rPr b="1">
                <a:solidFill>
                  <a:schemeClr val="accent1"/>
                </a:solidFill>
              </a:rPr>
              <a:t>Z</a:t>
            </a:r>
            <a:r>
              <a:t>,L),</a:t>
            </a:r>
            <a:br/>
            <a:r>
              <a:t>                           reachable(</a:t>
            </a:r>
            <a:r>
              <a:rPr b="1">
                <a:solidFill>
                  <a:schemeClr val="accent1"/>
                </a:solidFill>
              </a:rPr>
              <a:t>Z</a:t>
            </a:r>
            <a:r>
              <a:t>,Y,</a:t>
            </a:r>
            <a:r>
              <a:rPr b="1">
                <a:solidFill>
                  <a:srgbClr val="FF0000"/>
                </a:solidFill>
              </a:rPr>
              <a:t>R</a:t>
            </a:r>
            <a:r>
              <a:t>).</a:t>
            </a:r>
            <a:endParaRPr sz="2400">
              <a:latin typeface="Times Roman"/>
              <a:ea typeface="Times Roman"/>
              <a:cs typeface="Times Roman"/>
              <a:sym typeface="Times Roman"/>
            </a:endParaRPr>
          </a:p>
          <a:p>
            <a:pPr defTabSz="762000">
              <a:defRPr sz="1600">
                <a:solidFill>
                  <a:srgbClr val="202020"/>
                </a:solidFill>
                <a:latin typeface="Courier"/>
                <a:ea typeface="Courier"/>
                <a:cs typeface="Courier"/>
                <a:sym typeface="Courier"/>
              </a:defRPr>
            </a:pPr>
          </a:p>
          <a:p>
            <a:pPr defTabSz="762000">
              <a:defRPr sz="1600">
                <a:solidFill>
                  <a:srgbClr val="202020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?-reachable(oxford_circus,charing_cross,</a:t>
            </a:r>
            <a:r>
              <a:rPr b="1">
                <a:solidFill>
                  <a:srgbClr val="FF0000"/>
                </a:solidFill>
              </a:rPr>
              <a:t>R</a:t>
            </a:r>
            <a:r>
              <a:t>).</a:t>
            </a:r>
            <a:br/>
            <a:r>
              <a:rPr b="1">
                <a:solidFill>
                  <a:srgbClr val="FF0000"/>
                </a:solidFill>
              </a:rPr>
              <a:t>R = route(</a:t>
            </a:r>
            <a:r>
              <a:rPr b="1">
                <a:solidFill>
                  <a:schemeClr val="accent1"/>
                </a:solidFill>
              </a:rPr>
              <a:t>tottenham_court_road</a:t>
            </a:r>
            <a:r>
              <a:rPr b="1">
                <a:solidFill>
                  <a:srgbClr val="FF0000"/>
                </a:solidFill>
              </a:rPr>
              <a:t>,route(</a:t>
            </a:r>
            <a:r>
              <a:rPr b="1">
                <a:solidFill>
                  <a:schemeClr val="accent1"/>
                </a:solidFill>
              </a:rPr>
              <a:t>leicester_square</a:t>
            </a:r>
            <a:r>
              <a:rPr b="1">
                <a:solidFill>
                  <a:srgbClr val="FF0000"/>
                </a:solidFill>
              </a:rPr>
              <a:t>,noroute))</a:t>
            </a:r>
            <a:r>
              <a:t>;</a:t>
            </a:r>
            <a:br/>
            <a:r>
              <a:rPr b="1">
                <a:solidFill>
                  <a:srgbClr val="FF0000"/>
                </a:solidFill>
              </a:rPr>
              <a:t>R = route(</a:t>
            </a:r>
            <a:r>
              <a:rPr b="1">
                <a:solidFill>
                  <a:schemeClr val="accent1"/>
                </a:solidFill>
              </a:rPr>
              <a:t>piccadilly_circus</a:t>
            </a:r>
            <a:r>
              <a:rPr b="1">
                <a:solidFill>
                  <a:srgbClr val="FF0000"/>
                </a:solidFill>
              </a:rPr>
              <a:t>,noroute)</a:t>
            </a:r>
            <a:r>
              <a:t>;</a:t>
            </a:r>
            <a:br/>
            <a:r>
              <a:rPr b="1">
                <a:solidFill>
                  <a:srgbClr val="FF0000"/>
                </a:solidFill>
              </a:rPr>
              <a:t>R = route(</a:t>
            </a:r>
            <a:r>
              <a:rPr b="1">
                <a:solidFill>
                  <a:schemeClr val="accent1"/>
                </a:solidFill>
              </a:rPr>
              <a:t>picadilly_circus</a:t>
            </a:r>
            <a:r>
              <a:rPr b="1">
                <a:solidFill>
                  <a:srgbClr val="FF0000"/>
                </a:solidFill>
              </a:rPr>
              <a:t>,route(</a:t>
            </a:r>
            <a:r>
              <a:rPr b="1">
                <a:solidFill>
                  <a:schemeClr val="accent1"/>
                </a:solidFill>
              </a:rPr>
              <a:t>leicester_square</a:t>
            </a:r>
            <a:r>
              <a:rPr b="1">
                <a:solidFill>
                  <a:srgbClr val="FF0000"/>
                </a:solidFill>
              </a:rPr>
              <a:t>,noroute))</a:t>
            </a:r>
          </a:p>
        </p:txBody>
      </p:sp>
      <p:grpSp>
        <p:nvGrpSpPr>
          <p:cNvPr id="715" name="Group 38"/>
          <p:cNvGrpSpPr/>
          <p:nvPr/>
        </p:nvGrpSpPr>
        <p:grpSpPr>
          <a:xfrm>
            <a:off x="5638801" y="3124199"/>
            <a:ext cx="3435849" cy="990602"/>
            <a:chOff x="0" y="0"/>
            <a:chExt cx="3435848" cy="990600"/>
          </a:xfrm>
        </p:grpSpPr>
        <p:sp>
          <p:nvSpPr>
            <p:cNvPr id="712" name="Text Box 35"/>
            <p:cNvSpPr txBox="1"/>
            <p:nvPr/>
          </p:nvSpPr>
          <p:spPr>
            <a:xfrm>
              <a:off x="2544445" y="296862"/>
              <a:ext cx="891404" cy="370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sx="100000" sy="100000" kx="0" ky="0" algn="b" rotWithShape="0" blurRad="0" dist="17961" dir="2700000">
                <a:srgbClr val="969696"/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defTabSz="762000">
                <a:lnSpc>
                  <a:spcPct val="90000"/>
                </a:lnSpc>
                <a:defRPr b="1">
                  <a:solidFill>
                    <a:srgbClr val="FF0000"/>
                  </a:solidFill>
                </a:defRPr>
              </a:lvl1pPr>
            </a:lstStyle>
            <a:p>
              <a:pPr/>
              <a:r>
                <a:t>functor</a:t>
              </a:r>
            </a:p>
          </p:txBody>
        </p:sp>
        <p:sp>
          <p:nvSpPr>
            <p:cNvPr id="713" name="Line 36"/>
            <p:cNvSpPr/>
            <p:nvPr/>
          </p:nvSpPr>
          <p:spPr>
            <a:xfrm flipH="1" flipV="1">
              <a:off x="0" y="-1"/>
              <a:ext cx="2362201" cy="381002"/>
            </a:xfrm>
            <a:prstGeom prst="line">
              <a:avLst/>
            </a:prstGeom>
            <a:noFill/>
            <a:ln w="38100" cap="flat">
              <a:solidFill>
                <a:srgbClr val="FF0000"/>
              </a:solidFill>
              <a:prstDash val="solid"/>
              <a:round/>
              <a:tailEnd type="triangle" w="med" len="med"/>
            </a:ln>
            <a:effectLst>
              <a:outerShdw sx="100000" sy="100000" kx="0" ky="0" algn="b" rotWithShape="0" blurRad="0" dist="17961" dir="2700000">
                <a:srgbClr val="969696"/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714" name="Line 37"/>
            <p:cNvSpPr/>
            <p:nvPr/>
          </p:nvSpPr>
          <p:spPr>
            <a:xfrm flipH="1">
              <a:off x="914400" y="533399"/>
              <a:ext cx="1447801" cy="457202"/>
            </a:xfrm>
            <a:prstGeom prst="line">
              <a:avLst/>
            </a:prstGeom>
            <a:noFill/>
            <a:ln w="38100" cap="flat">
              <a:solidFill>
                <a:srgbClr val="FF0000"/>
              </a:solidFill>
              <a:prstDash val="solid"/>
              <a:round/>
              <a:tailEnd type="triangle" w="med" len="med"/>
            </a:ln>
            <a:effectLst>
              <a:outerShdw sx="100000" sy="100000" kx="0" ky="0" algn="b" rotWithShape="0" blurRad="0" dist="17961" dir="2700000">
                <a:srgbClr val="969696"/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7" dur="500"/>
                                        <p:tgtEl>
                                          <p:spTgt spid="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2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2" dur="500"/>
                                        <p:tgtEl>
                                          <p:spTgt spid="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15" grpId="2"/>
      <p:bldP build="whole" bldLvl="1" animBg="1" rev="0" advAuto="0" spid="708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Footer Placeholder 3"/>
          <p:cNvSpPr txBox="1"/>
          <p:nvPr/>
        </p:nvSpPr>
        <p:spPr>
          <a:xfrm>
            <a:off x="45720" y="-1"/>
            <a:ext cx="2344846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90000"/>
              </a:lnSpc>
              <a:defRPr b="1" sz="1000"/>
            </a:pPr>
            <a:r>
              <a:t>Simply Logical</a:t>
            </a:r>
            <a:r>
              <a:rPr b="0"/>
              <a:t> – Chapter 1</a:t>
            </a:r>
            <a:r>
              <a:rPr b="0" i="1"/>
              <a:t> </a:t>
            </a:r>
          </a:p>
        </p:txBody>
      </p:sp>
      <p:sp>
        <p:nvSpPr>
          <p:cNvPr id="718" name="Date Placeholder 4"/>
          <p:cNvSpPr txBox="1"/>
          <p:nvPr/>
        </p:nvSpPr>
        <p:spPr>
          <a:xfrm>
            <a:off x="8944186" y="-1"/>
            <a:ext cx="3202094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lnSpc>
                <a:spcPct val="90000"/>
              </a:lnSpc>
              <a:defRPr b="1" sz="1000">
                <a:solidFill>
                  <a:srgbClr val="202020"/>
                </a:solidFill>
              </a:defRPr>
            </a:lvl1pPr>
          </a:lstStyle>
          <a:p>
            <a:pPr/>
            <a:r>
              <a:t>© Peter Flach 2000</a:t>
            </a:r>
          </a:p>
        </p:txBody>
      </p:sp>
      <p:grpSp>
        <p:nvGrpSpPr>
          <p:cNvPr id="728" name="Group 2"/>
          <p:cNvGrpSpPr/>
          <p:nvPr/>
        </p:nvGrpSpPr>
        <p:grpSpPr>
          <a:xfrm>
            <a:off x="3551238" y="2971800"/>
            <a:ext cx="3907175" cy="2392365"/>
            <a:chOff x="0" y="0"/>
            <a:chExt cx="3907173" cy="2392363"/>
          </a:xfrm>
        </p:grpSpPr>
        <p:sp>
          <p:nvSpPr>
            <p:cNvPr id="719" name="Rectangle 3"/>
            <p:cNvSpPr txBox="1"/>
            <p:nvPr/>
          </p:nvSpPr>
          <p:spPr>
            <a:xfrm>
              <a:off x="1712745" y="0"/>
              <a:ext cx="208299" cy="304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4450" tIns="44450" rIns="44450" bIns="44450" numCol="1" anchor="t">
              <a:spAutoFit/>
            </a:bodyPr>
            <a:lstStyle>
              <a:lvl1pPr algn="ctr" defTabSz="762000">
                <a:lnSpc>
                  <a:spcPct val="90000"/>
                </a:lnSpc>
                <a:defRPr b="1" sz="1400">
                  <a:solidFill>
                    <a:srgbClr val="FF0000"/>
                  </a:solidFill>
                  <a:latin typeface="Courier"/>
                  <a:ea typeface="Courier"/>
                  <a:cs typeface="Courier"/>
                  <a:sym typeface="Courier"/>
                </a:defRPr>
              </a:lvl1pPr>
            </a:lstStyle>
            <a:p>
              <a:pPr/>
              <a:r>
                <a:t>.</a:t>
              </a:r>
            </a:p>
          </p:txBody>
        </p:sp>
        <p:sp>
          <p:nvSpPr>
            <p:cNvPr id="720" name="Rectangle 4"/>
            <p:cNvSpPr txBox="1"/>
            <p:nvPr/>
          </p:nvSpPr>
          <p:spPr>
            <a:xfrm>
              <a:off x="0" y="1044575"/>
              <a:ext cx="2235548" cy="304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4450" tIns="44450" rIns="44450" bIns="44450" numCol="1" anchor="t">
              <a:spAutoFit/>
            </a:bodyPr>
            <a:lstStyle>
              <a:lvl1pPr defTabSz="762000">
                <a:lnSpc>
                  <a:spcPct val="90000"/>
                </a:lnSpc>
                <a:defRPr b="1" sz="1400">
                  <a:solidFill>
                    <a:schemeClr val="accent1"/>
                  </a:solidFill>
                  <a:latin typeface="Courier"/>
                  <a:ea typeface="Courier"/>
                  <a:cs typeface="Courier"/>
                  <a:sym typeface="Courier"/>
                </a:defRPr>
              </a:lvl1pPr>
            </a:lstStyle>
            <a:p>
              <a:pPr/>
              <a:r>
                <a:t>tottenham_court_road</a:t>
              </a:r>
            </a:p>
          </p:txBody>
        </p:sp>
        <p:sp>
          <p:nvSpPr>
            <p:cNvPr id="721" name="Rectangle 5"/>
            <p:cNvSpPr txBox="1"/>
            <p:nvPr/>
          </p:nvSpPr>
          <p:spPr>
            <a:xfrm>
              <a:off x="1141412" y="2087563"/>
              <a:ext cx="1808759" cy="304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4450" tIns="44450" rIns="44450" bIns="44450" numCol="1" anchor="t">
              <a:spAutoFit/>
            </a:bodyPr>
            <a:lstStyle>
              <a:lvl1pPr defTabSz="762000">
                <a:lnSpc>
                  <a:spcPct val="90000"/>
                </a:lnSpc>
                <a:defRPr b="1" sz="1400">
                  <a:solidFill>
                    <a:schemeClr val="accent1"/>
                  </a:solidFill>
                  <a:latin typeface="Courier"/>
                  <a:ea typeface="Courier"/>
                  <a:cs typeface="Courier"/>
                  <a:sym typeface="Courier"/>
                </a:defRPr>
              </a:lvl1pPr>
            </a:lstStyle>
            <a:p>
              <a:pPr/>
              <a:r>
                <a:t>leicester_square</a:t>
              </a:r>
            </a:p>
          </p:txBody>
        </p:sp>
        <p:sp>
          <p:nvSpPr>
            <p:cNvPr id="722" name="Rectangle 6"/>
            <p:cNvSpPr txBox="1"/>
            <p:nvPr/>
          </p:nvSpPr>
          <p:spPr>
            <a:xfrm>
              <a:off x="2671596" y="1044575"/>
              <a:ext cx="208298" cy="304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4450" tIns="44450" rIns="44450" bIns="44450" numCol="1" anchor="t">
              <a:spAutoFit/>
            </a:bodyPr>
            <a:lstStyle>
              <a:lvl1pPr algn="ctr" defTabSz="762000">
                <a:lnSpc>
                  <a:spcPct val="90000"/>
                </a:lnSpc>
                <a:defRPr b="1" sz="1400">
                  <a:solidFill>
                    <a:srgbClr val="FF0000"/>
                  </a:solidFill>
                  <a:latin typeface="Courier"/>
                  <a:ea typeface="Courier"/>
                  <a:cs typeface="Courier"/>
                  <a:sym typeface="Courier"/>
                </a:defRPr>
              </a:lvl1pPr>
            </a:lstStyle>
            <a:p>
              <a:pPr/>
              <a:r>
                <a:t>.</a:t>
              </a:r>
            </a:p>
          </p:txBody>
        </p:sp>
        <p:sp>
          <p:nvSpPr>
            <p:cNvPr id="723" name="Rectangle 7"/>
            <p:cNvSpPr txBox="1"/>
            <p:nvPr/>
          </p:nvSpPr>
          <p:spPr>
            <a:xfrm>
              <a:off x="3592179" y="2087563"/>
              <a:ext cx="314995" cy="304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4450" tIns="44450" rIns="44450" bIns="44450" numCol="1" anchor="t">
              <a:spAutoFit/>
            </a:bodyPr>
            <a:lstStyle>
              <a:lvl1pPr algn="ctr" defTabSz="762000">
                <a:lnSpc>
                  <a:spcPct val="90000"/>
                </a:lnSpc>
                <a:defRPr b="1" sz="1400">
                  <a:solidFill>
                    <a:srgbClr val="FF0000"/>
                  </a:solidFill>
                  <a:latin typeface="Courier"/>
                  <a:ea typeface="Courier"/>
                  <a:cs typeface="Courier"/>
                  <a:sym typeface="Courier"/>
                </a:defRPr>
              </a:lvl1pPr>
            </a:lstStyle>
            <a:p>
              <a:pPr/>
              <a:r>
                <a:t>[]</a:t>
              </a:r>
            </a:p>
          </p:txBody>
        </p:sp>
        <p:sp>
          <p:nvSpPr>
            <p:cNvPr id="724" name="Line 8"/>
            <p:cNvSpPr/>
            <p:nvPr/>
          </p:nvSpPr>
          <p:spPr>
            <a:xfrm>
              <a:off x="1914526" y="295274"/>
              <a:ext cx="688976" cy="749302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725" name="Line 9"/>
            <p:cNvSpPr/>
            <p:nvPr/>
          </p:nvSpPr>
          <p:spPr>
            <a:xfrm flipH="1">
              <a:off x="1087438" y="295275"/>
              <a:ext cx="698501" cy="74930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726" name="Line 10"/>
            <p:cNvSpPr/>
            <p:nvPr/>
          </p:nvSpPr>
          <p:spPr>
            <a:xfrm>
              <a:off x="2873376" y="1341437"/>
              <a:ext cx="688976" cy="747713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727" name="Line 11"/>
            <p:cNvSpPr/>
            <p:nvPr/>
          </p:nvSpPr>
          <p:spPr>
            <a:xfrm flipH="1">
              <a:off x="2046288" y="1341437"/>
              <a:ext cx="698501" cy="747713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729" name="Rectangle 12"/>
          <p:cNvSpPr txBox="1"/>
          <p:nvPr/>
        </p:nvSpPr>
        <p:spPr>
          <a:xfrm>
            <a:off x="3232150" y="0"/>
            <a:ext cx="461703" cy="241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4450" tIns="44450" rIns="44450" bIns="44450">
            <a:spAutoFit/>
          </a:bodyPr>
          <a:lstStyle>
            <a:lvl1pPr defTabSz="762000">
              <a:lnSpc>
                <a:spcPct val="90000"/>
              </a:lnSpc>
              <a:defRPr sz="1000"/>
            </a:lvl1pPr>
          </a:lstStyle>
          <a:p>
            <a:pPr/>
            <a:r>
              <a:t>p.13-4</a:t>
            </a:r>
          </a:p>
        </p:txBody>
      </p:sp>
      <p:sp>
        <p:nvSpPr>
          <p:cNvPr id="730" name="Rectangle 13"/>
          <p:cNvSpPr txBox="1"/>
          <p:nvPr>
            <p:ph type="title"/>
          </p:nvPr>
        </p:nvSpPr>
        <p:spPr>
          <a:xfrm>
            <a:off x="563034" y="6321426"/>
            <a:ext cx="11628967" cy="544514"/>
          </a:xfrm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r>
              <a:t>Lists</a:t>
            </a:r>
          </a:p>
        </p:txBody>
      </p:sp>
      <p:sp>
        <p:nvSpPr>
          <p:cNvPr id="731" name="Text Box 14"/>
          <p:cNvSpPr txBox="1"/>
          <p:nvPr/>
        </p:nvSpPr>
        <p:spPr>
          <a:xfrm>
            <a:off x="2331720" y="528638"/>
            <a:ext cx="7985760" cy="2136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762000">
              <a:defRPr>
                <a:solidFill>
                  <a:srgbClr val="202020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reachable(X,Y,</a:t>
            </a:r>
            <a:r>
              <a:rPr b="1">
                <a:solidFill>
                  <a:srgbClr val="FF0000"/>
                </a:solidFill>
              </a:rPr>
              <a:t>[]</a:t>
            </a:r>
            <a:r>
              <a:t>):-connected(X,Y,L).</a:t>
            </a:r>
            <a:endParaRPr sz="2400">
              <a:latin typeface="Times Roman"/>
              <a:ea typeface="Times Roman"/>
              <a:cs typeface="Times Roman"/>
              <a:sym typeface="Times Roman"/>
            </a:endParaRPr>
          </a:p>
          <a:p>
            <a:pPr defTabSz="762000">
              <a:defRPr>
                <a:solidFill>
                  <a:srgbClr val="202020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reachable(X,Y,</a:t>
            </a:r>
            <a:r>
              <a:rPr b="1">
                <a:solidFill>
                  <a:srgbClr val="FF0000"/>
                </a:solidFill>
              </a:rPr>
              <a:t>[</a:t>
            </a:r>
            <a:r>
              <a:rPr b="1">
                <a:solidFill>
                  <a:schemeClr val="accent1"/>
                </a:solidFill>
              </a:rPr>
              <a:t>Z</a:t>
            </a:r>
            <a:r>
              <a:rPr b="1">
                <a:solidFill>
                  <a:srgbClr val="FF0000"/>
                </a:solidFill>
              </a:rPr>
              <a:t>|R]</a:t>
            </a:r>
            <a:r>
              <a:t>):-connected(X,</a:t>
            </a:r>
            <a:r>
              <a:rPr b="1">
                <a:solidFill>
                  <a:schemeClr val="accent1"/>
                </a:solidFill>
              </a:rPr>
              <a:t>Z</a:t>
            </a:r>
            <a:r>
              <a:t>,L),</a:t>
            </a:r>
            <a:br/>
            <a:r>
              <a:t>                      reachable(</a:t>
            </a:r>
            <a:r>
              <a:rPr b="1">
                <a:solidFill>
                  <a:schemeClr val="accent1"/>
                </a:solidFill>
              </a:rPr>
              <a:t>Z</a:t>
            </a:r>
            <a:r>
              <a:t>,Y,</a:t>
            </a:r>
            <a:r>
              <a:rPr b="1">
                <a:solidFill>
                  <a:srgbClr val="FF0000"/>
                </a:solidFill>
              </a:rPr>
              <a:t>R</a:t>
            </a:r>
            <a:r>
              <a:t>).</a:t>
            </a:r>
            <a:endParaRPr sz="2400">
              <a:latin typeface="Times Roman"/>
              <a:ea typeface="Times Roman"/>
              <a:cs typeface="Times Roman"/>
              <a:sym typeface="Times Roman"/>
            </a:endParaRPr>
          </a:p>
          <a:p>
            <a:pPr defTabSz="762000">
              <a:defRPr sz="1600">
                <a:solidFill>
                  <a:srgbClr val="202020"/>
                </a:solidFill>
                <a:latin typeface="Courier"/>
                <a:ea typeface="Courier"/>
                <a:cs typeface="Courier"/>
                <a:sym typeface="Courier"/>
              </a:defRPr>
            </a:pPr>
          </a:p>
          <a:p>
            <a:pPr defTabSz="762000">
              <a:defRPr sz="1600">
                <a:solidFill>
                  <a:srgbClr val="202020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?-reachable(oxford_circus,charing_cross,</a:t>
            </a:r>
            <a:r>
              <a:rPr b="1">
                <a:solidFill>
                  <a:srgbClr val="FF0000"/>
                </a:solidFill>
              </a:rPr>
              <a:t>R</a:t>
            </a:r>
            <a:r>
              <a:t>).</a:t>
            </a:r>
            <a:br/>
            <a:r>
              <a:rPr b="1">
                <a:solidFill>
                  <a:srgbClr val="FF0000"/>
                </a:solidFill>
              </a:rPr>
              <a:t>R = [</a:t>
            </a:r>
            <a:r>
              <a:rPr b="1">
                <a:solidFill>
                  <a:schemeClr val="accent1"/>
                </a:solidFill>
              </a:rPr>
              <a:t>tottenham_court_road</a:t>
            </a:r>
            <a:r>
              <a:rPr b="1">
                <a:solidFill>
                  <a:srgbClr val="FF0000"/>
                </a:solidFill>
              </a:rPr>
              <a:t>,</a:t>
            </a:r>
            <a:r>
              <a:rPr b="1">
                <a:solidFill>
                  <a:schemeClr val="accent1"/>
                </a:solidFill>
              </a:rPr>
              <a:t>leicester_square</a:t>
            </a:r>
            <a:r>
              <a:rPr b="1">
                <a:solidFill>
                  <a:srgbClr val="FF0000"/>
                </a:solidFill>
              </a:rPr>
              <a:t>]</a:t>
            </a:r>
            <a:r>
              <a:t>;</a:t>
            </a:r>
            <a:br/>
            <a:r>
              <a:rPr b="1">
                <a:solidFill>
                  <a:srgbClr val="FF0000"/>
                </a:solidFill>
              </a:rPr>
              <a:t>R = [</a:t>
            </a:r>
            <a:r>
              <a:rPr b="1">
                <a:solidFill>
                  <a:schemeClr val="accent1"/>
                </a:solidFill>
              </a:rPr>
              <a:t>piccadilly_circus</a:t>
            </a:r>
            <a:r>
              <a:rPr b="1">
                <a:solidFill>
                  <a:srgbClr val="FF0000"/>
                </a:solidFill>
              </a:rPr>
              <a:t>]</a:t>
            </a:r>
            <a:r>
              <a:t>;</a:t>
            </a:r>
            <a:br/>
            <a:r>
              <a:rPr b="1">
                <a:solidFill>
                  <a:srgbClr val="FF0000"/>
                </a:solidFill>
              </a:rPr>
              <a:t>R = [</a:t>
            </a:r>
            <a:r>
              <a:rPr b="1">
                <a:solidFill>
                  <a:schemeClr val="accent1"/>
                </a:solidFill>
              </a:rPr>
              <a:t>picadilly_circus</a:t>
            </a:r>
            <a:r>
              <a:rPr b="1">
                <a:solidFill>
                  <a:srgbClr val="FF0000"/>
                </a:solidFill>
              </a:rPr>
              <a:t>,</a:t>
            </a:r>
            <a:r>
              <a:rPr b="1">
                <a:solidFill>
                  <a:schemeClr val="accent1"/>
                </a:solidFill>
              </a:rPr>
              <a:t>leicester_square</a:t>
            </a:r>
            <a:r>
              <a:rPr b="1">
                <a:solidFill>
                  <a:srgbClr val="FF0000"/>
                </a:solidFill>
              </a:rPr>
              <a:t>]</a:t>
            </a:r>
          </a:p>
        </p:txBody>
      </p:sp>
      <p:grpSp>
        <p:nvGrpSpPr>
          <p:cNvPr id="735" name="Group 15"/>
          <p:cNvGrpSpPr/>
          <p:nvPr/>
        </p:nvGrpSpPr>
        <p:grpSpPr>
          <a:xfrm>
            <a:off x="5638801" y="3124199"/>
            <a:ext cx="3829649" cy="990602"/>
            <a:chOff x="0" y="0"/>
            <a:chExt cx="3829647" cy="990600"/>
          </a:xfrm>
        </p:grpSpPr>
        <p:sp>
          <p:nvSpPr>
            <p:cNvPr id="732" name="Text Box 16"/>
            <p:cNvSpPr txBox="1"/>
            <p:nvPr/>
          </p:nvSpPr>
          <p:spPr>
            <a:xfrm>
              <a:off x="2544445" y="296862"/>
              <a:ext cx="1285203" cy="370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sx="100000" sy="100000" kx="0" ky="0" algn="b" rotWithShape="0" blurRad="0" dist="17961" dir="2700000">
                <a:srgbClr val="969696"/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defTabSz="762000">
                <a:lnSpc>
                  <a:spcPct val="90000"/>
                </a:lnSpc>
                <a:defRPr b="1">
                  <a:solidFill>
                    <a:srgbClr val="FF0000"/>
                  </a:solidFill>
                </a:defRPr>
              </a:lvl1pPr>
            </a:lstStyle>
            <a:p>
              <a:pPr/>
              <a:r>
                <a:t>list functor</a:t>
              </a:r>
            </a:p>
          </p:txBody>
        </p:sp>
        <p:sp>
          <p:nvSpPr>
            <p:cNvPr id="733" name="Line 17"/>
            <p:cNvSpPr/>
            <p:nvPr/>
          </p:nvSpPr>
          <p:spPr>
            <a:xfrm flipH="1" flipV="1">
              <a:off x="0" y="-1"/>
              <a:ext cx="2362201" cy="381002"/>
            </a:xfrm>
            <a:prstGeom prst="line">
              <a:avLst/>
            </a:prstGeom>
            <a:noFill/>
            <a:ln w="38100" cap="flat">
              <a:solidFill>
                <a:srgbClr val="FF0000"/>
              </a:solidFill>
              <a:prstDash val="solid"/>
              <a:round/>
              <a:tailEnd type="triangle" w="med" len="med"/>
            </a:ln>
            <a:effectLst>
              <a:outerShdw sx="100000" sy="100000" kx="0" ky="0" algn="b" rotWithShape="0" blurRad="0" dist="17961" dir="2700000">
                <a:srgbClr val="969696"/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734" name="Line 18"/>
            <p:cNvSpPr/>
            <p:nvPr/>
          </p:nvSpPr>
          <p:spPr>
            <a:xfrm flipH="1">
              <a:off x="914400" y="533399"/>
              <a:ext cx="1447801" cy="457202"/>
            </a:xfrm>
            <a:prstGeom prst="line">
              <a:avLst/>
            </a:prstGeom>
            <a:noFill/>
            <a:ln w="38100" cap="flat">
              <a:solidFill>
                <a:srgbClr val="FF0000"/>
              </a:solidFill>
              <a:prstDash val="solid"/>
              <a:round/>
              <a:tailEnd type="triangle" w="med" len="med"/>
            </a:ln>
            <a:effectLst>
              <a:outerShdw sx="100000" sy="100000" kx="0" ky="0" algn="b" rotWithShape="0" blurRad="0" dist="17961" dir="2700000">
                <a:srgbClr val="969696"/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7" dur="500"/>
                                        <p:tgtEl>
                                          <p:spTgt spid="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2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2" dur="500"/>
                                        <p:tgtEl>
                                          <p:spTgt spid="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28" grpId="1"/>
      <p:bldP build="whole" bldLvl="1" animBg="1" rev="0" advAuto="0" spid="735" grpId="2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Footer Placeholder 3"/>
          <p:cNvSpPr txBox="1"/>
          <p:nvPr/>
        </p:nvSpPr>
        <p:spPr>
          <a:xfrm>
            <a:off x="45720" y="-1"/>
            <a:ext cx="2344846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90000"/>
              </a:lnSpc>
              <a:defRPr b="1" sz="1000"/>
            </a:pPr>
            <a:r>
              <a:t>Simply Logical</a:t>
            </a:r>
            <a:r>
              <a:rPr b="0"/>
              <a:t> – Chapter 1</a:t>
            </a:r>
            <a:r>
              <a:rPr b="0" i="1"/>
              <a:t> </a:t>
            </a:r>
          </a:p>
        </p:txBody>
      </p:sp>
      <p:sp>
        <p:nvSpPr>
          <p:cNvPr id="738" name="Date Placeholder 4"/>
          <p:cNvSpPr txBox="1"/>
          <p:nvPr/>
        </p:nvSpPr>
        <p:spPr>
          <a:xfrm>
            <a:off x="8944186" y="-1"/>
            <a:ext cx="3202094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lnSpc>
                <a:spcPct val="90000"/>
              </a:lnSpc>
              <a:defRPr b="1" sz="1000">
                <a:solidFill>
                  <a:srgbClr val="202020"/>
                </a:solidFill>
              </a:defRPr>
            </a:lvl1pPr>
          </a:lstStyle>
          <a:p>
            <a:pPr/>
            <a:r>
              <a:t>© Peter Flach 2000</a:t>
            </a:r>
          </a:p>
        </p:txBody>
      </p:sp>
      <p:grpSp>
        <p:nvGrpSpPr>
          <p:cNvPr id="752" name="Group 28"/>
          <p:cNvGrpSpPr/>
          <p:nvPr/>
        </p:nvGrpSpPr>
        <p:grpSpPr>
          <a:xfrm>
            <a:off x="2690811" y="1116012"/>
            <a:ext cx="3829721" cy="3403600"/>
            <a:chOff x="0" y="0"/>
            <a:chExt cx="3829719" cy="3403598"/>
          </a:xfrm>
        </p:grpSpPr>
        <p:sp>
          <p:nvSpPr>
            <p:cNvPr id="739" name="Rectangle 12"/>
            <p:cNvSpPr txBox="1"/>
            <p:nvPr/>
          </p:nvSpPr>
          <p:spPr>
            <a:xfrm>
              <a:off x="866775" y="0"/>
              <a:ext cx="208298" cy="304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4450" tIns="44450" rIns="44450" bIns="44450" numCol="1" anchor="t">
              <a:spAutoFit/>
            </a:bodyPr>
            <a:lstStyle>
              <a:lvl1pPr defTabSz="762000">
                <a:lnSpc>
                  <a:spcPct val="90000"/>
                </a:lnSpc>
                <a:defRPr b="1" sz="1400">
                  <a:solidFill>
                    <a:srgbClr val="FF0000"/>
                  </a:solidFill>
                  <a:latin typeface="Courier"/>
                  <a:ea typeface="Courier"/>
                  <a:cs typeface="Courier"/>
                  <a:sym typeface="Courier"/>
                </a:defRPr>
              </a:lvl1pPr>
            </a:lstStyle>
            <a:p>
              <a:pPr/>
              <a:r>
                <a:t>.</a:t>
              </a:r>
            </a:p>
          </p:txBody>
        </p:sp>
        <p:sp>
          <p:nvSpPr>
            <p:cNvPr id="740" name="Rectangle 13"/>
            <p:cNvSpPr txBox="1"/>
            <p:nvPr/>
          </p:nvSpPr>
          <p:spPr>
            <a:xfrm>
              <a:off x="0" y="1044574"/>
              <a:ext cx="208298" cy="304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4450" tIns="44450" rIns="44450" bIns="44450" numCol="1" anchor="t">
              <a:spAutoFit/>
            </a:bodyPr>
            <a:lstStyle>
              <a:lvl1pPr defTabSz="762000">
                <a:lnSpc>
                  <a:spcPct val="90000"/>
                </a:lnSpc>
                <a:defRPr b="1" sz="1400">
                  <a:solidFill>
                    <a:schemeClr val="accent1"/>
                  </a:solidFill>
                  <a:latin typeface="Courier"/>
                  <a:ea typeface="Courier"/>
                  <a:cs typeface="Courier"/>
                  <a:sym typeface="Courier"/>
                </a:defRPr>
              </a:lvl1pPr>
            </a:lstStyle>
            <a:p>
              <a:pPr/>
              <a:r>
                <a:t>a</a:t>
              </a:r>
            </a:p>
          </p:txBody>
        </p:sp>
        <p:sp>
          <p:nvSpPr>
            <p:cNvPr id="741" name="Rectangle 14"/>
            <p:cNvSpPr txBox="1"/>
            <p:nvPr/>
          </p:nvSpPr>
          <p:spPr>
            <a:xfrm>
              <a:off x="958850" y="2089149"/>
              <a:ext cx="208298" cy="304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4450" tIns="44450" rIns="44450" bIns="44450" numCol="1" anchor="t">
              <a:spAutoFit/>
            </a:bodyPr>
            <a:lstStyle>
              <a:lvl1pPr defTabSz="762000">
                <a:lnSpc>
                  <a:spcPct val="90000"/>
                </a:lnSpc>
                <a:defRPr b="1" sz="1400">
                  <a:solidFill>
                    <a:schemeClr val="accent1"/>
                  </a:solidFill>
                  <a:latin typeface="Courier"/>
                  <a:ea typeface="Courier"/>
                  <a:cs typeface="Courier"/>
                  <a:sym typeface="Courier"/>
                </a:defRPr>
              </a:lvl1pPr>
            </a:lstStyle>
            <a:p>
              <a:pPr/>
              <a:r>
                <a:t>b</a:t>
              </a:r>
            </a:p>
          </p:txBody>
        </p:sp>
        <p:sp>
          <p:nvSpPr>
            <p:cNvPr id="742" name="Rectangle 15"/>
            <p:cNvSpPr txBox="1"/>
            <p:nvPr/>
          </p:nvSpPr>
          <p:spPr>
            <a:xfrm>
              <a:off x="1779587" y="1044574"/>
              <a:ext cx="208298" cy="304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4450" tIns="44450" rIns="44450" bIns="44450" numCol="1" anchor="t">
              <a:spAutoFit/>
            </a:bodyPr>
            <a:lstStyle>
              <a:lvl1pPr defTabSz="762000">
                <a:lnSpc>
                  <a:spcPct val="90000"/>
                </a:lnSpc>
                <a:defRPr b="1" sz="1400">
                  <a:solidFill>
                    <a:srgbClr val="FF0000"/>
                  </a:solidFill>
                  <a:latin typeface="Courier"/>
                  <a:ea typeface="Courier"/>
                  <a:cs typeface="Courier"/>
                  <a:sym typeface="Courier"/>
                </a:defRPr>
              </a:lvl1pPr>
            </a:lstStyle>
            <a:p>
              <a:pPr/>
              <a:r>
                <a:t>.</a:t>
              </a:r>
            </a:p>
          </p:txBody>
        </p:sp>
        <p:sp>
          <p:nvSpPr>
            <p:cNvPr id="743" name="Line 16"/>
            <p:cNvSpPr/>
            <p:nvPr/>
          </p:nvSpPr>
          <p:spPr>
            <a:xfrm>
              <a:off x="1016000" y="295274"/>
              <a:ext cx="688976" cy="74930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744" name="Line 17"/>
            <p:cNvSpPr/>
            <p:nvPr/>
          </p:nvSpPr>
          <p:spPr>
            <a:xfrm flipH="1">
              <a:off x="188913" y="295274"/>
              <a:ext cx="700088" cy="74930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745" name="Line 18"/>
            <p:cNvSpPr/>
            <p:nvPr/>
          </p:nvSpPr>
          <p:spPr>
            <a:xfrm>
              <a:off x="1976437" y="1339849"/>
              <a:ext cx="687388" cy="74930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746" name="Line 19"/>
            <p:cNvSpPr/>
            <p:nvPr/>
          </p:nvSpPr>
          <p:spPr>
            <a:xfrm flipH="1">
              <a:off x="1147763" y="1339849"/>
              <a:ext cx="700088" cy="74930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747" name="Rectangle 20"/>
            <p:cNvSpPr txBox="1"/>
            <p:nvPr/>
          </p:nvSpPr>
          <p:spPr>
            <a:xfrm>
              <a:off x="2693987" y="2038349"/>
              <a:ext cx="208298" cy="304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4450" tIns="44450" rIns="44450" bIns="44450" numCol="1" anchor="t">
              <a:spAutoFit/>
            </a:bodyPr>
            <a:lstStyle>
              <a:lvl1pPr defTabSz="762000">
                <a:lnSpc>
                  <a:spcPct val="90000"/>
                </a:lnSpc>
                <a:defRPr b="1" sz="1400">
                  <a:solidFill>
                    <a:srgbClr val="FF0000"/>
                  </a:solidFill>
                  <a:latin typeface="Courier"/>
                  <a:ea typeface="Courier"/>
                  <a:cs typeface="Courier"/>
                  <a:sym typeface="Courier"/>
                </a:defRPr>
              </a:lvl1pPr>
            </a:lstStyle>
            <a:p>
              <a:pPr/>
              <a:r>
                <a:t>.</a:t>
              </a:r>
            </a:p>
          </p:txBody>
        </p:sp>
        <p:sp>
          <p:nvSpPr>
            <p:cNvPr id="748" name="Rectangle 21"/>
            <p:cNvSpPr txBox="1"/>
            <p:nvPr/>
          </p:nvSpPr>
          <p:spPr>
            <a:xfrm>
              <a:off x="3514725" y="3098798"/>
              <a:ext cx="314995" cy="304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4450" tIns="44450" rIns="44450" bIns="44450" numCol="1" anchor="t">
              <a:spAutoFit/>
            </a:bodyPr>
            <a:lstStyle>
              <a:lvl1pPr defTabSz="762000">
                <a:lnSpc>
                  <a:spcPct val="90000"/>
                </a:lnSpc>
                <a:defRPr b="1" sz="1400">
                  <a:solidFill>
                    <a:srgbClr val="FF0000"/>
                  </a:solidFill>
                  <a:latin typeface="Courier"/>
                  <a:ea typeface="Courier"/>
                  <a:cs typeface="Courier"/>
                  <a:sym typeface="Courier"/>
                </a:defRPr>
              </a:lvl1pPr>
            </a:lstStyle>
            <a:p>
              <a:pPr/>
              <a:r>
                <a:t>[]</a:t>
              </a:r>
            </a:p>
          </p:txBody>
        </p:sp>
        <p:sp>
          <p:nvSpPr>
            <p:cNvPr id="749" name="Line 22"/>
            <p:cNvSpPr/>
            <p:nvPr/>
          </p:nvSpPr>
          <p:spPr>
            <a:xfrm>
              <a:off x="2889250" y="2333624"/>
              <a:ext cx="688976" cy="74930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750" name="Line 23"/>
            <p:cNvSpPr/>
            <p:nvPr/>
          </p:nvSpPr>
          <p:spPr>
            <a:xfrm flipH="1">
              <a:off x="2062163" y="2333624"/>
              <a:ext cx="698500" cy="74930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751" name="Rectangle 24"/>
            <p:cNvSpPr txBox="1"/>
            <p:nvPr/>
          </p:nvSpPr>
          <p:spPr>
            <a:xfrm>
              <a:off x="1993900" y="3082923"/>
              <a:ext cx="208298" cy="304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4450" tIns="44450" rIns="44450" bIns="44450" numCol="1" anchor="t">
              <a:spAutoFit/>
            </a:bodyPr>
            <a:lstStyle>
              <a:lvl1pPr defTabSz="762000">
                <a:lnSpc>
                  <a:spcPct val="90000"/>
                </a:lnSpc>
                <a:defRPr b="1" sz="1400">
                  <a:solidFill>
                    <a:schemeClr val="accent1"/>
                  </a:solidFill>
                  <a:latin typeface="Courier"/>
                  <a:ea typeface="Courier"/>
                  <a:cs typeface="Courier"/>
                  <a:sym typeface="Courier"/>
                </a:defRPr>
              </a:lvl1pPr>
            </a:lstStyle>
            <a:p>
              <a:pPr/>
              <a:r>
                <a:t>c</a:t>
              </a:r>
            </a:p>
          </p:txBody>
        </p:sp>
      </p:grpSp>
      <p:sp>
        <p:nvSpPr>
          <p:cNvPr id="753" name="Rectangle 26"/>
          <p:cNvSpPr txBox="1"/>
          <p:nvPr/>
        </p:nvSpPr>
        <p:spPr>
          <a:xfrm>
            <a:off x="3232150" y="0"/>
            <a:ext cx="348779" cy="241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4450" tIns="44450" rIns="44450" bIns="44450">
            <a:spAutoFit/>
          </a:bodyPr>
          <a:lstStyle>
            <a:lvl1pPr defTabSz="762000">
              <a:lnSpc>
                <a:spcPct val="90000"/>
              </a:lnSpc>
              <a:defRPr sz="1000"/>
            </a:lvl1pPr>
          </a:lstStyle>
          <a:p>
            <a:pPr/>
            <a:r>
              <a:t>p.14</a:t>
            </a:r>
          </a:p>
        </p:txBody>
      </p:sp>
      <p:sp>
        <p:nvSpPr>
          <p:cNvPr id="754" name="Rectangle 30"/>
          <p:cNvSpPr txBox="1"/>
          <p:nvPr>
            <p:ph type="title"/>
          </p:nvPr>
        </p:nvSpPr>
        <p:spPr>
          <a:xfrm>
            <a:off x="563034" y="6321426"/>
            <a:ext cx="11628967" cy="544514"/>
          </a:xfrm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r>
              <a:t>Lists (2)</a:t>
            </a:r>
          </a:p>
        </p:txBody>
      </p:sp>
      <p:sp>
        <p:nvSpPr>
          <p:cNvPr id="755" name="Rectangle 31"/>
          <p:cNvSpPr txBox="1"/>
          <p:nvPr>
            <p:ph type="body" sz="quarter" idx="1"/>
          </p:nvPr>
        </p:nvSpPr>
        <p:spPr>
          <a:xfrm>
            <a:off x="7162800" y="573087"/>
            <a:ext cx="3124200" cy="4837114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>
                <a:effectLst/>
              </a:defRPr>
            </a:pPr>
            <a:r>
              <a:t>This list can be written in many ways: </a:t>
            </a:r>
          </a:p>
          <a:p>
            <a:pPr lvl="1">
              <a:spcBef>
                <a:spcPts val="2100"/>
              </a:spcBef>
              <a:defRPr b="1" sz="1800">
                <a:solidFill>
                  <a:srgbClr val="FF0000"/>
                </a:solidFill>
                <a:effectLst/>
                <a:latin typeface="Courier"/>
                <a:ea typeface="Courier"/>
                <a:cs typeface="Courier"/>
                <a:sym typeface="Courier"/>
              </a:defRPr>
            </a:pPr>
            <a:r>
              <a:t>.(</a:t>
            </a:r>
            <a:r>
              <a:rPr>
                <a:solidFill>
                  <a:schemeClr val="accent1"/>
                </a:solidFill>
              </a:rPr>
              <a:t>a</a:t>
            </a:r>
            <a:r>
              <a:t>,.(</a:t>
            </a:r>
            <a:r>
              <a:rPr>
                <a:solidFill>
                  <a:schemeClr val="accent1"/>
                </a:solidFill>
              </a:rPr>
              <a:t>b</a:t>
            </a:r>
            <a:r>
              <a:t>,.(</a:t>
            </a:r>
            <a:r>
              <a:rPr>
                <a:solidFill>
                  <a:schemeClr val="accent1"/>
                </a:solidFill>
              </a:rPr>
              <a:t>c</a:t>
            </a:r>
            <a:r>
              <a:t>,[])))</a:t>
            </a:r>
          </a:p>
          <a:p>
            <a:pPr lvl="1">
              <a:spcBef>
                <a:spcPts val="2100"/>
              </a:spcBef>
              <a:defRPr b="1" sz="1800">
                <a:solidFill>
                  <a:srgbClr val="FF0000"/>
                </a:solidFill>
                <a:effectLst/>
                <a:latin typeface="Courier"/>
                <a:ea typeface="Courier"/>
                <a:cs typeface="Courier"/>
                <a:sym typeface="Courier"/>
              </a:defRPr>
            </a:pPr>
            <a:r>
              <a:t>[</a:t>
            </a:r>
            <a:r>
              <a:rPr>
                <a:solidFill>
                  <a:schemeClr val="accent1"/>
                </a:solidFill>
              </a:rPr>
              <a:t>a</a:t>
            </a:r>
            <a:r>
              <a:t>|[</a:t>
            </a:r>
            <a:r>
              <a:rPr>
                <a:solidFill>
                  <a:schemeClr val="accent1"/>
                </a:solidFill>
              </a:rPr>
              <a:t>b</a:t>
            </a:r>
            <a:r>
              <a:t>|[</a:t>
            </a:r>
            <a:r>
              <a:rPr>
                <a:solidFill>
                  <a:schemeClr val="accent1"/>
                </a:solidFill>
              </a:rPr>
              <a:t>c</a:t>
            </a:r>
            <a:r>
              <a:t>|[]]]]</a:t>
            </a:r>
          </a:p>
          <a:p>
            <a:pPr lvl="1">
              <a:spcBef>
                <a:spcPts val="2100"/>
              </a:spcBef>
              <a:defRPr b="1" sz="1800">
                <a:solidFill>
                  <a:srgbClr val="FF0000"/>
                </a:solidFill>
                <a:effectLst/>
                <a:latin typeface="Courier"/>
                <a:ea typeface="Courier"/>
                <a:cs typeface="Courier"/>
                <a:sym typeface="Courier"/>
              </a:defRPr>
            </a:pPr>
            <a:r>
              <a:t>[</a:t>
            </a:r>
            <a:r>
              <a:rPr>
                <a:solidFill>
                  <a:schemeClr val="accent1"/>
                </a:solidFill>
              </a:rPr>
              <a:t>a</a:t>
            </a:r>
            <a:r>
              <a:t>|[</a:t>
            </a:r>
            <a:r>
              <a:rPr>
                <a:solidFill>
                  <a:schemeClr val="accent1"/>
                </a:solidFill>
              </a:rPr>
              <a:t>b</a:t>
            </a:r>
            <a:r>
              <a:t>|[</a:t>
            </a:r>
            <a:r>
              <a:rPr>
                <a:solidFill>
                  <a:schemeClr val="accent1"/>
                </a:solidFill>
              </a:rPr>
              <a:t>c</a:t>
            </a:r>
            <a:r>
              <a:t>]]]</a:t>
            </a:r>
          </a:p>
          <a:p>
            <a:pPr lvl="1">
              <a:spcBef>
                <a:spcPts val="2100"/>
              </a:spcBef>
              <a:defRPr b="1" sz="1800">
                <a:solidFill>
                  <a:srgbClr val="FF0000"/>
                </a:solidFill>
                <a:effectLst/>
                <a:latin typeface="Courier"/>
                <a:ea typeface="Courier"/>
                <a:cs typeface="Courier"/>
                <a:sym typeface="Courier"/>
              </a:defRPr>
            </a:pPr>
            <a:r>
              <a:t>[</a:t>
            </a:r>
            <a:r>
              <a:rPr>
                <a:solidFill>
                  <a:schemeClr val="accent1"/>
                </a:solidFill>
              </a:rPr>
              <a:t>a</a:t>
            </a:r>
            <a:r>
              <a:t>|[</a:t>
            </a:r>
            <a:r>
              <a:rPr>
                <a:solidFill>
                  <a:schemeClr val="accent1"/>
                </a:solidFill>
              </a:rPr>
              <a:t>b</a:t>
            </a:r>
            <a:r>
              <a:t>,</a:t>
            </a:r>
            <a:r>
              <a:rPr>
                <a:solidFill>
                  <a:schemeClr val="accent1"/>
                </a:solidFill>
              </a:rPr>
              <a:t>c</a:t>
            </a:r>
            <a:r>
              <a:t>]]</a:t>
            </a:r>
          </a:p>
          <a:p>
            <a:pPr lvl="1">
              <a:spcBef>
                <a:spcPts val="2100"/>
              </a:spcBef>
              <a:defRPr b="1" sz="1800">
                <a:solidFill>
                  <a:srgbClr val="FF0000"/>
                </a:solidFill>
                <a:effectLst/>
                <a:latin typeface="Courier"/>
                <a:ea typeface="Courier"/>
                <a:cs typeface="Courier"/>
                <a:sym typeface="Courier"/>
              </a:defRPr>
            </a:pPr>
            <a:r>
              <a:t>[</a:t>
            </a:r>
            <a:r>
              <a:rPr>
                <a:solidFill>
                  <a:schemeClr val="accent1"/>
                </a:solidFill>
              </a:rPr>
              <a:t>a</a:t>
            </a:r>
            <a:r>
              <a:t>,</a:t>
            </a:r>
            <a:r>
              <a:rPr>
                <a:solidFill>
                  <a:schemeClr val="accent1"/>
                </a:solidFill>
              </a:rPr>
              <a:t>b</a:t>
            </a:r>
            <a:r>
              <a:t>,</a:t>
            </a:r>
            <a:r>
              <a:rPr>
                <a:solidFill>
                  <a:schemeClr val="accent1"/>
                </a:solidFill>
              </a:rPr>
              <a:t>c</a:t>
            </a:r>
            <a:r>
              <a:t>]</a:t>
            </a:r>
          </a:p>
          <a:p>
            <a:pPr lvl="1">
              <a:spcBef>
                <a:spcPts val="2100"/>
              </a:spcBef>
              <a:defRPr b="1" sz="1800">
                <a:solidFill>
                  <a:srgbClr val="FF0000"/>
                </a:solidFill>
                <a:effectLst/>
                <a:latin typeface="Courier"/>
                <a:ea typeface="Courier"/>
                <a:cs typeface="Courier"/>
                <a:sym typeface="Courier"/>
              </a:defRPr>
            </a:pPr>
            <a:r>
              <a:t>[</a:t>
            </a:r>
            <a:r>
              <a:rPr>
                <a:solidFill>
                  <a:schemeClr val="accent1"/>
                </a:solidFill>
              </a:rPr>
              <a:t>a</a:t>
            </a:r>
            <a:r>
              <a:t>,</a:t>
            </a:r>
            <a:r>
              <a:rPr>
                <a:solidFill>
                  <a:schemeClr val="accent1"/>
                </a:solidFill>
              </a:rPr>
              <a:t>b</a:t>
            </a:r>
            <a:r>
              <a:t>|[</a:t>
            </a:r>
            <a:r>
              <a:rPr b="0">
                <a:solidFill>
                  <a:schemeClr val="accent1"/>
                </a:solidFill>
              </a:rPr>
              <a:t>c</a:t>
            </a:r>
            <a:r>
              <a:t>]]</a:t>
            </a:r>
          </a:p>
          <a:p>
            <a:pPr lvl="1">
              <a:spcBef>
                <a:spcPts val="2100"/>
              </a:spcBef>
              <a:defRPr b="1" sz="1800">
                <a:solidFill>
                  <a:srgbClr val="FF0000"/>
                </a:solidFill>
                <a:effectLst/>
                <a:latin typeface="Courier"/>
                <a:ea typeface="Courier"/>
                <a:cs typeface="Courier"/>
                <a:sym typeface="Courier"/>
              </a:defRPr>
            </a:pPr>
            <a:r>
              <a:t>…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Footer Placeholder 3"/>
          <p:cNvSpPr txBox="1"/>
          <p:nvPr/>
        </p:nvSpPr>
        <p:spPr>
          <a:xfrm>
            <a:off x="45720" y="-1"/>
            <a:ext cx="2344846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90000"/>
              </a:lnSpc>
              <a:defRPr b="1" sz="1000"/>
            </a:pPr>
            <a:r>
              <a:t>Simply Logical</a:t>
            </a:r>
            <a:r>
              <a:rPr b="0"/>
              <a:t> – Chapter 1</a:t>
            </a:r>
            <a:r>
              <a:rPr b="0" i="1"/>
              <a:t> </a:t>
            </a:r>
          </a:p>
        </p:txBody>
      </p:sp>
      <p:sp>
        <p:nvSpPr>
          <p:cNvPr id="758" name="Date Placeholder 4"/>
          <p:cNvSpPr txBox="1"/>
          <p:nvPr/>
        </p:nvSpPr>
        <p:spPr>
          <a:xfrm>
            <a:off x="8944186" y="-1"/>
            <a:ext cx="3202094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lnSpc>
                <a:spcPct val="90000"/>
              </a:lnSpc>
              <a:defRPr b="1" sz="1000">
                <a:solidFill>
                  <a:srgbClr val="202020"/>
                </a:solidFill>
              </a:defRPr>
            </a:lvl1pPr>
          </a:lstStyle>
          <a:p>
            <a:pPr/>
            <a:r>
              <a:t>© Peter Flach 2000</a:t>
            </a:r>
          </a:p>
        </p:txBody>
      </p:sp>
      <p:sp>
        <p:nvSpPr>
          <p:cNvPr id="759" name="Rectangle 2"/>
          <p:cNvSpPr txBox="1"/>
          <p:nvPr>
            <p:ph type="title"/>
          </p:nvPr>
        </p:nvSpPr>
        <p:spPr>
          <a:xfrm>
            <a:off x="563034" y="6321426"/>
            <a:ext cx="11628967" cy="544514"/>
          </a:xfrm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r>
              <a:t>Summary</a:t>
            </a:r>
          </a:p>
        </p:txBody>
      </p:sp>
      <p:sp>
        <p:nvSpPr>
          <p:cNvPr id="760" name="Rectangle 3"/>
          <p:cNvSpPr txBox="1"/>
          <p:nvPr>
            <p:ph type="body" idx="1"/>
          </p:nvPr>
        </p:nvSpPr>
        <p:spPr>
          <a:xfrm>
            <a:off x="2438400" y="496887"/>
            <a:ext cx="7924800" cy="4760914"/>
          </a:xfrm>
          <a:prstGeom prst="rect">
            <a:avLst/>
          </a:prstGeom>
        </p:spPr>
        <p:txBody>
          <a:bodyPr/>
          <a:lstStyle/>
          <a:p>
            <a:pPr marL="176085" indent="-176085" defTabSz="716280">
              <a:spcBef>
                <a:spcPts val="2700"/>
              </a:spcBef>
              <a:defRPr sz="2256">
                <a:effectLst/>
              </a:defRPr>
            </a:pPr>
            <a:r>
              <a:t>Prolog has very simple syntax</a:t>
            </a:r>
          </a:p>
          <a:p>
            <a:pPr lvl="2" marL="710311" indent="-176085" defTabSz="716280">
              <a:spcBef>
                <a:spcPts val="1000"/>
              </a:spcBef>
              <a:buClr>
                <a:srgbClr val="000000"/>
              </a:buClr>
              <a:defRPr sz="1692">
                <a:effectLst/>
              </a:defRPr>
            </a:pPr>
            <a:r>
              <a:t>constants, variables, and structured terms refer to objects</a:t>
            </a:r>
          </a:p>
          <a:p>
            <a:pPr lvl="3" marL="1053528" indent="-161162" defTabSz="716280">
              <a:spcBef>
                <a:spcPts val="900"/>
              </a:spcBef>
              <a:buClr>
                <a:srgbClr val="000000"/>
              </a:buClr>
              <a:buFontTx/>
              <a:defRPr sz="1504">
                <a:effectLst/>
              </a:defRPr>
            </a:pPr>
            <a:r>
              <a:t>variables start with uppercase character</a:t>
            </a:r>
          </a:p>
          <a:p>
            <a:pPr lvl="3" marL="1053528" indent="-161162" defTabSz="716280">
              <a:spcBef>
                <a:spcPts val="900"/>
              </a:spcBef>
              <a:buClr>
                <a:srgbClr val="000000"/>
              </a:buClr>
              <a:buFontTx/>
              <a:defRPr sz="1504">
                <a:effectLst/>
              </a:defRPr>
            </a:pPr>
            <a:r>
              <a:t>functors are never evaluated, but are used for naming</a:t>
            </a:r>
          </a:p>
          <a:p>
            <a:pPr lvl="2" marL="710311" indent="-176085" defTabSz="716280">
              <a:spcBef>
                <a:spcPts val="1000"/>
              </a:spcBef>
              <a:buClr>
                <a:srgbClr val="000000"/>
              </a:buClr>
              <a:defRPr sz="1692">
                <a:effectLst/>
              </a:defRPr>
            </a:pPr>
            <a:r>
              <a:t>predicates express relations between objects</a:t>
            </a:r>
          </a:p>
          <a:p>
            <a:pPr lvl="2" marL="710311" indent="-176085" defTabSz="716280">
              <a:spcBef>
                <a:spcPts val="1000"/>
              </a:spcBef>
              <a:buClr>
                <a:srgbClr val="000000"/>
              </a:buClr>
              <a:defRPr sz="1692">
                <a:effectLst/>
              </a:defRPr>
            </a:pPr>
            <a:r>
              <a:t>clauses express true statements</a:t>
            </a:r>
          </a:p>
          <a:p>
            <a:pPr lvl="3" marL="1053528" indent="-161162" defTabSz="716280">
              <a:spcBef>
                <a:spcPts val="900"/>
              </a:spcBef>
              <a:buClr>
                <a:srgbClr val="000000"/>
              </a:buClr>
              <a:buFontTx/>
              <a:defRPr sz="1504">
                <a:effectLst/>
              </a:defRPr>
            </a:pPr>
            <a:r>
              <a:t>each clause independent of other clauses</a:t>
            </a:r>
          </a:p>
          <a:p>
            <a:pPr marL="176085" indent="-176085" defTabSz="716280">
              <a:spcBef>
                <a:spcPts val="2700"/>
              </a:spcBef>
              <a:defRPr sz="2256">
                <a:effectLst/>
              </a:defRPr>
            </a:pPr>
            <a:r>
              <a:t>Queries are answered by matching with head of clause</a:t>
            </a:r>
          </a:p>
          <a:p>
            <a:pPr lvl="2" marL="710311" indent="-176085" defTabSz="716280">
              <a:spcBef>
                <a:spcPts val="1000"/>
              </a:spcBef>
              <a:buClr>
                <a:srgbClr val="000000"/>
              </a:buClr>
              <a:defRPr sz="1692">
                <a:effectLst/>
              </a:defRPr>
            </a:pPr>
            <a:r>
              <a:t>there may be more than one matching clause</a:t>
            </a:r>
          </a:p>
          <a:p>
            <a:pPr lvl="3" marL="1053528" indent="-161162" defTabSz="716280">
              <a:spcBef>
                <a:spcPts val="900"/>
              </a:spcBef>
              <a:buClr>
                <a:srgbClr val="000000"/>
              </a:buClr>
              <a:buFontTx/>
              <a:defRPr sz="1504">
                <a:effectLst/>
              </a:defRPr>
            </a:pPr>
            <a:r>
              <a:t>query answering is search process</a:t>
            </a:r>
          </a:p>
          <a:p>
            <a:pPr lvl="2" marL="710311" indent="-176085" defTabSz="716280">
              <a:spcBef>
                <a:spcPts val="1000"/>
              </a:spcBef>
              <a:buClr>
                <a:srgbClr val="000000"/>
              </a:buClr>
              <a:defRPr sz="1692">
                <a:effectLst/>
              </a:defRPr>
            </a:pPr>
            <a:r>
              <a:t>query may have 0, 1, or several answers</a:t>
            </a:r>
          </a:p>
          <a:p>
            <a:pPr lvl="2" marL="710311" indent="-176085" defTabSz="716280">
              <a:spcBef>
                <a:spcPts val="1000"/>
              </a:spcBef>
              <a:buClr>
                <a:srgbClr val="000000"/>
              </a:buClr>
              <a:defRPr sz="1692">
                <a:effectLst/>
              </a:defRPr>
            </a:pPr>
            <a:r>
              <a:t>no pre-determined input/output pattern (usually)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7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7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7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7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7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7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7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7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7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76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76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76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76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Footer Placeholder 3"/>
          <p:cNvSpPr txBox="1"/>
          <p:nvPr/>
        </p:nvSpPr>
        <p:spPr>
          <a:xfrm>
            <a:off x="45710" y="0"/>
            <a:ext cx="2346200" cy="2438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0" tIns="45710" rIns="45710" bIns="45710">
            <a:spAutoFit/>
          </a:bodyPr>
          <a:lstStyle/>
          <a:p>
            <a:pPr defTabSz="918058">
              <a:lnSpc>
                <a:spcPct val="90000"/>
              </a:lnSpc>
              <a:defRPr b="1" sz="1000"/>
            </a:pPr>
            <a:r>
              <a:t>Simply Logical</a:t>
            </a:r>
            <a:r>
              <a:rPr b="0"/>
              <a:t> – Chapter 2</a:t>
            </a:r>
            <a:r>
              <a:rPr b="0" i="1"/>
              <a:t> </a:t>
            </a:r>
          </a:p>
        </p:txBody>
      </p:sp>
      <p:sp>
        <p:nvSpPr>
          <p:cNvPr id="384" name="Date Placeholder 4"/>
          <p:cNvSpPr txBox="1"/>
          <p:nvPr/>
        </p:nvSpPr>
        <p:spPr>
          <a:xfrm>
            <a:off x="8943313" y="0"/>
            <a:ext cx="3202976" cy="2438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0" tIns="45710" rIns="45710" bIns="45710">
            <a:spAutoFit/>
          </a:bodyPr>
          <a:lstStyle>
            <a:lvl1pPr algn="r" defTabSz="918058">
              <a:lnSpc>
                <a:spcPct val="90000"/>
              </a:lnSpc>
              <a:defRPr b="1" sz="1000">
                <a:solidFill>
                  <a:srgbClr val="202020"/>
                </a:solidFill>
              </a:defRPr>
            </a:lvl1pPr>
          </a:lstStyle>
          <a:p>
            <a:pPr/>
            <a:r>
              <a:t>© Peter Flach, 2000</a:t>
            </a:r>
          </a:p>
        </p:txBody>
      </p:sp>
      <p:sp>
        <p:nvSpPr>
          <p:cNvPr id="385" name="Rectangle 20"/>
          <p:cNvSpPr txBox="1"/>
          <p:nvPr>
            <p:ph type="title"/>
          </p:nvPr>
        </p:nvSpPr>
        <p:spPr>
          <a:xfrm>
            <a:off x="564030" y="6320899"/>
            <a:ext cx="11627971" cy="545071"/>
          </a:xfrm>
          <a:prstGeom prst="rect">
            <a:avLst/>
          </a:prstGeom>
        </p:spPr>
        <p:txBody>
          <a:bodyPr/>
          <a:lstStyle/>
          <a:p>
            <a:pPr/>
            <a:r>
              <a:t>Propositional clausal logic: syntax</a:t>
            </a:r>
          </a:p>
        </p:txBody>
      </p:sp>
      <p:sp>
        <p:nvSpPr>
          <p:cNvPr id="386" name="Rectangle 3"/>
          <p:cNvSpPr/>
          <p:nvPr/>
        </p:nvSpPr>
        <p:spPr>
          <a:xfrm>
            <a:off x="4296636" y="3953874"/>
            <a:ext cx="5236108" cy="47023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  <a:effectLst>
            <a:outerShdw sx="100000" sy="100000" kx="0" ky="0" algn="b" rotWithShape="0" blurRad="0" dist="107762" dir="2700000">
              <a:srgbClr val="990099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4616" tIns="44616" rIns="44616" bIns="44616">
            <a:spAutoFit/>
          </a:bodyPr>
          <a:lstStyle/>
          <a:p>
            <a:pPr defTabSz="765048">
              <a:spcBef>
                <a:spcPts val="2800"/>
              </a:spcBef>
              <a:defRPr b="1" sz="2400">
                <a:solidFill>
                  <a:schemeClr val="accent1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married</a:t>
            </a:r>
            <a:r>
              <a:rPr>
                <a:solidFill>
                  <a:srgbClr val="000000"/>
                </a:solidFill>
              </a:rPr>
              <a:t>;</a:t>
            </a:r>
            <a:r>
              <a:t>bachelor</a:t>
            </a:r>
            <a:r>
              <a:rPr>
                <a:solidFill>
                  <a:srgbClr val="000000"/>
                </a:solidFill>
              </a:rPr>
              <a:t>:-</a:t>
            </a:r>
            <a:r>
              <a:rPr>
                <a:solidFill>
                  <a:srgbClr val="FF0000"/>
                </a:solidFill>
              </a:rPr>
              <a:t>man</a:t>
            </a:r>
            <a:r>
              <a:rPr>
                <a:solidFill>
                  <a:srgbClr val="000000"/>
                </a:solidFill>
              </a:rPr>
              <a:t>,</a:t>
            </a:r>
            <a:r>
              <a:rPr>
                <a:solidFill>
                  <a:srgbClr val="FF0000"/>
                </a:solidFill>
              </a:rPr>
              <a:t>adult</a:t>
            </a:r>
            <a:r>
              <a:rPr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387" name="Rectangle 4"/>
          <p:cNvSpPr txBox="1"/>
          <p:nvPr/>
        </p:nvSpPr>
        <p:spPr>
          <a:xfrm>
            <a:off x="1405853" y="1063022"/>
            <a:ext cx="7428744" cy="394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4616" tIns="44616" rIns="44616" bIns="44616">
            <a:spAutoFit/>
          </a:bodyPr>
          <a:lstStyle/>
          <a:p>
            <a:pPr defTabSz="765048">
              <a:spcBef>
                <a:spcPts val="2400"/>
              </a:spcBef>
              <a:defRPr sz="2000">
                <a:latin typeface="Avant Garde"/>
                <a:ea typeface="Avant Garde"/>
                <a:cs typeface="Avant Garde"/>
                <a:sym typeface="Avant Garde"/>
              </a:defRPr>
            </a:pPr>
            <a:r>
              <a:t>“Somebody is </a:t>
            </a:r>
            <a:r>
              <a:rPr>
                <a:solidFill>
                  <a:schemeClr val="accent1"/>
                </a:solidFill>
              </a:rPr>
              <a:t>married</a:t>
            </a:r>
            <a:r>
              <a:t> </a:t>
            </a:r>
            <a:r>
              <a:rPr b="1"/>
              <a:t>or</a:t>
            </a:r>
            <a:r>
              <a:t> a </a:t>
            </a:r>
            <a:r>
              <a:rPr>
                <a:solidFill>
                  <a:schemeClr val="accent1"/>
                </a:solidFill>
              </a:rPr>
              <a:t>bachelor </a:t>
            </a:r>
            <a:r>
              <a:rPr b="1"/>
              <a:t>if</a:t>
            </a:r>
            <a:r>
              <a:t> he is a </a:t>
            </a:r>
            <a:r>
              <a:rPr>
                <a:solidFill>
                  <a:srgbClr val="FF0000"/>
                </a:solidFill>
              </a:rPr>
              <a:t>man</a:t>
            </a:r>
            <a:r>
              <a:t> </a:t>
            </a:r>
            <a:r>
              <a:rPr b="1"/>
              <a:t>and</a:t>
            </a:r>
            <a:r>
              <a:t> an </a:t>
            </a:r>
            <a:r>
              <a:rPr>
                <a:solidFill>
                  <a:srgbClr val="FF0000"/>
                </a:solidFill>
              </a:rPr>
              <a:t>adult</a:t>
            </a:r>
            <a:r>
              <a:t>.”</a:t>
            </a:r>
          </a:p>
        </p:txBody>
      </p:sp>
      <p:grpSp>
        <p:nvGrpSpPr>
          <p:cNvPr id="390" name="Group 24"/>
          <p:cNvGrpSpPr/>
          <p:nvPr/>
        </p:nvGrpSpPr>
        <p:grpSpPr>
          <a:xfrm>
            <a:off x="1655746" y="4049500"/>
            <a:ext cx="2495857" cy="620095"/>
            <a:chOff x="0" y="0"/>
            <a:chExt cx="2495856" cy="620093"/>
          </a:xfrm>
        </p:grpSpPr>
        <p:sp>
          <p:nvSpPr>
            <p:cNvPr id="388" name="Rectangle 5"/>
            <p:cNvSpPr txBox="1"/>
            <p:nvPr/>
          </p:nvSpPr>
          <p:spPr>
            <a:xfrm>
              <a:off x="0" y="0"/>
              <a:ext cx="2344460" cy="6200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4616" tIns="44616" rIns="44616" bIns="44616" numCol="1" anchor="t">
              <a:spAutoFit/>
            </a:bodyPr>
            <a:lstStyle/>
            <a:p>
              <a:pPr defTabSz="765048">
                <a:lnSpc>
                  <a:spcPct val="90000"/>
                </a:lnSpc>
                <a:defRPr b="1">
                  <a:solidFill>
                    <a:srgbClr val="990099"/>
                  </a:solidFill>
                  <a:effectLst>
                    <a:outerShdw sx="100000" sy="100000" kx="0" ky="0" algn="b" rotWithShape="0" blurRad="38100" dist="38100" dir="2700000">
                      <a:srgbClr val="C0C0C0"/>
                    </a:outerShdw>
                  </a:effectLst>
                  <a:latin typeface="Avant Garde"/>
                  <a:ea typeface="Avant Garde"/>
                  <a:cs typeface="Avant Garde"/>
                  <a:sym typeface="Avant Garde"/>
                </a:defRPr>
              </a:pPr>
              <a:r>
                <a:t>Same clause in </a:t>
              </a:r>
              <a:br/>
              <a:r>
                <a:t>Prolog style</a:t>
              </a:r>
            </a:p>
          </p:txBody>
        </p:sp>
        <p:sp>
          <p:nvSpPr>
            <p:cNvPr id="389" name="Line 6"/>
            <p:cNvSpPr/>
            <p:nvPr/>
          </p:nvSpPr>
          <p:spPr>
            <a:xfrm>
              <a:off x="1679845" y="154595"/>
              <a:ext cx="816012" cy="1"/>
            </a:xfrm>
            <a:prstGeom prst="line">
              <a:avLst/>
            </a:prstGeom>
            <a:noFill/>
            <a:ln w="25400" cap="flat">
              <a:solidFill>
                <a:srgbClr val="990099"/>
              </a:solidFill>
              <a:prstDash val="solid"/>
              <a:round/>
              <a:tailEnd type="triangle" w="med" len="med"/>
            </a:ln>
            <a:effectLst>
              <a:outerShdw sx="100000" sy="100000" kx="0" ky="0" algn="b" rotWithShape="0" blurRad="0" dist="17961" dir="2700000">
                <a:srgbClr val="5C005C"/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391" name="Rectangle 7"/>
          <p:cNvSpPr/>
          <p:nvPr/>
        </p:nvSpPr>
        <p:spPr>
          <a:xfrm>
            <a:off x="3335592" y="1832048"/>
            <a:ext cx="4352218" cy="95916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  <a:effectLst>
            <a:outerShdw sx="100000" sy="100000" kx="0" ky="0" algn="b" rotWithShape="0" blurRad="0" dist="107762" dir="2700000">
              <a:srgbClr val="9B9B9B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4616" tIns="44616" rIns="44616" bIns="44616">
            <a:spAutoFit/>
          </a:bodyPr>
          <a:lstStyle/>
          <a:p>
            <a:pPr defTabSz="765048">
              <a:spcBef>
                <a:spcPts val="2100"/>
              </a:spcBef>
              <a:defRPr b="1">
                <a:solidFill>
                  <a:schemeClr val="accent1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married</a:t>
            </a:r>
            <a:r>
              <a:rPr b="0">
                <a:solidFill>
                  <a:srgbClr val="000000"/>
                </a:solidFill>
                <a:latin typeface="Symbol"/>
                <a:ea typeface="Symbol"/>
                <a:cs typeface="Symbol"/>
                <a:sym typeface="Symbol"/>
              </a:rPr>
              <a:t> Ú </a:t>
            </a:r>
            <a:r>
              <a:t>bachelor</a:t>
            </a:r>
            <a:r>
              <a:rPr b="0">
                <a:solidFill>
                  <a:srgbClr val="000000"/>
                </a:solidFill>
                <a:latin typeface="Symbol"/>
                <a:ea typeface="Symbol"/>
                <a:cs typeface="Symbol"/>
                <a:sym typeface="Symbol"/>
              </a:rPr>
              <a:t> &lt;- </a:t>
            </a:r>
            <a:r>
              <a:rPr>
                <a:solidFill>
                  <a:srgbClr val="FF0000"/>
                </a:solidFill>
              </a:rPr>
              <a:t>man</a:t>
            </a:r>
            <a:r>
              <a:rPr b="0">
                <a:solidFill>
                  <a:srgbClr val="000000"/>
                </a:solidFill>
                <a:latin typeface="Symbol"/>
                <a:ea typeface="Symbol"/>
                <a:cs typeface="Symbol"/>
                <a:sym typeface="Symbol"/>
              </a:rPr>
              <a:t> &amp; </a:t>
            </a:r>
            <a:r>
              <a:rPr>
                <a:solidFill>
                  <a:srgbClr val="FF0000"/>
                </a:solidFill>
              </a:rPr>
              <a:t>adult</a:t>
            </a:r>
          </a:p>
          <a:p>
            <a:pPr defTabSz="765048">
              <a:spcBef>
                <a:spcPts val="2100"/>
              </a:spcBef>
              <a:defRPr b="1">
                <a:solidFill>
                  <a:schemeClr val="accent1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married</a:t>
            </a:r>
            <a:r>
              <a:rPr b="0">
                <a:solidFill>
                  <a:srgbClr val="000000"/>
                </a:solidFill>
                <a:latin typeface="Symbol"/>
                <a:ea typeface="Symbol"/>
                <a:cs typeface="Symbol"/>
                <a:sym typeface="Symbol"/>
              </a:rPr>
              <a:t> Ú </a:t>
            </a:r>
            <a:r>
              <a:t>bachelor</a:t>
            </a:r>
            <a:r>
              <a:rPr b="0">
                <a:solidFill>
                  <a:srgbClr val="000000"/>
                </a:solidFill>
                <a:latin typeface="Symbol"/>
                <a:ea typeface="Symbol"/>
                <a:cs typeface="Symbol"/>
                <a:sym typeface="Symbol"/>
              </a:rPr>
              <a:t> Ú Ø</a:t>
            </a:r>
            <a:r>
              <a:rPr>
                <a:solidFill>
                  <a:srgbClr val="FF0000"/>
                </a:solidFill>
              </a:rPr>
              <a:t>man</a:t>
            </a:r>
            <a:r>
              <a:rPr b="0">
                <a:solidFill>
                  <a:srgbClr val="000000"/>
                </a:solidFill>
                <a:latin typeface="Symbol"/>
                <a:ea typeface="Symbol"/>
                <a:cs typeface="Symbol"/>
                <a:sym typeface="Symbol"/>
              </a:rPr>
              <a:t> Ú Ø</a:t>
            </a:r>
            <a:r>
              <a:rPr>
                <a:solidFill>
                  <a:srgbClr val="FF0000"/>
                </a:solidFill>
              </a:rPr>
              <a:t>adult</a:t>
            </a:r>
          </a:p>
        </p:txBody>
      </p:sp>
      <p:grpSp>
        <p:nvGrpSpPr>
          <p:cNvPr id="397" name="Group 23"/>
          <p:cNvGrpSpPr/>
          <p:nvPr/>
        </p:nvGrpSpPr>
        <p:grpSpPr>
          <a:xfrm>
            <a:off x="5235368" y="3207989"/>
            <a:ext cx="3428204" cy="600851"/>
            <a:chOff x="0" y="0"/>
            <a:chExt cx="3428202" cy="600850"/>
          </a:xfrm>
        </p:grpSpPr>
        <p:sp>
          <p:nvSpPr>
            <p:cNvPr id="392" name="Rectangle 8"/>
            <p:cNvSpPr txBox="1"/>
            <p:nvPr/>
          </p:nvSpPr>
          <p:spPr>
            <a:xfrm>
              <a:off x="1484716" y="-1"/>
              <a:ext cx="775233" cy="3686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4616" tIns="44616" rIns="44616" bIns="44616" numCol="1" anchor="t">
              <a:spAutoFit/>
            </a:bodyPr>
            <a:lstStyle>
              <a:lvl1pPr defTabSz="765048">
                <a:lnSpc>
                  <a:spcPct val="90000"/>
                </a:lnSpc>
                <a:defRPr b="1">
                  <a:solidFill>
                    <a:srgbClr val="990099"/>
                  </a:solidFill>
                  <a:effectLst>
                    <a:outerShdw sx="100000" sy="100000" kx="0" ky="0" algn="b" rotWithShape="0" blurRad="38100" dist="38100" dir="2700000">
                      <a:srgbClr val="C0C0C0"/>
                    </a:outerShdw>
                  </a:effectLst>
                  <a:latin typeface="Avant Garde"/>
                  <a:ea typeface="Avant Garde"/>
                  <a:cs typeface="Avant Garde"/>
                  <a:sym typeface="Avant Garde"/>
                </a:defRPr>
              </a:lvl1pPr>
            </a:lstStyle>
            <a:p>
              <a:pPr/>
              <a:r>
                <a:t>atoms</a:t>
              </a:r>
            </a:p>
          </p:txBody>
        </p:sp>
        <p:sp>
          <p:nvSpPr>
            <p:cNvPr id="393" name="Line 9"/>
            <p:cNvSpPr/>
            <p:nvPr/>
          </p:nvSpPr>
          <p:spPr>
            <a:xfrm flipH="1">
              <a:off x="0" y="243846"/>
              <a:ext cx="1452845" cy="357005"/>
            </a:xfrm>
            <a:prstGeom prst="line">
              <a:avLst/>
            </a:prstGeom>
            <a:noFill/>
            <a:ln w="25400" cap="flat">
              <a:solidFill>
                <a:srgbClr val="990099"/>
              </a:solidFill>
              <a:prstDash val="solid"/>
              <a:round/>
              <a:tailEnd type="triangle" w="med" len="med"/>
            </a:ln>
            <a:effectLst>
              <a:outerShdw sx="100000" sy="100000" kx="0" ky="0" algn="b" rotWithShape="0" blurRad="0" dist="17961" dir="2700000">
                <a:srgbClr val="5C005C"/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94" name="Line 10"/>
            <p:cNvSpPr/>
            <p:nvPr/>
          </p:nvSpPr>
          <p:spPr>
            <a:xfrm flipH="1">
              <a:off x="1376378" y="320347"/>
              <a:ext cx="305864" cy="280504"/>
            </a:xfrm>
            <a:prstGeom prst="line">
              <a:avLst/>
            </a:prstGeom>
            <a:noFill/>
            <a:ln w="25400" cap="flat">
              <a:solidFill>
                <a:srgbClr val="990099"/>
              </a:solidFill>
              <a:prstDash val="solid"/>
              <a:round/>
              <a:tailEnd type="triangle" w="med" len="med"/>
            </a:ln>
            <a:effectLst>
              <a:outerShdw sx="100000" sy="100000" kx="0" ky="0" algn="b" rotWithShape="0" blurRad="0" dist="17961" dir="2700000">
                <a:srgbClr val="5C005C"/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95" name="Line 11"/>
            <p:cNvSpPr/>
            <p:nvPr/>
          </p:nvSpPr>
          <p:spPr>
            <a:xfrm>
              <a:off x="2077312" y="320347"/>
              <a:ext cx="433305" cy="280504"/>
            </a:xfrm>
            <a:prstGeom prst="line">
              <a:avLst/>
            </a:prstGeom>
            <a:noFill/>
            <a:ln w="25400" cap="flat">
              <a:solidFill>
                <a:srgbClr val="990099"/>
              </a:solidFill>
              <a:prstDash val="solid"/>
              <a:round/>
              <a:tailEnd type="triangle" w="med" len="med"/>
            </a:ln>
            <a:effectLst>
              <a:outerShdw sx="100000" sy="100000" kx="0" ky="0" algn="b" rotWithShape="0" blurRad="0" dist="17961" dir="2700000">
                <a:srgbClr val="5C005C"/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96" name="Line 12"/>
            <p:cNvSpPr/>
            <p:nvPr/>
          </p:nvSpPr>
          <p:spPr>
            <a:xfrm>
              <a:off x="2306709" y="243846"/>
              <a:ext cx="1121495" cy="357005"/>
            </a:xfrm>
            <a:prstGeom prst="line">
              <a:avLst/>
            </a:prstGeom>
            <a:noFill/>
            <a:ln w="25400" cap="flat">
              <a:solidFill>
                <a:srgbClr val="990099"/>
              </a:solidFill>
              <a:prstDash val="solid"/>
              <a:round/>
              <a:tailEnd type="triangle" w="med" len="med"/>
            </a:ln>
            <a:effectLst>
              <a:outerShdw sx="100000" sy="100000" kx="0" ky="0" algn="b" rotWithShape="0" blurRad="0" dist="17961" dir="2700000">
                <a:srgbClr val="5C005C"/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401" name="Group 25"/>
          <p:cNvGrpSpPr/>
          <p:nvPr/>
        </p:nvGrpSpPr>
        <p:grpSpPr>
          <a:xfrm>
            <a:off x="4495834" y="4663102"/>
            <a:ext cx="2701466" cy="825130"/>
            <a:chOff x="0" y="0"/>
            <a:chExt cx="2701464" cy="825129"/>
          </a:xfrm>
        </p:grpSpPr>
        <p:sp>
          <p:nvSpPr>
            <p:cNvPr id="398" name="Line 13"/>
            <p:cNvSpPr/>
            <p:nvPr/>
          </p:nvSpPr>
          <p:spPr>
            <a:xfrm>
              <a:off x="0" y="0"/>
              <a:ext cx="2701465" cy="0"/>
            </a:xfrm>
            <a:prstGeom prst="line">
              <a:avLst/>
            </a:prstGeom>
            <a:noFill/>
            <a:ln w="508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99" name="Line 15"/>
            <p:cNvSpPr/>
            <p:nvPr/>
          </p:nvSpPr>
          <p:spPr>
            <a:xfrm flipV="1">
              <a:off x="1197819" y="76347"/>
              <a:ext cx="1" cy="380149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  <a:tailEnd type="triangle" w="med" len="med"/>
            </a:ln>
            <a:effectLst>
              <a:outerShdw sx="100000" sy="100000" kx="0" ky="0" algn="b" rotWithShape="0" blurRad="0" dist="17961" dir="2700000">
                <a:srgbClr val="1F3D7A"/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00" name="Rectangle 17"/>
            <p:cNvSpPr txBox="1"/>
            <p:nvPr/>
          </p:nvSpPr>
          <p:spPr>
            <a:xfrm>
              <a:off x="6387" y="456495"/>
              <a:ext cx="2560390" cy="3686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4616" tIns="44616" rIns="44616" bIns="44616" numCol="1" anchor="t">
              <a:spAutoFit/>
            </a:bodyPr>
            <a:lstStyle>
              <a:lvl1pPr defTabSz="765048">
                <a:lnSpc>
                  <a:spcPct val="90000"/>
                </a:lnSpc>
                <a:defRPr b="1">
                  <a:solidFill>
                    <a:schemeClr val="accent1"/>
                  </a:solidFill>
                  <a:effectLst>
                    <a:outerShdw sx="100000" sy="100000" kx="0" ky="0" algn="b" rotWithShape="0" blurRad="38100" dist="38100" dir="2700000">
                      <a:srgbClr val="C0C0C0"/>
                    </a:outerShdw>
                  </a:effectLst>
                  <a:latin typeface="Avant Garde"/>
                  <a:ea typeface="Avant Garde"/>
                  <a:cs typeface="Avant Garde"/>
                  <a:sym typeface="Avant Garde"/>
                </a:defRPr>
              </a:lvl1pPr>
            </a:lstStyle>
            <a:p>
              <a:pPr/>
              <a:r>
                <a:t>head = positive literals</a:t>
              </a:r>
            </a:p>
          </p:txBody>
        </p:sp>
      </p:grpSp>
      <p:grpSp>
        <p:nvGrpSpPr>
          <p:cNvPr id="405" name="Group 26"/>
          <p:cNvGrpSpPr/>
          <p:nvPr/>
        </p:nvGrpSpPr>
        <p:grpSpPr>
          <a:xfrm>
            <a:off x="7630807" y="4663102"/>
            <a:ext cx="2642879" cy="825130"/>
            <a:chOff x="0" y="0"/>
            <a:chExt cx="2642878" cy="825129"/>
          </a:xfrm>
        </p:grpSpPr>
        <p:sp>
          <p:nvSpPr>
            <p:cNvPr id="402" name="Line 14"/>
            <p:cNvSpPr/>
            <p:nvPr/>
          </p:nvSpPr>
          <p:spPr>
            <a:xfrm>
              <a:off x="0" y="0"/>
              <a:ext cx="1555520" cy="0"/>
            </a:xfrm>
            <a:prstGeom prst="line">
              <a:avLst/>
            </a:prstGeom>
            <a:noFill/>
            <a:ln w="508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03" name="Line 16"/>
            <p:cNvSpPr/>
            <p:nvPr/>
          </p:nvSpPr>
          <p:spPr>
            <a:xfrm flipV="1">
              <a:off x="663008" y="76347"/>
              <a:ext cx="1" cy="380149"/>
            </a:xfrm>
            <a:prstGeom prst="line">
              <a:avLst/>
            </a:prstGeom>
            <a:noFill/>
            <a:ln w="25400" cap="flat">
              <a:solidFill>
                <a:srgbClr val="FF0000"/>
              </a:solidFill>
              <a:prstDash val="solid"/>
              <a:round/>
              <a:tailEnd type="triangle" w="med" len="med"/>
            </a:ln>
            <a:effectLst>
              <a:outerShdw sx="100000" sy="100000" kx="0" ky="0" algn="b" rotWithShape="0" blurRad="0" dist="17961" dir="2700000">
                <a:srgbClr val="990000"/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04" name="Rectangle 18"/>
            <p:cNvSpPr txBox="1"/>
            <p:nvPr/>
          </p:nvSpPr>
          <p:spPr>
            <a:xfrm>
              <a:off x="6364" y="456495"/>
              <a:ext cx="2636515" cy="3686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4616" tIns="44616" rIns="44616" bIns="44616" numCol="1" anchor="t">
              <a:spAutoFit/>
            </a:bodyPr>
            <a:lstStyle>
              <a:lvl1pPr defTabSz="765048">
                <a:lnSpc>
                  <a:spcPct val="90000"/>
                </a:lnSpc>
                <a:defRPr b="1">
                  <a:solidFill>
                    <a:srgbClr val="FF0000"/>
                  </a:solidFill>
                  <a:effectLst>
                    <a:outerShdw sx="100000" sy="100000" kx="0" ky="0" algn="b" rotWithShape="0" blurRad="38100" dist="38100" dir="2700000">
                      <a:srgbClr val="C0C0C0"/>
                    </a:outerShdw>
                  </a:effectLst>
                  <a:latin typeface="Avant Garde"/>
                  <a:ea typeface="Avant Garde"/>
                  <a:cs typeface="Avant Garde"/>
                  <a:sym typeface="Avant Garde"/>
                </a:defRPr>
              </a:lvl1pPr>
            </a:lstStyle>
            <a:p>
              <a:pPr/>
              <a:r>
                <a:t>body = negative literals</a:t>
              </a:r>
            </a:p>
          </p:txBody>
        </p:sp>
      </p:grpSp>
      <p:sp>
        <p:nvSpPr>
          <p:cNvPr id="406" name="Rectangle 21"/>
          <p:cNvSpPr txBox="1"/>
          <p:nvPr/>
        </p:nvSpPr>
        <p:spPr>
          <a:xfrm>
            <a:off x="2842304" y="3187"/>
            <a:ext cx="349114" cy="2416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4616" tIns="44616" rIns="44616" bIns="44616">
            <a:spAutoFit/>
          </a:bodyPr>
          <a:lstStyle>
            <a:lvl1pPr defTabSz="765048">
              <a:lnSpc>
                <a:spcPct val="90000"/>
              </a:lnSpc>
              <a:defRPr sz="1000"/>
            </a:lvl1pPr>
          </a:lstStyle>
          <a:p>
            <a:pPr/>
            <a:r>
              <a:t>p.18</a:t>
            </a:r>
          </a:p>
        </p:txBody>
      </p:sp>
      <p:sp>
        <p:nvSpPr>
          <p:cNvPr id="407" name="TextBox 1"/>
          <p:cNvSpPr txBox="1"/>
          <p:nvPr/>
        </p:nvSpPr>
        <p:spPr>
          <a:xfrm>
            <a:off x="1405364" y="420169"/>
            <a:ext cx="8364664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“Clausal logic”: all formulas are clauses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2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1" dur="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4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16" dur="5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1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21" dur="5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Class="entr" nodeType="clickEffect" presetSubtype="1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26" dur="5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01" grpId="4"/>
      <p:bldP build="whole" bldLvl="1" animBg="1" rev="0" advAuto="0" spid="405" grpId="5"/>
      <p:bldP build="whole" bldLvl="1" animBg="1" rev="0" advAuto="0" spid="391" grpId="6"/>
      <p:bldP build="whole" bldLvl="1" animBg="1" rev="0" advAuto="0" spid="386" grpId="1"/>
      <p:bldP build="whole" bldLvl="1" animBg="1" rev="0" advAuto="0" spid="390" grpId="2"/>
      <p:bldP build="whole" bldLvl="1" animBg="1" rev="0" advAuto="0" spid="397" grpId="3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Footer Placeholder 3"/>
          <p:cNvSpPr txBox="1"/>
          <p:nvPr/>
        </p:nvSpPr>
        <p:spPr>
          <a:xfrm>
            <a:off x="45710" y="0"/>
            <a:ext cx="2346200" cy="2438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0" tIns="45710" rIns="45710" bIns="45710">
            <a:spAutoFit/>
          </a:bodyPr>
          <a:lstStyle/>
          <a:p>
            <a:pPr defTabSz="918058">
              <a:lnSpc>
                <a:spcPct val="90000"/>
              </a:lnSpc>
              <a:defRPr b="1" sz="1000"/>
            </a:pPr>
            <a:r>
              <a:t>Simply Logical</a:t>
            </a:r>
            <a:r>
              <a:rPr b="0"/>
              <a:t> – Chapter 2</a:t>
            </a:r>
            <a:r>
              <a:rPr b="0" i="1"/>
              <a:t> </a:t>
            </a:r>
          </a:p>
        </p:txBody>
      </p:sp>
      <p:sp>
        <p:nvSpPr>
          <p:cNvPr id="410" name="Date Placeholder 4"/>
          <p:cNvSpPr txBox="1"/>
          <p:nvPr/>
        </p:nvSpPr>
        <p:spPr>
          <a:xfrm>
            <a:off x="8943313" y="0"/>
            <a:ext cx="3202976" cy="2438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0" tIns="45710" rIns="45710" bIns="45710">
            <a:spAutoFit/>
          </a:bodyPr>
          <a:lstStyle>
            <a:lvl1pPr algn="r" defTabSz="918058">
              <a:lnSpc>
                <a:spcPct val="90000"/>
              </a:lnSpc>
              <a:defRPr b="1" sz="1000">
                <a:solidFill>
                  <a:srgbClr val="202020"/>
                </a:solidFill>
              </a:defRPr>
            </a:lvl1pPr>
          </a:lstStyle>
          <a:p>
            <a:pPr/>
            <a:r>
              <a:t>© Peter Flach, 2000</a:t>
            </a:r>
          </a:p>
        </p:txBody>
      </p:sp>
      <p:sp>
        <p:nvSpPr>
          <p:cNvPr id="411" name="Rectangle 5"/>
          <p:cNvSpPr txBox="1"/>
          <p:nvPr>
            <p:ph type="title"/>
          </p:nvPr>
        </p:nvSpPr>
        <p:spPr>
          <a:xfrm>
            <a:off x="564030" y="6320899"/>
            <a:ext cx="11627971" cy="545071"/>
          </a:xfrm>
          <a:prstGeom prst="rect">
            <a:avLst/>
          </a:prstGeom>
        </p:spPr>
        <p:txBody>
          <a:bodyPr/>
          <a:lstStyle/>
          <a:p>
            <a:pPr/>
            <a:r>
              <a:t>Propositional clausal logic: semantics</a:t>
            </a:r>
          </a:p>
        </p:txBody>
      </p:sp>
      <p:sp>
        <p:nvSpPr>
          <p:cNvPr id="412" name="Rectangle 3"/>
          <p:cNvSpPr txBox="1"/>
          <p:nvPr>
            <p:ph type="body" idx="1"/>
          </p:nvPr>
        </p:nvSpPr>
        <p:spPr>
          <a:xfrm>
            <a:off x="2056501" y="538508"/>
            <a:ext cx="8643027" cy="4452998"/>
          </a:xfrm>
          <a:prstGeom prst="rect">
            <a:avLst/>
          </a:prstGeom>
        </p:spPr>
        <p:txBody>
          <a:bodyPr/>
          <a:lstStyle/>
          <a:p>
            <a:pPr marL="365565" indent="-365565" defTabSz="719145">
              <a:lnSpc>
                <a:spcPct val="90000"/>
              </a:lnSpc>
              <a:spcBef>
                <a:spcPts val="2700"/>
              </a:spcBef>
              <a:defRPr b="1" i="1" sz="2256">
                <a:solidFill>
                  <a:srgbClr val="990099"/>
                </a:solidFill>
                <a:effectLst>
                  <a:outerShdw sx="100000" sy="100000" kx="0" ky="0" algn="b" rotWithShape="0" blurRad="35814" dist="35814" dir="2700000">
                    <a:srgbClr val="C0C0C0"/>
                  </a:outerShdw>
                </a:effectLst>
              </a:defRPr>
            </a:pPr>
            <a:r>
              <a:t>Herbrand base</a:t>
            </a:r>
            <a:r>
              <a:rPr b="0" i="0">
                <a:solidFill>
                  <a:srgbClr val="000000"/>
                </a:solidFill>
              </a:rPr>
              <a:t>: set of atoms</a:t>
            </a:r>
            <a:endParaRPr b="0" i="0">
              <a:solidFill>
                <a:srgbClr val="000000"/>
              </a:solidFill>
            </a:endParaRPr>
          </a:p>
          <a:p>
            <a:pPr lvl="1" marL="271177" indent="274174" defTabSz="719145">
              <a:lnSpc>
                <a:spcPct val="90000"/>
              </a:lnSpc>
              <a:spcBef>
                <a:spcPts val="1000"/>
              </a:spcBef>
              <a:defRPr sz="1692">
                <a:effectLst>
                  <a:outerShdw sx="100000" sy="100000" kx="0" ky="0" algn="b" rotWithShape="0" blurRad="35814" dist="35814" dir="2700000">
                    <a:srgbClr val="C0C0C0"/>
                  </a:outerShdw>
                </a:effectLst>
                <a:latin typeface="Courier"/>
                <a:ea typeface="Courier"/>
                <a:cs typeface="Courier"/>
                <a:sym typeface="Courier"/>
              </a:defRPr>
            </a:pPr>
            <a:r>
              <a:t>{married,bachelor,man,adult}</a:t>
            </a:r>
          </a:p>
          <a:p>
            <a:pPr marL="365565" indent="-365565" defTabSz="719145">
              <a:lnSpc>
                <a:spcPct val="90000"/>
              </a:lnSpc>
              <a:spcBef>
                <a:spcPts val="2700"/>
              </a:spcBef>
              <a:defRPr b="1" i="1" sz="2256">
                <a:solidFill>
                  <a:srgbClr val="990099"/>
                </a:solidFill>
                <a:effectLst>
                  <a:outerShdw sx="100000" sy="100000" kx="0" ky="0" algn="b" rotWithShape="0" blurRad="35814" dist="35814" dir="2700000">
                    <a:srgbClr val="C0C0C0"/>
                  </a:outerShdw>
                </a:effectLst>
              </a:defRPr>
            </a:pPr>
            <a:r>
              <a:t>Herbrand interpretation</a:t>
            </a:r>
            <a:r>
              <a:rPr b="0" i="0">
                <a:solidFill>
                  <a:srgbClr val="000000"/>
                </a:solidFill>
              </a:rPr>
              <a:t>: set of </a:t>
            </a:r>
            <a:r>
              <a:rPr i="0">
                <a:solidFill>
                  <a:schemeClr val="accent1"/>
                </a:solidFill>
              </a:rPr>
              <a:t>true</a:t>
            </a:r>
            <a:r>
              <a:rPr b="0" i="0">
                <a:solidFill>
                  <a:srgbClr val="000000"/>
                </a:solidFill>
              </a:rPr>
              <a:t> atoms</a:t>
            </a:r>
            <a:endParaRPr b="0" i="0">
              <a:solidFill>
                <a:srgbClr val="000000"/>
              </a:solidFill>
            </a:endParaRPr>
          </a:p>
          <a:p>
            <a:pPr lvl="1" marL="271177" indent="274174" defTabSz="719145">
              <a:lnSpc>
                <a:spcPct val="90000"/>
              </a:lnSpc>
              <a:spcBef>
                <a:spcPts val="1000"/>
              </a:spcBef>
              <a:defRPr sz="1692">
                <a:effectLst>
                  <a:outerShdw sx="100000" sy="100000" kx="0" ky="0" algn="b" rotWithShape="0" blurRad="35814" dist="35814" dir="2700000">
                    <a:srgbClr val="C0C0C0"/>
                  </a:outerShdw>
                </a:effectLst>
                <a:latin typeface="Courier"/>
                <a:ea typeface="Courier"/>
                <a:cs typeface="Courier"/>
                <a:sym typeface="Courier"/>
              </a:defRPr>
            </a:pPr>
            <a:r>
              <a:t>{</a:t>
            </a:r>
            <a:r>
              <a:rPr>
                <a:solidFill>
                  <a:schemeClr val="accent1"/>
                </a:solidFill>
              </a:rPr>
              <a:t>married</a:t>
            </a:r>
            <a:r>
              <a:t>,</a:t>
            </a:r>
            <a:r>
              <a:rPr>
                <a:solidFill>
                  <a:schemeClr val="accent1"/>
                </a:solidFill>
              </a:rPr>
              <a:t>man</a:t>
            </a:r>
            <a:r>
              <a:t>,</a:t>
            </a:r>
            <a:r>
              <a:rPr>
                <a:solidFill>
                  <a:schemeClr val="accent1"/>
                </a:solidFill>
              </a:rPr>
              <a:t>adult</a:t>
            </a:r>
            <a:r>
              <a:t>}</a:t>
            </a:r>
          </a:p>
          <a:p>
            <a:pPr lvl="1" marL="271177" indent="274174" defTabSz="719145">
              <a:lnSpc>
                <a:spcPct val="90000"/>
              </a:lnSpc>
              <a:spcBef>
                <a:spcPts val="1000"/>
              </a:spcBef>
              <a:defRPr sz="1692">
                <a:effectLst>
                  <a:outerShdw sx="100000" sy="100000" kx="0" ky="0" algn="b" rotWithShape="0" blurRad="35814" dist="35814" dir="2700000">
                    <a:srgbClr val="C0C0C0"/>
                  </a:outerShdw>
                </a:effectLst>
                <a:latin typeface="Courier"/>
                <a:ea typeface="Courier"/>
                <a:cs typeface="Courier"/>
                <a:sym typeface="Courier"/>
              </a:defRPr>
            </a:pPr>
            <a:r>
              <a:t>So H.I. provides a </a:t>
            </a:r>
            <a:r>
              <a:rPr i="1"/>
              <a:t>valuation </a:t>
            </a:r>
            <a:r>
              <a:t>on atoms (c.f. 1</a:t>
            </a:r>
            <a:r>
              <a:rPr baseline="29872"/>
              <a:t>st</a:t>
            </a:r>
            <a:r>
              <a:t> lecture)</a:t>
            </a:r>
          </a:p>
          <a:p>
            <a:pPr marL="365565" indent="-365565" defTabSz="719145">
              <a:lnSpc>
                <a:spcPct val="90000"/>
              </a:lnSpc>
              <a:spcBef>
                <a:spcPts val="2700"/>
              </a:spcBef>
              <a:defRPr sz="2256">
                <a:effectLst>
                  <a:outerShdw sx="100000" sy="100000" kx="0" ky="0" algn="b" rotWithShape="0" blurRad="35814" dist="35814" dir="2700000">
                    <a:srgbClr val="C0C0C0"/>
                  </a:outerShdw>
                </a:effectLst>
              </a:defRPr>
            </a:pPr>
            <a:r>
              <a:t>A clause is </a:t>
            </a:r>
            <a:r>
              <a:rPr b="1">
                <a:solidFill>
                  <a:srgbClr val="FF0000"/>
                </a:solidFill>
              </a:rPr>
              <a:t>false</a:t>
            </a:r>
            <a:r>
              <a:rPr b="1">
                <a:solidFill>
                  <a:schemeClr val="accent1"/>
                </a:solidFill>
              </a:rPr>
              <a:t> </a:t>
            </a:r>
            <a:r>
              <a:t>in an interpretation if all body-literals are </a:t>
            </a:r>
            <a:r>
              <a:rPr b="1">
                <a:solidFill>
                  <a:schemeClr val="accent1"/>
                </a:solidFill>
              </a:rPr>
              <a:t>true </a:t>
            </a:r>
            <a:r>
              <a:t>and all head-literals are </a:t>
            </a:r>
            <a:r>
              <a:rPr b="1">
                <a:solidFill>
                  <a:srgbClr val="FF0000"/>
                </a:solidFill>
              </a:rPr>
              <a:t>false</a:t>
            </a:r>
            <a:r>
              <a:t>…</a:t>
            </a:r>
          </a:p>
          <a:p>
            <a:pPr lvl="1" marL="271177" indent="274174" defTabSz="719145">
              <a:lnSpc>
                <a:spcPct val="90000"/>
              </a:lnSpc>
              <a:spcBef>
                <a:spcPts val="1000"/>
              </a:spcBef>
              <a:defRPr sz="1692">
                <a:solidFill>
                  <a:srgbClr val="FF0000"/>
                </a:solidFill>
                <a:effectLst>
                  <a:outerShdw sx="100000" sy="100000" kx="0" ky="0" algn="b" rotWithShape="0" blurRad="35814" dist="35814" dir="2700000">
                    <a:srgbClr val="C0C0C0"/>
                  </a:outerShdw>
                </a:effectLst>
                <a:latin typeface="Courier"/>
                <a:ea typeface="Courier"/>
                <a:cs typeface="Courier"/>
                <a:sym typeface="Courier"/>
              </a:defRPr>
            </a:pPr>
            <a:r>
              <a:t>bachelor</a:t>
            </a:r>
            <a:r>
              <a:rPr>
                <a:solidFill>
                  <a:srgbClr val="000000"/>
                </a:solidFill>
              </a:rPr>
              <a:t>:-</a:t>
            </a:r>
            <a:r>
              <a:rPr>
                <a:solidFill>
                  <a:schemeClr val="accent1"/>
                </a:solidFill>
              </a:rPr>
              <a:t>man</a:t>
            </a:r>
            <a:r>
              <a:rPr>
                <a:solidFill>
                  <a:srgbClr val="000000"/>
                </a:solidFill>
              </a:rPr>
              <a:t>,</a:t>
            </a:r>
            <a:r>
              <a:rPr>
                <a:solidFill>
                  <a:schemeClr val="accent1"/>
                </a:solidFill>
              </a:rPr>
              <a:t>adult</a:t>
            </a:r>
            <a:r>
              <a:rPr>
                <a:solidFill>
                  <a:srgbClr val="000000"/>
                </a:solidFill>
              </a:rPr>
              <a:t>.   VS   </a:t>
            </a:r>
            <a:r>
              <a:t>married</a:t>
            </a:r>
            <a:r>
              <a:rPr>
                <a:solidFill>
                  <a:srgbClr val="000000"/>
                </a:solidFill>
              </a:rPr>
              <a:t>;</a:t>
            </a:r>
            <a:r>
              <a:t>bachelor</a:t>
            </a:r>
            <a:r>
              <a:rPr>
                <a:solidFill>
                  <a:srgbClr val="000000"/>
                </a:solidFill>
              </a:rPr>
              <a:t>:-</a:t>
            </a:r>
            <a:r>
              <a:rPr>
                <a:solidFill>
                  <a:schemeClr val="accent1"/>
                </a:solidFill>
              </a:rPr>
              <a:t>man</a:t>
            </a:r>
            <a:r>
              <a:rPr>
                <a:solidFill>
                  <a:srgbClr val="000000"/>
                </a:solidFill>
              </a:rPr>
              <a:t>,</a:t>
            </a:r>
            <a:r>
              <a:rPr>
                <a:solidFill>
                  <a:schemeClr val="accent1"/>
                </a:solidFill>
              </a:rPr>
              <a:t>adult</a:t>
            </a:r>
            <a:r>
              <a:rPr>
                <a:solidFill>
                  <a:srgbClr val="000000"/>
                </a:solidFill>
              </a:rPr>
              <a:t>.</a:t>
            </a:r>
          </a:p>
          <a:p>
            <a:pPr marL="365565" indent="-365565" defTabSz="719145">
              <a:lnSpc>
                <a:spcPct val="90000"/>
              </a:lnSpc>
              <a:spcBef>
                <a:spcPts val="2700"/>
              </a:spcBef>
              <a:defRPr sz="2256">
                <a:effectLst>
                  <a:outerShdw sx="100000" sy="100000" kx="0" ky="0" algn="b" rotWithShape="0" blurRad="35814" dist="35814" dir="2700000">
                    <a:srgbClr val="C0C0C0"/>
                  </a:outerShdw>
                </a:effectLst>
              </a:defRPr>
            </a:pPr>
            <a:r>
              <a:t>…and </a:t>
            </a:r>
            <a:r>
              <a:rPr b="1">
                <a:solidFill>
                  <a:schemeClr val="accent1"/>
                </a:solidFill>
              </a:rPr>
              <a:t>true</a:t>
            </a:r>
            <a:r>
              <a:rPr b="1">
                <a:solidFill>
                  <a:srgbClr val="FF0000"/>
                </a:solidFill>
              </a:rPr>
              <a:t> </a:t>
            </a:r>
            <a:r>
              <a:t>otherwise: the interpretation is a </a:t>
            </a:r>
            <a:r>
              <a:rPr b="1" i="1">
                <a:solidFill>
                  <a:srgbClr val="990099"/>
                </a:solidFill>
              </a:rPr>
              <a:t>model </a:t>
            </a:r>
            <a:r>
              <a:t>of the clause. </a:t>
            </a:r>
          </a:p>
        </p:txBody>
      </p:sp>
      <p:sp>
        <p:nvSpPr>
          <p:cNvPr id="413" name="Rectangle 6"/>
          <p:cNvSpPr txBox="1"/>
          <p:nvPr/>
        </p:nvSpPr>
        <p:spPr>
          <a:xfrm>
            <a:off x="2842304" y="3187"/>
            <a:ext cx="349114" cy="2416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4616" tIns="44616" rIns="44616" bIns="44616">
            <a:spAutoFit/>
          </a:bodyPr>
          <a:lstStyle>
            <a:lvl1pPr defTabSz="765048">
              <a:lnSpc>
                <a:spcPct val="90000"/>
              </a:lnSpc>
              <a:defRPr sz="1000"/>
            </a:lvl1pPr>
          </a:lstStyle>
          <a:p>
            <a:pPr/>
            <a:r>
              <a:t>p.19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4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4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4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41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Footer Placeholder 3"/>
          <p:cNvSpPr txBox="1"/>
          <p:nvPr/>
        </p:nvSpPr>
        <p:spPr>
          <a:xfrm>
            <a:off x="45710" y="0"/>
            <a:ext cx="2346200" cy="2438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0" tIns="45710" rIns="45710" bIns="45710">
            <a:spAutoFit/>
          </a:bodyPr>
          <a:lstStyle/>
          <a:p>
            <a:pPr defTabSz="918058">
              <a:lnSpc>
                <a:spcPct val="90000"/>
              </a:lnSpc>
              <a:defRPr b="1" sz="1000"/>
            </a:pPr>
            <a:r>
              <a:t>Simply Logical</a:t>
            </a:r>
            <a:r>
              <a:rPr b="0"/>
              <a:t> – Chapter 2</a:t>
            </a:r>
            <a:r>
              <a:rPr b="0" i="1"/>
              <a:t> </a:t>
            </a:r>
          </a:p>
        </p:txBody>
      </p:sp>
      <p:sp>
        <p:nvSpPr>
          <p:cNvPr id="416" name="Date Placeholder 4"/>
          <p:cNvSpPr txBox="1"/>
          <p:nvPr/>
        </p:nvSpPr>
        <p:spPr>
          <a:xfrm>
            <a:off x="8943313" y="0"/>
            <a:ext cx="3202976" cy="2438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0" tIns="45710" rIns="45710" bIns="45710">
            <a:spAutoFit/>
          </a:bodyPr>
          <a:lstStyle>
            <a:lvl1pPr algn="r" defTabSz="918058">
              <a:lnSpc>
                <a:spcPct val="90000"/>
              </a:lnSpc>
              <a:defRPr b="1" sz="1000">
                <a:solidFill>
                  <a:srgbClr val="202020"/>
                </a:solidFill>
              </a:defRPr>
            </a:lvl1pPr>
          </a:lstStyle>
          <a:p>
            <a:pPr/>
            <a:r>
              <a:t>© Peter Flach, 2000</a:t>
            </a:r>
          </a:p>
        </p:txBody>
      </p:sp>
      <p:sp>
        <p:nvSpPr>
          <p:cNvPr id="417" name="Rectangle 5"/>
          <p:cNvSpPr txBox="1"/>
          <p:nvPr>
            <p:ph type="title"/>
          </p:nvPr>
        </p:nvSpPr>
        <p:spPr>
          <a:xfrm>
            <a:off x="564030" y="6320899"/>
            <a:ext cx="11627971" cy="545071"/>
          </a:xfrm>
          <a:prstGeom prst="rect">
            <a:avLst/>
          </a:prstGeom>
        </p:spPr>
        <p:txBody>
          <a:bodyPr/>
          <a:lstStyle/>
          <a:p>
            <a:pPr/>
            <a:r>
              <a:t>Exercise 2.2</a:t>
            </a:r>
          </a:p>
        </p:txBody>
      </p:sp>
      <p:sp>
        <p:nvSpPr>
          <p:cNvPr id="418" name="Rectangle 3"/>
          <p:cNvSpPr txBox="1"/>
          <p:nvPr>
            <p:ph type="body" idx="1"/>
          </p:nvPr>
        </p:nvSpPr>
        <p:spPr>
          <a:xfrm>
            <a:off x="2265370" y="683728"/>
            <a:ext cx="8260520" cy="512876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2400"/>
              </a:spcBef>
              <a:defRPr sz="2000"/>
            </a:pPr>
            <a:r>
              <a:t>A clause </a:t>
            </a:r>
            <a:r>
              <a:rPr b="1" i="1"/>
              <a:t>C</a:t>
            </a:r>
            <a:r>
              <a:t> is a </a:t>
            </a:r>
            <a:r>
              <a:rPr b="1" i="1">
                <a:solidFill>
                  <a:srgbClr val="990099"/>
                </a:solidFill>
              </a:rPr>
              <a:t>logical consequence</a:t>
            </a:r>
            <a:r>
              <a:t> of a program (set of clauses) </a:t>
            </a:r>
            <a:r>
              <a:rPr b="1" i="1"/>
              <a:t>P</a:t>
            </a:r>
            <a:r>
              <a:t> iff every model of </a:t>
            </a:r>
            <a:r>
              <a:rPr b="1" i="1"/>
              <a:t>P</a:t>
            </a:r>
            <a:r>
              <a:t> is a model of </a:t>
            </a:r>
            <a:r>
              <a:rPr b="1" i="1"/>
              <a:t>C</a:t>
            </a:r>
            <a:r>
              <a:t>. </a:t>
            </a:r>
          </a:p>
          <a:p>
            <a:pPr marL="0" indent="0">
              <a:spcBef>
                <a:spcPts val="2400"/>
              </a:spcBef>
              <a:defRPr sz="2000"/>
            </a:pPr>
            <a:r>
              <a:t>Let </a:t>
            </a:r>
            <a:r>
              <a:rPr b="1" i="1"/>
              <a:t>P</a:t>
            </a:r>
            <a:r>
              <a:t> be</a:t>
            </a:r>
          </a:p>
          <a:p>
            <a:pPr lvl="1" marL="288486" indent="90850">
              <a:spcBef>
                <a:spcPts val="900"/>
              </a:spcBef>
              <a:defRPr sz="1600">
                <a:latin typeface="Courier"/>
                <a:ea typeface="Courier"/>
                <a:cs typeface="Courier"/>
                <a:sym typeface="Courier"/>
              </a:defRPr>
            </a:pPr>
            <a:r>
              <a:t>married;</a:t>
            </a:r>
            <a:r>
              <a:rPr>
                <a:solidFill>
                  <a:srgbClr val="FF0000"/>
                </a:solidFill>
              </a:rPr>
              <a:t>bachelor</a:t>
            </a:r>
            <a:r>
              <a:t>:-</a:t>
            </a:r>
            <a:r>
              <a:rPr>
                <a:solidFill>
                  <a:schemeClr val="accent1"/>
                </a:solidFill>
              </a:rPr>
              <a:t>man</a:t>
            </a:r>
            <a:r>
              <a:t>,adult.</a:t>
            </a:r>
            <a:endParaRPr sz="1800"/>
          </a:p>
          <a:p>
            <a:pPr lvl="1" marL="288486" indent="90850">
              <a:spcBef>
                <a:spcPts val="900"/>
              </a:spcBef>
              <a:defRPr sz="1600">
                <a:solidFill>
                  <a:schemeClr val="accent1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man</a:t>
            </a:r>
            <a:r>
              <a:rPr>
                <a:solidFill>
                  <a:srgbClr val="000000"/>
                </a:solidFill>
              </a:rPr>
              <a:t>.</a:t>
            </a:r>
            <a:endParaRPr sz="1800"/>
          </a:p>
          <a:p>
            <a:pPr lvl="1" marL="288486" indent="90850">
              <a:spcBef>
                <a:spcPts val="900"/>
              </a:spcBef>
              <a:defRPr sz="1600">
                <a:latin typeface="Courier"/>
                <a:ea typeface="Courier"/>
                <a:cs typeface="Courier"/>
                <a:sym typeface="Courier"/>
              </a:defRPr>
            </a:pPr>
            <a:r>
              <a:t>:-</a:t>
            </a:r>
            <a:r>
              <a:rPr>
                <a:solidFill>
                  <a:srgbClr val="FF0000"/>
                </a:solidFill>
              </a:rPr>
              <a:t>bachelor</a:t>
            </a:r>
            <a:r>
              <a:t>.</a:t>
            </a:r>
            <a:endParaRPr sz="1800"/>
          </a:p>
          <a:p>
            <a:pPr marL="0" indent="0">
              <a:spcBef>
                <a:spcPts val="2400"/>
              </a:spcBef>
              <a:defRPr b="1" sz="2000">
                <a:latin typeface="Courier"/>
                <a:ea typeface="Courier"/>
                <a:cs typeface="Courier"/>
                <a:sym typeface="Courier"/>
              </a:defRPr>
            </a:pPr>
            <a:r>
              <a:t>married:-adult</a:t>
            </a:r>
            <a:r>
              <a:rPr b="0">
                <a:latin typeface="+mn-lt"/>
                <a:ea typeface="+mn-ea"/>
                <a:cs typeface="+mn-cs"/>
                <a:sym typeface="Helvetica"/>
              </a:rPr>
              <a:t> is a logical consequence of </a:t>
            </a:r>
            <a:r>
              <a:rPr i="1">
                <a:latin typeface="+mn-lt"/>
                <a:ea typeface="+mn-ea"/>
                <a:cs typeface="+mn-cs"/>
                <a:sym typeface="Helvetica"/>
              </a:rPr>
              <a:t>P</a:t>
            </a:r>
            <a:r>
              <a:rPr b="0">
                <a:latin typeface="+mn-lt"/>
                <a:ea typeface="+mn-ea"/>
                <a:cs typeface="+mn-cs"/>
                <a:sym typeface="Helvetica"/>
              </a:rPr>
              <a:t>; </a:t>
            </a:r>
            <a:endParaRPr b="0">
              <a:latin typeface="+mn-lt"/>
              <a:ea typeface="+mn-ea"/>
              <a:cs typeface="+mn-cs"/>
              <a:sym typeface="Helvetica"/>
            </a:endParaRPr>
          </a:p>
          <a:p>
            <a:pPr marL="0" indent="0">
              <a:spcBef>
                <a:spcPts val="2400"/>
              </a:spcBef>
              <a:defRPr b="1" sz="2000">
                <a:latin typeface="Courier"/>
                <a:ea typeface="Courier"/>
                <a:cs typeface="Courier"/>
                <a:sym typeface="Courier"/>
              </a:defRPr>
            </a:pPr>
            <a:r>
              <a:t>married:-</a:t>
            </a:r>
            <a:r>
              <a:rPr>
                <a:solidFill>
                  <a:srgbClr val="FF0000"/>
                </a:solidFill>
              </a:rPr>
              <a:t>bachelor </a:t>
            </a:r>
            <a:r>
              <a:rPr b="0">
                <a:latin typeface="+mn-lt"/>
                <a:ea typeface="+mn-ea"/>
                <a:cs typeface="+mn-cs"/>
                <a:sym typeface="Helvetica"/>
              </a:rPr>
              <a:t>is a logical consequence of </a:t>
            </a:r>
            <a:r>
              <a:rPr i="1">
                <a:latin typeface="+mn-lt"/>
                <a:ea typeface="+mn-ea"/>
                <a:cs typeface="+mn-cs"/>
                <a:sym typeface="Helvetica"/>
              </a:rPr>
              <a:t>P</a:t>
            </a:r>
            <a:r>
              <a:rPr b="0">
                <a:latin typeface="+mn-lt"/>
                <a:ea typeface="+mn-ea"/>
                <a:cs typeface="+mn-cs"/>
                <a:sym typeface="Helvetica"/>
              </a:rPr>
              <a:t>; </a:t>
            </a:r>
            <a:endParaRPr b="0">
              <a:latin typeface="+mn-lt"/>
              <a:ea typeface="+mn-ea"/>
              <a:cs typeface="+mn-cs"/>
              <a:sym typeface="Helvetica"/>
            </a:endParaRPr>
          </a:p>
          <a:p>
            <a:pPr marL="0" indent="0">
              <a:spcBef>
                <a:spcPts val="2400"/>
              </a:spcBef>
              <a:defRPr b="1" sz="2000">
                <a:solidFill>
                  <a:srgbClr val="FF0000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bachelor</a:t>
            </a:r>
            <a:r>
              <a:rPr>
                <a:solidFill>
                  <a:srgbClr val="000000"/>
                </a:solidFill>
              </a:rPr>
              <a:t>:-</a:t>
            </a:r>
            <a:r>
              <a:rPr>
                <a:solidFill>
                  <a:schemeClr val="accent1"/>
                </a:solidFill>
              </a:rPr>
              <a:t>man </a:t>
            </a:r>
            <a:r>
              <a:rPr b="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rPr>
              <a:t>is not a logical consequence of </a:t>
            </a:r>
            <a:r>
              <a:rPr i="1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rPr>
              <a:t>P</a:t>
            </a:r>
            <a:r>
              <a:rPr b="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rPr>
              <a:t>; </a:t>
            </a:r>
            <a:endParaRPr b="0"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marL="0" indent="0">
              <a:spcBef>
                <a:spcPts val="2400"/>
              </a:spcBef>
              <a:defRPr b="1" sz="2000">
                <a:solidFill>
                  <a:srgbClr val="FF0000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bachelor</a:t>
            </a:r>
            <a:r>
              <a:rPr>
                <a:solidFill>
                  <a:srgbClr val="000000"/>
                </a:solidFill>
              </a:rPr>
              <a:t>:-</a:t>
            </a:r>
            <a:r>
              <a:t>bachelor </a:t>
            </a:r>
            <a:r>
              <a:rPr b="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rPr>
              <a:t>is a logical consequence of </a:t>
            </a:r>
            <a:r>
              <a:rPr i="1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rPr>
              <a:t>P</a:t>
            </a:r>
            <a:r>
              <a:rPr b="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rPr>
              <a:t>.</a:t>
            </a:r>
          </a:p>
        </p:txBody>
      </p:sp>
      <p:sp>
        <p:nvSpPr>
          <p:cNvPr id="419" name="Rectangle 6"/>
          <p:cNvSpPr txBox="1"/>
          <p:nvPr/>
        </p:nvSpPr>
        <p:spPr>
          <a:xfrm>
            <a:off x="2842304" y="3187"/>
            <a:ext cx="349114" cy="2416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4616" tIns="44616" rIns="44616" bIns="44616">
            <a:spAutoFit/>
          </a:bodyPr>
          <a:lstStyle>
            <a:lvl1pPr defTabSz="765048">
              <a:lnSpc>
                <a:spcPct val="90000"/>
              </a:lnSpc>
              <a:defRPr sz="1000"/>
            </a:lvl1pPr>
          </a:lstStyle>
          <a:p>
            <a:pPr/>
            <a:r>
              <a:t>p.20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4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4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4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4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4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41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Footer Placeholder 3"/>
          <p:cNvSpPr txBox="1"/>
          <p:nvPr/>
        </p:nvSpPr>
        <p:spPr>
          <a:xfrm>
            <a:off x="45710" y="0"/>
            <a:ext cx="2346200" cy="2438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0" tIns="45710" rIns="45710" bIns="45710">
            <a:spAutoFit/>
          </a:bodyPr>
          <a:lstStyle/>
          <a:p>
            <a:pPr defTabSz="918058">
              <a:lnSpc>
                <a:spcPct val="90000"/>
              </a:lnSpc>
              <a:defRPr b="1" sz="1000"/>
            </a:pPr>
            <a:r>
              <a:t>Simply Logical</a:t>
            </a:r>
            <a:r>
              <a:rPr b="0"/>
              <a:t> – Chapter 2</a:t>
            </a:r>
            <a:r>
              <a:rPr b="0" i="1"/>
              <a:t> </a:t>
            </a:r>
          </a:p>
        </p:txBody>
      </p:sp>
      <p:sp>
        <p:nvSpPr>
          <p:cNvPr id="422" name="Date Placeholder 4"/>
          <p:cNvSpPr txBox="1"/>
          <p:nvPr/>
        </p:nvSpPr>
        <p:spPr>
          <a:xfrm>
            <a:off x="8943313" y="0"/>
            <a:ext cx="3202976" cy="2438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0" tIns="45710" rIns="45710" bIns="45710">
            <a:spAutoFit/>
          </a:bodyPr>
          <a:lstStyle>
            <a:lvl1pPr algn="r" defTabSz="918058">
              <a:lnSpc>
                <a:spcPct val="90000"/>
              </a:lnSpc>
              <a:defRPr b="1" sz="1000">
                <a:solidFill>
                  <a:srgbClr val="202020"/>
                </a:solidFill>
              </a:defRPr>
            </a:lvl1pPr>
          </a:lstStyle>
          <a:p>
            <a:pPr/>
            <a:r>
              <a:t>© Peter Flach, 2000</a:t>
            </a:r>
          </a:p>
        </p:txBody>
      </p:sp>
      <p:sp>
        <p:nvSpPr>
          <p:cNvPr id="423" name="Rectangle 32"/>
          <p:cNvSpPr txBox="1"/>
          <p:nvPr>
            <p:ph type="title"/>
          </p:nvPr>
        </p:nvSpPr>
        <p:spPr>
          <a:xfrm>
            <a:off x="564030" y="6320899"/>
            <a:ext cx="11627971" cy="545071"/>
          </a:xfrm>
          <a:prstGeom prst="rect">
            <a:avLst/>
          </a:prstGeom>
        </p:spPr>
        <p:txBody>
          <a:bodyPr/>
          <a:lstStyle/>
          <a:p>
            <a:pPr/>
            <a:r>
              <a:t>Propositional resolution</a:t>
            </a:r>
          </a:p>
        </p:txBody>
      </p:sp>
      <p:sp>
        <p:nvSpPr>
          <p:cNvPr id="424" name="Rectangle 6"/>
          <p:cNvSpPr txBox="1"/>
          <p:nvPr/>
        </p:nvSpPr>
        <p:spPr>
          <a:xfrm>
            <a:off x="2056576" y="3452109"/>
            <a:ext cx="3638190" cy="3305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4616" tIns="44616" rIns="44616" bIns="44616">
            <a:spAutoFit/>
          </a:bodyPr>
          <a:lstStyle/>
          <a:p>
            <a:pPr defTabSz="765048">
              <a:lnSpc>
                <a:spcPct val="90000"/>
              </a:lnSpc>
              <a:defRPr b="1" sz="1600">
                <a:solidFill>
                  <a:schemeClr val="accent1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square</a:t>
            </a:r>
            <a:r>
              <a:rPr>
                <a:solidFill>
                  <a:srgbClr val="000000"/>
                </a:solidFill>
              </a:rPr>
              <a:t>:-</a:t>
            </a:r>
            <a:r>
              <a:rPr>
                <a:solidFill>
                  <a:srgbClr val="00CC99"/>
                </a:solidFill>
              </a:rPr>
              <a:t>rectangle</a:t>
            </a:r>
            <a:r>
              <a:rPr>
                <a:solidFill>
                  <a:srgbClr val="000000"/>
                </a:solidFill>
              </a:rPr>
              <a:t>,</a:t>
            </a:r>
            <a:r>
              <a:rPr>
                <a:solidFill>
                  <a:srgbClr val="FF0000"/>
                </a:solidFill>
              </a:rPr>
              <a:t>equal_sides</a:t>
            </a:r>
          </a:p>
        </p:txBody>
      </p:sp>
      <p:sp>
        <p:nvSpPr>
          <p:cNvPr id="425" name="Rectangle 7"/>
          <p:cNvSpPr txBox="1"/>
          <p:nvPr/>
        </p:nvSpPr>
        <p:spPr>
          <a:xfrm>
            <a:off x="5927848" y="3452109"/>
            <a:ext cx="4613709" cy="3305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4616" tIns="44616" rIns="44616" bIns="44616">
            <a:spAutoFit/>
          </a:bodyPr>
          <a:lstStyle/>
          <a:p>
            <a:pPr defTabSz="765048">
              <a:lnSpc>
                <a:spcPct val="90000"/>
              </a:lnSpc>
              <a:defRPr b="1" sz="1600">
                <a:solidFill>
                  <a:srgbClr val="00CC99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rectangle</a:t>
            </a:r>
            <a:r>
              <a:rPr>
                <a:solidFill>
                  <a:srgbClr val="000000"/>
                </a:solidFill>
              </a:rPr>
              <a:t>:-</a:t>
            </a:r>
            <a:r>
              <a:rPr>
                <a:solidFill>
                  <a:srgbClr val="FF0000"/>
                </a:solidFill>
              </a:rPr>
              <a:t>parallelogram</a:t>
            </a:r>
            <a:r>
              <a:rPr>
                <a:solidFill>
                  <a:srgbClr val="000000"/>
                </a:solidFill>
              </a:rPr>
              <a:t>,</a:t>
            </a:r>
            <a:r>
              <a:rPr>
                <a:solidFill>
                  <a:srgbClr val="FF0000"/>
                </a:solidFill>
              </a:rPr>
              <a:t>right_angles</a:t>
            </a:r>
          </a:p>
        </p:txBody>
      </p:sp>
      <p:sp>
        <p:nvSpPr>
          <p:cNvPr id="426" name="Rectangle 17"/>
          <p:cNvSpPr txBox="1"/>
          <p:nvPr/>
        </p:nvSpPr>
        <p:spPr>
          <a:xfrm>
            <a:off x="2453426" y="822387"/>
            <a:ext cx="2662671" cy="3305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4616" tIns="44616" rIns="44616" bIns="44616">
            <a:spAutoFit/>
          </a:bodyPr>
          <a:lstStyle/>
          <a:p>
            <a:pPr defTabSz="765048">
              <a:lnSpc>
                <a:spcPct val="90000"/>
              </a:lnSpc>
              <a:defRPr b="1" sz="1600">
                <a:solidFill>
                  <a:schemeClr val="accent1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has_wife</a:t>
            </a:r>
            <a:r>
              <a:rPr>
                <a:solidFill>
                  <a:srgbClr val="000000"/>
                </a:solidFill>
              </a:rPr>
              <a:t>:-</a:t>
            </a:r>
            <a:r>
              <a:rPr>
                <a:solidFill>
                  <a:srgbClr val="FF0000"/>
                </a:solidFill>
              </a:rPr>
              <a:t>man</a:t>
            </a:r>
            <a:r>
              <a:rPr>
                <a:solidFill>
                  <a:srgbClr val="000000"/>
                </a:solidFill>
              </a:rPr>
              <a:t>,</a:t>
            </a:r>
            <a:r>
              <a:rPr>
                <a:solidFill>
                  <a:srgbClr val="00CC99"/>
                </a:solidFill>
              </a:rPr>
              <a:t>married</a:t>
            </a:r>
          </a:p>
        </p:txBody>
      </p:sp>
      <p:sp>
        <p:nvSpPr>
          <p:cNvPr id="427" name="Rectangle 18"/>
          <p:cNvSpPr txBox="1"/>
          <p:nvPr/>
        </p:nvSpPr>
        <p:spPr>
          <a:xfrm>
            <a:off x="6399604" y="822387"/>
            <a:ext cx="3394311" cy="3305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4616" tIns="44616" rIns="44616" bIns="44616">
            <a:spAutoFit/>
          </a:bodyPr>
          <a:lstStyle/>
          <a:p>
            <a:pPr defTabSz="765048">
              <a:lnSpc>
                <a:spcPct val="90000"/>
              </a:lnSpc>
              <a:defRPr b="1" sz="1600">
                <a:solidFill>
                  <a:srgbClr val="00CC99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married</a:t>
            </a:r>
            <a:r>
              <a:rPr>
                <a:solidFill>
                  <a:srgbClr val="000000"/>
                </a:solidFill>
              </a:rPr>
              <a:t>;</a:t>
            </a:r>
            <a:r>
              <a:rPr>
                <a:solidFill>
                  <a:schemeClr val="accent1"/>
                </a:solidFill>
              </a:rPr>
              <a:t>bachelor</a:t>
            </a:r>
            <a:r>
              <a:rPr>
                <a:solidFill>
                  <a:srgbClr val="000000"/>
                </a:solidFill>
              </a:rPr>
              <a:t>:-</a:t>
            </a:r>
            <a:r>
              <a:rPr>
                <a:solidFill>
                  <a:srgbClr val="FF0000"/>
                </a:solidFill>
              </a:rPr>
              <a:t>man</a:t>
            </a:r>
            <a:r>
              <a:rPr>
                <a:solidFill>
                  <a:srgbClr val="000000"/>
                </a:solidFill>
              </a:rPr>
              <a:t>,</a:t>
            </a:r>
            <a:r>
              <a:rPr>
                <a:solidFill>
                  <a:srgbClr val="FF0000"/>
                </a:solidFill>
              </a:rPr>
              <a:t>adult</a:t>
            </a:r>
          </a:p>
        </p:txBody>
      </p:sp>
      <p:grpSp>
        <p:nvGrpSpPr>
          <p:cNvPr id="430" name="Group 34"/>
          <p:cNvGrpSpPr/>
          <p:nvPr/>
        </p:nvGrpSpPr>
        <p:grpSpPr>
          <a:xfrm>
            <a:off x="4195429" y="1123610"/>
            <a:ext cx="3144511" cy="1"/>
            <a:chOff x="0" y="0"/>
            <a:chExt cx="3144510" cy="0"/>
          </a:xfrm>
        </p:grpSpPr>
        <p:sp>
          <p:nvSpPr>
            <p:cNvPr id="428" name="Line 20"/>
            <p:cNvSpPr/>
            <p:nvPr/>
          </p:nvSpPr>
          <p:spPr>
            <a:xfrm>
              <a:off x="0" y="0"/>
              <a:ext cx="927106" cy="0"/>
            </a:xfrm>
            <a:prstGeom prst="line">
              <a:avLst/>
            </a:prstGeom>
            <a:noFill/>
            <a:ln w="28575" cap="flat">
              <a:solidFill>
                <a:srgbClr val="00CC99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29" name="Line 21"/>
            <p:cNvSpPr/>
            <p:nvPr/>
          </p:nvSpPr>
          <p:spPr>
            <a:xfrm>
              <a:off x="2249265" y="0"/>
              <a:ext cx="895246" cy="0"/>
            </a:xfrm>
            <a:prstGeom prst="line">
              <a:avLst/>
            </a:prstGeom>
            <a:noFill/>
            <a:ln w="28575" cap="flat">
              <a:solidFill>
                <a:srgbClr val="00CC99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431" name="Rectangle 33"/>
          <p:cNvSpPr txBox="1"/>
          <p:nvPr/>
        </p:nvSpPr>
        <p:spPr>
          <a:xfrm>
            <a:off x="2842304" y="3187"/>
            <a:ext cx="349114" cy="2416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4616" tIns="44616" rIns="44616" bIns="44616">
            <a:spAutoFit/>
          </a:bodyPr>
          <a:lstStyle>
            <a:lvl1pPr defTabSz="765048">
              <a:lnSpc>
                <a:spcPct val="90000"/>
              </a:lnSpc>
              <a:defRPr sz="1000"/>
            </a:lvl1pPr>
          </a:lstStyle>
          <a:p>
            <a:pPr/>
            <a:r>
              <a:t>p.22</a:t>
            </a:r>
          </a:p>
        </p:txBody>
      </p:sp>
      <p:grpSp>
        <p:nvGrpSpPr>
          <p:cNvPr id="438" name="Group 50"/>
          <p:cNvGrpSpPr/>
          <p:nvPr/>
        </p:nvGrpSpPr>
        <p:grpSpPr>
          <a:xfrm>
            <a:off x="3030381" y="1147515"/>
            <a:ext cx="6271492" cy="1352143"/>
            <a:chOff x="0" y="0"/>
            <a:chExt cx="6271491" cy="1352142"/>
          </a:xfrm>
        </p:grpSpPr>
        <p:sp>
          <p:nvSpPr>
            <p:cNvPr id="432" name="Rectangle 19"/>
            <p:cNvSpPr txBox="1"/>
            <p:nvPr/>
          </p:nvSpPr>
          <p:spPr>
            <a:xfrm>
              <a:off x="1289034" y="1021607"/>
              <a:ext cx="3516251" cy="3305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4616" tIns="44616" rIns="44616" bIns="44616" numCol="1" anchor="t">
              <a:spAutoFit/>
            </a:bodyPr>
            <a:lstStyle/>
            <a:p>
              <a:pPr defTabSz="765048">
                <a:lnSpc>
                  <a:spcPct val="90000"/>
                </a:lnSpc>
                <a:defRPr b="1" sz="1600">
                  <a:solidFill>
                    <a:schemeClr val="accent1"/>
                  </a:solidFill>
                  <a:latin typeface="Courier"/>
                  <a:ea typeface="Courier"/>
                  <a:cs typeface="Courier"/>
                  <a:sym typeface="Courier"/>
                </a:defRPr>
              </a:pPr>
              <a:r>
                <a:t>has_wife</a:t>
              </a:r>
              <a:r>
                <a:rPr>
                  <a:solidFill>
                    <a:srgbClr val="000000"/>
                  </a:solidFill>
                </a:rPr>
                <a:t>;</a:t>
              </a:r>
              <a:r>
                <a:t>bachelor</a:t>
              </a:r>
              <a:r>
                <a:rPr>
                  <a:solidFill>
                    <a:srgbClr val="000000"/>
                  </a:solidFill>
                </a:rPr>
                <a:t>:-</a:t>
              </a:r>
              <a:r>
                <a:rPr>
                  <a:solidFill>
                    <a:srgbClr val="FF0000"/>
                  </a:solidFill>
                </a:rPr>
                <a:t>man</a:t>
              </a:r>
              <a:r>
                <a:rPr>
                  <a:solidFill>
                    <a:srgbClr val="000000"/>
                  </a:solidFill>
                </a:rPr>
                <a:t>,</a:t>
              </a:r>
              <a:r>
                <a:rPr>
                  <a:solidFill>
                    <a:srgbClr val="FF0000"/>
                  </a:solidFill>
                </a:rPr>
                <a:t>adult</a:t>
              </a:r>
            </a:p>
          </p:txBody>
        </p:sp>
        <p:sp>
          <p:nvSpPr>
            <p:cNvPr id="433" name="Line 37"/>
            <p:cNvSpPr/>
            <p:nvPr/>
          </p:nvSpPr>
          <p:spPr>
            <a:xfrm>
              <a:off x="0" y="-1"/>
              <a:ext cx="1759076" cy="101682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34" name="Line 38"/>
            <p:cNvSpPr/>
            <p:nvPr/>
          </p:nvSpPr>
          <p:spPr>
            <a:xfrm>
              <a:off x="917779" y="0"/>
              <a:ext cx="2829820" cy="994513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35" name="Line 40"/>
            <p:cNvSpPr/>
            <p:nvPr/>
          </p:nvSpPr>
          <p:spPr>
            <a:xfrm flipH="1">
              <a:off x="3059265" y="0"/>
              <a:ext cx="1759077" cy="1015233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36" name="Line 41"/>
            <p:cNvSpPr/>
            <p:nvPr/>
          </p:nvSpPr>
          <p:spPr>
            <a:xfrm flipH="1">
              <a:off x="3900562" y="0"/>
              <a:ext cx="1759077" cy="1015233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37" name="Line 42"/>
            <p:cNvSpPr/>
            <p:nvPr/>
          </p:nvSpPr>
          <p:spPr>
            <a:xfrm flipH="1">
              <a:off x="4512415" y="0"/>
              <a:ext cx="1759077" cy="1015233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444" name="Group 51"/>
          <p:cNvGrpSpPr/>
          <p:nvPr/>
        </p:nvGrpSpPr>
        <p:grpSpPr>
          <a:xfrm>
            <a:off x="2494872" y="3746958"/>
            <a:ext cx="7189507" cy="1320267"/>
            <a:chOff x="0" y="0"/>
            <a:chExt cx="7189506" cy="1320266"/>
          </a:xfrm>
        </p:grpSpPr>
        <p:sp>
          <p:nvSpPr>
            <p:cNvPr id="439" name="Rectangle 5"/>
            <p:cNvSpPr txBox="1"/>
            <p:nvPr/>
          </p:nvSpPr>
          <p:spPr>
            <a:xfrm>
              <a:off x="678796" y="989732"/>
              <a:ext cx="5711168" cy="3305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4616" tIns="44616" rIns="44616" bIns="44616" numCol="1" anchor="t">
              <a:spAutoFit/>
            </a:bodyPr>
            <a:lstStyle/>
            <a:p>
              <a:pPr defTabSz="765048">
                <a:lnSpc>
                  <a:spcPct val="90000"/>
                </a:lnSpc>
                <a:defRPr b="1" sz="1600">
                  <a:solidFill>
                    <a:schemeClr val="accent1"/>
                  </a:solidFill>
                  <a:latin typeface="Courier"/>
                  <a:ea typeface="Courier"/>
                  <a:cs typeface="Courier"/>
                  <a:sym typeface="Courier"/>
                </a:defRPr>
              </a:pPr>
              <a:r>
                <a:t>square</a:t>
              </a:r>
              <a:r>
                <a:rPr>
                  <a:solidFill>
                    <a:srgbClr val="000000"/>
                  </a:solidFill>
                </a:rPr>
                <a:t>:-</a:t>
              </a:r>
              <a:r>
                <a:rPr>
                  <a:solidFill>
                    <a:srgbClr val="FF0000"/>
                  </a:solidFill>
                </a:rPr>
                <a:t>parallelogram</a:t>
              </a:r>
              <a:r>
                <a:rPr>
                  <a:solidFill>
                    <a:srgbClr val="000000"/>
                  </a:solidFill>
                </a:rPr>
                <a:t>,</a:t>
              </a:r>
              <a:r>
                <a:rPr>
                  <a:solidFill>
                    <a:srgbClr val="FF0000"/>
                  </a:solidFill>
                </a:rPr>
                <a:t>right_angles</a:t>
              </a:r>
              <a:r>
                <a:rPr>
                  <a:solidFill>
                    <a:srgbClr val="000000"/>
                  </a:solidFill>
                </a:rPr>
                <a:t>,</a:t>
              </a:r>
              <a:r>
                <a:rPr>
                  <a:solidFill>
                    <a:srgbClr val="FF0000"/>
                  </a:solidFill>
                </a:rPr>
                <a:t>equal_sides</a:t>
              </a:r>
            </a:p>
          </p:txBody>
        </p:sp>
        <p:sp>
          <p:nvSpPr>
            <p:cNvPr id="440" name="Line 44"/>
            <p:cNvSpPr/>
            <p:nvPr/>
          </p:nvSpPr>
          <p:spPr>
            <a:xfrm>
              <a:off x="0" y="-1"/>
              <a:ext cx="994293" cy="994515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41" name="Line 45"/>
            <p:cNvSpPr/>
            <p:nvPr/>
          </p:nvSpPr>
          <p:spPr>
            <a:xfrm>
              <a:off x="2447491" y="0"/>
              <a:ext cx="3059365" cy="994513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42" name="Line 47"/>
            <p:cNvSpPr/>
            <p:nvPr/>
          </p:nvSpPr>
          <p:spPr>
            <a:xfrm flipH="1">
              <a:off x="4053657" y="0"/>
              <a:ext cx="3135850" cy="994513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43" name="Line 49"/>
            <p:cNvSpPr/>
            <p:nvPr/>
          </p:nvSpPr>
          <p:spPr>
            <a:xfrm flipH="1">
              <a:off x="2447491" y="0"/>
              <a:ext cx="3135849" cy="994513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447" name="Group 35"/>
          <p:cNvGrpSpPr/>
          <p:nvPr/>
        </p:nvGrpSpPr>
        <p:grpSpPr>
          <a:xfrm>
            <a:off x="3079787" y="3769271"/>
            <a:ext cx="3950961" cy="1"/>
            <a:chOff x="0" y="0"/>
            <a:chExt cx="3950959" cy="0"/>
          </a:xfrm>
        </p:grpSpPr>
        <p:sp>
          <p:nvSpPr>
            <p:cNvPr id="445" name="Line 4"/>
            <p:cNvSpPr/>
            <p:nvPr/>
          </p:nvSpPr>
          <p:spPr>
            <a:xfrm>
              <a:off x="0" y="0"/>
              <a:ext cx="1046686" cy="0"/>
            </a:xfrm>
            <a:prstGeom prst="line">
              <a:avLst/>
            </a:prstGeom>
            <a:noFill/>
            <a:ln w="28575" cap="flat">
              <a:solidFill>
                <a:srgbClr val="00CC99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46" name="Line 8"/>
            <p:cNvSpPr/>
            <p:nvPr/>
          </p:nvSpPr>
          <p:spPr>
            <a:xfrm>
              <a:off x="2905867" y="0"/>
              <a:ext cx="1045093" cy="0"/>
            </a:xfrm>
            <a:prstGeom prst="line">
              <a:avLst/>
            </a:prstGeom>
            <a:noFill/>
            <a:ln w="28575" cap="flat">
              <a:solidFill>
                <a:srgbClr val="00CC99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Class="entr" nodeType="with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1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9" dur="5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1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24" dur="5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4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Class="entr" nodeType="with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4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Class="entr" nodeType="with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4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1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41" dur="5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Class="entr" nodeType="clickEffect" presetSubtype="1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46" dur="5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427" grpId="2"/>
      <p:bldP build="whole" bldLvl="1" animBg="1" rev="0" advAuto="0" spid="447" grpId="7"/>
      <p:bldP build="p" bldLvl="5" animBg="1" rev="0" advAuto="0" spid="424" grpId="5"/>
      <p:bldP build="whole" bldLvl="1" animBg="1" rev="0" advAuto="0" spid="438" grpId="4"/>
      <p:bldP build="p" bldLvl="5" animBg="1" rev="0" advAuto="0" spid="426" grpId="1"/>
      <p:bldP build="p" bldLvl="5" animBg="1" rev="0" advAuto="0" spid="425" grpId="6"/>
      <p:bldP build="whole" bldLvl="1" animBg="1" rev="0" advAuto="0" spid="444" grpId="8"/>
      <p:bldP build="whole" bldLvl="1" animBg="1" rev="0" advAuto="0" spid="430" grpId="3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Footer Placeholder 3"/>
          <p:cNvSpPr txBox="1"/>
          <p:nvPr/>
        </p:nvSpPr>
        <p:spPr>
          <a:xfrm>
            <a:off x="45710" y="0"/>
            <a:ext cx="2346200" cy="2438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0" tIns="45710" rIns="45710" bIns="45710">
            <a:spAutoFit/>
          </a:bodyPr>
          <a:lstStyle/>
          <a:p>
            <a:pPr defTabSz="918058">
              <a:lnSpc>
                <a:spcPct val="90000"/>
              </a:lnSpc>
              <a:defRPr b="1" sz="1000"/>
            </a:pPr>
            <a:r>
              <a:t>Simply Logical</a:t>
            </a:r>
            <a:r>
              <a:rPr b="0"/>
              <a:t> – Chapter 2</a:t>
            </a:r>
            <a:r>
              <a:rPr b="0" i="1"/>
              <a:t> </a:t>
            </a:r>
          </a:p>
        </p:txBody>
      </p:sp>
      <p:sp>
        <p:nvSpPr>
          <p:cNvPr id="450" name="Date Placeholder 4"/>
          <p:cNvSpPr txBox="1"/>
          <p:nvPr/>
        </p:nvSpPr>
        <p:spPr>
          <a:xfrm>
            <a:off x="8943313" y="0"/>
            <a:ext cx="3202976" cy="2438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0" tIns="45710" rIns="45710" bIns="45710">
            <a:spAutoFit/>
          </a:bodyPr>
          <a:lstStyle>
            <a:lvl1pPr algn="r" defTabSz="918058">
              <a:lnSpc>
                <a:spcPct val="90000"/>
              </a:lnSpc>
              <a:defRPr b="1" sz="1000">
                <a:solidFill>
                  <a:srgbClr val="202020"/>
                </a:solidFill>
              </a:defRPr>
            </a:lvl1pPr>
          </a:lstStyle>
          <a:p>
            <a:pPr/>
            <a:r>
              <a:t>© Peter Flach, 2000</a:t>
            </a:r>
          </a:p>
        </p:txBody>
      </p:sp>
      <p:sp>
        <p:nvSpPr>
          <p:cNvPr id="451" name="Rectangle 5"/>
          <p:cNvSpPr txBox="1"/>
          <p:nvPr>
            <p:ph type="title"/>
          </p:nvPr>
        </p:nvSpPr>
        <p:spPr>
          <a:xfrm>
            <a:off x="564030" y="6320899"/>
            <a:ext cx="11627971" cy="545071"/>
          </a:xfrm>
          <a:prstGeom prst="rect">
            <a:avLst/>
          </a:prstGeom>
        </p:spPr>
        <p:txBody>
          <a:bodyPr/>
          <a:lstStyle/>
          <a:p>
            <a:pPr/>
            <a:r>
              <a:t>Propositional clausal logic: meta-theory</a:t>
            </a:r>
          </a:p>
        </p:txBody>
      </p:sp>
      <p:sp>
        <p:nvSpPr>
          <p:cNvPr id="452" name="Rectangle 3"/>
          <p:cNvSpPr txBox="1"/>
          <p:nvPr>
            <p:ph type="body" idx="1"/>
          </p:nvPr>
        </p:nvSpPr>
        <p:spPr>
          <a:xfrm>
            <a:off x="2654249" y="1206486"/>
            <a:ext cx="8337023" cy="5205260"/>
          </a:xfrm>
          <a:prstGeom prst="rect">
            <a:avLst/>
          </a:prstGeom>
        </p:spPr>
        <p:txBody>
          <a:bodyPr/>
          <a:lstStyle/>
          <a:p>
            <a:pPr marL="388899" indent="-388899"/>
            <a:r>
              <a:t>Propositional resolution is </a:t>
            </a:r>
          </a:p>
          <a:p>
            <a:pPr lvl="2" marL="1257548" indent="-197636">
              <a:spcBef>
                <a:spcPts val="1000"/>
              </a:spcBef>
              <a:buClr>
                <a:srgbClr val="000000"/>
              </a:buClr>
              <a:defRPr b="1" i="1" sz="1800">
                <a:solidFill>
                  <a:schemeClr val="accent1"/>
                </a:solidFill>
              </a:defRPr>
            </a:pPr>
            <a:r>
              <a:t>sound</a:t>
            </a:r>
            <a:r>
              <a:rPr b="0" i="0">
                <a:solidFill>
                  <a:srgbClr val="000000"/>
                </a:solidFill>
              </a:rPr>
              <a:t>: it derives only logical consequences.  </a:t>
            </a:r>
          </a:p>
          <a:p>
            <a:pPr lvl="2" marL="1257548" indent="-197636">
              <a:spcBef>
                <a:spcPts val="1000"/>
              </a:spcBef>
              <a:buClr>
                <a:srgbClr val="000000"/>
              </a:buClr>
              <a:defRPr b="1" i="1" sz="1800">
                <a:solidFill>
                  <a:srgbClr val="FF0000"/>
                </a:solidFill>
              </a:defRPr>
            </a:pPr>
            <a:r>
              <a:t>incomplete</a:t>
            </a:r>
            <a:r>
              <a:rPr b="0" i="0">
                <a:solidFill>
                  <a:srgbClr val="000000"/>
                </a:solidFill>
              </a:rPr>
              <a:t>: it cannot derive arbitrary tautologies like </a:t>
            </a:r>
            <a:r>
              <a:rPr b="0" i="0">
                <a:solidFill>
                  <a:srgbClr val="000000"/>
                </a:solidFill>
                <a:latin typeface="Courier"/>
                <a:ea typeface="Courier"/>
                <a:cs typeface="Courier"/>
                <a:sym typeface="Courier"/>
              </a:rPr>
              <a:t>a:-a</a:t>
            </a:r>
            <a:r>
              <a:rPr b="0" i="0">
                <a:solidFill>
                  <a:srgbClr val="000000"/>
                </a:solidFill>
              </a:rPr>
              <a:t>…</a:t>
            </a:r>
          </a:p>
          <a:p>
            <a:pPr lvl="2" marL="1257548" indent="-197636">
              <a:spcBef>
                <a:spcPts val="1000"/>
              </a:spcBef>
              <a:buClr>
                <a:srgbClr val="000000"/>
              </a:buClr>
              <a:defRPr sz="1800"/>
            </a:pPr>
            <a:r>
              <a:t>…but </a:t>
            </a:r>
            <a:r>
              <a:rPr b="1" i="1">
                <a:solidFill>
                  <a:schemeClr val="accent1"/>
                </a:solidFill>
              </a:rPr>
              <a:t>refutation-complete</a:t>
            </a:r>
            <a:r>
              <a:t>: it derives the empty clause from any inconsistent set of clauses. </a:t>
            </a:r>
          </a:p>
          <a:p>
            <a:pPr marL="388899" indent="-388899">
              <a:defRPr b="1" i="1">
                <a:solidFill>
                  <a:srgbClr val="990099"/>
                </a:solidFill>
              </a:defRPr>
            </a:pPr>
            <a:r>
              <a:t>Proof by refutation</a:t>
            </a:r>
            <a:r>
              <a:rPr b="0" i="0">
                <a:solidFill>
                  <a:srgbClr val="000000"/>
                </a:solidFill>
              </a:rPr>
              <a:t>: add the negation of the assumed logical consequence to the program, and prove inconsistency by deriving the empty clause. </a:t>
            </a:r>
          </a:p>
        </p:txBody>
      </p:sp>
      <p:sp>
        <p:nvSpPr>
          <p:cNvPr id="453" name="Rectangle 6"/>
          <p:cNvSpPr txBox="1"/>
          <p:nvPr/>
        </p:nvSpPr>
        <p:spPr>
          <a:xfrm>
            <a:off x="2842304" y="3187"/>
            <a:ext cx="349114" cy="2416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4616" tIns="44616" rIns="44616" bIns="44616">
            <a:spAutoFit/>
          </a:bodyPr>
          <a:lstStyle>
            <a:lvl1pPr defTabSz="765048">
              <a:lnSpc>
                <a:spcPct val="90000"/>
              </a:lnSpc>
              <a:defRPr sz="1000"/>
            </a:lvl1pPr>
          </a:lstStyle>
          <a:p>
            <a:pPr/>
            <a:r>
              <a:t>p.23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4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45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Footer Placeholder 3"/>
          <p:cNvSpPr txBox="1"/>
          <p:nvPr/>
        </p:nvSpPr>
        <p:spPr>
          <a:xfrm>
            <a:off x="45710" y="0"/>
            <a:ext cx="2346200" cy="2438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0" tIns="45710" rIns="45710" bIns="45710">
            <a:spAutoFit/>
          </a:bodyPr>
          <a:lstStyle/>
          <a:p>
            <a:pPr defTabSz="918058">
              <a:lnSpc>
                <a:spcPct val="90000"/>
              </a:lnSpc>
              <a:defRPr b="1" sz="1000"/>
            </a:pPr>
            <a:r>
              <a:t>Simply Logical</a:t>
            </a:r>
            <a:r>
              <a:rPr b="0"/>
              <a:t> – Chapter 2</a:t>
            </a:r>
            <a:r>
              <a:rPr b="0" i="1"/>
              <a:t> </a:t>
            </a:r>
          </a:p>
        </p:txBody>
      </p:sp>
      <p:sp>
        <p:nvSpPr>
          <p:cNvPr id="456" name="Date Placeholder 4"/>
          <p:cNvSpPr txBox="1"/>
          <p:nvPr/>
        </p:nvSpPr>
        <p:spPr>
          <a:xfrm>
            <a:off x="8943313" y="0"/>
            <a:ext cx="3202976" cy="2438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0" tIns="45710" rIns="45710" bIns="45710">
            <a:spAutoFit/>
          </a:bodyPr>
          <a:lstStyle>
            <a:lvl1pPr algn="r" defTabSz="918058">
              <a:lnSpc>
                <a:spcPct val="90000"/>
              </a:lnSpc>
              <a:defRPr b="1" sz="1000">
                <a:solidFill>
                  <a:srgbClr val="202020"/>
                </a:solidFill>
              </a:defRPr>
            </a:lvl1pPr>
          </a:lstStyle>
          <a:p>
            <a:pPr/>
            <a:r>
              <a:t>© Peter Flach, 2000</a:t>
            </a:r>
          </a:p>
        </p:txBody>
      </p:sp>
      <p:sp>
        <p:nvSpPr>
          <p:cNvPr id="457" name="Rectangle 18"/>
          <p:cNvSpPr txBox="1"/>
          <p:nvPr>
            <p:ph type="title"/>
          </p:nvPr>
        </p:nvSpPr>
        <p:spPr>
          <a:xfrm>
            <a:off x="564030" y="6320899"/>
            <a:ext cx="11627971" cy="545071"/>
          </a:xfrm>
          <a:prstGeom prst="rect">
            <a:avLst/>
          </a:prstGeom>
        </p:spPr>
        <p:txBody>
          <a:bodyPr/>
          <a:lstStyle/>
          <a:p>
            <a:pPr/>
            <a:r>
              <a:t>Relational clausal logic: syntax</a:t>
            </a:r>
          </a:p>
        </p:txBody>
      </p:sp>
      <p:sp>
        <p:nvSpPr>
          <p:cNvPr id="458" name="Rectangle 3"/>
          <p:cNvSpPr/>
          <p:nvPr/>
        </p:nvSpPr>
        <p:spPr>
          <a:xfrm>
            <a:off x="3811328" y="2856040"/>
            <a:ext cx="6699387" cy="47023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  <a:effectLst>
            <a:outerShdw sx="100000" sy="100000" kx="0" ky="0" algn="b" rotWithShape="0" blurRad="0" dist="107762" dir="2700000">
              <a:srgbClr val="990099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4616" tIns="44616" rIns="44616" bIns="44616">
            <a:spAutoFit/>
          </a:bodyPr>
          <a:lstStyle/>
          <a:p>
            <a:pPr defTabSz="765048">
              <a:spcBef>
                <a:spcPts val="2800"/>
              </a:spcBef>
              <a:defRPr b="1" sz="2400">
                <a:latin typeface="Courier"/>
                <a:ea typeface="Courier"/>
                <a:cs typeface="Courier"/>
                <a:sym typeface="Courier"/>
              </a:defRPr>
            </a:pPr>
            <a:r>
              <a:t>likes(</a:t>
            </a:r>
            <a:r>
              <a:rPr>
                <a:solidFill>
                  <a:schemeClr val="accent1"/>
                </a:solidFill>
              </a:rPr>
              <a:t>peter</a:t>
            </a:r>
            <a:r>
              <a:t>,</a:t>
            </a:r>
            <a:r>
              <a:rPr>
                <a:solidFill>
                  <a:srgbClr val="FF0000"/>
                </a:solidFill>
              </a:rPr>
              <a:t>S</a:t>
            </a:r>
            <a:r>
              <a:t>):-student_of(</a:t>
            </a:r>
            <a:r>
              <a:rPr>
                <a:solidFill>
                  <a:srgbClr val="FF0000"/>
                </a:solidFill>
              </a:rPr>
              <a:t>S</a:t>
            </a:r>
            <a:r>
              <a:t>,</a:t>
            </a:r>
            <a:r>
              <a:rPr>
                <a:solidFill>
                  <a:schemeClr val="accent1"/>
                </a:solidFill>
              </a:rPr>
              <a:t>peter</a:t>
            </a:r>
            <a:r>
              <a:t>).</a:t>
            </a:r>
          </a:p>
        </p:txBody>
      </p:sp>
      <p:sp>
        <p:nvSpPr>
          <p:cNvPr id="459" name="Rectangle 4"/>
          <p:cNvSpPr txBox="1"/>
          <p:nvPr/>
        </p:nvSpPr>
        <p:spPr>
          <a:xfrm>
            <a:off x="3098902" y="949889"/>
            <a:ext cx="5641765" cy="4575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4616" tIns="44616" rIns="44616" bIns="44616">
            <a:spAutoFit/>
          </a:bodyPr>
          <a:lstStyle/>
          <a:p>
            <a:pPr defTabSz="765048">
              <a:spcBef>
                <a:spcPts val="2800"/>
              </a:spcBef>
              <a:defRPr sz="2400">
                <a:latin typeface="Avant Garde"/>
                <a:ea typeface="Avant Garde"/>
                <a:cs typeface="Avant Garde"/>
                <a:sym typeface="Avant Garde"/>
              </a:defRPr>
            </a:pPr>
            <a:r>
              <a:t>“</a:t>
            </a:r>
            <a:r>
              <a:rPr>
                <a:solidFill>
                  <a:schemeClr val="accent1"/>
                </a:solidFill>
              </a:rPr>
              <a:t>Peter</a:t>
            </a:r>
            <a:r>
              <a:t> likes </a:t>
            </a:r>
            <a:r>
              <a:rPr>
                <a:solidFill>
                  <a:srgbClr val="FF0000"/>
                </a:solidFill>
              </a:rPr>
              <a:t>anybody</a:t>
            </a:r>
            <a:r>
              <a:t> </a:t>
            </a:r>
            <a:r>
              <a:rPr>
                <a:solidFill>
                  <a:srgbClr val="FF0000"/>
                </a:solidFill>
              </a:rPr>
              <a:t>who </a:t>
            </a:r>
            <a:r>
              <a:t>is </a:t>
            </a:r>
            <a:r>
              <a:rPr>
                <a:solidFill>
                  <a:schemeClr val="accent1"/>
                </a:solidFill>
              </a:rPr>
              <a:t>his </a:t>
            </a:r>
            <a:r>
              <a:t>student.” </a:t>
            </a:r>
          </a:p>
        </p:txBody>
      </p:sp>
      <p:sp>
        <p:nvSpPr>
          <p:cNvPr id="460" name="Rectangle 5"/>
          <p:cNvSpPr txBox="1"/>
          <p:nvPr/>
        </p:nvSpPr>
        <p:spPr>
          <a:xfrm>
            <a:off x="1951385" y="2951665"/>
            <a:ext cx="813632" cy="3686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4616" tIns="44616" rIns="44616" bIns="44616">
            <a:spAutoFit/>
          </a:bodyPr>
          <a:lstStyle>
            <a:lvl1pPr defTabSz="765048">
              <a:lnSpc>
                <a:spcPct val="90000"/>
              </a:lnSpc>
              <a:defRPr b="1">
                <a:solidFill>
                  <a:srgbClr val="990099"/>
                </a:solidFill>
                <a:effectLst>
                  <a:outerShdw sx="100000" sy="100000" kx="0" ky="0" algn="b" rotWithShape="0" blurRad="38100" dist="38100" dir="2700000">
                    <a:srgbClr val="C0C0C0"/>
                  </a:outerShdw>
                </a:effectLst>
                <a:latin typeface="Avant Garde"/>
                <a:ea typeface="Avant Garde"/>
                <a:cs typeface="Avant Garde"/>
                <a:sym typeface="Avant Garde"/>
              </a:defRPr>
            </a:lvl1pPr>
          </a:lstStyle>
          <a:p>
            <a:pPr/>
            <a:r>
              <a:t>clause</a:t>
            </a:r>
          </a:p>
        </p:txBody>
      </p:sp>
      <p:sp>
        <p:nvSpPr>
          <p:cNvPr id="461" name="Line 6"/>
          <p:cNvSpPr/>
          <p:nvPr/>
        </p:nvSpPr>
        <p:spPr>
          <a:xfrm>
            <a:off x="2850284" y="3106261"/>
            <a:ext cx="816012" cy="1"/>
          </a:xfrm>
          <a:prstGeom prst="line">
            <a:avLst/>
          </a:prstGeom>
          <a:ln w="25400">
            <a:solidFill>
              <a:srgbClr val="990099"/>
            </a:solidFill>
            <a:tailEnd type="triangle"/>
          </a:ln>
          <a:effectLst>
            <a:outerShdw sx="100000" sy="100000" kx="0" ky="0" algn="b" rotWithShape="0" blurRad="0" dist="17961" dir="2700000">
              <a:srgbClr val="5C005C"/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462" name="Rectangle 7"/>
          <p:cNvSpPr txBox="1"/>
          <p:nvPr/>
        </p:nvSpPr>
        <p:spPr>
          <a:xfrm>
            <a:off x="6616356" y="2110154"/>
            <a:ext cx="775234" cy="3686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4616" tIns="44616" rIns="44616" bIns="44616">
            <a:spAutoFit/>
          </a:bodyPr>
          <a:lstStyle>
            <a:lvl1pPr defTabSz="765048">
              <a:lnSpc>
                <a:spcPct val="90000"/>
              </a:lnSpc>
              <a:defRPr b="1">
                <a:solidFill>
                  <a:srgbClr val="990099"/>
                </a:solidFill>
                <a:effectLst>
                  <a:outerShdw sx="100000" sy="100000" kx="0" ky="0" algn="b" rotWithShape="0" blurRad="38100" dist="38100" dir="2700000">
                    <a:srgbClr val="C0C0C0"/>
                  </a:outerShdw>
                </a:effectLst>
                <a:latin typeface="Avant Garde"/>
                <a:ea typeface="Avant Garde"/>
                <a:cs typeface="Avant Garde"/>
                <a:sym typeface="Avant Garde"/>
              </a:defRPr>
            </a:lvl1pPr>
          </a:lstStyle>
          <a:p>
            <a:pPr/>
            <a:r>
              <a:t>atoms</a:t>
            </a:r>
          </a:p>
        </p:txBody>
      </p:sp>
      <p:sp>
        <p:nvSpPr>
          <p:cNvPr id="463" name="Line 8"/>
          <p:cNvSpPr/>
          <p:nvPr/>
        </p:nvSpPr>
        <p:spPr>
          <a:xfrm flipH="1">
            <a:off x="5132566" y="2354002"/>
            <a:ext cx="1451927" cy="357006"/>
          </a:xfrm>
          <a:prstGeom prst="line">
            <a:avLst/>
          </a:prstGeom>
          <a:ln w="25400">
            <a:solidFill>
              <a:srgbClr val="990099"/>
            </a:solidFill>
            <a:tailEnd type="triangle"/>
          </a:ln>
          <a:effectLst>
            <a:outerShdw sx="100000" sy="100000" kx="0" ky="0" algn="b" rotWithShape="0" blurRad="0" dist="17961" dir="2700000">
              <a:srgbClr val="5C005C"/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464" name="Line 9"/>
          <p:cNvSpPr/>
          <p:nvPr/>
        </p:nvSpPr>
        <p:spPr>
          <a:xfrm>
            <a:off x="7438752" y="2354001"/>
            <a:ext cx="1122016" cy="357007"/>
          </a:xfrm>
          <a:prstGeom prst="line">
            <a:avLst/>
          </a:prstGeom>
          <a:ln w="25400">
            <a:solidFill>
              <a:srgbClr val="990099"/>
            </a:solidFill>
            <a:tailEnd type="triangle"/>
          </a:ln>
          <a:effectLst>
            <a:outerShdw sx="100000" sy="100000" kx="0" ky="0" algn="b" rotWithShape="0" blurRad="0" dist="17961" dir="2700000">
              <a:srgbClr val="5C005C"/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465" name="Line 10"/>
          <p:cNvSpPr/>
          <p:nvPr/>
        </p:nvSpPr>
        <p:spPr>
          <a:xfrm flipV="1">
            <a:off x="5362068" y="3259263"/>
            <a:ext cx="1" cy="533914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  <a:effectLst>
            <a:outerShdw sx="100000" sy="100000" kx="0" ky="0" algn="b" rotWithShape="0" blurRad="0" dist="17961" dir="2700000">
              <a:srgbClr val="1F3D7A"/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466" name="Line 11"/>
          <p:cNvSpPr/>
          <p:nvPr/>
        </p:nvSpPr>
        <p:spPr>
          <a:xfrm flipV="1">
            <a:off x="6125484" y="3259263"/>
            <a:ext cx="1" cy="533914"/>
          </a:xfrm>
          <a:prstGeom prst="line">
            <a:avLst/>
          </a:prstGeom>
          <a:ln w="25400">
            <a:solidFill>
              <a:srgbClr val="FF0000"/>
            </a:solidFill>
            <a:tailEnd type="triangle"/>
          </a:ln>
          <a:effectLst>
            <a:outerShdw sx="100000" sy="100000" kx="0" ky="0" algn="b" rotWithShape="0" blurRad="0" dist="17961" dir="2700000">
              <a:srgbClr val="990000"/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467" name="Rectangle 12"/>
          <p:cNvSpPr txBox="1"/>
          <p:nvPr/>
        </p:nvSpPr>
        <p:spPr>
          <a:xfrm>
            <a:off x="4552422" y="3868085"/>
            <a:ext cx="1054509" cy="3686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4616" tIns="44616" rIns="44616" bIns="44616">
            <a:spAutoFit/>
          </a:bodyPr>
          <a:lstStyle>
            <a:lvl1pPr defTabSz="765048">
              <a:lnSpc>
                <a:spcPct val="90000"/>
              </a:lnSpc>
              <a:defRPr b="1">
                <a:solidFill>
                  <a:schemeClr val="accent1"/>
                </a:solidFill>
                <a:effectLst>
                  <a:outerShdw sx="100000" sy="100000" kx="0" ky="0" algn="b" rotWithShape="0" blurRad="38100" dist="38100" dir="2700000">
                    <a:srgbClr val="C0C0C0"/>
                  </a:outerShdw>
                </a:effectLst>
                <a:latin typeface="Avant Garde"/>
                <a:ea typeface="Avant Garde"/>
                <a:cs typeface="Avant Garde"/>
                <a:sym typeface="Avant Garde"/>
              </a:defRPr>
            </a:lvl1pPr>
          </a:lstStyle>
          <a:p>
            <a:pPr/>
            <a:r>
              <a:t>constant</a:t>
            </a:r>
          </a:p>
        </p:txBody>
      </p:sp>
      <p:sp>
        <p:nvSpPr>
          <p:cNvPr id="468" name="Rectangle 13"/>
          <p:cNvSpPr txBox="1"/>
          <p:nvPr/>
        </p:nvSpPr>
        <p:spPr>
          <a:xfrm>
            <a:off x="5929441" y="3868085"/>
            <a:ext cx="966105" cy="3686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4616" tIns="44616" rIns="44616" bIns="44616">
            <a:spAutoFit/>
          </a:bodyPr>
          <a:lstStyle>
            <a:lvl1pPr defTabSz="765048">
              <a:lnSpc>
                <a:spcPct val="90000"/>
              </a:lnSpc>
              <a:defRPr b="1">
                <a:solidFill>
                  <a:srgbClr val="FF0000"/>
                </a:solidFill>
                <a:effectLst>
                  <a:outerShdw sx="100000" sy="100000" kx="0" ky="0" algn="b" rotWithShape="0" blurRad="38100" dist="38100" dir="2700000">
                    <a:srgbClr val="C0C0C0"/>
                  </a:outerShdw>
                </a:effectLst>
                <a:latin typeface="Avant Garde"/>
                <a:ea typeface="Avant Garde"/>
                <a:cs typeface="Avant Garde"/>
                <a:sym typeface="Avant Garde"/>
              </a:defRPr>
            </a:lvl1pPr>
          </a:lstStyle>
          <a:p>
            <a:pPr/>
            <a:r>
              <a:t>variable</a:t>
            </a:r>
          </a:p>
        </p:txBody>
      </p:sp>
      <p:sp>
        <p:nvSpPr>
          <p:cNvPr id="469" name="Line 15"/>
          <p:cNvSpPr/>
          <p:nvPr/>
        </p:nvSpPr>
        <p:spPr>
          <a:xfrm>
            <a:off x="4609808" y="4175681"/>
            <a:ext cx="2267938" cy="1"/>
          </a:xfrm>
          <a:prstGeom prst="line">
            <a:avLst/>
          </a:prstGeom>
          <a:ln w="25400">
            <a:solidFill>
              <a:srgbClr val="990099"/>
            </a:solidFill>
          </a:ln>
          <a:effectLst>
            <a:outerShdw sx="100000" sy="100000" kx="0" ky="0" algn="b" rotWithShape="0" blurRad="0" dist="17961" dir="2700000">
              <a:srgbClr val="5C005C"/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470" name="Line 16"/>
          <p:cNvSpPr/>
          <p:nvPr/>
        </p:nvSpPr>
        <p:spPr>
          <a:xfrm flipV="1">
            <a:off x="5821074" y="4252183"/>
            <a:ext cx="1" cy="382506"/>
          </a:xfrm>
          <a:prstGeom prst="line">
            <a:avLst/>
          </a:prstGeom>
          <a:ln w="25400">
            <a:solidFill>
              <a:srgbClr val="990099"/>
            </a:solidFill>
            <a:tailEnd type="triangle"/>
          </a:ln>
          <a:effectLst>
            <a:outerShdw sx="100000" sy="100000" kx="0" ky="0" algn="b" rotWithShape="0" blurRad="0" dist="17961" dir="2700000">
              <a:srgbClr val="5C005C"/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471" name="Rectangle 17"/>
          <p:cNvSpPr txBox="1"/>
          <p:nvPr/>
        </p:nvSpPr>
        <p:spPr>
          <a:xfrm>
            <a:off x="5470434" y="4633095"/>
            <a:ext cx="724558" cy="3686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4616" tIns="44616" rIns="44616" bIns="44616">
            <a:spAutoFit/>
          </a:bodyPr>
          <a:lstStyle>
            <a:lvl1pPr defTabSz="765048">
              <a:lnSpc>
                <a:spcPct val="90000"/>
              </a:lnSpc>
              <a:defRPr b="1">
                <a:solidFill>
                  <a:srgbClr val="990099"/>
                </a:solidFill>
                <a:effectLst>
                  <a:outerShdw sx="100000" sy="100000" kx="0" ky="0" algn="b" rotWithShape="0" blurRad="38100" dist="38100" dir="2700000">
                    <a:srgbClr val="C0C0C0"/>
                  </a:outerShdw>
                </a:effectLst>
                <a:latin typeface="Avant Garde"/>
                <a:ea typeface="Avant Garde"/>
                <a:cs typeface="Avant Garde"/>
                <a:sym typeface="Avant Garde"/>
              </a:defRPr>
            </a:lvl1pPr>
          </a:lstStyle>
          <a:p>
            <a:pPr/>
            <a:r>
              <a:t>terms</a:t>
            </a:r>
          </a:p>
        </p:txBody>
      </p:sp>
      <p:sp>
        <p:nvSpPr>
          <p:cNvPr id="472" name="Rectangle 19"/>
          <p:cNvSpPr txBox="1"/>
          <p:nvPr/>
        </p:nvSpPr>
        <p:spPr>
          <a:xfrm>
            <a:off x="2842304" y="3187"/>
            <a:ext cx="349114" cy="2416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4616" tIns="44616" rIns="44616" bIns="44616">
            <a:spAutoFit/>
          </a:bodyPr>
          <a:lstStyle>
            <a:lvl1pPr defTabSz="765048">
              <a:lnSpc>
                <a:spcPct val="90000"/>
              </a:lnSpc>
              <a:defRPr sz="1000"/>
            </a:lvl1pPr>
          </a:lstStyle>
          <a:p>
            <a:pPr/>
            <a:r>
              <a:t>p.25</a:t>
            </a:r>
          </a:p>
        </p:txBody>
      </p:sp>
      <p:sp>
        <p:nvSpPr>
          <p:cNvPr id="473" name="Rectangle 4"/>
          <p:cNvSpPr txBox="1"/>
          <p:nvPr/>
        </p:nvSpPr>
        <p:spPr>
          <a:xfrm>
            <a:off x="1533643" y="4956209"/>
            <a:ext cx="10922930" cy="4575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4616" tIns="44616" rIns="44616" bIns="44616">
            <a:spAutoFit/>
          </a:bodyPr>
          <a:lstStyle>
            <a:lvl1pPr defTabSz="765048">
              <a:spcBef>
                <a:spcPts val="2800"/>
              </a:spcBef>
              <a:defRPr sz="2400">
                <a:latin typeface="Avant Garde"/>
                <a:ea typeface="Avant Garde"/>
                <a:cs typeface="Avant Garde"/>
                <a:sym typeface="Avant Garde"/>
              </a:defRPr>
            </a:lvl1pPr>
          </a:lstStyle>
          <a:p>
            <a:pPr/>
            <a:r>
              <a:t>No quantifiers. All variables in a clause are assumed to be quantified universally.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Footer Placeholder 3"/>
          <p:cNvSpPr txBox="1"/>
          <p:nvPr/>
        </p:nvSpPr>
        <p:spPr>
          <a:xfrm>
            <a:off x="45710" y="0"/>
            <a:ext cx="2346200" cy="2438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0" tIns="45710" rIns="45710" bIns="45710">
            <a:spAutoFit/>
          </a:bodyPr>
          <a:lstStyle/>
          <a:p>
            <a:pPr defTabSz="918058">
              <a:lnSpc>
                <a:spcPct val="90000"/>
              </a:lnSpc>
              <a:defRPr b="1" sz="1000"/>
            </a:pPr>
            <a:r>
              <a:t>Simply Logical</a:t>
            </a:r>
            <a:r>
              <a:rPr b="0"/>
              <a:t> – Chapter 2</a:t>
            </a:r>
            <a:r>
              <a:rPr b="0" i="1"/>
              <a:t> </a:t>
            </a:r>
          </a:p>
        </p:txBody>
      </p:sp>
      <p:sp>
        <p:nvSpPr>
          <p:cNvPr id="476" name="Date Placeholder 4"/>
          <p:cNvSpPr txBox="1"/>
          <p:nvPr/>
        </p:nvSpPr>
        <p:spPr>
          <a:xfrm>
            <a:off x="8943313" y="0"/>
            <a:ext cx="3202976" cy="2438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0" tIns="45710" rIns="45710" bIns="45710">
            <a:spAutoFit/>
          </a:bodyPr>
          <a:lstStyle>
            <a:lvl1pPr algn="r" defTabSz="918058">
              <a:lnSpc>
                <a:spcPct val="90000"/>
              </a:lnSpc>
              <a:defRPr b="1" sz="1000">
                <a:solidFill>
                  <a:srgbClr val="202020"/>
                </a:solidFill>
              </a:defRPr>
            </a:lvl1pPr>
          </a:lstStyle>
          <a:p>
            <a:pPr/>
            <a:r>
              <a:t>© Peter Flach, 2000</a:t>
            </a:r>
          </a:p>
        </p:txBody>
      </p:sp>
      <p:sp>
        <p:nvSpPr>
          <p:cNvPr id="477" name="Rectangle 5"/>
          <p:cNvSpPr txBox="1"/>
          <p:nvPr>
            <p:ph type="title"/>
          </p:nvPr>
        </p:nvSpPr>
        <p:spPr>
          <a:xfrm>
            <a:off x="564030" y="6320899"/>
            <a:ext cx="11627971" cy="545071"/>
          </a:xfrm>
          <a:prstGeom prst="rect">
            <a:avLst/>
          </a:prstGeom>
        </p:spPr>
        <p:txBody>
          <a:bodyPr/>
          <a:lstStyle/>
          <a:p>
            <a:pPr/>
            <a:r>
              <a:t>Substitutions</a:t>
            </a:r>
          </a:p>
        </p:txBody>
      </p:sp>
      <p:sp>
        <p:nvSpPr>
          <p:cNvPr id="478" name="Rectangle 3"/>
          <p:cNvSpPr txBox="1"/>
          <p:nvPr>
            <p:ph type="body" idx="1"/>
          </p:nvPr>
        </p:nvSpPr>
        <p:spPr>
          <a:xfrm>
            <a:off x="2195243" y="765010"/>
            <a:ext cx="8490024" cy="4664973"/>
          </a:xfrm>
          <a:prstGeom prst="rect">
            <a:avLst/>
          </a:prstGeom>
        </p:spPr>
        <p:txBody>
          <a:bodyPr/>
          <a:lstStyle/>
          <a:p>
            <a:pPr marL="388899" indent="-388899"/>
            <a:r>
              <a:t>A </a:t>
            </a:r>
            <a:r>
              <a:rPr b="1" i="1">
                <a:solidFill>
                  <a:srgbClr val="990099"/>
                </a:solidFill>
              </a:rPr>
              <a:t>substitution</a:t>
            </a:r>
            <a:r>
              <a:t> maps variables to terms: </a:t>
            </a:r>
          </a:p>
          <a:p>
            <a:pPr lvl="1" marL="288486" indent="291675">
              <a:spcBef>
                <a:spcPts val="900"/>
              </a:spcBef>
              <a:defRPr sz="1600">
                <a:latin typeface="Courier"/>
                <a:ea typeface="Courier"/>
                <a:cs typeface="Courier"/>
                <a:sym typeface="Courier"/>
              </a:defRPr>
            </a:pPr>
            <a:r>
              <a:t>{</a:t>
            </a:r>
            <a:r>
              <a:rPr>
                <a:solidFill>
                  <a:srgbClr val="FF0000"/>
                </a:solidFill>
              </a:rPr>
              <a:t>S</a:t>
            </a:r>
            <a:r>
              <a:t>-&gt;</a:t>
            </a:r>
            <a:r>
              <a:rPr>
                <a:solidFill>
                  <a:srgbClr val="FF0000"/>
                </a:solidFill>
              </a:rPr>
              <a:t>maria</a:t>
            </a:r>
            <a:r>
              <a:t>}</a:t>
            </a:r>
            <a:endParaRPr sz="1800"/>
          </a:p>
          <a:p>
            <a:pPr marL="388899" indent="-388899"/>
            <a:r>
              <a:t>A substitution can be </a:t>
            </a:r>
            <a:r>
              <a:rPr b="1" i="1">
                <a:solidFill>
                  <a:srgbClr val="990099"/>
                </a:solidFill>
              </a:rPr>
              <a:t>applied </a:t>
            </a:r>
            <a:r>
              <a:t>to a clause: </a:t>
            </a:r>
          </a:p>
          <a:p>
            <a:pPr lvl="1" marL="288486" indent="291675">
              <a:spcBef>
                <a:spcPts val="900"/>
              </a:spcBef>
              <a:defRPr sz="1600">
                <a:latin typeface="Courier"/>
                <a:ea typeface="Courier"/>
                <a:cs typeface="Courier"/>
                <a:sym typeface="Courier"/>
              </a:defRPr>
            </a:pPr>
            <a:r>
              <a:t>likes(</a:t>
            </a:r>
            <a:r>
              <a:rPr>
                <a:solidFill>
                  <a:schemeClr val="accent1"/>
                </a:solidFill>
              </a:rPr>
              <a:t>peter</a:t>
            </a:r>
            <a:r>
              <a:t>,</a:t>
            </a:r>
            <a:r>
              <a:rPr>
                <a:solidFill>
                  <a:srgbClr val="FF0000"/>
                </a:solidFill>
              </a:rPr>
              <a:t>maria</a:t>
            </a:r>
            <a:r>
              <a:t>):-student_of(</a:t>
            </a:r>
            <a:r>
              <a:rPr>
                <a:solidFill>
                  <a:srgbClr val="FF0000"/>
                </a:solidFill>
              </a:rPr>
              <a:t>maria</a:t>
            </a:r>
            <a:r>
              <a:t>,</a:t>
            </a:r>
            <a:r>
              <a:rPr>
                <a:solidFill>
                  <a:schemeClr val="accent1"/>
                </a:solidFill>
              </a:rPr>
              <a:t>peter</a:t>
            </a:r>
            <a:r>
              <a:t>).</a:t>
            </a:r>
            <a:endParaRPr sz="1800"/>
          </a:p>
          <a:p>
            <a:pPr marL="388899" indent="-388899"/>
            <a:r>
              <a:t>The resulting clause is said to be an </a:t>
            </a:r>
            <a:r>
              <a:rPr b="1" i="1">
                <a:solidFill>
                  <a:srgbClr val="990099"/>
                </a:solidFill>
              </a:rPr>
              <a:t>instance </a:t>
            </a:r>
            <a:r>
              <a:t>of the original clause, and a </a:t>
            </a:r>
            <a:r>
              <a:rPr b="1" i="1">
                <a:solidFill>
                  <a:srgbClr val="990099"/>
                </a:solidFill>
              </a:rPr>
              <a:t>ground instance </a:t>
            </a:r>
            <a:r>
              <a:t>if it does not contain variables. </a:t>
            </a:r>
          </a:p>
          <a:p>
            <a:pPr marL="388899" indent="-388899"/>
            <a:r>
              <a:t>Each instance of a clause is among its logical consequences. </a:t>
            </a:r>
          </a:p>
        </p:txBody>
      </p:sp>
      <p:sp>
        <p:nvSpPr>
          <p:cNvPr id="479" name="Rectangle 6"/>
          <p:cNvSpPr txBox="1"/>
          <p:nvPr/>
        </p:nvSpPr>
        <p:spPr>
          <a:xfrm>
            <a:off x="2842304" y="3187"/>
            <a:ext cx="349114" cy="2416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4616" tIns="44616" rIns="44616" bIns="44616">
            <a:spAutoFit/>
          </a:bodyPr>
          <a:lstStyle>
            <a:lvl1pPr defTabSz="765048">
              <a:lnSpc>
                <a:spcPct val="90000"/>
              </a:lnSpc>
              <a:defRPr sz="1000"/>
            </a:lvl1pPr>
          </a:lstStyle>
          <a:p>
            <a:pPr/>
            <a:r>
              <a:t>p.26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7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4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4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4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478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SLchapter3">
  <a:themeElements>
    <a:clrScheme name="SLchapter3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366CC"/>
      </a:accent1>
      <a:accent2>
        <a:srgbClr val="00CCFF"/>
      </a:accent2>
      <a:accent3>
        <a:srgbClr val="8F8F8F"/>
      </a:accent3>
      <a:accent4>
        <a:srgbClr val="707070"/>
      </a:accent4>
      <a:accent5>
        <a:srgbClr val="ADB8E2"/>
      </a:accent5>
      <a:accent6>
        <a:srgbClr val="00B9E7"/>
      </a:accent6>
      <a:hlink>
        <a:srgbClr val="0000FF"/>
      </a:hlink>
      <a:folHlink>
        <a:srgbClr val="FF00FF"/>
      </a:folHlink>
    </a:clrScheme>
    <a:fontScheme name="SLchapter3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SLchapter3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SLchapter3">
  <a:themeElements>
    <a:clrScheme name="SLchapter3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366CC"/>
      </a:accent1>
      <a:accent2>
        <a:srgbClr val="00CCFF"/>
      </a:accent2>
      <a:accent3>
        <a:srgbClr val="8F8F8F"/>
      </a:accent3>
      <a:accent4>
        <a:srgbClr val="707070"/>
      </a:accent4>
      <a:accent5>
        <a:srgbClr val="ADB8E2"/>
      </a:accent5>
      <a:accent6>
        <a:srgbClr val="00B9E7"/>
      </a:accent6>
      <a:hlink>
        <a:srgbClr val="0000FF"/>
      </a:hlink>
      <a:folHlink>
        <a:srgbClr val="FF00FF"/>
      </a:folHlink>
    </a:clrScheme>
    <a:fontScheme name="SLchapter3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SLchapter3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