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0" r:id="rId4"/>
    <p:sldId id="273" r:id="rId5"/>
    <p:sldId id="305" r:id="rId6"/>
    <p:sldId id="301" r:id="rId7"/>
    <p:sldId id="30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6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2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3408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764704"/>
            <a:ext cx="9127670" cy="583264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36512" y="6597352"/>
            <a:ext cx="1440160" cy="3600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26.11.2012  </a:t>
            </a:r>
            <a:r>
              <a:rPr lang="en-US" dirty="0" err="1" smtClean="0"/>
              <a:t>Bc</a:t>
            </a:r>
            <a:r>
              <a:rPr lang="en-US" dirty="0" smtClean="0"/>
              <a:t> Grill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45237"/>
            <a:ext cx="2815952" cy="26813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90048" y="6617245"/>
            <a:ext cx="1090464" cy="268139"/>
          </a:xfrm>
        </p:spPr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871" y="6896"/>
            <a:ext cx="685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3B4B5-A6BC-487B-B13D-E650335CE846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5857916"/>
          </a:xfrm>
        </p:spPr>
        <p:txBody>
          <a:bodyPr/>
          <a:lstStyle/>
          <a:p>
            <a:r>
              <a:rPr lang="cs-CZ" sz="3600" dirty="0" smtClean="0"/>
              <a:t>OI Grill </a:t>
            </a:r>
            <a:r>
              <a:rPr lang="en-US" sz="3600" dirty="0"/>
              <a:t>1</a:t>
            </a:r>
            <a:r>
              <a:rPr lang="cs-CZ" sz="3600" dirty="0" smtClean="0"/>
              <a:t>.</a:t>
            </a:r>
            <a:r>
              <a:rPr lang="en-US" sz="3600" dirty="0" smtClean="0"/>
              <a:t>-3.</a:t>
            </a:r>
            <a:r>
              <a:rPr lang="cs-CZ" sz="3600" dirty="0" smtClean="0"/>
              <a:t> ročník</a:t>
            </a:r>
            <a:r>
              <a:rPr lang="en-US" sz="3600" dirty="0" smtClean="0"/>
              <a:t> </a:t>
            </a:r>
            <a:r>
              <a:rPr lang="en-US" sz="3600" dirty="0" err="1" smtClean="0"/>
              <a:t>Bc</a:t>
            </a:r>
            <a:r>
              <a:rPr lang="cs-CZ" sz="3600" dirty="0" smtClean="0"/>
              <a:t>.</a:t>
            </a:r>
            <a:br>
              <a:rPr lang="cs-CZ" sz="3600" dirty="0" smtClean="0"/>
            </a:br>
            <a:r>
              <a:rPr lang="cs-CZ" sz="3600" dirty="0" smtClean="0"/>
              <a:t>2012.11.27</a:t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en-US" b="1" dirty="0" err="1" smtClean="0"/>
              <a:t>Spokojenost</a:t>
            </a:r>
            <a:r>
              <a:rPr lang="en-US" b="1" dirty="0" smtClean="0"/>
              <a:t> Student</a:t>
            </a:r>
            <a:r>
              <a:rPr lang="cs-CZ" b="1" dirty="0" smtClean="0"/>
              <a:t>ů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dirty="0" smtClean="0"/>
              <a:t>J. Matas a T. Svoboda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6600" dirty="0" smtClean="0"/>
          </a:p>
          <a:p>
            <a:pPr marL="0" indent="0" algn="ctr">
              <a:buNone/>
            </a:pPr>
            <a:r>
              <a:rPr lang="cs-CZ" sz="6600" dirty="0" smtClean="0"/>
              <a:t>Bakaláři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267383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8614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Celkov</a:t>
            </a:r>
            <a:r>
              <a:rPr lang="cs-CZ" dirty="0" smtClean="0"/>
              <a:t>á úroveň spokojenosti</a:t>
            </a:r>
            <a:r>
              <a:rPr lang="en-US" dirty="0" smtClean="0"/>
              <a:t> </a:t>
            </a:r>
            <a:r>
              <a:rPr lang="en-US" dirty="0" err="1" smtClean="0"/>
              <a:t>zima</a:t>
            </a:r>
            <a:r>
              <a:rPr lang="en-US" dirty="0" smtClean="0"/>
              <a:t> 2012/13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2736304" cy="6237312"/>
          </a:xfrm>
        </p:spPr>
        <p:txBody>
          <a:bodyPr>
            <a:normAutofit/>
          </a:bodyPr>
          <a:lstStyle/>
          <a:p>
            <a:r>
              <a:rPr lang="cs-CZ" dirty="0" smtClean="0"/>
              <a:t>1. ročník:</a:t>
            </a:r>
            <a:br>
              <a:rPr lang="cs-CZ" dirty="0" smtClean="0"/>
            </a:br>
            <a:r>
              <a:rPr lang="cs-CZ" dirty="0" smtClean="0"/>
              <a:t>9</a:t>
            </a:r>
            <a:r>
              <a:rPr lang="en-US" dirty="0" smtClean="0"/>
              <a:t>8</a:t>
            </a:r>
            <a:r>
              <a:rPr lang="cs-CZ" dirty="0" smtClean="0"/>
              <a:t>%</a:t>
            </a:r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2. ročník:</a:t>
            </a:r>
            <a:br>
              <a:rPr lang="cs-CZ" dirty="0" smtClean="0"/>
            </a:br>
            <a:r>
              <a:rPr lang="en-US" dirty="0" smtClean="0"/>
              <a:t>94</a:t>
            </a:r>
            <a:r>
              <a:rPr lang="cs-CZ" dirty="0" smtClean="0"/>
              <a:t>%</a:t>
            </a:r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cs-CZ" sz="2400" dirty="0" smtClean="0"/>
          </a:p>
          <a:p>
            <a:r>
              <a:rPr lang="cs-CZ" dirty="0" smtClean="0"/>
              <a:t>3. ročník“</a:t>
            </a:r>
            <a:br>
              <a:rPr lang="cs-CZ" dirty="0" smtClean="0"/>
            </a:br>
            <a:r>
              <a:rPr lang="en-US" dirty="0" smtClean="0"/>
              <a:t>88</a:t>
            </a:r>
            <a:r>
              <a:rPr lang="cs-CZ" dirty="0" smtClean="0"/>
              <a:t>%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684609"/>
            <a:ext cx="6624736" cy="209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8"/>
            <a:ext cx="6185520" cy="191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869160"/>
            <a:ext cx="6329536" cy="192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735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8614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Celkov</a:t>
            </a:r>
            <a:r>
              <a:rPr lang="cs-CZ" dirty="0" smtClean="0"/>
              <a:t>á úroveň spokojenosti</a:t>
            </a:r>
            <a:r>
              <a:rPr lang="en-US" dirty="0" smtClean="0"/>
              <a:t> 2011 v. 2012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8280920" cy="623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2011                                                 2012</a:t>
            </a:r>
          </a:p>
          <a:p>
            <a:pPr marL="0" indent="0">
              <a:buNone/>
            </a:pPr>
            <a:r>
              <a:rPr lang="cs-CZ" dirty="0" smtClean="0"/>
              <a:t>1. ročník:</a:t>
            </a:r>
            <a:r>
              <a:rPr lang="en-US" dirty="0" smtClean="0"/>
              <a:t>   100</a:t>
            </a:r>
            <a:r>
              <a:rPr lang="cs-CZ" dirty="0" smtClean="0"/>
              <a:t>%</a:t>
            </a:r>
            <a:r>
              <a:rPr lang="en-US" dirty="0" smtClean="0"/>
              <a:t>                  v.                98%                                        </a:t>
            </a:r>
            <a:endParaRPr lang="cs-CZ" dirty="0" smtClean="0"/>
          </a:p>
          <a:p>
            <a:endParaRPr lang="cs-CZ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 smtClean="0"/>
              <a:t>2. ročník:</a:t>
            </a:r>
            <a:r>
              <a:rPr lang="en-US" dirty="0" smtClean="0"/>
              <a:t>    88%                    v.               94</a:t>
            </a:r>
            <a:r>
              <a:rPr lang="cs-CZ" dirty="0" smtClean="0"/>
              <a:t>%</a:t>
            </a:r>
          </a:p>
          <a:p>
            <a:endParaRPr lang="cs-CZ" dirty="0" smtClean="0"/>
          </a:p>
          <a:p>
            <a:endParaRPr lang="cs-CZ" dirty="0"/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dirty="0" smtClean="0"/>
              <a:t>3. ročník</a:t>
            </a:r>
            <a:r>
              <a:rPr lang="en-US" dirty="0" smtClean="0"/>
              <a:t>    88%                        v.             88%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56792"/>
            <a:ext cx="475252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5" y="1628800"/>
            <a:ext cx="4333325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64" y="3548078"/>
            <a:ext cx="3858472" cy="1441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152" y="3702275"/>
            <a:ext cx="4241304" cy="1310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543214"/>
            <a:ext cx="4176464" cy="12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87889"/>
            <a:ext cx="379095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80312" y="2566645"/>
            <a:ext cx="1656184" cy="64633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sn</a:t>
            </a:r>
            <a:r>
              <a:rPr lang="cs-CZ" dirty="0" err="1" smtClean="0"/>
              <a:t>ížení</a:t>
            </a:r>
            <a:r>
              <a:rPr lang="cs-CZ" dirty="0" smtClean="0"/>
              <a:t> ve kat. „velmi“  - RPH?</a:t>
            </a:r>
            <a:endParaRPr lang="cs-CZ" dirty="0"/>
          </a:p>
        </p:txBody>
      </p:sp>
      <p:sp>
        <p:nvSpPr>
          <p:cNvPr id="16" name="TextBox 15"/>
          <p:cNvSpPr txBox="1"/>
          <p:nvPr/>
        </p:nvSpPr>
        <p:spPr>
          <a:xfrm>
            <a:off x="7380312" y="4509120"/>
            <a:ext cx="1656184" cy="64633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významné zvýšení účasti.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19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6600" dirty="0" smtClean="0"/>
          </a:p>
          <a:p>
            <a:pPr marL="0" indent="0" algn="ctr">
              <a:buNone/>
            </a:pPr>
            <a:r>
              <a:rPr lang="cs-CZ" sz="6600" dirty="0" smtClean="0"/>
              <a:t>Magistři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160945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8614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Celkov</a:t>
            </a:r>
            <a:r>
              <a:rPr lang="cs-CZ" dirty="0" smtClean="0"/>
              <a:t>á úroveň spokojenosti</a:t>
            </a:r>
            <a:r>
              <a:rPr lang="en-US" dirty="0" smtClean="0"/>
              <a:t> </a:t>
            </a:r>
            <a:r>
              <a:rPr lang="en-US" dirty="0" err="1" smtClean="0"/>
              <a:t>zima</a:t>
            </a:r>
            <a:r>
              <a:rPr lang="en-US" dirty="0" smtClean="0"/>
              <a:t> 2012/13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2736304" cy="6237312"/>
          </a:xfrm>
        </p:spPr>
        <p:txBody>
          <a:bodyPr>
            <a:normAutofit/>
          </a:bodyPr>
          <a:lstStyle/>
          <a:p>
            <a:r>
              <a:rPr lang="cs-CZ" dirty="0" smtClean="0"/>
              <a:t>1. ročník:</a:t>
            </a:r>
            <a:br>
              <a:rPr lang="cs-CZ" dirty="0" smtClean="0"/>
            </a:br>
            <a:r>
              <a:rPr lang="cs-CZ" dirty="0" smtClean="0"/>
              <a:t>75% </a:t>
            </a:r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2. ročník:</a:t>
            </a:r>
            <a:br>
              <a:rPr lang="cs-CZ" dirty="0" smtClean="0"/>
            </a:br>
            <a:r>
              <a:rPr lang="cs-CZ" dirty="0" smtClean="0"/>
              <a:t>77%</a:t>
            </a:r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456" y="908719"/>
            <a:ext cx="6134992" cy="1843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284984"/>
            <a:ext cx="6044156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0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8614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Celkov</a:t>
            </a:r>
            <a:r>
              <a:rPr lang="cs-CZ" dirty="0" smtClean="0"/>
              <a:t>á úroveň spokojenosti</a:t>
            </a:r>
            <a:r>
              <a:rPr lang="en-US" dirty="0" smtClean="0"/>
              <a:t> 2011 v. 2012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8280920" cy="623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2011                                                 2012</a:t>
            </a:r>
          </a:p>
          <a:p>
            <a:pPr marL="0" indent="0">
              <a:buNone/>
            </a:pPr>
            <a:r>
              <a:rPr lang="cs-CZ" dirty="0" smtClean="0"/>
              <a:t>1. ročník:</a:t>
            </a:r>
            <a:r>
              <a:rPr lang="en-US" dirty="0" smtClean="0"/>
              <a:t>   </a:t>
            </a:r>
            <a:r>
              <a:rPr lang="cs-CZ" dirty="0" smtClean="0"/>
              <a:t>74%</a:t>
            </a:r>
            <a:r>
              <a:rPr lang="en-US" dirty="0" smtClean="0"/>
              <a:t>                  v.                </a:t>
            </a:r>
            <a:r>
              <a:rPr lang="cs-CZ" dirty="0" smtClean="0"/>
              <a:t>75</a:t>
            </a:r>
            <a:r>
              <a:rPr lang="en-US" dirty="0" smtClean="0"/>
              <a:t>%                                        </a:t>
            </a:r>
            <a:endParaRPr lang="cs-CZ" dirty="0" smtClean="0"/>
          </a:p>
          <a:p>
            <a:endParaRPr lang="cs-CZ" dirty="0" smtClean="0"/>
          </a:p>
          <a:p>
            <a:endParaRPr lang="cs-CZ" sz="2400" dirty="0" smtClean="0"/>
          </a:p>
          <a:p>
            <a:endParaRPr lang="cs-CZ" dirty="0"/>
          </a:p>
          <a:p>
            <a:endParaRPr lang="cs-CZ" sz="24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 smtClean="0"/>
              <a:t>2. ročník:</a:t>
            </a:r>
            <a:r>
              <a:rPr lang="en-US" dirty="0" smtClean="0"/>
              <a:t>    </a:t>
            </a:r>
            <a:r>
              <a:rPr lang="cs-CZ" dirty="0" smtClean="0"/>
              <a:t>86</a:t>
            </a:r>
            <a:r>
              <a:rPr lang="en-US" dirty="0" smtClean="0"/>
              <a:t>%                    v.               </a:t>
            </a:r>
            <a:r>
              <a:rPr lang="cs-CZ" dirty="0" smtClean="0"/>
              <a:t>77%</a:t>
            </a:r>
          </a:p>
          <a:p>
            <a:endParaRPr lang="cs-CZ" dirty="0" smtClean="0"/>
          </a:p>
          <a:p>
            <a:endParaRPr lang="cs-CZ" dirty="0"/>
          </a:p>
          <a:p>
            <a:endParaRPr lang="cs-CZ" sz="2400" dirty="0" smtClean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28800"/>
            <a:ext cx="4464496" cy="1341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394964"/>
            <a:ext cx="4320480" cy="1338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28800"/>
            <a:ext cx="4343400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65104"/>
            <a:ext cx="4472554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81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118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OI Grill 1.-3. ročník Bc. 2012.11.27  Spokojenost Studentů  J. Matas a T. Svoboda</vt:lpstr>
      <vt:lpstr>PowerPoint Presentation</vt:lpstr>
      <vt:lpstr>Celková úroveň spokojenosti zima 2012/13</vt:lpstr>
      <vt:lpstr>Celková úroveň spokojenosti 2011 v. 2012</vt:lpstr>
      <vt:lpstr>PowerPoint Presentation</vt:lpstr>
      <vt:lpstr>Celková úroveň spokojenosti zima 2012/13</vt:lpstr>
      <vt:lpstr>Celková úroveň spokojenosti 2011 v. 2012</vt:lpstr>
    </vt:vector>
  </TitlesOfParts>
  <Company>CMP Praha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Jiri Matas</dc:creator>
  <cp:lastModifiedBy>matas</cp:lastModifiedBy>
  <cp:revision>55</cp:revision>
  <dcterms:created xsi:type="dcterms:W3CDTF">2010-12-12T20:06:10Z</dcterms:created>
  <dcterms:modified xsi:type="dcterms:W3CDTF">2013-06-09T20:30:11Z</dcterms:modified>
</cp:coreProperties>
</file>