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2" r:id="rId3"/>
    <p:sldId id="297" r:id="rId4"/>
    <p:sldId id="298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26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 varScale="1">
        <p:scale>
          <a:sx n="93" d="100"/>
          <a:sy n="93" d="100"/>
        </p:scale>
        <p:origin x="1597" y="6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49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cw.fel.cvut.cz/wiki/courses/b6b36zal/zadani/9_permutation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ZAL – 9. cvičení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2016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1673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Divide</a:t>
            </a:r>
            <a:r>
              <a:rPr lang="cs-CZ" dirty="0"/>
              <a:t> and </a:t>
            </a:r>
            <a:r>
              <a:rPr lang="cs-CZ" dirty="0" err="1"/>
              <a:t>conquer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Algoritmus, který pracuje na principu </a:t>
            </a:r>
            <a:r>
              <a:rPr lang="cs-CZ" dirty="0" err="1"/>
              <a:t>divide</a:t>
            </a:r>
            <a:r>
              <a:rPr lang="cs-CZ" dirty="0"/>
              <a:t> and </a:t>
            </a:r>
            <a:r>
              <a:rPr lang="cs-CZ" dirty="0" err="1"/>
              <a:t>conquer</a:t>
            </a:r>
            <a:r>
              <a:rPr lang="cs-CZ" dirty="0"/>
              <a:t> si problém rozloží na menší podproblémy, které zpracuje a následně vypracovaná řešení podproblémů spojí a tím vytvoří řešení problému.</a:t>
            </a:r>
          </a:p>
          <a:p>
            <a:endParaRPr lang="cs-CZ" dirty="0"/>
          </a:p>
          <a:p>
            <a:r>
              <a:rPr lang="cs-CZ" dirty="0"/>
              <a:t>Z hlediska složitosti potřebujeme určitý čas na zpracování podproblému a určitý čas na jejich spojení.</a:t>
            </a:r>
          </a:p>
          <a:p>
            <a:endParaRPr lang="cs-CZ" dirty="0"/>
          </a:p>
          <a:p>
            <a:r>
              <a:rPr lang="cs-CZ" dirty="0"/>
              <a:t>Typickým algoritmem je </a:t>
            </a:r>
            <a:r>
              <a:rPr lang="cs-CZ" dirty="0" err="1"/>
              <a:t>merge</a:t>
            </a:r>
            <a:r>
              <a:rPr lang="cs-CZ" dirty="0"/>
              <a:t> sort.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6484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Merge</a:t>
            </a:r>
            <a:r>
              <a:rPr lang="cs-CZ" dirty="0"/>
              <a:t> sort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Znáte z přednášek – ale pro jistotu připomeneme na tabuli.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4323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Quick</a:t>
            </a:r>
            <a:r>
              <a:rPr lang="cs-CZ" dirty="0"/>
              <a:t> sort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Znáte také z přednášek. Tento sort si zkuste naimplementovat.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1032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devátého domácího úkolu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Detailní zadání je zde: </a:t>
            </a:r>
            <a:r>
              <a:rPr lang="cs-CZ" dirty="0">
                <a:hlinkClick r:id="rId2"/>
              </a:rPr>
              <a:t>https://cw.fel.cvut.cz/wiki/courses/b6b36zal/zadani/9_permutations</a:t>
            </a:r>
            <a:endParaRPr lang="cs-CZ" dirty="0"/>
          </a:p>
          <a:p>
            <a:endParaRPr lang="cs-CZ" dirty="0"/>
          </a:p>
          <a:p>
            <a:r>
              <a:rPr lang="cs-CZ" dirty="0"/>
              <a:t>Maximum: 5B</a:t>
            </a:r>
          </a:p>
          <a:p>
            <a:endParaRPr lang="cs-CZ" dirty="0"/>
          </a:p>
          <a:p>
            <a:r>
              <a:rPr lang="cs-CZ" dirty="0"/>
              <a:t>Termín: Do dalšího cvičení.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842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Rekurze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Funkce může mimo jiných funkcí volat i sama sebe. Pokud funkce volá sebe sama tak se jedná o rekurzivní funkci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r>
              <a:rPr lang="cs-CZ" dirty="0"/>
              <a:t>Jaké vlastnosti má rekurzivní funkce a jaké vlastnosti musí mít rekurzivní funkce. Zamyslete se i nad souvislosti mezi rekurzí a cyklem.</a:t>
            </a:r>
          </a:p>
        </p:txBody>
      </p:sp>
    </p:spTree>
    <p:extLst>
      <p:ext uri="{BB962C8B-B14F-4D97-AF65-F5344CB8AC3E}">
        <p14:creationId xmlns:p14="http://schemas.microsoft.com/office/powerpoint/2010/main" val="2257443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Rekurze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Rekurzivní funkce musí mí obdobně jako cyklus „zarážku“.</a:t>
            </a:r>
          </a:p>
          <a:p>
            <a:endParaRPr lang="cs-CZ" dirty="0"/>
          </a:p>
          <a:p>
            <a:r>
              <a:rPr lang="cs-CZ" dirty="0"/>
              <a:t>Každý rekurzivní algoritmus je převoditelný do iterativního algoritmu a naopak.</a:t>
            </a:r>
          </a:p>
          <a:p>
            <a:endParaRPr lang="cs-CZ" dirty="0"/>
          </a:p>
          <a:p>
            <a:r>
              <a:rPr lang="cs-CZ" dirty="0"/>
              <a:t>Rekurze je mnohem více náročnější na výkon.</a:t>
            </a:r>
          </a:p>
          <a:p>
            <a:endParaRPr lang="cs-CZ" dirty="0"/>
          </a:p>
          <a:p>
            <a:r>
              <a:rPr lang="cs-CZ" dirty="0"/>
              <a:t>Jaké problémy lze řešit rekurzí?</a:t>
            </a:r>
          </a:p>
        </p:txBody>
      </p:sp>
    </p:spTree>
    <p:extLst>
      <p:ext uri="{BB962C8B-B14F-4D97-AF65-F5344CB8AC3E}">
        <p14:creationId xmlns:p14="http://schemas.microsoft.com/office/powerpoint/2010/main" val="3223134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Faktoriál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Napište funkci, která vypočte faktoriál pomocí cyklu.</a:t>
            </a:r>
          </a:p>
          <a:p>
            <a:endParaRPr lang="cs-CZ" dirty="0"/>
          </a:p>
          <a:p>
            <a:r>
              <a:rPr lang="cs-CZ" dirty="0"/>
              <a:t>Napište funkci, která vypočte hodnotu faktoriálu pomocí rekurze.</a:t>
            </a:r>
          </a:p>
          <a:p>
            <a:endParaRPr lang="cs-CZ" dirty="0"/>
          </a:p>
          <a:p>
            <a:r>
              <a:rPr lang="cs-CZ" dirty="0"/>
              <a:t>TIP: Zamyslete se jaké jsou terminující podmínky.</a:t>
            </a:r>
          </a:p>
        </p:txBody>
      </p:sp>
    </p:spTree>
    <p:extLst>
      <p:ext uri="{BB962C8B-B14F-4D97-AF65-F5344CB8AC3E}">
        <p14:creationId xmlns:p14="http://schemas.microsoft.com/office/powerpoint/2010/main" val="1005288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Fibonacci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Napište funkci, která vypočte hodnotu </a:t>
            </a:r>
            <a:r>
              <a:rPr lang="cs-CZ" dirty="0" err="1"/>
              <a:t>fibonacciho</a:t>
            </a:r>
            <a:r>
              <a:rPr lang="cs-CZ" dirty="0"/>
              <a:t> čísla pomocí rekurze.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6186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Nejvyšší společný dělitel (GCD)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Napište funkci, která vypočte nejvyššího společného dělitele (GCD) pomocí rekurze.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2753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Obrácené pořadí v poli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Napište funkci, která na vstupu přijme pole a na výstupu vrátí jeho obrácené pořadí. Využijte k tomuto řešení rekurzi.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1173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Divide</a:t>
            </a:r>
            <a:r>
              <a:rPr lang="cs-CZ" dirty="0"/>
              <a:t> and </a:t>
            </a:r>
            <a:r>
              <a:rPr lang="cs-CZ" dirty="0" err="1"/>
              <a:t>conquer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Otázka: Myslíte si, že je jednoduší vést tým, který má tisíc lidí nebo tým, který jich má řádově méně?</a:t>
            </a:r>
          </a:p>
          <a:p>
            <a:endParaRPr lang="cs-CZ" dirty="0"/>
          </a:p>
          <a:p>
            <a:r>
              <a:rPr lang="cs-CZ" dirty="0"/>
              <a:t>Vždy je mnohem jednodušší vést týmy, které mají malý počet lidí. Důvod: Manažer má mnohem větší přehled o tom, co jeho podřízení dělají. Mnohem lépe se mu plánují zdroje a stráví méně času projektovým vedením.</a:t>
            </a:r>
          </a:p>
          <a:p>
            <a:endParaRPr lang="cs-CZ" dirty="0"/>
          </a:p>
          <a:p>
            <a:r>
              <a:rPr lang="cs-CZ" dirty="0"/>
              <a:t>Co ale se zbytkem lidí? – Dáme jim jejich vlastní manažery těm zase jejich manažery a na vrchol umístíme ředitele.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5561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Divide</a:t>
            </a:r>
            <a:r>
              <a:rPr lang="cs-CZ" dirty="0"/>
              <a:t> and </a:t>
            </a:r>
            <a:r>
              <a:rPr lang="cs-CZ" dirty="0" err="1"/>
              <a:t>conquer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praxi to znamená, že ředil spoléhá na své podřízené, ti zase na své podřízené atd. Uplatňují princip </a:t>
            </a:r>
            <a:r>
              <a:rPr lang="cs-CZ" dirty="0" err="1"/>
              <a:t>divide</a:t>
            </a:r>
            <a:r>
              <a:rPr lang="cs-CZ" dirty="0"/>
              <a:t> and </a:t>
            </a:r>
            <a:r>
              <a:rPr lang="cs-CZ" dirty="0" err="1"/>
              <a:t>conquer</a:t>
            </a:r>
            <a:r>
              <a:rPr lang="cs-CZ" dirty="0"/>
              <a:t> (rozděl a panuj)</a:t>
            </a:r>
          </a:p>
          <a:p>
            <a:endParaRPr lang="cs-CZ" dirty="0"/>
          </a:p>
          <a:p>
            <a:r>
              <a:rPr lang="cs-CZ" dirty="0"/>
              <a:t>Jak jsou tato přirovnání převoditelná do praxe a hlavně do algoritmů?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3137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5838</TotalTime>
  <Words>410</Words>
  <Application>Microsoft Office PowerPoint</Application>
  <PresentationFormat>On-screen Show (4:3)</PresentationFormat>
  <Paragraphs>68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Courier New</vt:lpstr>
      <vt:lpstr>Palatino Linotype</vt:lpstr>
      <vt:lpstr>Exekutivní</vt:lpstr>
      <vt:lpstr>ZAL – 9. cvičení</vt:lpstr>
      <vt:lpstr>Rekurze</vt:lpstr>
      <vt:lpstr>Rekurze</vt:lpstr>
      <vt:lpstr>Faktoriál</vt:lpstr>
      <vt:lpstr>Fibonacci</vt:lpstr>
      <vt:lpstr>Nejvyšší společný dělitel (GCD)</vt:lpstr>
      <vt:lpstr>Obrácené pořadí v poli</vt:lpstr>
      <vt:lpstr>Divide and conquer</vt:lpstr>
      <vt:lpstr>Divide and conquer</vt:lpstr>
      <vt:lpstr>Divide and conquer</vt:lpstr>
      <vt:lpstr>Merge sort</vt:lpstr>
      <vt:lpstr>Quick sort</vt:lpstr>
      <vt:lpstr>Zadání devátého domácího úkolu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ZAL – 9. cvičení</dc:title>
  <dc:creator>Tom</dc:creator>
  <cp:lastModifiedBy>Martin Tomasek</cp:lastModifiedBy>
  <cp:revision>78</cp:revision>
  <dcterms:created xsi:type="dcterms:W3CDTF">2015-09-18T21:27:11Z</dcterms:created>
  <dcterms:modified xsi:type="dcterms:W3CDTF">2016-09-28T18:09:50Z</dcterms:modified>
</cp:coreProperties>
</file>