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01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02" r:id="rId31"/>
    <p:sldId id="258" r:id="rId32"/>
    <p:sldId id="261" r:id="rId33"/>
    <p:sldId id="262" r:id="rId34"/>
    <p:sldId id="263" r:id="rId35"/>
    <p:sldId id="264" r:id="rId36"/>
    <p:sldId id="265" r:id="rId37"/>
    <p:sldId id="266" r:id="rId38"/>
    <p:sldId id="267" r:id="rId39"/>
    <p:sldId id="277" r:id="rId40"/>
    <p:sldId id="290" r:id="rId41"/>
    <p:sldId id="332" r:id="rId42"/>
    <p:sldId id="333" r:id="rId43"/>
    <p:sldId id="334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289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8" r:id="rId6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33CC"/>
    <a:srgbClr val="CC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14" autoAdjust="0"/>
    <p:restoredTop sz="94660"/>
  </p:normalViewPr>
  <p:slideViewPr>
    <p:cSldViewPr>
      <p:cViewPr>
        <p:scale>
          <a:sx n="85" d="100"/>
          <a:sy n="85" d="100"/>
        </p:scale>
        <p:origin x="-25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2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4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7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8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DEDB-D13D-4D03-BEC3-50F7EB25EF09}" type="datetimeFigureOut">
              <a:rPr lang="en-GB" smtClean="0"/>
              <a:t>03/03/2016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1268760"/>
            <a:ext cx="3307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Nejdelší cesta v acyklickém grafu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1700808"/>
            <a:ext cx="432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Nejdelší </a:t>
            </a:r>
            <a:r>
              <a:rPr lang="cs-CZ" b="1" smtClean="0"/>
              <a:t>cesta v</a:t>
            </a:r>
            <a:r>
              <a:rPr lang="en-US" b="1" smtClean="0"/>
              <a:t>e v</a:t>
            </a:r>
            <a:r>
              <a:rPr lang="cs-CZ" b="1" smtClean="0"/>
              <a:t>áženém </a:t>
            </a:r>
            <a:r>
              <a:rPr lang="cs-CZ" b="1" dirty="0" smtClean="0"/>
              <a:t>acyklickém grafu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13255" y="2636912"/>
            <a:ext cx="3547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Po</a:t>
            </a:r>
            <a:r>
              <a:rPr lang="cs-CZ" b="1" smtClean="0"/>
              <a:t>čet všech cest </a:t>
            </a:r>
            <a:r>
              <a:rPr lang="cs-CZ" b="1" dirty="0" smtClean="0"/>
              <a:t>v </a:t>
            </a:r>
            <a:r>
              <a:rPr lang="cs-CZ" b="1" smtClean="0"/>
              <a:t>acyklickém grafu</a:t>
            </a:r>
          </a:p>
          <a:p>
            <a:pPr algn="ctr"/>
            <a:r>
              <a:rPr lang="en-US" b="1" smtClean="0"/>
              <a:t>z uzlu</a:t>
            </a:r>
            <a:r>
              <a:rPr lang="cs-CZ" b="1" smtClean="0"/>
              <a:t> </a:t>
            </a:r>
            <a:r>
              <a:rPr lang="en-US" b="1" smtClean="0"/>
              <a:t>A</a:t>
            </a:r>
            <a:r>
              <a:rPr lang="cs-CZ" b="1" smtClean="0"/>
              <a:t> </a:t>
            </a:r>
            <a:r>
              <a:rPr lang="en-US" b="1" smtClean="0"/>
              <a:t>do uzlu</a:t>
            </a:r>
            <a:r>
              <a:rPr lang="cs-CZ" b="1" smtClean="0"/>
              <a:t> </a:t>
            </a:r>
            <a:r>
              <a:rPr lang="en-US" b="1" smtClean="0"/>
              <a:t>B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3429000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Po</a:t>
            </a:r>
            <a:r>
              <a:rPr lang="cs-CZ" b="1" smtClean="0"/>
              <a:t>čet</a:t>
            </a:r>
            <a:r>
              <a:rPr lang="en-US" b="1" smtClean="0"/>
              <a:t> v</a:t>
            </a:r>
            <a:r>
              <a:rPr lang="cs-CZ" b="1" smtClean="0"/>
              <a:t>š</a:t>
            </a:r>
            <a:r>
              <a:rPr lang="en-US" b="1" smtClean="0"/>
              <a:t>ech</a:t>
            </a:r>
            <a:r>
              <a:rPr lang="cs-CZ" b="1" smtClean="0"/>
              <a:t> cest </a:t>
            </a:r>
            <a:r>
              <a:rPr lang="cs-CZ" b="1" dirty="0" smtClean="0"/>
              <a:t>v acyklickém grafu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66555" y="4941168"/>
            <a:ext cx="4406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smtClean="0"/>
              <a:t>Ne</a:t>
            </a:r>
            <a:r>
              <a:rPr lang="en-US" b="1" smtClean="0"/>
              <a:t>jkrat</a:t>
            </a:r>
            <a:r>
              <a:rPr lang="cs-CZ" b="1" smtClean="0"/>
              <a:t>ší cesta v</a:t>
            </a:r>
            <a:r>
              <a:rPr lang="en-US" b="1" smtClean="0"/>
              <a:t>e v</a:t>
            </a:r>
            <a:r>
              <a:rPr lang="cs-CZ" b="1" smtClean="0"/>
              <a:t>áženém acyklickém grafu</a:t>
            </a:r>
          </a:p>
          <a:p>
            <a:pPr algn="ctr"/>
            <a:r>
              <a:rPr lang="cs-CZ" b="1" smtClean="0"/>
              <a:t>z uzlu </a:t>
            </a:r>
            <a:r>
              <a:rPr lang="en-US" b="1" smtClean="0"/>
              <a:t>A</a:t>
            </a:r>
            <a:r>
              <a:rPr lang="cs-CZ" b="1" smtClean="0"/>
              <a:t> do uzlu </a:t>
            </a:r>
            <a:r>
              <a:rPr lang="en-US" b="1" smtClean="0"/>
              <a:t>B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548680"/>
            <a:ext cx="280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Prakticky identick</a:t>
            </a:r>
            <a:r>
              <a:rPr lang="cs-CZ"/>
              <a:t>é</a:t>
            </a:r>
            <a:r>
              <a:rPr lang="cs-CZ" smtClean="0"/>
              <a:t> </a:t>
            </a:r>
            <a:r>
              <a:rPr lang="cs-CZ" smtClean="0"/>
              <a:t>postupy: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1763688" y="1340768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1763688" y="1772816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1547664" y="2708920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1547664" y="3510300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1331640" y="5011435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2949544" y="4293096"/>
            <a:ext cx="3391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smtClean="0"/>
              <a:t>Ne</a:t>
            </a:r>
            <a:r>
              <a:rPr lang="en-US" b="1" smtClean="0"/>
              <a:t>jkrat</a:t>
            </a:r>
            <a:r>
              <a:rPr lang="cs-CZ" b="1" smtClean="0"/>
              <a:t>ší cesta v</a:t>
            </a:r>
            <a:r>
              <a:rPr lang="en-US" b="1" smtClean="0"/>
              <a:t> </a:t>
            </a:r>
            <a:r>
              <a:rPr lang="cs-CZ" b="1" smtClean="0"/>
              <a:t>acyklickém grafu</a:t>
            </a:r>
          </a:p>
          <a:p>
            <a:pPr algn="ctr"/>
            <a:r>
              <a:rPr lang="cs-CZ" b="1" smtClean="0"/>
              <a:t>z uzlu A do uzlu B</a:t>
            </a:r>
            <a:endParaRPr lang="en-GB" b="1" dirty="0"/>
          </a:p>
        </p:txBody>
      </p:sp>
      <p:sp>
        <p:nvSpPr>
          <p:cNvPr id="16" name="Oval 15"/>
          <p:cNvSpPr/>
          <p:nvPr/>
        </p:nvSpPr>
        <p:spPr>
          <a:xfrm>
            <a:off x="1331640" y="4365104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1763688" y="2699628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1763688" y="3501008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1547664" y="5002143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>
            <a:off x="1547664" y="4355812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1763688" y="5009694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1763688" y="4363363"/>
            <a:ext cx="216024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Box 22"/>
          <p:cNvSpPr txBox="1"/>
          <p:nvPr/>
        </p:nvSpPr>
        <p:spPr>
          <a:xfrm>
            <a:off x="539552" y="5877272"/>
            <a:ext cx="43411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P</a:t>
            </a:r>
            <a:r>
              <a:rPr lang="cs-CZ" smtClean="0"/>
              <a:t>ředpokládají Topologické uspořádání grafu!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47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8316416" y="196922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Arc 40"/>
          <p:cNvSpPr/>
          <p:nvPr/>
        </p:nvSpPr>
        <p:spPr>
          <a:xfrm flipH="1" flipV="1">
            <a:off x="6414045" y="3288350"/>
            <a:ext cx="2016224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400091" y="3356990"/>
            <a:ext cx="953002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flipH="1" flipV="1">
            <a:off x="4262585" y="3356992"/>
            <a:ext cx="106055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2153901" y="3356991"/>
            <a:ext cx="2038944" cy="644705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6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6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033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8275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78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19077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92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5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526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025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21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9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256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874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558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087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90770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843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9878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460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06794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005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514806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802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622818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8937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30830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508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7596336" y="3356992"/>
            <a:ext cx="108012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8424" y="2924945"/>
            <a:ext cx="28803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83884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596336" y="3429000"/>
            <a:ext cx="1039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4 cesty</a:t>
            </a:r>
            <a:endParaRPr lang="cs-CZ" smtClean="0"/>
          </a:p>
          <a:p>
            <a:pPr algn="ctr"/>
            <a:r>
              <a:rPr lang="en-US" smtClean="0"/>
              <a:t>z</a:t>
            </a:r>
            <a:r>
              <a:rPr lang="cs-CZ" smtClean="0"/>
              <a:t> uzl</a:t>
            </a:r>
            <a:r>
              <a:rPr lang="en-US" smtClean="0"/>
              <a:t>u</a:t>
            </a:r>
            <a:r>
              <a:rPr lang="cs-CZ" smtClean="0"/>
              <a:t> 2 </a:t>
            </a:r>
            <a:endParaRPr lang="en-US" smtClean="0"/>
          </a:p>
          <a:p>
            <a:pPr algn="ctr"/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17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86195" y="195856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1230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478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066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9522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640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907704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93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96014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2022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042097" y="199325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4926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511206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7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619218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2153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259232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131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8388424" y="1979051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" name="Right Brace 2"/>
          <p:cNvSpPr/>
          <p:nvPr/>
        </p:nvSpPr>
        <p:spPr>
          <a:xfrm rot="5400000">
            <a:off x="5616116" y="607247"/>
            <a:ext cx="504056" cy="5904656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4371275" y="3861048"/>
            <a:ext cx="309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cest = 1+1+3+4+2+6 = 17</a:t>
            </a:r>
            <a:endParaRPr lang="en-GB" dirty="0"/>
          </a:p>
        </p:txBody>
      </p:sp>
      <p:sp>
        <p:nvSpPr>
          <p:cNvPr id="34" name="Right Brace 33"/>
          <p:cNvSpPr/>
          <p:nvPr/>
        </p:nvSpPr>
        <p:spPr>
          <a:xfrm rot="5400000">
            <a:off x="1272906" y="2825758"/>
            <a:ext cx="504056" cy="1466007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57686" y="3810790"/>
            <a:ext cx="200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dirty="0" smtClean="0"/>
              <a:t>ořeny nepočítáme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0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871700" y="1962373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5345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230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8477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86195" y="195856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1793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871700" y="1962373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877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9250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2440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7921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3307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6590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6922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Arc 40"/>
          <p:cNvSpPr/>
          <p:nvPr/>
        </p:nvSpPr>
        <p:spPr>
          <a:xfrm flipH="1" flipV="1">
            <a:off x="6414045" y="3288350"/>
            <a:ext cx="2016224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400091" y="3356990"/>
            <a:ext cx="953002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043607" y="3356989"/>
            <a:ext cx="4176463" cy="648073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5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9383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649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460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275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339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19077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5694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240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025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5581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388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6058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 flipH="1" flipV="1">
            <a:off x="6444208" y="3284984"/>
            <a:ext cx="2058068" cy="720078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flipH="1" flipV="1">
            <a:off x="5292080" y="3284984"/>
            <a:ext cx="1049956" cy="792086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1043608" y="3284984"/>
            <a:ext cx="4218308" cy="792086"/>
          </a:xfrm>
          <a:prstGeom prst="arc">
            <a:avLst>
              <a:gd name="adj1" fmla="val 10824986"/>
              <a:gd name="adj2" fmla="val 21533963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64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83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22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82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0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2218</Words>
  <Application>Microsoft Office PowerPoint</Application>
  <PresentationFormat>On-screen Show (4:3)</PresentationFormat>
  <Paragraphs>1518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29</cp:revision>
  <cp:lastPrinted>2016-03-03T14:33:59Z</cp:lastPrinted>
  <dcterms:created xsi:type="dcterms:W3CDTF">2012-11-01T03:29:01Z</dcterms:created>
  <dcterms:modified xsi:type="dcterms:W3CDTF">2016-03-03T14:36:25Z</dcterms:modified>
</cp:coreProperties>
</file>