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77" r:id="rId10"/>
    <p:sldId id="269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60" r:id="rId21"/>
    <p:sldId id="25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14" autoAdjust="0"/>
    <p:restoredTop sz="94660"/>
  </p:normalViewPr>
  <p:slideViewPr>
    <p:cSldViewPr>
      <p:cViewPr varScale="1">
        <p:scale>
          <a:sx n="140" d="100"/>
          <a:sy n="140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8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5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07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2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64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01/11/2012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00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01/11/2012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44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01/11/2012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57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01/11/2012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88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01/11/2012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02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01/11/2012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24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FDEDB-D13D-4D03-BEC3-50F7EB25EF09}" type="datetimeFigureOut">
              <a:rPr lang="en-GB" smtClean="0"/>
              <a:t>01/11/2012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79512" y="208991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3455024" y="1052736"/>
            <a:ext cx="290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</a:t>
            </a:r>
            <a:r>
              <a:rPr lang="cs-CZ" dirty="0" smtClean="0"/>
              <a:t>čet cest v acyklickém grafu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066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9225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79512" y="208991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918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86195" y="195856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215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871700" y="1962373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7702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2952266" y="1989669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249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4020302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702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5076056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97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6192180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761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252408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658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8316416" y="196922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1" name="Arc 40"/>
          <p:cNvSpPr/>
          <p:nvPr/>
        </p:nvSpPr>
        <p:spPr>
          <a:xfrm flipH="1" flipV="1">
            <a:off x="6414045" y="3288350"/>
            <a:ext cx="2016224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H="1" flipV="1">
            <a:off x="5400091" y="3356990"/>
            <a:ext cx="953002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 flipH="1" flipV="1">
            <a:off x="4262585" y="3356992"/>
            <a:ext cx="106055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H="1" flipV="1">
            <a:off x="2153901" y="3356991"/>
            <a:ext cx="2038944" cy="644705"/>
          </a:xfrm>
          <a:prstGeom prst="arc">
            <a:avLst>
              <a:gd name="adj1" fmla="val 10824986"/>
              <a:gd name="adj2" fmla="val 21503834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871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95225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455024" y="1052736"/>
            <a:ext cx="290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</a:t>
            </a:r>
            <a:r>
              <a:rPr lang="cs-CZ" dirty="0" smtClean="0"/>
              <a:t>čet cest v acyklickém grafu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640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2577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4784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1907704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455024" y="1052736"/>
            <a:ext cx="290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</a:t>
            </a:r>
            <a:r>
              <a:rPr lang="cs-CZ" dirty="0" smtClean="0"/>
              <a:t>čet cest v acyklickém grafu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9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2960145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455024" y="1052736"/>
            <a:ext cx="290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</a:t>
            </a:r>
            <a:r>
              <a:rPr lang="cs-CZ" dirty="0" smtClean="0"/>
              <a:t>čet cest v acyklickém grafu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20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4042097" y="199325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455024" y="1052736"/>
            <a:ext cx="290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</a:t>
            </a:r>
            <a:r>
              <a:rPr lang="cs-CZ" dirty="0" smtClean="0"/>
              <a:t>čet cest v acyklickém grafu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492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5112060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455024" y="1052736"/>
            <a:ext cx="290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</a:t>
            </a:r>
            <a:r>
              <a:rPr lang="cs-CZ" dirty="0" smtClean="0"/>
              <a:t>čet cest v acyklickém grafu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67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6192180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455024" y="1052736"/>
            <a:ext cx="290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</a:t>
            </a:r>
            <a:r>
              <a:rPr lang="cs-CZ" dirty="0" smtClean="0"/>
              <a:t>čet cest v acyklickém grafu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215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259232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455024" y="1052736"/>
            <a:ext cx="290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</a:t>
            </a:r>
            <a:r>
              <a:rPr lang="cs-CZ" dirty="0" smtClean="0"/>
              <a:t>čet cest v acyklickém grafu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813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8388424" y="1979051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455024" y="1052736"/>
            <a:ext cx="290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</a:t>
            </a:r>
            <a:r>
              <a:rPr lang="cs-CZ" dirty="0" smtClean="0"/>
              <a:t>čet cest v acyklickém grafu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" name="Right Brace 2"/>
          <p:cNvSpPr/>
          <p:nvPr/>
        </p:nvSpPr>
        <p:spPr>
          <a:xfrm rot="5400000">
            <a:off x="5616116" y="607247"/>
            <a:ext cx="504056" cy="5904656"/>
          </a:xfrm>
          <a:prstGeom prst="rightBrace">
            <a:avLst>
              <a:gd name="adj1" fmla="val 25932"/>
              <a:gd name="adj2" fmla="val 4864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4371275" y="3861048"/>
            <a:ext cx="309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Počet cest = 1+1+3+4+2+6 = 17</a:t>
            </a:r>
            <a:endParaRPr lang="en-GB" dirty="0"/>
          </a:p>
        </p:txBody>
      </p:sp>
      <p:sp>
        <p:nvSpPr>
          <p:cNvPr id="34" name="Right Brace 33"/>
          <p:cNvSpPr/>
          <p:nvPr/>
        </p:nvSpPr>
        <p:spPr>
          <a:xfrm rot="5400000">
            <a:off x="1272906" y="2825758"/>
            <a:ext cx="504056" cy="1466007"/>
          </a:xfrm>
          <a:prstGeom prst="rightBrace">
            <a:avLst>
              <a:gd name="adj1" fmla="val 25932"/>
              <a:gd name="adj2" fmla="val 4864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57686" y="3810790"/>
            <a:ext cx="200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cs-CZ" dirty="0" smtClean="0"/>
              <a:t>ořeny nepočítáme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00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8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558</Words>
  <Application>Microsoft Office PowerPoint</Application>
  <PresentationFormat>On-screen Show (4:3)</PresentationFormat>
  <Paragraphs>426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J</cp:lastModifiedBy>
  <cp:revision>4</cp:revision>
  <dcterms:created xsi:type="dcterms:W3CDTF">2012-11-01T03:29:01Z</dcterms:created>
  <dcterms:modified xsi:type="dcterms:W3CDTF">2012-11-01T04:17:37Z</dcterms:modified>
</cp:coreProperties>
</file>