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75" r:id="rId14"/>
    <p:sldId id="258" r:id="rId15"/>
    <p:sldId id="269" r:id="rId16"/>
    <p:sldId id="270" r:id="rId17"/>
    <p:sldId id="268" r:id="rId18"/>
    <p:sldId id="277" r:id="rId19"/>
    <p:sldId id="276" r:id="rId20"/>
    <p:sldId id="259" r:id="rId21"/>
    <p:sldId id="278" r:id="rId22"/>
    <p:sldId id="279" r:id="rId23"/>
    <p:sldId id="284" r:id="rId24"/>
    <p:sldId id="281" r:id="rId25"/>
    <p:sldId id="282" r:id="rId26"/>
    <p:sldId id="283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98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B4B5-A6BC-487B-B13D-E650335CE846}" type="datetimeFigureOut">
              <a:rPr lang="en-US" smtClean="0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/>
          <a:lstStyle/>
          <a:p>
            <a:r>
              <a:rPr lang="cs-CZ" dirty="0" smtClean="0"/>
              <a:t>OI Grill </a:t>
            </a:r>
            <a:r>
              <a:rPr lang="en-US" dirty="0"/>
              <a:t>1</a:t>
            </a:r>
            <a:r>
              <a:rPr lang="cs-CZ" dirty="0" smtClean="0"/>
              <a:t>.</a:t>
            </a:r>
            <a:r>
              <a:rPr lang="en-US" dirty="0" smtClean="0"/>
              <a:t>-3.</a:t>
            </a:r>
            <a:r>
              <a:rPr lang="cs-CZ" dirty="0" smtClean="0"/>
              <a:t> ročník</a:t>
            </a:r>
            <a:r>
              <a:rPr lang="en-US" dirty="0" smtClean="0"/>
              <a:t> </a:t>
            </a:r>
            <a:r>
              <a:rPr lang="en-US" dirty="0" err="1" smtClean="0"/>
              <a:t>Bc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en-US" dirty="0" smtClean="0"/>
              <a:t>2011.05.20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Analýza názorů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J. Matas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… </a:t>
            </a:r>
            <a:r>
              <a:rPr lang="cs-CZ" i="1" dirty="0" smtClean="0"/>
              <a:t>opravdu hodně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1752599"/>
            <a:ext cx="2242592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10-20</a:t>
            </a:r>
            <a:endParaRPr lang="cs-CZ" dirty="0"/>
          </a:p>
          <a:p>
            <a:r>
              <a:rPr lang="cs-CZ" dirty="0" smtClean="0"/>
              <a:t>12</a:t>
            </a:r>
            <a:endParaRPr lang="cs-CZ" dirty="0"/>
          </a:p>
          <a:p>
            <a:r>
              <a:rPr lang="cs-CZ" dirty="0" smtClean="0"/>
              <a:t>12</a:t>
            </a:r>
            <a:endParaRPr lang="cs-CZ" dirty="0"/>
          </a:p>
          <a:p>
            <a:r>
              <a:rPr lang="cs-CZ" dirty="0" smtClean="0"/>
              <a:t>16</a:t>
            </a:r>
            <a:endParaRPr lang="cs-CZ" dirty="0"/>
          </a:p>
          <a:p>
            <a:r>
              <a:rPr lang="cs-CZ" dirty="0" smtClean="0"/>
              <a:t>20-30</a:t>
            </a:r>
            <a:endParaRPr lang="cs-CZ" dirty="0"/>
          </a:p>
          <a:p>
            <a:r>
              <a:rPr lang="cs-CZ" dirty="0" smtClean="0"/>
              <a:t>30</a:t>
            </a:r>
            <a:endParaRPr lang="cs-CZ" dirty="0"/>
          </a:p>
          <a:p>
            <a:r>
              <a:rPr lang="cs-CZ" dirty="0" smtClean="0"/>
              <a:t>30</a:t>
            </a:r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4520"/>
            <a:ext cx="22425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22x 0</a:t>
            </a:r>
          </a:p>
          <a:p>
            <a:r>
              <a:rPr lang="cs-CZ" dirty="0" smtClean="0"/>
              <a:t>8</a:t>
            </a:r>
          </a:p>
          <a:p>
            <a:r>
              <a:rPr lang="cs-CZ" dirty="0"/>
              <a:t>10</a:t>
            </a:r>
          </a:p>
          <a:p>
            <a:r>
              <a:rPr lang="cs-CZ" dirty="0"/>
              <a:t>10</a:t>
            </a:r>
          </a:p>
          <a:p>
            <a:r>
              <a:rPr lang="cs-CZ" dirty="0"/>
              <a:t>10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33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Volitelné předměty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SOS (</a:t>
            </a:r>
            <a:r>
              <a:rPr lang="cs-CZ" dirty="0" err="1" smtClean="0"/>
              <a:t>síťove</a:t>
            </a:r>
            <a:r>
              <a:rPr lang="cs-CZ" dirty="0" smtClean="0"/>
              <a:t> operační </a:t>
            </a:r>
            <a:r>
              <a:rPr lang="cs-CZ" dirty="0" smtClean="0"/>
              <a:t>systémy, </a:t>
            </a:r>
            <a:r>
              <a:rPr lang="cs-CZ" dirty="0" err="1" smtClean="0"/>
              <a:t>Troller</a:t>
            </a:r>
            <a:r>
              <a:rPr lang="cs-CZ" dirty="0" smtClean="0"/>
              <a:t>) </a:t>
            </a:r>
            <a:r>
              <a:rPr lang="en-US" dirty="0" smtClean="0"/>
              <a:t>3x </a:t>
            </a:r>
            <a:r>
              <a:rPr lang="en-US" dirty="0" err="1" smtClean="0"/>
              <a:t>pozitivn</a:t>
            </a:r>
            <a:r>
              <a:rPr lang="cs-CZ" dirty="0" smtClean="0"/>
              <a:t>í</a:t>
            </a:r>
            <a:endParaRPr lang="cs-CZ" dirty="0" smtClean="0"/>
          </a:p>
          <a:p>
            <a:r>
              <a:rPr lang="cs-CZ" dirty="0" smtClean="0"/>
              <a:t>RPZ – zajímavý</a:t>
            </a:r>
          </a:p>
          <a:p>
            <a:r>
              <a:rPr lang="cs-CZ" dirty="0" smtClean="0"/>
              <a:t>PDA</a:t>
            </a:r>
          </a:p>
          <a:p>
            <a:r>
              <a:rPr lang="cs-CZ" dirty="0" smtClean="0"/>
              <a:t>Etika – </a:t>
            </a:r>
            <a:r>
              <a:rPr lang="cs-CZ" dirty="0" smtClean="0"/>
              <a:t>přeci </a:t>
            </a:r>
            <a:r>
              <a:rPr lang="cs-CZ" dirty="0" smtClean="0"/>
              <a:t>jeden </a:t>
            </a:r>
            <a:r>
              <a:rPr lang="cs-CZ" dirty="0" smtClean="0"/>
              <a:t>humanitní </a:t>
            </a:r>
            <a:r>
              <a:rPr lang="cs-CZ" dirty="0" smtClean="0"/>
              <a:t>předmět, který se líbí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___________________________________</a:t>
            </a:r>
          </a:p>
          <a:p>
            <a:r>
              <a:rPr lang="en-US" dirty="0" smtClean="0"/>
              <a:t>PDA  - p</a:t>
            </a:r>
            <a:r>
              <a:rPr lang="cs-CZ" dirty="0" err="1" smtClean="0"/>
              <a:t>řevlečený</a:t>
            </a:r>
            <a:r>
              <a:rPr lang="cs-CZ" dirty="0" smtClean="0"/>
              <a:t> TUR1-2, málo o programování na mobilních zařízeních</a:t>
            </a:r>
          </a:p>
          <a:p>
            <a:r>
              <a:rPr lang="cs-CZ" dirty="0" smtClean="0"/>
              <a:t>PSR</a:t>
            </a:r>
          </a:p>
          <a:p>
            <a:r>
              <a:rPr lang="cs-CZ" dirty="0" smtClean="0"/>
              <a:t>APH – je pokryto v SPS, </a:t>
            </a:r>
            <a:r>
              <a:rPr lang="cs-CZ" dirty="0" smtClean="0"/>
              <a:t>nebaví (2x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Právo a podnikání</a:t>
            </a:r>
          </a:p>
          <a:p>
            <a:r>
              <a:rPr lang="cs-CZ" dirty="0" smtClean="0"/>
              <a:t>RPZ - </a:t>
            </a:r>
            <a:r>
              <a:rPr lang="cs-CZ" dirty="0" smtClean="0"/>
              <a:t>náročný</a:t>
            </a:r>
            <a:endParaRPr lang="cs-CZ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828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488" y="1700807"/>
            <a:ext cx="9370048" cy="331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91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2.ročník</a:t>
            </a:r>
            <a:endParaRPr lang="cs-CZ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935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</a:t>
            </a:r>
            <a:r>
              <a:rPr lang="pl-PL" sz="2800" dirty="0"/>
              <a:t>NUM </a:t>
            </a:r>
            <a:r>
              <a:rPr lang="pl-PL" sz="2800" dirty="0" smtClean="0"/>
              <a:t>2x</a:t>
            </a:r>
          </a:p>
          <a:p>
            <a:r>
              <a:rPr lang="pl-PL" sz="2800" dirty="0" smtClean="0"/>
              <a:t>SI 3x</a:t>
            </a:r>
            <a:endParaRPr lang="cs-CZ" dirty="0" smtClean="0"/>
          </a:p>
          <a:p>
            <a:r>
              <a:rPr lang="pl-PL" sz="2800" dirty="0" smtClean="0"/>
              <a:t>pomerně málo textu ....., trochu rozpor </a:t>
            </a:r>
            <a:r>
              <a:rPr lang="pl-PL" sz="2800" dirty="0" smtClean="0"/>
              <a:t>s </a:t>
            </a:r>
            <a:r>
              <a:rPr lang="pl-PL" sz="2800" dirty="0" smtClean="0"/>
              <a:t>celkově pozitivním hondocením ??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722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SPS (</a:t>
            </a:r>
            <a:r>
              <a:rPr lang="en-US" dirty="0" err="1" smtClean="0"/>
              <a:t>mnohokr</a:t>
            </a:r>
            <a:r>
              <a:rPr lang="cs-CZ" dirty="0" smtClean="0"/>
              <a:t>á</a:t>
            </a:r>
            <a:r>
              <a:rPr lang="en-US" dirty="0" smtClean="0"/>
              <a:t>t</a:t>
            </a:r>
            <a:r>
              <a:rPr lang="en-US" dirty="0"/>
              <a:t>) - </a:t>
            </a:r>
          </a:p>
          <a:p>
            <a:pPr lvl="1"/>
            <a:r>
              <a:rPr lang="en-US" dirty="0"/>
              <a:t>  </a:t>
            </a:r>
            <a:r>
              <a:rPr lang="cs-CZ" dirty="0" smtClean="0"/>
              <a:t>z</a:t>
            </a:r>
            <a:r>
              <a:rPr lang="en-US" dirty="0" smtClean="0"/>
              <a:t>a</a:t>
            </a:r>
            <a:r>
              <a:rPr lang="cs-CZ" dirty="0" err="1" smtClean="0"/>
              <a:t>řaz</a:t>
            </a:r>
            <a:r>
              <a:rPr lang="en-US" dirty="0" smtClean="0"/>
              <a:t>en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programu</a:t>
            </a:r>
            <a:r>
              <a:rPr lang="en-US" dirty="0"/>
              <a:t> ?</a:t>
            </a:r>
          </a:p>
          <a:p>
            <a:pPr lvl="1"/>
            <a:r>
              <a:rPr lang="en-US" dirty="0"/>
              <a:t>  </a:t>
            </a:r>
            <a:r>
              <a:rPr lang="en-US" dirty="0" smtClean="0"/>
              <a:t>n</a:t>
            </a:r>
            <a:r>
              <a:rPr lang="cs-CZ" dirty="0" smtClean="0"/>
              <a:t>á</a:t>
            </a:r>
            <a:r>
              <a:rPr lang="en-US" dirty="0" smtClean="0"/>
              <a:t>pl</a:t>
            </a:r>
            <a:r>
              <a:rPr lang="cs-CZ" dirty="0" smtClean="0"/>
              <a:t>ň</a:t>
            </a:r>
            <a:r>
              <a:rPr lang="en-US" dirty="0" smtClean="0"/>
              <a:t> </a:t>
            </a:r>
            <a:r>
              <a:rPr lang="en-US" dirty="0" err="1" smtClean="0"/>
              <a:t>cvi</a:t>
            </a:r>
            <a:r>
              <a:rPr lang="cs-CZ" dirty="0" smtClean="0"/>
              <a:t>č</a:t>
            </a:r>
            <a:r>
              <a:rPr lang="en-US" dirty="0" smtClean="0"/>
              <a:t>en</a:t>
            </a:r>
            <a:r>
              <a:rPr lang="cs-CZ" dirty="0" smtClean="0"/>
              <a:t>í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smtClean="0"/>
              <a:t>VHDL</a:t>
            </a:r>
            <a:endParaRPr lang="en-US" dirty="0"/>
          </a:p>
          <a:p>
            <a:r>
              <a:rPr lang="en-US" dirty="0" err="1" smtClean="0"/>
              <a:t>kvalita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cs-CZ" dirty="0" smtClean="0"/>
              <a:t>ý</a:t>
            </a:r>
            <a:r>
              <a:rPr lang="en-US" dirty="0" err="1" smtClean="0"/>
              <a:t>kladu</a:t>
            </a:r>
            <a:r>
              <a:rPr lang="en-US" dirty="0" smtClean="0"/>
              <a:t> </a:t>
            </a:r>
            <a:r>
              <a:rPr lang="en-US" dirty="0" err="1" smtClean="0"/>
              <a:t>cvi</a:t>
            </a:r>
            <a:r>
              <a:rPr lang="cs-CZ" dirty="0" smtClean="0"/>
              <a:t>čí</a:t>
            </a:r>
            <a:r>
              <a:rPr lang="en-US" dirty="0" smtClean="0"/>
              <a:t>c</a:t>
            </a:r>
            <a:r>
              <a:rPr lang="cs-CZ" dirty="0" smtClean="0"/>
              <a:t>í</a:t>
            </a:r>
            <a:r>
              <a:rPr lang="en-US" dirty="0" err="1" smtClean="0"/>
              <a:t>ch</a:t>
            </a:r>
            <a:r>
              <a:rPr lang="en-US" dirty="0" smtClean="0"/>
              <a:t> ob</a:t>
            </a:r>
            <a:r>
              <a:rPr lang="cs-CZ" dirty="0" smtClean="0"/>
              <a:t>č</a:t>
            </a:r>
            <a:r>
              <a:rPr lang="en-US" dirty="0" smtClean="0"/>
              <a:t>as </a:t>
            </a:r>
            <a:r>
              <a:rPr lang="en-US" dirty="0" err="1" smtClean="0"/>
              <a:t>pokulh</a:t>
            </a:r>
            <a:r>
              <a:rPr lang="cs-CZ" dirty="0" smtClean="0"/>
              <a:t>á</a:t>
            </a:r>
            <a:r>
              <a:rPr lang="en-US" dirty="0" smtClean="0"/>
              <a:t>v</a:t>
            </a:r>
            <a:r>
              <a:rPr lang="cs-CZ" dirty="0" smtClean="0"/>
              <a:t>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   </a:t>
            </a:r>
            <a:r>
              <a:rPr lang="en-US" dirty="0" smtClean="0"/>
              <a:t>(Please</a:t>
            </a:r>
            <a:r>
              <a:rPr lang="en-US" dirty="0"/>
              <a:t>, be more specific!)</a:t>
            </a:r>
          </a:p>
          <a:p>
            <a:r>
              <a:rPr lang="en-US" dirty="0" smtClean="0"/>
              <a:t>PSI </a:t>
            </a:r>
            <a:r>
              <a:rPr lang="en-US" dirty="0"/>
              <a:t>(</a:t>
            </a:r>
            <a:r>
              <a:rPr lang="en-US" dirty="0" err="1"/>
              <a:t>Nentvich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způsob výuky </a:t>
            </a:r>
            <a:r>
              <a:rPr lang="cs-CZ" dirty="0"/>
              <a:t>JAG ... mohl by to byt </a:t>
            </a:r>
            <a:r>
              <a:rPr lang="cs-CZ" dirty="0" smtClean="0"/>
              <a:t>pěkný programovací předmět</a:t>
            </a:r>
            <a:endParaRPr lang="cs-CZ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? </a:t>
            </a:r>
            <a:r>
              <a:rPr lang="en-US" dirty="0" err="1"/>
              <a:t>skripta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 smtClean="0"/>
              <a:t>ps</a:t>
            </a:r>
            <a:r>
              <a:rPr lang="cs-CZ" dirty="0" smtClean="0"/>
              <a:t>á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/>
              <a:t>"</a:t>
            </a:r>
            <a:r>
              <a:rPr lang="en-US" dirty="0" err="1" smtClean="0"/>
              <a:t>Matfyz</a:t>
            </a:r>
            <a:r>
              <a:rPr lang="cs-CZ" dirty="0" err="1" smtClean="0"/>
              <a:t>áč</a:t>
            </a:r>
            <a:r>
              <a:rPr lang="en-US" dirty="0" err="1" smtClean="0"/>
              <a:t>tinou</a:t>
            </a:r>
            <a:r>
              <a:rPr lang="en-US" dirty="0"/>
              <a:t>", </a:t>
            </a:r>
            <a:r>
              <a:rPr lang="en-US" dirty="0" err="1" smtClean="0"/>
              <a:t>kter</a:t>
            </a:r>
            <a:r>
              <a:rPr lang="cs-CZ" dirty="0" smtClean="0"/>
              <a:t>á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nepochopiteln</a:t>
            </a:r>
            <a:r>
              <a:rPr lang="cs-CZ" dirty="0" smtClean="0"/>
              <a:t>á</a:t>
            </a:r>
            <a:endParaRPr lang="en-US" dirty="0"/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en-US" dirty="0" smtClean="0"/>
              <a:t> </a:t>
            </a:r>
            <a:r>
              <a:rPr lang="en-US" dirty="0"/>
              <a:t>(to </a:t>
            </a:r>
            <a:r>
              <a:rPr lang="en-US" dirty="0" err="1" smtClean="0"/>
              <a:t>nen</a:t>
            </a:r>
            <a:r>
              <a:rPr lang="cs-CZ" dirty="0" smtClean="0"/>
              <a:t>í</a:t>
            </a:r>
            <a:r>
              <a:rPr lang="en-US" dirty="0" smtClean="0"/>
              <a:t> v</a:t>
            </a:r>
            <a:r>
              <a:rPr lang="cs-CZ" dirty="0" err="1" smtClean="0"/>
              <a:t>áš</a:t>
            </a:r>
            <a:r>
              <a:rPr lang="en-US" dirty="0" smtClean="0"/>
              <a:t> </a:t>
            </a:r>
            <a:r>
              <a:rPr lang="en-US" dirty="0" smtClean="0"/>
              <a:t>job</a:t>
            </a:r>
            <a:r>
              <a:rPr lang="cs-CZ" dirty="0" smtClean="0"/>
              <a:t>  ??</a:t>
            </a:r>
            <a:r>
              <a:rPr lang="en-US" dirty="0" smtClean="0"/>
              <a:t>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42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návaznost </a:t>
            </a:r>
            <a:r>
              <a:rPr lang="cs-CZ" sz="2800" dirty="0"/>
              <a:t>na </a:t>
            </a:r>
            <a:r>
              <a:rPr lang="cs-CZ" sz="2800" dirty="0" smtClean="0"/>
              <a:t>cvičení </a:t>
            </a:r>
            <a:r>
              <a:rPr lang="cs-CZ" sz="2800" dirty="0"/>
              <a:t>PSI, OSS, </a:t>
            </a:r>
            <a:r>
              <a:rPr lang="cs-CZ" sz="2800" dirty="0" smtClean="0"/>
              <a:t>SPS   </a:t>
            </a:r>
            <a:r>
              <a:rPr lang="cs-CZ" sz="2800" i="1" dirty="0" smtClean="0"/>
              <a:t>…. toto budeme řešit</a:t>
            </a:r>
            <a:endParaRPr lang="cs-CZ" sz="2800" dirty="0"/>
          </a:p>
          <a:p>
            <a:r>
              <a:rPr lang="cs-CZ" sz="2800" dirty="0" smtClean="0"/>
              <a:t>NUM - k čemu je to nám</a:t>
            </a:r>
            <a:r>
              <a:rPr lang="cs-CZ" sz="2800" dirty="0"/>
              <a:t>, </a:t>
            </a:r>
            <a:r>
              <a:rPr lang="cs-CZ" sz="2800" dirty="0" smtClean="0"/>
              <a:t>informatikům</a:t>
            </a:r>
            <a:r>
              <a:rPr lang="cs-CZ" sz="2800" dirty="0"/>
              <a:t>? </a:t>
            </a:r>
            <a:r>
              <a:rPr lang="cs-CZ" sz="2800" dirty="0" smtClean="0"/>
              <a:t>Alespoň </a:t>
            </a:r>
            <a:r>
              <a:rPr lang="cs-CZ" sz="2800" dirty="0"/>
              <a:t>tu je ACM </a:t>
            </a:r>
            <a:r>
              <a:rPr lang="cs-CZ" sz="2800" dirty="0" smtClean="0"/>
              <a:t>seminář</a:t>
            </a:r>
            <a:endParaRPr lang="cs-CZ" sz="2800" dirty="0"/>
          </a:p>
          <a:p>
            <a:r>
              <a:rPr lang="cs-CZ" sz="2800" dirty="0" smtClean="0"/>
              <a:t>OSS </a:t>
            </a:r>
            <a:r>
              <a:rPr lang="cs-CZ" sz="2800" dirty="0" smtClean="0"/>
              <a:t>není relevantní? </a:t>
            </a:r>
            <a:r>
              <a:rPr lang="cs-CZ" sz="2800" dirty="0" err="1"/>
              <a:t>Bash</a:t>
            </a:r>
            <a:r>
              <a:rPr lang="cs-CZ" sz="2800" dirty="0" smtClean="0"/>
              <a:t>?? …. </a:t>
            </a:r>
            <a:r>
              <a:rPr lang="cs-CZ" sz="2800" i="1" dirty="0" smtClean="0"/>
              <a:t>o </a:t>
            </a:r>
            <a:r>
              <a:rPr lang="cs-CZ" sz="2800" i="1" dirty="0" err="1" smtClean="0"/>
              <a:t>bash</a:t>
            </a:r>
            <a:r>
              <a:rPr lang="cs-CZ" sz="2800" i="1" dirty="0" smtClean="0"/>
              <a:t>-i budeme diskutovat s garantem předmětu</a:t>
            </a:r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 smtClean="0"/>
              <a:t> MOODLE  … </a:t>
            </a:r>
            <a:r>
              <a:rPr lang="cs-CZ" sz="2800" i="1" dirty="0" smtClean="0"/>
              <a:t>snažíme se sjednotit na jedné („nejlepší“) aplikaci pro podporu studia</a:t>
            </a:r>
            <a:endParaRPr lang="cs-CZ" sz="2800" dirty="0"/>
          </a:p>
          <a:p>
            <a:r>
              <a:rPr lang="cs-CZ" sz="2800" dirty="0" smtClean="0"/>
              <a:t> </a:t>
            </a:r>
            <a:r>
              <a:rPr lang="cs-CZ" sz="2800" dirty="0" smtClean="0"/>
              <a:t>víc </a:t>
            </a:r>
            <a:r>
              <a:rPr lang="cs-CZ" sz="2800" dirty="0" err="1" smtClean="0"/>
              <a:t>minorů</a:t>
            </a:r>
            <a:r>
              <a:rPr lang="cs-CZ" sz="2800" dirty="0" smtClean="0"/>
              <a:t> </a:t>
            </a:r>
            <a:r>
              <a:rPr lang="cs-CZ" sz="2800" dirty="0" smtClean="0"/>
              <a:t>…. v Bc. </a:t>
            </a:r>
            <a:r>
              <a:rPr lang="cs-CZ" sz="2800" i="1" dirty="0" smtClean="0"/>
              <a:t>je nově matematika, </a:t>
            </a:r>
            <a:r>
              <a:rPr lang="cs-CZ" sz="2800" i="1" dirty="0" smtClean="0"/>
              <a:t>není až tolik volitelných předmětů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842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Informovanost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/>
          </a:bodyPr>
          <a:lstStyle/>
          <a:p>
            <a:r>
              <a:rPr lang="cs-CZ" sz="2800" dirty="0"/>
              <a:t> </a:t>
            </a:r>
            <a:r>
              <a:rPr lang="cs-CZ" sz="2800" dirty="0" smtClean="0"/>
              <a:t>lichý /sudý týden</a:t>
            </a:r>
            <a:r>
              <a:rPr lang="cs-CZ" sz="2800" dirty="0"/>
              <a:t>, </a:t>
            </a:r>
            <a:r>
              <a:rPr lang="cs-CZ" sz="2800" dirty="0" smtClean="0"/>
              <a:t>číslo</a:t>
            </a:r>
            <a:r>
              <a:rPr lang="cs-CZ" sz="2800" dirty="0"/>
              <a:t>, </a:t>
            </a:r>
            <a:r>
              <a:rPr lang="cs-CZ" sz="2800" dirty="0" smtClean="0"/>
              <a:t>kalendář </a:t>
            </a:r>
            <a:r>
              <a:rPr lang="cs-CZ" sz="2800" dirty="0"/>
              <a:t>(co kdy </a:t>
            </a:r>
            <a:r>
              <a:rPr lang="cs-CZ" sz="2800" dirty="0" smtClean="0"/>
              <a:t>dělat</a:t>
            </a:r>
            <a:r>
              <a:rPr lang="cs-CZ" sz="2800" dirty="0"/>
              <a:t>) -&gt; </a:t>
            </a:r>
            <a:r>
              <a:rPr lang="cs-CZ" sz="2800" dirty="0" smtClean="0"/>
              <a:t>sdílený kalendář</a:t>
            </a:r>
            <a:endParaRPr lang="cs-CZ" sz="2800" dirty="0"/>
          </a:p>
          <a:p>
            <a:endParaRPr lang="cs-CZ" sz="2800" dirty="0"/>
          </a:p>
          <a:p>
            <a:r>
              <a:rPr lang="cs-CZ" sz="2800" dirty="0" smtClean="0"/>
              <a:t>Podobnou </a:t>
            </a:r>
            <a:r>
              <a:rPr lang="cs-CZ" sz="2800" dirty="0"/>
              <a:t>otázku </a:t>
            </a:r>
            <a:r>
              <a:rPr lang="cs-CZ" sz="2800" dirty="0" smtClean="0"/>
              <a:t>již </a:t>
            </a:r>
            <a:r>
              <a:rPr lang="cs-CZ" sz="2800" dirty="0"/>
              <a:t>v </a:t>
            </a:r>
            <a:r>
              <a:rPr lang="cs-CZ" sz="2800" dirty="0" smtClean="0"/>
              <a:t>anketě </a:t>
            </a:r>
            <a:r>
              <a:rPr lang="cs-CZ" sz="2800" dirty="0"/>
              <a:t>vidím </a:t>
            </a:r>
            <a:r>
              <a:rPr lang="cs-CZ" sz="2800" dirty="0" smtClean="0"/>
              <a:t>nejméně </a:t>
            </a:r>
            <a:r>
              <a:rPr lang="cs-CZ" sz="2800" dirty="0"/>
              <a:t>podruhé (tj. byla i </a:t>
            </a:r>
            <a:r>
              <a:rPr lang="cs-CZ" sz="2800" dirty="0" smtClean="0"/>
              <a:t>v minulé anketě). </a:t>
            </a:r>
            <a:r>
              <a:rPr lang="cs-CZ" sz="2800" dirty="0"/>
              <a:t>Rád bych se </a:t>
            </a:r>
            <a:r>
              <a:rPr lang="cs-CZ" sz="2800" dirty="0" smtClean="0"/>
              <a:t>dozvěděl</a:t>
            </a:r>
            <a:r>
              <a:rPr lang="cs-CZ" sz="2800" dirty="0"/>
              <a:t>, jestli se </a:t>
            </a:r>
            <a:r>
              <a:rPr lang="cs-CZ" sz="2800" dirty="0" smtClean="0"/>
              <a:t>skutečně nějaká  informační služba </a:t>
            </a:r>
            <a:r>
              <a:rPr lang="cs-CZ" sz="2800" dirty="0"/>
              <a:t>chystá, ...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842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… </a:t>
            </a:r>
            <a:r>
              <a:rPr lang="cs-CZ" i="1" dirty="0" smtClean="0"/>
              <a:t>opravdu hodně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112" y="1752599"/>
            <a:ext cx="22425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16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18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22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25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25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32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4520"/>
            <a:ext cx="22425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cs-CZ" dirty="0" smtClean="0"/>
              <a:t>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</a:t>
            </a:r>
          </a:p>
          <a:p>
            <a:pPr marL="0" indent="0">
              <a:buNone/>
            </a:pPr>
            <a:r>
              <a:rPr lang="cs-CZ" dirty="0" smtClean="0"/>
              <a:t>6</a:t>
            </a:r>
            <a:endParaRPr lang="en-US" dirty="0" smtClean="0"/>
          </a:p>
          <a:p>
            <a:pPr marL="0" indent="0">
              <a:buNone/>
            </a:pPr>
            <a:r>
              <a:rPr lang="cs-CZ" dirty="0"/>
              <a:t>10</a:t>
            </a:r>
          </a:p>
          <a:p>
            <a:pPr marL="0" indent="0">
              <a:buNone/>
            </a:pPr>
            <a:r>
              <a:rPr lang="cs-CZ" dirty="0"/>
              <a:t>10</a:t>
            </a:r>
          </a:p>
          <a:p>
            <a:pPr marL="0" indent="0">
              <a:buNone/>
            </a:pPr>
            <a:r>
              <a:rPr lang="cs-CZ" dirty="0"/>
              <a:t>10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704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Volitelné předměty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EPD (Ekonomika v </a:t>
            </a:r>
            <a:r>
              <a:rPr lang="cs-CZ" dirty="0" smtClean="0"/>
              <a:t>podnikání) </a:t>
            </a:r>
            <a:endParaRPr lang="cs-CZ" dirty="0"/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přednášky </a:t>
            </a:r>
            <a:r>
              <a:rPr lang="cs-CZ" dirty="0"/>
              <a:t>+</a:t>
            </a:r>
          </a:p>
          <a:p>
            <a:pPr lvl="1"/>
            <a:r>
              <a:rPr lang="cs-CZ" dirty="0"/>
              <a:t>   </a:t>
            </a:r>
            <a:r>
              <a:rPr lang="cs-CZ" dirty="0" smtClean="0"/>
              <a:t>cvičení   </a:t>
            </a:r>
            <a:r>
              <a:rPr lang="cs-CZ" dirty="0"/>
              <a:t>-- (</a:t>
            </a:r>
            <a:r>
              <a:rPr lang="cs-CZ" dirty="0" err="1"/>
              <a:t>Karajica</a:t>
            </a:r>
            <a:r>
              <a:rPr lang="cs-CZ" dirty="0"/>
              <a:t>)</a:t>
            </a:r>
          </a:p>
          <a:p>
            <a:r>
              <a:rPr lang="cs-CZ" dirty="0"/>
              <a:t>Filozofie I:   -</a:t>
            </a:r>
          </a:p>
          <a:p>
            <a:r>
              <a:rPr lang="cs-CZ" dirty="0"/>
              <a:t>PAP </a:t>
            </a:r>
            <a:r>
              <a:rPr lang="cs-CZ" dirty="0" smtClean="0"/>
              <a:t>(</a:t>
            </a:r>
            <a:r>
              <a:rPr lang="cs-CZ" dirty="0" err="1"/>
              <a:t>Š</a:t>
            </a:r>
            <a:r>
              <a:rPr lang="cs-CZ" dirty="0" err="1" smtClean="0"/>
              <a:t>ejnost</a:t>
            </a:r>
            <a:r>
              <a:rPr lang="cs-CZ" dirty="0"/>
              <a:t>): -</a:t>
            </a:r>
          </a:p>
          <a:p>
            <a:r>
              <a:rPr lang="cs-CZ" dirty="0" smtClean="0"/>
              <a:t>Němčina</a:t>
            </a:r>
            <a:r>
              <a:rPr lang="cs-CZ" dirty="0"/>
              <a:t>:    </a:t>
            </a:r>
            <a:r>
              <a:rPr lang="cs-CZ" dirty="0" smtClean="0"/>
              <a:t>- </a:t>
            </a:r>
            <a:r>
              <a:rPr lang="cs-CZ" dirty="0" smtClean="0"/>
              <a:t>velký </a:t>
            </a:r>
            <a:r>
              <a:rPr lang="cs-CZ" dirty="0"/>
              <a:t>rozsah kvality v </a:t>
            </a:r>
            <a:r>
              <a:rPr lang="cs-CZ" dirty="0" smtClean="0"/>
              <a:t>jedné třídě!</a:t>
            </a:r>
            <a:endParaRPr lang="cs-CZ" dirty="0"/>
          </a:p>
          <a:p>
            <a:r>
              <a:rPr lang="cs-CZ" dirty="0" smtClean="0"/>
              <a:t>Prezentační dovednosti</a:t>
            </a:r>
            <a:r>
              <a:rPr lang="cs-CZ" dirty="0"/>
              <a:t>: </a:t>
            </a:r>
            <a:r>
              <a:rPr lang="cs-CZ" dirty="0" smtClean="0"/>
              <a:t> --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07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ro</a:t>
            </a:r>
            <a:r>
              <a:rPr lang="cs-CZ" dirty="0" err="1" smtClean="0"/>
              <a:t>čník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39" y="1556792"/>
            <a:ext cx="8892449" cy="308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02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8686800" cy="725470"/>
          </a:xfrm>
        </p:spPr>
        <p:txBody>
          <a:bodyPr>
            <a:noAutofit/>
          </a:bodyPr>
          <a:lstStyle/>
          <a:p>
            <a:r>
              <a:rPr lang="en-US" sz="6000" dirty="0" smtClean="0"/>
              <a:t>1. </a:t>
            </a:r>
            <a:r>
              <a:rPr lang="cs-CZ" sz="6000" dirty="0" smtClean="0"/>
              <a:t>Ročník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 </a:t>
            </a:r>
            <a:r>
              <a:rPr lang="pl-PL" sz="2800" dirty="0"/>
              <a:t>na FJFI bych </a:t>
            </a:r>
            <a:r>
              <a:rPr lang="pl-PL" sz="2800" dirty="0" smtClean="0"/>
              <a:t>travil </a:t>
            </a:r>
            <a:r>
              <a:rPr lang="pl-PL" sz="2800" dirty="0"/>
              <a:t>mnohem vice casu (</a:t>
            </a:r>
            <a:r>
              <a:rPr lang="pl-PL" sz="2800" i="1" dirty="0"/>
              <a:t>jak to </a:t>
            </a:r>
            <a:r>
              <a:rPr lang="pl-PL" sz="2800" i="1" dirty="0" smtClean="0"/>
              <a:t>víte</a:t>
            </a:r>
            <a:r>
              <a:rPr lang="pl-PL" sz="2800" dirty="0" smtClean="0"/>
              <a:t>?)</a:t>
            </a:r>
            <a:endParaRPr lang="pl-PL" sz="2800" dirty="0"/>
          </a:p>
          <a:p>
            <a:r>
              <a:rPr lang="pl-PL" sz="2800" dirty="0" smtClean="0"/>
              <a:t>dobra </a:t>
            </a:r>
            <a:r>
              <a:rPr lang="pl-PL" sz="2800" dirty="0"/>
              <a:t>pracovni moralka ostatnich studentu</a:t>
            </a:r>
          </a:p>
          <a:p>
            <a:endParaRPr lang="pl-PL" sz="2800" dirty="0" smtClean="0"/>
          </a:p>
          <a:p>
            <a:endParaRPr lang="pl-PL" sz="2800" dirty="0"/>
          </a:p>
          <a:p>
            <a:r>
              <a:rPr lang="pl-PL" sz="2800" dirty="0" smtClean="0"/>
              <a:t> </a:t>
            </a:r>
            <a:r>
              <a:rPr lang="pl-PL" sz="2800" dirty="0"/>
              <a:t>RPH </a:t>
            </a:r>
            <a:r>
              <a:rPr lang="pl-PL" sz="2800" dirty="0" smtClean="0"/>
              <a:t>mnohokrát</a:t>
            </a:r>
            <a:r>
              <a:rPr lang="pl-PL" sz="2800" dirty="0"/>
              <a:t>, skoro </a:t>
            </a:r>
            <a:r>
              <a:rPr lang="pl-PL" sz="2800" dirty="0" smtClean="0"/>
              <a:t>všichni</a:t>
            </a:r>
            <a:endParaRPr lang="pl-PL" sz="2800" dirty="0"/>
          </a:p>
          <a:p>
            <a:pPr marL="457200" lvl="1" indent="0">
              <a:buNone/>
            </a:pPr>
            <a:r>
              <a:rPr lang="pl-PL" sz="2400" dirty="0" smtClean="0"/>
              <a:t> </a:t>
            </a:r>
            <a:r>
              <a:rPr lang="pl-PL" sz="2400" dirty="0"/>
              <a:t>ale: </a:t>
            </a:r>
            <a:r>
              <a:rPr lang="pl-PL" sz="2400" dirty="0" smtClean="0"/>
              <a:t>někdy týmový/někdy </a:t>
            </a:r>
            <a:r>
              <a:rPr lang="pl-PL" sz="2400" dirty="0"/>
              <a:t>ne </a:t>
            </a:r>
            <a:r>
              <a:rPr lang="pl-PL" sz="2400" dirty="0" smtClean="0"/>
              <a:t>soutěž </a:t>
            </a:r>
            <a:r>
              <a:rPr lang="pl-PL" sz="2400" dirty="0"/>
              <a:t>(aby spolupracovali)</a:t>
            </a:r>
          </a:p>
          <a:p>
            <a:r>
              <a:rPr lang="pl-PL" sz="2800" dirty="0" smtClean="0"/>
              <a:t> </a:t>
            </a:r>
            <a:r>
              <a:rPr lang="pl-PL" sz="2800" dirty="0"/>
              <a:t>Habala </a:t>
            </a:r>
            <a:r>
              <a:rPr lang="pl-PL" sz="2800" dirty="0" smtClean="0"/>
              <a:t>mnohokrát</a:t>
            </a:r>
            <a:endParaRPr lang="pl-PL" sz="2800" dirty="0"/>
          </a:p>
          <a:p>
            <a:r>
              <a:rPr lang="pl-PL" sz="2800" dirty="0" smtClean="0"/>
              <a:t> </a:t>
            </a:r>
            <a:r>
              <a:rPr lang="pl-PL" sz="2800" dirty="0" smtClean="0"/>
              <a:t>reklamní </a:t>
            </a:r>
            <a:r>
              <a:rPr lang="pl-PL" sz="2800" dirty="0"/>
              <a:t>propiska se </a:t>
            </a:r>
            <a:r>
              <a:rPr lang="pl-PL" sz="2800" dirty="0" smtClean="0"/>
              <a:t>líbí </a:t>
            </a:r>
            <a:r>
              <a:rPr lang="pl-PL" sz="2800" dirty="0" smtClean="0"/>
              <a:t>(</a:t>
            </a:r>
            <a:r>
              <a:rPr lang="pl-PL" sz="2800" i="1" dirty="0" smtClean="0"/>
              <a:t>musíme jich dávat v</a:t>
            </a:r>
            <a:r>
              <a:rPr lang="cs-CZ" sz="2800" i="1" dirty="0" smtClean="0"/>
              <a:t>í</a:t>
            </a:r>
            <a:r>
              <a:rPr lang="pl-PL" sz="2800" i="1" dirty="0" smtClean="0"/>
              <a:t>c </a:t>
            </a:r>
            <a:r>
              <a:rPr lang="en-US" sz="2800" i="1" dirty="0" smtClean="0">
                <a:sym typeface="Wingdings" pitchFamily="2" charset="2"/>
              </a:rPr>
              <a:t></a:t>
            </a:r>
            <a:r>
              <a:rPr lang="pl-PL" sz="2800" dirty="0" smtClean="0"/>
              <a:t>)</a:t>
            </a:r>
            <a:endParaRPr lang="pl-PL" sz="2800" dirty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69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722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</a:t>
            </a:r>
            <a:r>
              <a:rPr lang="cs-CZ" dirty="0" smtClean="0"/>
              <a:t>ů</a:t>
            </a:r>
            <a:r>
              <a:rPr lang="en-US" dirty="0" err="1" smtClean="0"/>
              <a:t>znorodost</a:t>
            </a:r>
            <a:r>
              <a:rPr lang="en-US" dirty="0" smtClean="0"/>
              <a:t> </a:t>
            </a:r>
            <a:r>
              <a:rPr lang="en-US" dirty="0" err="1" smtClean="0"/>
              <a:t>informa</a:t>
            </a:r>
            <a:r>
              <a:rPr lang="cs-CZ" dirty="0" err="1" smtClean="0"/>
              <a:t>čních</a:t>
            </a:r>
            <a:r>
              <a:rPr lang="en-US" dirty="0" smtClean="0"/>
              <a:t> </a:t>
            </a:r>
            <a:r>
              <a:rPr lang="en-US" dirty="0" err="1" smtClean="0"/>
              <a:t>syst</a:t>
            </a:r>
            <a:r>
              <a:rPr lang="cs-CZ" dirty="0" smtClean="0"/>
              <a:t>é</a:t>
            </a:r>
            <a:r>
              <a:rPr lang="en-US" dirty="0" smtClean="0"/>
              <a:t>m</a:t>
            </a:r>
            <a:r>
              <a:rPr lang="cs-CZ" dirty="0" smtClean="0"/>
              <a:t>ů</a:t>
            </a:r>
            <a:r>
              <a:rPr lang="en-US" dirty="0" smtClean="0"/>
              <a:t>, </a:t>
            </a:r>
            <a:r>
              <a:rPr lang="en-US" dirty="0" err="1" smtClean="0"/>
              <a:t>odevzd</a:t>
            </a:r>
            <a:r>
              <a:rPr lang="cs-CZ" dirty="0" smtClean="0"/>
              <a:t>á</a:t>
            </a:r>
            <a:r>
              <a:rPr lang="en-US" dirty="0" err="1" smtClean="0"/>
              <a:t>vac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syst</a:t>
            </a:r>
            <a:r>
              <a:rPr lang="cs-CZ" dirty="0" smtClean="0"/>
              <a:t>é</a:t>
            </a:r>
            <a:r>
              <a:rPr lang="en-US" dirty="0" smtClean="0"/>
              <a:t>my</a:t>
            </a:r>
            <a:r>
              <a:rPr lang="en-US" dirty="0"/>
              <a:t>!</a:t>
            </a:r>
          </a:p>
          <a:p>
            <a:r>
              <a:rPr lang="cs-CZ" dirty="0" smtClean="0"/>
              <a:t>č</a:t>
            </a:r>
            <a:r>
              <a:rPr lang="en-US" dirty="0" err="1" smtClean="0"/>
              <a:t>asov</a:t>
            </a:r>
            <a:r>
              <a:rPr lang="cs-CZ" dirty="0" smtClean="0"/>
              <a:t>ý</a:t>
            </a:r>
            <a:r>
              <a:rPr lang="en-US" dirty="0" smtClean="0"/>
              <a:t> p</a:t>
            </a:r>
            <a:r>
              <a:rPr lang="cs-CZ" dirty="0" smtClean="0"/>
              <a:t>ř</a:t>
            </a:r>
            <a:r>
              <a:rPr lang="en-US" dirty="0" err="1" smtClean="0"/>
              <a:t>ekryv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edm</a:t>
            </a:r>
            <a:r>
              <a:rPr lang="cs-CZ" dirty="0" smtClean="0"/>
              <a:t>ě</a:t>
            </a:r>
            <a:r>
              <a:rPr lang="en-US" dirty="0" smtClean="0"/>
              <a:t>tem </a:t>
            </a:r>
            <a:r>
              <a:rPr lang="en-US" dirty="0" err="1"/>
              <a:t>Roboti</a:t>
            </a:r>
            <a:endParaRPr lang="en-US" dirty="0"/>
          </a:p>
          <a:p>
            <a:r>
              <a:rPr lang="en-US" dirty="0" err="1" smtClean="0"/>
              <a:t>odevzd</a:t>
            </a:r>
            <a:r>
              <a:rPr lang="cs-CZ" dirty="0" err="1" smtClean="0"/>
              <a:t>ávací</a:t>
            </a:r>
            <a:r>
              <a:rPr lang="en-US" dirty="0" smtClean="0"/>
              <a:t> </a:t>
            </a:r>
            <a:r>
              <a:rPr lang="en-US" dirty="0" err="1" smtClean="0"/>
              <a:t>syst</a:t>
            </a:r>
            <a:r>
              <a:rPr lang="cs-CZ" dirty="0" smtClean="0"/>
              <a:t>é</a:t>
            </a:r>
            <a:r>
              <a:rPr lang="en-US" dirty="0" smtClean="0"/>
              <a:t>m </a:t>
            </a:r>
            <a:r>
              <a:rPr lang="en-US" dirty="0"/>
              <a:t>PR1 </a:t>
            </a:r>
            <a:r>
              <a:rPr lang="en-US" dirty="0" smtClean="0"/>
              <a:t>v</a:t>
            </a:r>
            <a:r>
              <a:rPr lang="cs-CZ" dirty="0" smtClean="0"/>
              <a:t>í</a:t>
            </a:r>
            <a:r>
              <a:rPr lang="en-US" dirty="0" err="1" smtClean="0"/>
              <a:t>cekr</a:t>
            </a:r>
            <a:r>
              <a:rPr lang="cs-CZ" dirty="0" smtClean="0"/>
              <a:t>á</a:t>
            </a:r>
            <a:r>
              <a:rPr lang="en-US" dirty="0" smtClean="0"/>
              <a:t>t </a:t>
            </a:r>
            <a:r>
              <a:rPr lang="en-US" dirty="0"/>
              <a:t>(</a:t>
            </a:r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MFF, </a:t>
            </a:r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cs-CZ" dirty="0" smtClean="0"/>
              <a:t>prý </a:t>
            </a:r>
            <a:r>
              <a:rPr lang="en-US" dirty="0" err="1" smtClean="0"/>
              <a:t>lep</a:t>
            </a:r>
            <a:r>
              <a:rPr lang="cs-CZ" dirty="0" err="1" smtClean="0"/>
              <a:t>ší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-</a:t>
            </a:r>
            <a:r>
              <a:rPr lang="cs-CZ" dirty="0" smtClean="0"/>
              <a:t>P</a:t>
            </a:r>
            <a:r>
              <a:rPr lang="en-US" dirty="0" smtClean="0"/>
              <a:t>R1  </a:t>
            </a:r>
            <a:r>
              <a:rPr lang="en-US" dirty="0"/>
              <a:t>- </a:t>
            </a:r>
            <a:r>
              <a:rPr lang="en-US" dirty="0" err="1" smtClean="0"/>
              <a:t>stroh</a:t>
            </a:r>
            <a:r>
              <a:rPr lang="cs-CZ" dirty="0" smtClean="0"/>
              <a:t>é</a:t>
            </a:r>
            <a:r>
              <a:rPr lang="en-US" dirty="0" smtClean="0"/>
              <a:t>, </a:t>
            </a:r>
            <a:r>
              <a:rPr lang="en-US" dirty="0" err="1" smtClean="0"/>
              <a:t>nevyv</a:t>
            </a:r>
            <a:r>
              <a:rPr lang="cs-CZ" dirty="0" err="1" smtClean="0"/>
              <a:t>áž</a:t>
            </a:r>
            <a:r>
              <a:rPr lang="en-US" dirty="0" err="1" smtClean="0"/>
              <a:t>enost</a:t>
            </a:r>
            <a:r>
              <a:rPr lang="en-US" dirty="0" smtClean="0"/>
              <a:t> </a:t>
            </a:r>
            <a:r>
              <a:rPr lang="en-US" dirty="0"/>
              <a:t>s RPH</a:t>
            </a:r>
          </a:p>
          <a:p>
            <a:r>
              <a:rPr lang="en-US" dirty="0"/>
              <a:t> </a:t>
            </a:r>
            <a:r>
              <a:rPr lang="en-US" dirty="0" err="1" smtClean="0"/>
              <a:t>Da</a:t>
            </a:r>
            <a:r>
              <a:rPr lang="cs-CZ" dirty="0" err="1" smtClean="0"/>
              <a:t>lší</a:t>
            </a:r>
            <a:r>
              <a:rPr lang="en-US" dirty="0" smtClean="0"/>
              <a:t> v</a:t>
            </a:r>
            <a:r>
              <a:rPr lang="cs-CZ" dirty="0" smtClean="0"/>
              <a:t>ě</a:t>
            </a:r>
            <a:r>
              <a:rPr lang="en-US" dirty="0" err="1" smtClean="0"/>
              <a:t>cí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zadání</a:t>
            </a:r>
            <a:r>
              <a:rPr lang="en-US" dirty="0"/>
              <a:t> </a:t>
            </a:r>
            <a:r>
              <a:rPr lang="en-US" dirty="0" err="1"/>
              <a:t>úloh</a:t>
            </a:r>
            <a:r>
              <a:rPr lang="en-US" dirty="0"/>
              <a:t> z </a:t>
            </a:r>
            <a:r>
              <a:rPr lang="en-US" dirty="0" err="1"/>
              <a:t>programování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RPH, </a:t>
            </a:r>
            <a:r>
              <a:rPr lang="en-US" dirty="0" smtClean="0"/>
              <a:t>n</a:t>
            </a:r>
            <a:r>
              <a:rPr lang="cs-CZ" dirty="0" smtClean="0"/>
              <a:t>ě</a:t>
            </a:r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opravdu</a:t>
            </a:r>
            <a:r>
              <a:rPr lang="en-US" dirty="0"/>
              <a:t> </a:t>
            </a:r>
            <a:r>
              <a:rPr lang="en-US" dirty="0" err="1" smtClean="0"/>
              <a:t>nesrozumitelné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cs-CZ" dirty="0" smtClean="0"/>
              <a:t>č</a:t>
            </a:r>
            <a:r>
              <a:rPr lang="en-US" dirty="0" err="1" smtClean="0"/>
              <a:t>lov</a:t>
            </a:r>
            <a:r>
              <a:rPr lang="cs-CZ" dirty="0" smtClean="0"/>
              <a:t>ě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/>
              <a:t>trvá</a:t>
            </a:r>
            <a:r>
              <a:rPr lang="en-US" dirty="0"/>
              <a:t> </a:t>
            </a:r>
            <a:r>
              <a:rPr lang="en-US" dirty="0" err="1" smtClean="0"/>
              <a:t>tro</a:t>
            </a:r>
            <a:r>
              <a:rPr lang="cs-CZ" dirty="0" smtClean="0"/>
              <a:t>š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/>
              <a:t>déle</a:t>
            </a:r>
            <a:r>
              <a:rPr lang="en-US" dirty="0"/>
              <a:t>, </a:t>
            </a:r>
            <a:r>
              <a:rPr lang="en-US" dirty="0" smtClean="0"/>
              <a:t>ne</a:t>
            </a:r>
            <a:r>
              <a:rPr lang="cs-CZ" dirty="0" smtClean="0"/>
              <a:t>ž</a:t>
            </a:r>
            <a:r>
              <a:rPr lang="en-US" dirty="0" smtClean="0"/>
              <a:t> </a:t>
            </a:r>
            <a:r>
              <a:rPr lang="en-US" dirty="0" err="1"/>
              <a:t>zjistí</a:t>
            </a:r>
            <a:r>
              <a:rPr lang="en-US" dirty="0"/>
              <a:t>, </a:t>
            </a:r>
            <a:r>
              <a:rPr lang="en-US" dirty="0" smtClean="0"/>
              <a:t>co  </a:t>
            </a:r>
            <a:r>
              <a:rPr lang="en-US" dirty="0"/>
              <a:t>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n</a:t>
            </a:r>
            <a:r>
              <a:rPr lang="cs-CZ" dirty="0" smtClean="0"/>
              <a:t>ě</a:t>
            </a:r>
            <a:r>
              <a:rPr lang="en-US" dirty="0" smtClean="0"/>
              <a:t>m </a:t>
            </a:r>
            <a:r>
              <a:rPr lang="en-US" dirty="0" err="1"/>
              <a:t>chce</a:t>
            </a:r>
            <a:r>
              <a:rPr lang="en-US" i="1" dirty="0"/>
              <a:t>.   </a:t>
            </a:r>
            <a:r>
              <a:rPr lang="en-US" i="1" dirty="0" smtClean="0"/>
              <a:t>A</a:t>
            </a:r>
            <a:r>
              <a:rPr lang="en-US" i="1" dirty="0"/>
              <a:t>: </a:t>
            </a:r>
            <a:r>
              <a:rPr lang="cs-CZ" i="1" dirty="0" smtClean="0"/>
              <a:t>znovu </a:t>
            </a:r>
            <a:r>
              <a:rPr lang="en-US" i="1" dirty="0" err="1" smtClean="0"/>
              <a:t>zkontrolovat</a:t>
            </a:r>
            <a:r>
              <a:rPr lang="en-US" i="1" dirty="0" smtClean="0"/>
              <a:t> </a:t>
            </a:r>
            <a:r>
              <a:rPr lang="en-US" i="1" dirty="0"/>
              <a:t>v </a:t>
            </a:r>
            <a:r>
              <a:rPr lang="en-US" i="1" dirty="0" smtClean="0"/>
              <a:t>r</a:t>
            </a:r>
            <a:r>
              <a:rPr lang="cs-CZ" i="1" dirty="0" smtClean="0"/>
              <a:t>á</a:t>
            </a:r>
            <a:r>
              <a:rPr lang="en-US" i="1" dirty="0" err="1" smtClean="0"/>
              <a:t>mci</a:t>
            </a:r>
            <a:r>
              <a:rPr lang="en-US" i="1" dirty="0" smtClean="0"/>
              <a:t> brig</a:t>
            </a:r>
            <a:r>
              <a:rPr lang="cs-CZ" i="1" dirty="0" smtClean="0"/>
              <a:t>á</a:t>
            </a:r>
            <a:r>
              <a:rPr lang="en-US" i="1" dirty="0" err="1" smtClean="0"/>
              <a:t>dy</a:t>
            </a:r>
            <a:r>
              <a:rPr lang="en-US" i="1" dirty="0" smtClean="0"/>
              <a:t>?</a:t>
            </a:r>
            <a:endParaRPr lang="en-US" dirty="0"/>
          </a:p>
          <a:p>
            <a:r>
              <a:rPr lang="cs-CZ" dirty="0" smtClean="0"/>
              <a:t>Prof. </a:t>
            </a:r>
            <a:r>
              <a:rPr lang="en-US" dirty="0" smtClean="0"/>
              <a:t>Pt</a:t>
            </a:r>
            <a:r>
              <a:rPr lang="cs-CZ" dirty="0" smtClean="0"/>
              <a:t>á</a:t>
            </a:r>
            <a:r>
              <a:rPr lang="en-US" dirty="0" smtClean="0"/>
              <a:t>k </a:t>
            </a:r>
            <a:r>
              <a:rPr lang="en-US" dirty="0"/>
              <a:t>2x</a:t>
            </a:r>
          </a:p>
          <a:p>
            <a:r>
              <a:rPr lang="cs-CZ" dirty="0"/>
              <a:t>B</a:t>
            </a:r>
            <a:r>
              <a:rPr lang="en-US" dirty="0" err="1" smtClean="0"/>
              <a:t>ezpe</a:t>
            </a:r>
            <a:r>
              <a:rPr lang="cs-CZ" dirty="0" smtClean="0"/>
              <a:t>č</a:t>
            </a:r>
            <a:r>
              <a:rPr lang="en-US" dirty="0" err="1" smtClean="0"/>
              <a:t>nost</a:t>
            </a:r>
            <a:r>
              <a:rPr lang="en-US" dirty="0" smtClean="0"/>
              <a:t> v </a:t>
            </a:r>
            <a:r>
              <a:rPr lang="en-US" dirty="0" err="1" smtClean="0"/>
              <a:t>elektrotechnice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/>
              <a:t>ale </a:t>
            </a:r>
            <a:r>
              <a:rPr lang="en-US" i="1" dirty="0" err="1"/>
              <a:t>budete</a:t>
            </a:r>
            <a:r>
              <a:rPr lang="en-US" i="1" dirty="0"/>
              <a:t> </a:t>
            </a:r>
            <a:r>
              <a:rPr lang="en-US" i="1" dirty="0" smtClean="0"/>
              <a:t>m</a:t>
            </a:r>
            <a:r>
              <a:rPr lang="cs-CZ" i="1" dirty="0" smtClean="0"/>
              <a:t>í</a:t>
            </a:r>
            <a:r>
              <a:rPr lang="en-US" i="1" dirty="0" smtClean="0"/>
              <a:t>t </a:t>
            </a:r>
            <a:r>
              <a:rPr lang="en-US" i="1" dirty="0" err="1" smtClean="0"/>
              <a:t>vy</a:t>
            </a:r>
            <a:r>
              <a:rPr lang="cs-CZ" i="1" dirty="0" err="1" smtClean="0"/>
              <a:t>šší</a:t>
            </a:r>
            <a:r>
              <a:rPr lang="en-US" i="1" dirty="0" smtClean="0"/>
              <a:t> </a:t>
            </a:r>
            <a:r>
              <a:rPr lang="en-US" i="1" dirty="0"/>
              <a:t>el. </a:t>
            </a:r>
            <a:r>
              <a:rPr lang="en-US" i="1" dirty="0" err="1" smtClean="0"/>
              <a:t>vzd</a:t>
            </a:r>
            <a:r>
              <a:rPr lang="cs-CZ" i="1" dirty="0" smtClean="0"/>
              <a:t>ě</a:t>
            </a:r>
            <a:r>
              <a:rPr lang="en-US" i="1" dirty="0" smtClean="0"/>
              <a:t>l</a:t>
            </a:r>
            <a:r>
              <a:rPr lang="cs-CZ" i="1" dirty="0" err="1" smtClean="0"/>
              <a:t>ání</a:t>
            </a:r>
            <a:r>
              <a:rPr lang="en-US" dirty="0" smtClean="0"/>
              <a:t>)</a:t>
            </a:r>
            <a:endParaRPr lang="en-US" dirty="0"/>
          </a:p>
          <a:p>
            <a:r>
              <a:rPr lang="cs-CZ" dirty="0"/>
              <a:t>F</a:t>
            </a:r>
            <a:r>
              <a:rPr lang="en-US" dirty="0" err="1" smtClean="0"/>
              <a:t>yzika</a:t>
            </a:r>
            <a:r>
              <a:rPr lang="en-US" dirty="0" smtClean="0"/>
              <a:t> (</a:t>
            </a:r>
            <a:r>
              <a:rPr lang="cs-CZ" i="1" dirty="0" smtClean="0"/>
              <a:t>to </a:t>
            </a:r>
            <a:r>
              <a:rPr lang="cs-CZ" i="1" dirty="0" smtClean="0"/>
              <a:t>už </a:t>
            </a:r>
            <a:r>
              <a:rPr lang="cs-CZ" i="1" dirty="0" smtClean="0"/>
              <a:t>na ni </a:t>
            </a:r>
            <a:r>
              <a:rPr lang="cs-CZ" i="1" dirty="0" smtClean="0"/>
              <a:t>chodíte</a:t>
            </a:r>
            <a:r>
              <a:rPr lang="cs-CZ" i="1" dirty="0" smtClean="0"/>
              <a:t>? </a:t>
            </a:r>
            <a:r>
              <a:rPr lang="cs-CZ" i="1" dirty="0" smtClean="0"/>
              <a:t>Snažíme </a:t>
            </a:r>
            <a:r>
              <a:rPr lang="cs-CZ" i="1" dirty="0" smtClean="0"/>
              <a:t>se, aby byla informaticky velmi stravitelná</a:t>
            </a:r>
            <a:r>
              <a:rPr lang="en-US" dirty="0" smtClean="0"/>
              <a:t>)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31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7220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TV </a:t>
            </a:r>
            <a:r>
              <a:rPr lang="en-US" dirty="0" err="1" smtClean="0"/>
              <a:t>povinn</a:t>
            </a:r>
            <a:r>
              <a:rPr lang="cs-CZ" dirty="0" smtClean="0"/>
              <a:t>á</a:t>
            </a:r>
            <a:r>
              <a:rPr lang="en-US" dirty="0" smtClean="0"/>
              <a:t>  </a:t>
            </a:r>
            <a:r>
              <a:rPr lang="en-US" dirty="0" smtClean="0"/>
              <a:t>(</a:t>
            </a:r>
            <a:r>
              <a:rPr lang="cs-CZ" dirty="0" smtClean="0"/>
              <a:t>……  </a:t>
            </a:r>
            <a:r>
              <a:rPr lang="en-US" i="1" dirty="0" err="1" smtClean="0"/>
              <a:t>bojovali</a:t>
            </a:r>
            <a:r>
              <a:rPr lang="en-US" i="1" dirty="0" smtClean="0"/>
              <a:t> </a:t>
            </a:r>
            <a:r>
              <a:rPr lang="en-US" i="1" dirty="0" err="1"/>
              <a:t>jsme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smtClean="0"/>
              <a:t>v</a:t>
            </a:r>
            <a:r>
              <a:rPr lang="cs-CZ" i="1" dirty="0" smtClean="0"/>
              <a:t>š</a:t>
            </a:r>
            <a:r>
              <a:rPr lang="en-US" i="1" dirty="0" err="1" smtClean="0"/>
              <a:t>ech</a:t>
            </a:r>
            <a:r>
              <a:rPr lang="en-US" i="1" dirty="0" smtClean="0"/>
              <a:t> </a:t>
            </a:r>
            <a:r>
              <a:rPr lang="en-US" i="1" dirty="0" err="1" smtClean="0"/>
              <a:t>urovn</a:t>
            </a:r>
            <a:r>
              <a:rPr lang="cs-CZ" i="1" dirty="0" smtClean="0"/>
              <a:t>í</a:t>
            </a:r>
            <a:r>
              <a:rPr lang="en-US" i="1" dirty="0" err="1" smtClean="0"/>
              <a:t>ch</a:t>
            </a:r>
            <a:r>
              <a:rPr lang="cs-CZ" i="1" dirty="0" smtClean="0"/>
              <a:t>)</a:t>
            </a:r>
            <a:endParaRPr lang="en-US" i="1" dirty="0"/>
          </a:p>
          <a:p>
            <a:r>
              <a:rPr lang="en-US" dirty="0" smtClean="0"/>
              <a:t> </a:t>
            </a:r>
            <a:r>
              <a:rPr lang="en-US" dirty="0" err="1" smtClean="0"/>
              <a:t>vysok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cs-CZ" dirty="0" smtClean="0"/>
              <a:t>č</a:t>
            </a:r>
            <a:r>
              <a:rPr lang="en-US" dirty="0" smtClean="0"/>
              <a:t>et </a:t>
            </a:r>
            <a:r>
              <a:rPr lang="en-US" dirty="0"/>
              <a:t>HE </a:t>
            </a:r>
            <a:r>
              <a:rPr lang="en-US" dirty="0" err="1" smtClean="0"/>
              <a:t>predm</a:t>
            </a:r>
            <a:r>
              <a:rPr lang="cs-CZ" dirty="0" smtClean="0"/>
              <a:t>ě</a:t>
            </a:r>
            <a:r>
              <a:rPr lang="en-US" dirty="0" smtClean="0"/>
              <a:t>t</a:t>
            </a:r>
            <a:r>
              <a:rPr lang="cs-CZ" dirty="0" smtClean="0"/>
              <a:t>ů</a:t>
            </a:r>
            <a:r>
              <a:rPr lang="en-US" dirty="0" smtClean="0"/>
              <a:t>/</a:t>
            </a:r>
            <a:r>
              <a:rPr lang="en-US" dirty="0" err="1" smtClean="0"/>
              <a:t>kredit</a:t>
            </a:r>
            <a:r>
              <a:rPr lang="cs-CZ" dirty="0" smtClean="0"/>
              <a:t>ů</a:t>
            </a:r>
            <a:r>
              <a:rPr lang="en-US" dirty="0" smtClean="0"/>
              <a:t>, </a:t>
            </a:r>
            <a:r>
              <a:rPr lang="en-US" dirty="0" err="1"/>
              <a:t>kritika</a:t>
            </a:r>
            <a:r>
              <a:rPr lang="en-US" dirty="0"/>
              <a:t> HE </a:t>
            </a: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edm</a:t>
            </a:r>
            <a:r>
              <a:rPr lang="cs-CZ" dirty="0" err="1" smtClean="0"/>
              <a:t>ětů</a:t>
            </a:r>
            <a:endParaRPr lang="en-US" dirty="0"/>
          </a:p>
          <a:p>
            <a:pPr lvl="1"/>
            <a:r>
              <a:rPr lang="en-US" i="1" dirty="0"/>
              <a:t>  </a:t>
            </a:r>
            <a:r>
              <a:rPr lang="cs-CZ" i="1" dirty="0" smtClean="0"/>
              <a:t>    </a:t>
            </a:r>
            <a:r>
              <a:rPr lang="en-US" i="1" dirty="0" err="1" smtClean="0"/>
              <a:t>sna</a:t>
            </a:r>
            <a:r>
              <a:rPr lang="cs-CZ" i="1" dirty="0" err="1" smtClean="0"/>
              <a:t>ží</a:t>
            </a:r>
            <a:r>
              <a:rPr lang="en-US" i="1" dirty="0" smtClean="0"/>
              <a:t>me </a:t>
            </a:r>
            <a:r>
              <a:rPr lang="en-US" i="1" dirty="0"/>
              <a:t>se do </a:t>
            </a:r>
            <a:r>
              <a:rPr lang="en-US" i="1" dirty="0" smtClean="0"/>
              <a:t>t</a:t>
            </a:r>
            <a:r>
              <a:rPr lang="cs-CZ" i="1" dirty="0" smtClean="0"/>
              <a:t>é</a:t>
            </a:r>
            <a:r>
              <a:rPr lang="en-US" i="1" dirty="0" smtClean="0"/>
              <a:t>to </a:t>
            </a:r>
            <a:r>
              <a:rPr lang="en-US" i="1" dirty="0" err="1"/>
              <a:t>skupiny</a:t>
            </a:r>
            <a:r>
              <a:rPr lang="en-US" i="1" dirty="0"/>
              <a:t> </a:t>
            </a:r>
            <a:r>
              <a:rPr lang="en-US" i="1" dirty="0" smtClean="0"/>
              <a:t>d</a:t>
            </a:r>
            <a:r>
              <a:rPr lang="cs-CZ" i="1" dirty="0" smtClean="0"/>
              <a:t>á</a:t>
            </a:r>
            <a:r>
              <a:rPr lang="en-US" i="1" dirty="0" smtClean="0"/>
              <a:t>t maxim</a:t>
            </a:r>
            <a:r>
              <a:rPr lang="cs-CZ" i="1" dirty="0" smtClean="0"/>
              <a:t>á</a:t>
            </a:r>
            <a:r>
              <a:rPr lang="en-US" i="1" dirty="0" err="1" smtClean="0"/>
              <a:t>ln</a:t>
            </a:r>
            <a:r>
              <a:rPr lang="cs-CZ" i="1" dirty="0" smtClean="0"/>
              <a:t>í</a:t>
            </a:r>
            <a:r>
              <a:rPr lang="en-US" i="1" dirty="0" smtClean="0"/>
              <a:t> </a:t>
            </a:r>
            <a:r>
              <a:rPr lang="en-US" i="1" dirty="0" err="1" smtClean="0"/>
              <a:t>mno</a:t>
            </a:r>
            <a:r>
              <a:rPr lang="cs-CZ" i="1" dirty="0" smtClean="0"/>
              <a:t>ž</a:t>
            </a:r>
            <a:r>
              <a:rPr lang="en-US" i="1" dirty="0" err="1" smtClean="0"/>
              <a:t>inu</a:t>
            </a:r>
            <a:r>
              <a:rPr lang="en-US" i="1" dirty="0" smtClean="0"/>
              <a:t> p</a:t>
            </a:r>
            <a:r>
              <a:rPr lang="cs-CZ" i="1" dirty="0" smtClean="0"/>
              <a:t>ř</a:t>
            </a:r>
            <a:r>
              <a:rPr lang="en-US" i="1" dirty="0" err="1" smtClean="0"/>
              <a:t>edm</a:t>
            </a:r>
            <a:r>
              <a:rPr lang="cs-CZ" i="1" dirty="0" smtClean="0"/>
              <a:t>ě</a:t>
            </a:r>
            <a:r>
              <a:rPr lang="en-US" i="1" dirty="0" smtClean="0"/>
              <a:t>t</a:t>
            </a:r>
            <a:r>
              <a:rPr lang="cs-CZ" i="1" dirty="0" smtClean="0"/>
              <a:t>ů</a:t>
            </a:r>
            <a:endParaRPr lang="en-US" i="1" dirty="0"/>
          </a:p>
          <a:p>
            <a:pPr lvl="1"/>
            <a:r>
              <a:rPr lang="en-US" i="1" dirty="0"/>
              <a:t>  </a:t>
            </a:r>
            <a:r>
              <a:rPr lang="cs-CZ" i="1" dirty="0"/>
              <a:t> </a:t>
            </a:r>
            <a:r>
              <a:rPr lang="cs-CZ" i="1" dirty="0" smtClean="0"/>
              <a:t>   </a:t>
            </a:r>
            <a:r>
              <a:rPr lang="en-US" i="1" dirty="0" smtClean="0"/>
              <a:t>d</a:t>
            </a:r>
            <a:r>
              <a:rPr lang="cs-CZ" i="1" dirty="0" smtClean="0"/>
              <a:t>á</a:t>
            </a:r>
            <a:r>
              <a:rPr lang="en-US" i="1" dirty="0" smtClean="0"/>
              <a:t>t </a:t>
            </a:r>
            <a:r>
              <a:rPr lang="en-US" i="1" dirty="0" err="1"/>
              <a:t>na</a:t>
            </a:r>
            <a:r>
              <a:rPr lang="en-US" i="1" dirty="0"/>
              <a:t> WWW </a:t>
            </a:r>
            <a:r>
              <a:rPr lang="en-US" i="1" dirty="0" err="1" smtClean="0"/>
              <a:t>doporu</a:t>
            </a:r>
            <a:r>
              <a:rPr lang="cs-CZ" i="1" dirty="0" smtClean="0"/>
              <a:t>č</a:t>
            </a:r>
            <a:r>
              <a:rPr lang="en-US" i="1" dirty="0" smtClean="0"/>
              <a:t>en</a:t>
            </a:r>
            <a:r>
              <a:rPr lang="cs-CZ" i="1" dirty="0" smtClean="0"/>
              <a:t>í</a:t>
            </a:r>
            <a:endParaRPr lang="en-US" i="1" dirty="0"/>
          </a:p>
          <a:p>
            <a:r>
              <a:rPr lang="en-US" dirty="0" smtClean="0"/>
              <a:t>"</a:t>
            </a:r>
            <a:r>
              <a:rPr lang="en-US" dirty="0" err="1"/>
              <a:t>Prezentacni</a:t>
            </a:r>
            <a:r>
              <a:rPr lang="en-US" dirty="0"/>
              <a:t> </a:t>
            </a:r>
            <a:r>
              <a:rPr lang="en-US" dirty="0" err="1"/>
              <a:t>dovednosti</a:t>
            </a:r>
            <a:r>
              <a:rPr lang="en-US" dirty="0"/>
              <a:t>"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ztrata</a:t>
            </a:r>
            <a:r>
              <a:rPr lang="en-US" dirty="0"/>
              <a:t> </a:t>
            </a:r>
            <a:r>
              <a:rPr lang="en-US" dirty="0" err="1"/>
              <a:t>casu</a:t>
            </a:r>
            <a:endParaRPr lang="en-US" dirty="0"/>
          </a:p>
          <a:p>
            <a:r>
              <a:rPr lang="en-US" dirty="0" err="1" smtClean="0"/>
              <a:t>lepsi</a:t>
            </a:r>
            <a:r>
              <a:rPr lang="en-US" dirty="0" smtClean="0"/>
              <a:t> </a:t>
            </a:r>
            <a:r>
              <a:rPr lang="en-US" dirty="0" err="1"/>
              <a:t>Wi-fi</a:t>
            </a:r>
            <a:r>
              <a:rPr lang="en-US" dirty="0"/>
              <a:t> sit</a:t>
            </a:r>
          </a:p>
          <a:p>
            <a:r>
              <a:rPr lang="en-US" dirty="0" err="1" smtClean="0"/>
              <a:t>Spatná</a:t>
            </a:r>
            <a:r>
              <a:rPr lang="en-US" dirty="0" smtClean="0"/>
              <a:t> </a:t>
            </a:r>
            <a:r>
              <a:rPr lang="en-US" dirty="0" err="1"/>
              <a:t>organizace</a:t>
            </a:r>
            <a:r>
              <a:rPr lang="en-US" dirty="0"/>
              <a:t> </a:t>
            </a:r>
            <a:r>
              <a:rPr lang="en-US" dirty="0" err="1"/>
              <a:t>anglických</a:t>
            </a:r>
            <a:r>
              <a:rPr lang="en-US" dirty="0"/>
              <a:t> </a:t>
            </a:r>
            <a:r>
              <a:rPr lang="en-US" dirty="0" err="1" smtClean="0"/>
              <a:t>jazyk</a:t>
            </a:r>
            <a:r>
              <a:rPr lang="cs-CZ" dirty="0" smtClean="0"/>
              <a:t>u</a:t>
            </a:r>
            <a:r>
              <a:rPr lang="en-US" dirty="0" smtClean="0"/>
              <a:t>, </a:t>
            </a:r>
            <a:r>
              <a:rPr lang="en-US" dirty="0" err="1" smtClean="0"/>
              <a:t>vlastn</a:t>
            </a:r>
            <a:r>
              <a:rPr lang="cs-CZ" dirty="0" smtClean="0"/>
              <a:t>e</a:t>
            </a:r>
            <a:r>
              <a:rPr lang="en-US" dirty="0" smtClean="0"/>
              <a:t> p</a:t>
            </a:r>
            <a:r>
              <a:rPr lang="cs-CZ" dirty="0" smtClean="0"/>
              <a:t>r</a:t>
            </a:r>
            <a:r>
              <a:rPr lang="en-US" dirty="0" err="1" smtClean="0"/>
              <a:t>ímo</a:t>
            </a:r>
            <a:r>
              <a:rPr lang="en-US" dirty="0" smtClean="0"/>
              <a:t> p</a:t>
            </a:r>
            <a:r>
              <a:rPr lang="cs-CZ" dirty="0" smtClean="0"/>
              <a:t>r</a:t>
            </a:r>
            <a:r>
              <a:rPr lang="en-US" dirty="0" smtClean="0"/>
              <a:t>í</a:t>
            </a:r>
            <a:r>
              <a:rPr lang="cs-CZ" dirty="0" smtClean="0"/>
              <a:t>s</a:t>
            </a:r>
            <a:r>
              <a:rPr lang="en-US" dirty="0" err="1" smtClean="0"/>
              <a:t>erná</a:t>
            </a:r>
            <a:r>
              <a:rPr lang="en-US" dirty="0"/>
              <a:t>.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 smtClean="0"/>
              <a:t>mám</a:t>
            </a:r>
            <a:r>
              <a:rPr lang="en-US" dirty="0" smtClean="0"/>
              <a:t>  </a:t>
            </a:r>
            <a:r>
              <a:rPr lang="en-US" dirty="0" smtClean="0"/>
              <a:t>p</a:t>
            </a:r>
            <a:r>
              <a:rPr lang="cs-CZ" dirty="0" smtClean="0"/>
              <a:t>r</a:t>
            </a:r>
            <a:r>
              <a:rPr lang="en-US" dirty="0" err="1" smtClean="0"/>
              <a:t>edm</a:t>
            </a:r>
            <a:r>
              <a:rPr lang="cs-CZ" dirty="0" smtClean="0"/>
              <a:t>e</a:t>
            </a:r>
            <a:r>
              <a:rPr lang="en-US" dirty="0" smtClean="0"/>
              <a:t>t </a:t>
            </a:r>
            <a:r>
              <a:rPr lang="en-US" dirty="0" err="1"/>
              <a:t>Intenzivní</a:t>
            </a:r>
            <a:r>
              <a:rPr lang="en-US" dirty="0"/>
              <a:t> </a:t>
            </a:r>
            <a:r>
              <a:rPr lang="en-US" dirty="0" err="1" smtClean="0"/>
              <a:t>angli</a:t>
            </a:r>
            <a:r>
              <a:rPr lang="cs-CZ" dirty="0" smtClean="0"/>
              <a:t>c</a:t>
            </a:r>
            <a:r>
              <a:rPr lang="en-US" dirty="0" err="1" smtClean="0"/>
              <a:t>tina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jen</a:t>
            </a:r>
            <a:r>
              <a:rPr lang="en-US" dirty="0"/>
              <a:t> pro OI a </a:t>
            </a:r>
            <a:r>
              <a:rPr lang="en-US" dirty="0" err="1" smtClean="0"/>
              <a:t>hlavn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/>
              <a:t>pro </a:t>
            </a:r>
            <a:r>
              <a:rPr lang="en-US" dirty="0" err="1" smtClean="0"/>
              <a:t>první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ro</a:t>
            </a:r>
            <a:r>
              <a:rPr lang="cs-CZ" dirty="0" smtClean="0"/>
              <a:t>c</a:t>
            </a:r>
            <a:r>
              <a:rPr lang="en-US" dirty="0" err="1" smtClean="0"/>
              <a:t>níky</a:t>
            </a:r>
            <a:r>
              <a:rPr lang="en-US" dirty="0"/>
              <a:t>, </a:t>
            </a:r>
            <a:r>
              <a:rPr lang="en-US" dirty="0" err="1" smtClean="0"/>
              <a:t>nem</a:t>
            </a:r>
            <a:r>
              <a:rPr lang="cs-CZ" dirty="0" smtClean="0"/>
              <a:t>e</a:t>
            </a:r>
            <a:r>
              <a:rPr lang="en-US" dirty="0" smtClean="0"/>
              <a:t>lo </a:t>
            </a:r>
            <a:r>
              <a:rPr lang="en-US" dirty="0"/>
              <a:t>by se </a:t>
            </a:r>
            <a:r>
              <a:rPr lang="en-US" dirty="0" err="1"/>
              <a:t>stát</a:t>
            </a:r>
            <a:r>
              <a:rPr lang="en-US" dirty="0"/>
              <a:t> </a:t>
            </a:r>
            <a:r>
              <a:rPr lang="cs-CZ" dirty="0" smtClean="0"/>
              <a:t>z</a:t>
            </a:r>
            <a:r>
              <a:rPr lang="en-US" dirty="0" smtClean="0"/>
              <a:t>e </a:t>
            </a:r>
            <a:r>
              <a:rPr lang="en-US" dirty="0" err="1" smtClean="0"/>
              <a:t>otev</a:t>
            </a:r>
            <a:r>
              <a:rPr lang="cs-CZ" dirty="0" err="1" smtClean="0"/>
              <a:t>ro</a:t>
            </a:r>
            <a:r>
              <a:rPr lang="en-US" dirty="0" smtClean="0"/>
              <a:t>u </a:t>
            </a:r>
            <a:r>
              <a:rPr lang="en-US" dirty="0" err="1"/>
              <a:t>paralelku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cs-CZ" dirty="0" smtClean="0"/>
              <a:t>z</a:t>
            </a:r>
            <a:r>
              <a:rPr lang="en-US" dirty="0" smtClean="0"/>
              <a:t>e </a:t>
            </a:r>
            <a:r>
              <a:rPr lang="en-US" dirty="0" err="1"/>
              <a:t>koliduje</a:t>
            </a:r>
            <a:r>
              <a:rPr lang="en-US" dirty="0"/>
              <a:t> </a:t>
            </a:r>
            <a:r>
              <a:rPr lang="cs-CZ" dirty="0" smtClean="0"/>
              <a:t>s </a:t>
            </a:r>
            <a:r>
              <a:rPr lang="en-US" dirty="0" err="1" smtClean="0"/>
              <a:t>rozvrhem</a:t>
            </a:r>
            <a:r>
              <a:rPr lang="en-US" dirty="0" smtClean="0"/>
              <a:t> </a:t>
            </a:r>
            <a:r>
              <a:rPr lang="en-US" dirty="0" err="1" smtClean="0"/>
              <a:t>prvák</a:t>
            </a:r>
            <a:r>
              <a:rPr lang="cs-CZ" dirty="0" smtClean="0"/>
              <a:t>u</a:t>
            </a:r>
            <a:r>
              <a:rPr lang="en-US" dirty="0" smtClean="0"/>
              <a:t>, prost</a:t>
            </a:r>
            <a:r>
              <a:rPr lang="cs-CZ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cs-CZ" dirty="0" smtClean="0"/>
              <a:t>e</a:t>
            </a:r>
            <a:r>
              <a:rPr lang="en-US" dirty="0" smtClean="0"/>
              <a:t>lo</a:t>
            </a:r>
            <a:r>
              <a:rPr lang="en-US" dirty="0"/>
              <a:t>.</a:t>
            </a:r>
          </a:p>
          <a:p>
            <a:r>
              <a:rPr lang="en-US" i="1" dirty="0"/>
              <a:t>    A: </a:t>
            </a:r>
            <a:r>
              <a:rPr lang="en-US" i="1" dirty="0" smtClean="0"/>
              <a:t>v</a:t>
            </a:r>
            <a:r>
              <a:rPr lang="cs-CZ" i="1" dirty="0" smtClean="0"/>
              <a:t>š</a:t>
            </a:r>
            <a:r>
              <a:rPr lang="en-US" i="1" dirty="0" err="1" smtClean="0"/>
              <a:t>echny</a:t>
            </a:r>
            <a:r>
              <a:rPr lang="en-US" i="1" dirty="0" smtClean="0"/>
              <a:t> </a:t>
            </a:r>
            <a:r>
              <a:rPr lang="en-US" i="1" dirty="0" err="1" smtClean="0"/>
              <a:t>koment</a:t>
            </a:r>
            <a:r>
              <a:rPr lang="cs-CZ" i="1" dirty="0" err="1" smtClean="0"/>
              <a:t>ář</a:t>
            </a:r>
            <a:r>
              <a:rPr lang="en-US" i="1" dirty="0" smtClean="0"/>
              <a:t>e </a:t>
            </a:r>
            <a:r>
              <a:rPr lang="en-US" i="1" dirty="0"/>
              <a:t>k </a:t>
            </a:r>
            <a:r>
              <a:rPr lang="en-US" i="1" dirty="0" err="1" smtClean="0"/>
              <a:t>jazyk</a:t>
            </a:r>
            <a:r>
              <a:rPr lang="cs-CZ" i="1" dirty="0" smtClean="0"/>
              <a:t>ů</a:t>
            </a:r>
            <a:r>
              <a:rPr lang="en-US" i="1" dirty="0" smtClean="0"/>
              <a:t>m </a:t>
            </a:r>
            <a:r>
              <a:rPr lang="en-US" i="1" dirty="0" err="1" smtClean="0"/>
              <a:t>posl</a:t>
            </a:r>
            <a:r>
              <a:rPr lang="cs-CZ" i="1" dirty="0" err="1" smtClean="0"/>
              <a:t>eme</a:t>
            </a:r>
            <a:r>
              <a:rPr lang="en-US" i="1" dirty="0" smtClean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 smtClean="0"/>
              <a:t>katedru</a:t>
            </a:r>
            <a:r>
              <a:rPr lang="en-US" i="1" dirty="0" smtClean="0"/>
              <a:t> </a:t>
            </a:r>
            <a:r>
              <a:rPr lang="en-US" i="1" dirty="0"/>
              <a:t>s </a:t>
            </a:r>
            <a:r>
              <a:rPr lang="en-US" i="1" dirty="0" err="1" smtClean="0"/>
              <a:t>po</a:t>
            </a:r>
            <a:r>
              <a:rPr lang="cs-CZ" i="1" dirty="0" smtClean="0"/>
              <a:t>ž</a:t>
            </a:r>
            <a:r>
              <a:rPr lang="en-US" i="1" dirty="0" err="1" smtClean="0"/>
              <a:t>adavkem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i="1" dirty="0" err="1" smtClean="0"/>
              <a:t>vyj</a:t>
            </a:r>
            <a:r>
              <a:rPr lang="cs-CZ" i="1" dirty="0" smtClean="0"/>
              <a:t>á</a:t>
            </a:r>
            <a:r>
              <a:rPr lang="en-US" i="1" dirty="0" smtClean="0"/>
              <a:t>d</a:t>
            </a:r>
            <a:r>
              <a:rPr lang="cs-CZ" i="1" dirty="0" smtClean="0"/>
              <a:t>ř</a:t>
            </a:r>
            <a:r>
              <a:rPr lang="en-US" i="1" dirty="0" smtClean="0"/>
              <a:t>en</a:t>
            </a:r>
            <a:r>
              <a:rPr lang="cs-CZ" i="1" dirty="0" smtClean="0"/>
              <a:t>í</a:t>
            </a:r>
            <a:r>
              <a:rPr lang="en-US" i="1" dirty="0" smtClean="0"/>
              <a:t> </a:t>
            </a:r>
            <a:r>
              <a:rPr lang="en-US" i="1" dirty="0"/>
              <a:t>a </a:t>
            </a:r>
            <a:r>
              <a:rPr lang="en-US" i="1" dirty="0" err="1" smtClean="0"/>
              <a:t>zm</a:t>
            </a:r>
            <a:r>
              <a:rPr lang="cs-CZ" i="1" dirty="0" smtClean="0"/>
              <a:t>ě</a:t>
            </a:r>
            <a:r>
              <a:rPr lang="en-US" i="1" dirty="0" err="1" smtClean="0"/>
              <a:t>ny</a:t>
            </a:r>
            <a:endParaRPr lang="en-US" i="1" dirty="0"/>
          </a:p>
          <a:p>
            <a:r>
              <a:rPr lang="en-US" dirty="0" smtClean="0"/>
              <a:t>-CIPS </a:t>
            </a:r>
            <a:r>
              <a:rPr lang="en-US" dirty="0"/>
              <a:t>v </a:t>
            </a:r>
            <a:r>
              <a:rPr lang="en-US" dirty="0" err="1" smtClean="0"/>
              <a:t>nevhodnou</a:t>
            </a:r>
            <a:r>
              <a:rPr lang="en-US" dirty="0" smtClean="0"/>
              <a:t> </a:t>
            </a:r>
            <a:r>
              <a:rPr lang="en-US" dirty="0" err="1" smtClean="0"/>
              <a:t>dobu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3927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Informovanost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/>
          </a:bodyPr>
          <a:lstStyle/>
          <a:p>
            <a:r>
              <a:rPr lang="cs-CZ" sz="2800" dirty="0"/>
              <a:t> </a:t>
            </a:r>
            <a:r>
              <a:rPr lang="pl-PL" sz="2800" dirty="0" smtClean="0"/>
              <a:t>-nedozvidam </a:t>
            </a:r>
            <a:r>
              <a:rPr lang="pl-PL" sz="2800" dirty="0"/>
              <a:t>se veci vcas (minory) (?!) - </a:t>
            </a:r>
            <a:r>
              <a:rPr lang="pl-PL" sz="2800" dirty="0" smtClean="0"/>
              <a:t>příručka</a:t>
            </a:r>
            <a:r>
              <a:rPr lang="pl-PL" sz="2800" dirty="0"/>
              <a:t>? </a:t>
            </a:r>
            <a:endParaRPr lang="pl-PL" sz="2800" dirty="0" smtClean="0"/>
          </a:p>
          <a:p>
            <a:r>
              <a:rPr lang="pl-PL" sz="2800" dirty="0"/>
              <a:t>- ruzne uvodni informace, dulezita data (</a:t>
            </a:r>
            <a:r>
              <a:rPr lang="pl-PL" sz="2800" i="1" dirty="0" smtClean="0"/>
              <a:t>někdy něco </a:t>
            </a:r>
            <a:r>
              <a:rPr lang="pl-PL" sz="2800" i="1" dirty="0"/>
              <a:t>poslat</a:t>
            </a:r>
            <a:r>
              <a:rPr lang="pl-PL" sz="2800" i="1" dirty="0" smtClean="0"/>
              <a:t>? kalendář?)</a:t>
            </a:r>
            <a:endParaRPr lang="pl-PL" sz="2800" i="1" dirty="0"/>
          </a:p>
          <a:p>
            <a:r>
              <a:rPr lang="pl-PL" sz="2800" dirty="0"/>
              <a:t>- uvod do KOSu pri zaslani informace o prijeti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3313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r>
              <a:rPr lang="cs-CZ" i="1" dirty="0" smtClean="0"/>
              <a:t>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752599"/>
            <a:ext cx="4104456" cy="4525963"/>
          </a:xfrm>
        </p:spPr>
        <p:txBody>
          <a:bodyPr>
            <a:normAutofit fontScale="47500" lnSpcReduction="20000"/>
          </a:bodyPr>
          <a:lstStyle/>
          <a:p>
            <a:endParaRPr lang="cs-CZ" dirty="0"/>
          </a:p>
          <a:p>
            <a:r>
              <a:rPr lang="cs-CZ" dirty="0" smtClean="0"/>
              <a:t>Věnuji </a:t>
            </a:r>
            <a:r>
              <a:rPr lang="cs-CZ" dirty="0"/>
              <a:t>se organizované práci s </a:t>
            </a:r>
            <a:r>
              <a:rPr lang="cs-CZ" dirty="0" smtClean="0"/>
              <a:t>dětmi </a:t>
            </a:r>
            <a:r>
              <a:rPr lang="cs-CZ" dirty="0"/>
              <a:t>a </a:t>
            </a:r>
            <a:r>
              <a:rPr lang="cs-CZ" dirty="0" smtClean="0"/>
              <a:t>mládeží</a:t>
            </a:r>
            <a:r>
              <a:rPr lang="cs-CZ" dirty="0"/>
              <a:t>, </a:t>
            </a:r>
            <a:r>
              <a:rPr lang="cs-CZ" dirty="0"/>
              <a:t>č</a:t>
            </a:r>
            <a:r>
              <a:rPr lang="cs-CZ" dirty="0" smtClean="0"/>
              <a:t>asová náročnost </a:t>
            </a:r>
            <a:r>
              <a:rPr lang="cs-CZ" dirty="0"/>
              <a:t>je </a:t>
            </a:r>
            <a:r>
              <a:rPr lang="cs-CZ" dirty="0" smtClean="0"/>
              <a:t>mírně proměnlivá</a:t>
            </a:r>
            <a:r>
              <a:rPr lang="cs-CZ" dirty="0"/>
              <a:t>, </a:t>
            </a:r>
            <a:r>
              <a:rPr lang="cs-CZ" dirty="0" smtClean="0"/>
              <a:t>v průměru </a:t>
            </a:r>
            <a:r>
              <a:rPr lang="cs-CZ" dirty="0"/>
              <a:t>cca 12 hodin </a:t>
            </a:r>
            <a:r>
              <a:rPr lang="cs-CZ" dirty="0" smtClean="0"/>
              <a:t>týdně.</a:t>
            </a:r>
            <a:endParaRPr lang="cs-CZ" dirty="0"/>
          </a:p>
          <a:p>
            <a:r>
              <a:rPr lang="cs-CZ" dirty="0" smtClean="0"/>
              <a:t>Pracuji </a:t>
            </a:r>
            <a:r>
              <a:rPr lang="cs-CZ" dirty="0"/>
              <a:t>cca 10-12 hodin </a:t>
            </a:r>
            <a:r>
              <a:rPr lang="cs-CZ" dirty="0" smtClean="0"/>
              <a:t>týdně (brigáda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/>
              <a:t>12</a:t>
            </a:r>
          </a:p>
          <a:p>
            <a:r>
              <a:rPr lang="en-US" dirty="0"/>
              <a:t>1</a:t>
            </a:r>
            <a:r>
              <a:rPr lang="cs-CZ" dirty="0"/>
              <a:t>2-16 hod </a:t>
            </a:r>
            <a:r>
              <a:rPr lang="cs-CZ" dirty="0" smtClean="0"/>
              <a:t>týdně, hlavně </a:t>
            </a:r>
            <a:r>
              <a:rPr lang="cs-CZ" dirty="0"/>
              <a:t>o víkendech</a:t>
            </a:r>
          </a:p>
          <a:p>
            <a:r>
              <a:rPr lang="cs-CZ" dirty="0" smtClean="0"/>
              <a:t>vedlejší </a:t>
            </a:r>
            <a:r>
              <a:rPr lang="cs-CZ" dirty="0"/>
              <a:t>úvazek - </a:t>
            </a:r>
            <a:r>
              <a:rPr lang="cs-CZ" dirty="0" err="1" smtClean="0"/>
              <a:t>přibližne</a:t>
            </a:r>
            <a:r>
              <a:rPr lang="cs-CZ" dirty="0" smtClean="0"/>
              <a:t> </a:t>
            </a:r>
            <a:r>
              <a:rPr lang="cs-CZ" dirty="0" smtClean="0"/>
              <a:t>20hodin</a:t>
            </a:r>
          </a:p>
          <a:p>
            <a:r>
              <a:rPr lang="da-DK" dirty="0"/>
              <a:t>Jsem OSVC, zabyvam se temer veskerym webovym marketingem. Praci se musim venovat v</a:t>
            </a:r>
          </a:p>
          <a:p>
            <a:r>
              <a:rPr lang="cs-CZ" dirty="0"/>
              <a:t>10 - 15 hod/</a:t>
            </a:r>
            <a:r>
              <a:rPr lang="cs-CZ" dirty="0" err="1"/>
              <a:t>tyden</a:t>
            </a:r>
            <a:r>
              <a:rPr lang="cs-CZ" dirty="0" smtClean="0"/>
              <a:t>.</a:t>
            </a:r>
          </a:p>
          <a:p>
            <a:r>
              <a:rPr lang="cs-CZ" dirty="0"/>
              <a:t>18</a:t>
            </a:r>
            <a:endParaRPr lang="en-US" dirty="0"/>
          </a:p>
          <a:p>
            <a:r>
              <a:rPr lang="cs-CZ" dirty="0" smtClean="0"/>
              <a:t>Kolem </a:t>
            </a:r>
            <a:r>
              <a:rPr lang="cs-CZ" dirty="0"/>
              <a:t>30 hodin </a:t>
            </a:r>
            <a:r>
              <a:rPr lang="cs-CZ" dirty="0" smtClean="0"/>
              <a:t>týdně, někdy </a:t>
            </a:r>
            <a:r>
              <a:rPr lang="cs-CZ" dirty="0"/>
              <a:t>i víc. I </a:t>
            </a:r>
            <a:r>
              <a:rPr lang="cs-CZ" dirty="0" smtClean="0"/>
              <a:t>když </a:t>
            </a:r>
            <a:r>
              <a:rPr lang="cs-CZ" dirty="0"/>
              <a:t>díky </a:t>
            </a:r>
            <a:r>
              <a:rPr lang="cs-CZ" dirty="0" smtClean="0"/>
              <a:t>množství </a:t>
            </a:r>
            <a:r>
              <a:rPr lang="cs-CZ" dirty="0"/>
              <a:t>domácích </a:t>
            </a:r>
            <a:r>
              <a:rPr lang="cs-CZ" dirty="0" smtClean="0"/>
              <a:t>úkolů </a:t>
            </a:r>
            <a:r>
              <a:rPr lang="cs-CZ" dirty="0"/>
              <a:t>musím </a:t>
            </a:r>
            <a:r>
              <a:rPr lang="cs-CZ" dirty="0" smtClean="0"/>
              <a:t>některé</a:t>
            </a:r>
            <a:r>
              <a:rPr lang="en-US" dirty="0" smtClean="0"/>
              <a:t> </a:t>
            </a:r>
            <a:r>
              <a:rPr lang="cs-CZ" dirty="0"/>
              <a:t>aktivity omezovat</a:t>
            </a:r>
            <a:endParaRPr lang="cs-CZ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412776"/>
            <a:ext cx="4536504" cy="5174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0      30X  (</a:t>
            </a:r>
            <a:r>
              <a:rPr lang="en-US" sz="1600" i="1" dirty="0" err="1" smtClean="0"/>
              <a:t>asi</a:t>
            </a:r>
            <a:r>
              <a:rPr lang="en-US" sz="1600" i="1" dirty="0" smtClean="0"/>
              <a:t> 2/3 respondent</a:t>
            </a:r>
            <a:r>
              <a:rPr lang="cs-CZ" sz="1600" i="1" dirty="0" smtClean="0"/>
              <a:t>ů)</a:t>
            </a:r>
            <a:endParaRPr lang="cs-CZ" sz="1600" dirty="0"/>
          </a:p>
          <a:p>
            <a:r>
              <a:rPr lang="pl-PL" sz="1600" dirty="0"/>
              <a:t>Studium OI je práce na plný úvazek</a:t>
            </a:r>
            <a:r>
              <a:rPr lang="pl-PL" sz="1600" dirty="0" smtClean="0"/>
              <a:t>.</a:t>
            </a:r>
            <a:endParaRPr lang="en-US" sz="1600" dirty="0" smtClean="0"/>
          </a:p>
          <a:p>
            <a:r>
              <a:rPr lang="cs-CZ" sz="1600" dirty="0"/>
              <a:t> </a:t>
            </a:r>
            <a:r>
              <a:rPr lang="cs-CZ" sz="1600" dirty="0" err="1"/>
              <a:t>Pred</a:t>
            </a:r>
            <a:r>
              <a:rPr lang="cs-CZ" sz="1600" dirty="0"/>
              <a:t> </a:t>
            </a:r>
            <a:r>
              <a:rPr lang="cs-CZ" sz="1600" dirty="0" err="1"/>
              <a:t>zacatkem</a:t>
            </a:r>
            <a:r>
              <a:rPr lang="cs-CZ" sz="1600" dirty="0"/>
              <a:t> semestru jsem pracoval </a:t>
            </a:r>
            <a:r>
              <a:rPr lang="cs-CZ" sz="1600" dirty="0" err="1"/>
              <a:t>hodne</a:t>
            </a:r>
            <a:r>
              <a:rPr lang="cs-CZ" sz="1600" dirty="0"/>
              <a:t> (30 hodin), </a:t>
            </a:r>
            <a:r>
              <a:rPr lang="cs-CZ" sz="1600" dirty="0" err="1"/>
              <a:t>nyni</a:t>
            </a:r>
            <a:r>
              <a:rPr lang="cs-CZ" sz="1600" dirty="0"/>
              <a:t> mam od toho pauzu. Ne ze</a:t>
            </a:r>
            <a:r>
              <a:rPr lang="en-US" sz="1600" dirty="0"/>
              <a:t> </a:t>
            </a:r>
            <a:r>
              <a:rPr lang="cs-CZ" sz="1600" dirty="0"/>
              <a:t>bych nestihal, ale </a:t>
            </a:r>
            <a:r>
              <a:rPr lang="cs-CZ" sz="1600" dirty="0" err="1"/>
              <a:t>ted</a:t>
            </a:r>
            <a:r>
              <a:rPr lang="cs-CZ" sz="1600" dirty="0"/>
              <a:t> mne </a:t>
            </a:r>
            <a:r>
              <a:rPr lang="cs-CZ" sz="1600" dirty="0" err="1"/>
              <a:t>bavi</a:t>
            </a:r>
            <a:r>
              <a:rPr lang="cs-CZ" sz="1600" dirty="0"/>
              <a:t> </a:t>
            </a:r>
            <a:r>
              <a:rPr lang="cs-CZ" sz="1600" dirty="0" err="1"/>
              <a:t>resit</a:t>
            </a:r>
            <a:r>
              <a:rPr lang="cs-CZ" sz="1600" dirty="0"/>
              <a:t> spise </a:t>
            </a:r>
            <a:r>
              <a:rPr lang="cs-CZ" sz="1600" dirty="0" err="1"/>
              <a:t>zajimave</a:t>
            </a:r>
            <a:r>
              <a:rPr lang="cs-CZ" sz="1600" dirty="0"/>
              <a:t> projekty do </a:t>
            </a:r>
            <a:r>
              <a:rPr lang="cs-CZ" sz="1600" dirty="0" err="1"/>
              <a:t>skoly</a:t>
            </a:r>
            <a:r>
              <a:rPr lang="cs-CZ" sz="1600" dirty="0"/>
              <a:t> a programovat si pro</a:t>
            </a:r>
            <a:r>
              <a:rPr lang="en-US" sz="1600" dirty="0"/>
              <a:t> </a:t>
            </a:r>
            <a:r>
              <a:rPr lang="pl-PL" sz="1600" dirty="0"/>
              <a:t>radost, misto neustaleho stresu z plneni placenych zakazek</a:t>
            </a:r>
            <a:r>
              <a:rPr lang="pl-PL" sz="1600" dirty="0" smtClean="0"/>
              <a:t>.</a:t>
            </a:r>
            <a:endParaRPr lang="pl-PL" sz="1600" dirty="0"/>
          </a:p>
          <a:p>
            <a:r>
              <a:rPr lang="pl-PL" sz="1600" dirty="0" smtClean="0"/>
              <a:t>0 </a:t>
            </a:r>
            <a:r>
              <a:rPr lang="pl-PL" sz="1600" dirty="0"/>
              <a:t>ale to se èasem snad </a:t>
            </a:r>
            <a:r>
              <a:rPr lang="pl-PL" sz="1600" dirty="0" smtClean="0"/>
              <a:t>zmìní</a:t>
            </a:r>
          </a:p>
          <a:p>
            <a:endParaRPr lang="pl-PL" sz="1600" dirty="0" smtClean="0"/>
          </a:p>
          <a:p>
            <a:r>
              <a:rPr lang="cs-CZ" sz="1600" dirty="0"/>
              <a:t>nepravidelná práce - </a:t>
            </a:r>
            <a:r>
              <a:rPr lang="cs-CZ" sz="1600" dirty="0" smtClean="0"/>
              <a:t>průměrně3 </a:t>
            </a:r>
            <a:r>
              <a:rPr lang="cs-CZ" sz="1600" dirty="0"/>
              <a:t>hodiny </a:t>
            </a:r>
            <a:r>
              <a:rPr lang="cs-CZ" sz="1600" dirty="0" smtClean="0"/>
              <a:t>týdně</a:t>
            </a:r>
            <a:endParaRPr lang="pl-PL" sz="1600" dirty="0" smtClean="0"/>
          </a:p>
          <a:p>
            <a:r>
              <a:rPr lang="cs-CZ" sz="1600" dirty="0" smtClean="0"/>
              <a:t>cca 5</a:t>
            </a:r>
            <a:endParaRPr lang="pl-PL" sz="1600" dirty="0" smtClean="0"/>
          </a:p>
          <a:p>
            <a:r>
              <a:rPr lang="cs-CZ" sz="1600" dirty="0"/>
              <a:t> </a:t>
            </a:r>
            <a:r>
              <a:rPr lang="cs-CZ" sz="1600" dirty="0" smtClean="0"/>
              <a:t>průměrně </a:t>
            </a:r>
            <a:r>
              <a:rPr lang="cs-CZ" sz="1600" dirty="0" smtClean="0"/>
              <a:t>5</a:t>
            </a:r>
            <a:endParaRPr lang="en-US" sz="1600" dirty="0" smtClean="0"/>
          </a:p>
          <a:p>
            <a:r>
              <a:rPr lang="cs-CZ" sz="1600" dirty="0" err="1"/>
              <a:t>Sezonne</a:t>
            </a:r>
            <a:r>
              <a:rPr lang="cs-CZ" sz="1600" dirty="0"/>
              <a:t>, cca 8h/</a:t>
            </a:r>
            <a:r>
              <a:rPr lang="cs-CZ" sz="1600" dirty="0" err="1"/>
              <a:t>vikend</a:t>
            </a:r>
            <a:endParaRPr lang="cs-CZ" sz="1600" dirty="0"/>
          </a:p>
          <a:p>
            <a:r>
              <a:rPr lang="cs-CZ" sz="1600" dirty="0" smtClean="0"/>
              <a:t>10</a:t>
            </a:r>
          </a:p>
          <a:p>
            <a:r>
              <a:rPr lang="cs-CZ" sz="1600" dirty="0" smtClean="0"/>
              <a:t>2-16 </a:t>
            </a:r>
            <a:r>
              <a:rPr lang="cs-CZ" sz="1600" dirty="0"/>
              <a:t>hod </a:t>
            </a:r>
            <a:r>
              <a:rPr lang="cs-CZ" sz="1600" dirty="0" smtClean="0"/>
              <a:t>týdně, hlavně </a:t>
            </a:r>
            <a:r>
              <a:rPr lang="cs-CZ" sz="1600" dirty="0"/>
              <a:t>o víkendech</a:t>
            </a:r>
          </a:p>
          <a:p>
            <a:r>
              <a:rPr lang="cs-CZ" sz="1600" dirty="0" smtClean="0"/>
              <a:t>Ano </a:t>
            </a:r>
            <a:r>
              <a:rPr lang="cs-CZ" sz="1600" dirty="0"/>
              <a:t>pracuji. 5-15 hodin </a:t>
            </a:r>
            <a:r>
              <a:rPr lang="cs-CZ" sz="1600" dirty="0" smtClean="0"/>
              <a:t>týdně.</a:t>
            </a:r>
            <a:endParaRPr lang="cs-CZ" sz="1600" dirty="0"/>
          </a:p>
          <a:p>
            <a:r>
              <a:rPr lang="cs-CZ" sz="1600" dirty="0" smtClean="0"/>
              <a:t>Brigáda </a:t>
            </a:r>
            <a:r>
              <a:rPr lang="cs-CZ" sz="1600" dirty="0"/>
              <a:t>5 - 15 hod </a:t>
            </a:r>
            <a:r>
              <a:rPr lang="cs-CZ" sz="1600" dirty="0" smtClean="0"/>
              <a:t>týdně.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xmlns="" val="15094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Volitelné předměty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Matematika </a:t>
            </a:r>
            <a:r>
              <a:rPr lang="cs-CZ" dirty="0"/>
              <a:t>a </a:t>
            </a:r>
            <a:r>
              <a:rPr lang="cs-CZ" dirty="0" err="1"/>
              <a:t>Maple</a:t>
            </a:r>
            <a:r>
              <a:rPr lang="cs-CZ" dirty="0"/>
              <a:t> +++</a:t>
            </a:r>
          </a:p>
          <a:p>
            <a:r>
              <a:rPr lang="cs-CZ" dirty="0" smtClean="0"/>
              <a:t>Filozofie          </a:t>
            </a:r>
            <a:r>
              <a:rPr lang="cs-CZ" dirty="0"/>
              <a:t>+</a:t>
            </a:r>
          </a:p>
          <a:p>
            <a:r>
              <a:rPr lang="cs-CZ" dirty="0" smtClean="0"/>
              <a:t>Prezentační </a:t>
            </a:r>
            <a:r>
              <a:rPr lang="cs-CZ" dirty="0"/>
              <a:t>dovednosti ---  +</a:t>
            </a:r>
          </a:p>
          <a:p>
            <a:r>
              <a:rPr lang="cs-CZ" dirty="0" smtClean="0"/>
              <a:t>Právo </a:t>
            </a:r>
            <a:r>
              <a:rPr lang="cs-CZ" dirty="0"/>
              <a:t>a </a:t>
            </a:r>
            <a:r>
              <a:rPr lang="cs-CZ" dirty="0" smtClean="0"/>
              <a:t>podnikání </a:t>
            </a:r>
            <a:r>
              <a:rPr lang="cs-CZ" dirty="0"/>
              <a:t>+</a:t>
            </a:r>
          </a:p>
          <a:p>
            <a:r>
              <a:rPr lang="cs-CZ" dirty="0" smtClean="0"/>
              <a:t> </a:t>
            </a:r>
            <a:r>
              <a:rPr lang="cs-CZ" dirty="0"/>
              <a:t>Jazyky vcelku OK, </a:t>
            </a:r>
            <a:r>
              <a:rPr lang="cs-CZ" dirty="0" smtClean="0"/>
              <a:t>nelíbilo </a:t>
            </a:r>
            <a:r>
              <a:rPr lang="cs-CZ" dirty="0"/>
              <a:t>se </a:t>
            </a:r>
            <a:r>
              <a:rPr lang="cs-CZ" dirty="0" smtClean="0"/>
              <a:t>sloučení </a:t>
            </a:r>
            <a:r>
              <a:rPr lang="cs-CZ" dirty="0"/>
              <a:t>N1 a N2, AJ </a:t>
            </a:r>
            <a:r>
              <a:rPr lang="cs-CZ" dirty="0" smtClean="0"/>
              <a:t>- výtky </a:t>
            </a:r>
            <a:r>
              <a:rPr lang="cs-CZ" dirty="0"/>
              <a:t>u </a:t>
            </a:r>
            <a:r>
              <a:rPr lang="cs-CZ" dirty="0" smtClean="0"/>
              <a:t>intenzivního </a:t>
            </a:r>
            <a:r>
              <a:rPr lang="cs-CZ" dirty="0"/>
              <a:t>kurzu</a:t>
            </a:r>
          </a:p>
          <a:p>
            <a:r>
              <a:rPr lang="cs-CZ" dirty="0" smtClean="0"/>
              <a:t>Grafická </a:t>
            </a:r>
            <a:r>
              <a:rPr lang="cs-CZ" dirty="0"/>
              <a:t>tvorba +, KMA </a:t>
            </a:r>
            <a:r>
              <a:rPr lang="cs-CZ" dirty="0" smtClean="0"/>
              <a:t>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92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Programovani:</a:t>
            </a:r>
            <a:br>
              <a:rPr lang="pl-PL" dirty="0"/>
            </a:b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- python + i </a:t>
            </a:r>
            <a:r>
              <a:rPr lang="pl-PL" i="1" dirty="0"/>
              <a:t>-, </a:t>
            </a:r>
            <a:r>
              <a:rPr lang="pl-PL" i="1" dirty="0" smtClean="0"/>
              <a:t>vyhodnocení </a:t>
            </a:r>
            <a:r>
              <a:rPr lang="pl-PL" i="1" dirty="0"/>
              <a:t>"</a:t>
            </a:r>
            <a:r>
              <a:rPr lang="pl-PL" i="1" dirty="0" smtClean="0"/>
              <a:t>nejasné!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272083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902404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773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ročník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8611000" cy="321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01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Ročník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890739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777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3</a:t>
            </a:r>
            <a:r>
              <a:rPr lang="cs-CZ" sz="9600" dirty="0" smtClean="0"/>
              <a:t>.ročník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xmlns="" val="28749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/>
          </a:bodyPr>
          <a:lstStyle/>
          <a:p>
            <a:r>
              <a:rPr lang="cs-CZ" sz="2800" dirty="0"/>
              <a:t>Optimalizace - </a:t>
            </a:r>
            <a:r>
              <a:rPr lang="cs-CZ" sz="2800" dirty="0" smtClean="0"/>
              <a:t>jednoznačně nejlepší povinný předmět </a:t>
            </a:r>
            <a:r>
              <a:rPr lang="cs-CZ" sz="2800" dirty="0"/>
              <a:t>za celou </a:t>
            </a:r>
            <a:r>
              <a:rPr lang="cs-CZ" sz="2800" dirty="0" smtClean="0"/>
              <a:t>bakalářskou </a:t>
            </a:r>
            <a:r>
              <a:rPr lang="cs-CZ" sz="2800" dirty="0"/>
              <a:t>etapu </a:t>
            </a:r>
            <a:r>
              <a:rPr lang="cs-CZ" sz="2800" dirty="0" smtClean="0"/>
              <a:t>OI</a:t>
            </a:r>
            <a:r>
              <a:rPr lang="en-US" sz="2800" dirty="0" smtClean="0"/>
              <a:t> (</a:t>
            </a:r>
            <a:r>
              <a:rPr lang="en-US" sz="2800" dirty="0" err="1" smtClean="0"/>
              <a:t>chv</a:t>
            </a:r>
            <a:r>
              <a:rPr lang="cs-CZ" sz="2800" dirty="0" smtClean="0"/>
              <a:t>á</a:t>
            </a:r>
            <a:r>
              <a:rPr lang="en-US" sz="2800" dirty="0" smtClean="0"/>
              <a:t>la </a:t>
            </a:r>
            <a:r>
              <a:rPr lang="en-US" sz="2800" dirty="0" err="1" smtClean="0"/>
              <a:t>mnohokr</a:t>
            </a:r>
            <a:r>
              <a:rPr lang="cs-CZ" sz="2800" dirty="0" smtClean="0"/>
              <a:t>á</a:t>
            </a:r>
            <a:r>
              <a:rPr lang="en-US" sz="2800" dirty="0" smtClean="0"/>
              <a:t>t</a:t>
            </a:r>
            <a:r>
              <a:rPr lang="en-US" sz="2800" dirty="0"/>
              <a:t>)</a:t>
            </a:r>
            <a:endParaRPr lang="en-US" sz="2800" dirty="0" smtClean="0"/>
          </a:p>
          <a:p>
            <a:r>
              <a:rPr lang="en-US" sz="2800" dirty="0" err="1" smtClean="0"/>
              <a:t>Vst</a:t>
            </a:r>
            <a:r>
              <a:rPr lang="cs-CZ" sz="2800" dirty="0" err="1" smtClean="0"/>
              <a:t>řícný</a:t>
            </a:r>
            <a:r>
              <a:rPr lang="cs-CZ" sz="2800" dirty="0" smtClean="0"/>
              <a:t> přístup</a:t>
            </a:r>
          </a:p>
          <a:p>
            <a:r>
              <a:rPr lang="cs-CZ" sz="2800" dirty="0" err="1" smtClean="0"/>
              <a:t>Minory</a:t>
            </a:r>
            <a:endParaRPr lang="cs-CZ" sz="2800" dirty="0" smtClean="0"/>
          </a:p>
          <a:p>
            <a:r>
              <a:rPr lang="cs-CZ" sz="2800" dirty="0" smtClean="0"/>
              <a:t>SVP 3x, a místo na něj v rozvrhu</a:t>
            </a:r>
          </a:p>
          <a:p>
            <a:r>
              <a:rPr lang="cs-CZ" sz="2800" dirty="0" smtClean="0"/>
              <a:t>NVS 2x (Fischer)</a:t>
            </a:r>
          </a:p>
          <a:p>
            <a:r>
              <a:rPr lang="cs-CZ" sz="2800" dirty="0" smtClean="0"/>
              <a:t>Webové aplikace 2x</a:t>
            </a:r>
            <a:endParaRPr lang="pl-PL" sz="2800" dirty="0" smtClean="0"/>
          </a:p>
          <a:p>
            <a:endParaRPr lang="cs-CZ" dirty="0" smtClean="0"/>
          </a:p>
          <a:p>
            <a:r>
              <a:rPr lang="cs-CZ" dirty="0" smtClean="0"/>
              <a:t>Anglický předmět: kladné k negativním ohlasům tak 2:1</a:t>
            </a:r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12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072206"/>
          </a:xfrm>
        </p:spPr>
        <p:txBody>
          <a:bodyPr>
            <a:normAutofit/>
          </a:bodyPr>
          <a:lstStyle/>
          <a:p>
            <a:r>
              <a:rPr lang="cs-CZ" dirty="0" smtClean="0"/>
              <a:t>RPZ forma cvičeni</a:t>
            </a:r>
          </a:p>
          <a:p>
            <a:pPr lvl="1"/>
            <a:r>
              <a:rPr lang="cs-CZ" dirty="0" smtClean="0"/>
              <a:t>neumíme </a:t>
            </a:r>
            <a:r>
              <a:rPr lang="cs-CZ" dirty="0" err="1" smtClean="0"/>
              <a:t>Matlab</a:t>
            </a:r>
            <a:endParaRPr lang="cs-CZ" dirty="0" smtClean="0"/>
          </a:p>
          <a:p>
            <a:pPr lvl="1"/>
            <a:r>
              <a:rPr lang="cs-CZ" dirty="0" smtClean="0"/>
              <a:t>jen odevzdáváme</a:t>
            </a:r>
          </a:p>
          <a:p>
            <a:pPr lvl="1"/>
            <a:endParaRPr lang="cs-CZ" dirty="0"/>
          </a:p>
          <a:p>
            <a:r>
              <a:rPr lang="cs-CZ" dirty="0" smtClean="0"/>
              <a:t>OPT (přes </a:t>
            </a:r>
            <a:r>
              <a:rPr lang="cs-CZ" dirty="0" smtClean="0"/>
              <a:t>veškerou </a:t>
            </a:r>
            <a:r>
              <a:rPr lang="cs-CZ" dirty="0" smtClean="0"/>
              <a:t>chválu …)</a:t>
            </a:r>
          </a:p>
        </p:txBody>
      </p:sp>
    </p:spTree>
    <p:extLst>
      <p:ext uri="{BB962C8B-B14F-4D97-AF65-F5344CB8AC3E}">
        <p14:creationId xmlns:p14="http://schemas.microsoft.com/office/powerpoint/2010/main" xmlns="" val="315345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viz </a:t>
            </a:r>
            <a:r>
              <a:rPr lang="cs-CZ" sz="2800" dirty="0" err="1" smtClean="0"/>
              <a:t>pdf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2240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214338"/>
            <a:ext cx="8229600" cy="928694"/>
          </a:xfrm>
        </p:spPr>
        <p:txBody>
          <a:bodyPr/>
          <a:lstStyle/>
          <a:p>
            <a:r>
              <a:rPr lang="cs-CZ" dirty="0" smtClean="0"/>
              <a:t>Informovanost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072206"/>
          </a:xfrm>
        </p:spPr>
        <p:txBody>
          <a:bodyPr>
            <a:normAutofit/>
          </a:bodyPr>
          <a:lstStyle/>
          <a:p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5919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1101</Words>
  <Application>Microsoft Office PowerPoint</Application>
  <PresentationFormat>Předvádění na obrazovce (4:3)</PresentationFormat>
  <Paragraphs>176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Office Theme</vt:lpstr>
      <vt:lpstr>OI Grill 1.-3. ročník Bc. 2011.05.20  Analýza názorů  J. Matas</vt:lpstr>
      <vt:lpstr>3. ročník</vt:lpstr>
      <vt:lpstr>2. ročník</vt:lpstr>
      <vt:lpstr>1. Ročník</vt:lpstr>
      <vt:lpstr>3.ročník</vt:lpstr>
      <vt:lpstr>Pozitiva</vt:lpstr>
      <vt:lpstr>Problémy</vt:lpstr>
      <vt:lpstr>Problémy</vt:lpstr>
      <vt:lpstr>Informovanost</vt:lpstr>
      <vt:lpstr>Práce … opravdu hodně </vt:lpstr>
      <vt:lpstr>Volitelné předměty</vt:lpstr>
      <vt:lpstr>Snímek 12</vt:lpstr>
      <vt:lpstr>2.ročník</vt:lpstr>
      <vt:lpstr>Pozitiva</vt:lpstr>
      <vt:lpstr>Problémy</vt:lpstr>
      <vt:lpstr>Problémy</vt:lpstr>
      <vt:lpstr>Informovanost</vt:lpstr>
      <vt:lpstr>Práce … opravdu hodně </vt:lpstr>
      <vt:lpstr>Volitelné předměty</vt:lpstr>
      <vt:lpstr>1. Ročník</vt:lpstr>
      <vt:lpstr>Pozitiva</vt:lpstr>
      <vt:lpstr>Problémy</vt:lpstr>
      <vt:lpstr>Problémy</vt:lpstr>
      <vt:lpstr>Informovanost</vt:lpstr>
      <vt:lpstr>Práce </vt:lpstr>
      <vt:lpstr>Volitelné předměty</vt:lpstr>
      <vt:lpstr>Programovani: </vt:lpstr>
      <vt:lpstr>Výzva </vt:lpstr>
    </vt:vector>
  </TitlesOfParts>
  <Company>CMP Praha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Matas</dc:creator>
  <cp:lastModifiedBy>Leona Svobodová</cp:lastModifiedBy>
  <cp:revision>26</cp:revision>
  <dcterms:created xsi:type="dcterms:W3CDTF">2010-12-12T20:06:10Z</dcterms:created>
  <dcterms:modified xsi:type="dcterms:W3CDTF">2011-11-30T14:48:59Z</dcterms:modified>
</cp:coreProperties>
</file>