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0" r:id="rId1"/>
    <p:sldMasterId id="2147483672" r:id="rId2"/>
    <p:sldMasterId id="2147483676" r:id="rId3"/>
  </p:sldMasterIdLst>
  <p:notesMasterIdLst>
    <p:notesMasterId r:id="rId45"/>
  </p:notesMasterIdLst>
  <p:handoutMasterIdLst>
    <p:handoutMasterId r:id="rId46"/>
  </p:handoutMasterIdLst>
  <p:sldIdLst>
    <p:sldId id="270" r:id="rId4"/>
    <p:sldId id="305" r:id="rId5"/>
    <p:sldId id="309" r:id="rId6"/>
    <p:sldId id="310" r:id="rId7"/>
    <p:sldId id="316" r:id="rId8"/>
    <p:sldId id="322" r:id="rId9"/>
    <p:sldId id="323" r:id="rId10"/>
    <p:sldId id="324" r:id="rId11"/>
    <p:sldId id="319" r:id="rId12"/>
    <p:sldId id="350" r:id="rId13"/>
    <p:sldId id="321" r:id="rId14"/>
    <p:sldId id="340" r:id="rId15"/>
    <p:sldId id="328" r:id="rId16"/>
    <p:sldId id="311" r:id="rId17"/>
    <p:sldId id="313" r:id="rId18"/>
    <p:sldId id="314" r:id="rId19"/>
    <p:sldId id="312" r:id="rId20"/>
    <p:sldId id="341" r:id="rId21"/>
    <p:sldId id="342" r:id="rId22"/>
    <p:sldId id="343" r:id="rId23"/>
    <p:sldId id="344" r:id="rId24"/>
    <p:sldId id="345" r:id="rId25"/>
    <p:sldId id="346" r:id="rId26"/>
    <p:sldId id="348" r:id="rId27"/>
    <p:sldId id="307" r:id="rId28"/>
    <p:sldId id="325" r:id="rId29"/>
    <p:sldId id="326" r:id="rId30"/>
    <p:sldId id="327" r:id="rId31"/>
    <p:sldId id="329" r:id="rId32"/>
    <p:sldId id="335" r:id="rId33"/>
    <p:sldId id="334" r:id="rId34"/>
    <p:sldId id="336" r:id="rId35"/>
    <p:sldId id="349" r:id="rId36"/>
    <p:sldId id="330" r:id="rId37"/>
    <p:sldId id="337" r:id="rId38"/>
    <p:sldId id="338" r:id="rId39"/>
    <p:sldId id="331" r:id="rId40"/>
    <p:sldId id="332" r:id="rId41"/>
    <p:sldId id="333" r:id="rId42"/>
    <p:sldId id="339" r:id="rId43"/>
    <p:sldId id="306" r:id="rId44"/>
  </p:sldIdLst>
  <p:sldSz cx="9144000" cy="6858000" type="screen4x3"/>
  <p:notesSz cx="6797675" cy="9874250"/>
  <p:embeddedFontLst>
    <p:embeddedFont>
      <p:font typeface="Times" pitchFamily="18" charset="0"/>
      <p:regular r:id="rId47"/>
      <p:bold r:id="rId48"/>
      <p:italic r:id="rId49"/>
      <p:boldItalic r:id="rId50"/>
    </p:embeddedFont>
    <p:embeddedFont>
      <p:font typeface="Mathematica1"/>
      <p:regular r:id="rId51"/>
      <p:bold r:id="rId52"/>
    </p:embeddedFont>
    <p:embeddedFont>
      <p:font typeface="Math1"/>
      <p:regular r:id="rId53"/>
      <p:bold r:id="rId54"/>
    </p:embeddedFont>
  </p:embeddedFontLst>
  <p:defaultTextStyle>
    <a:defPPr>
      <a:defRPr lang="cs-CZ"/>
    </a:defPPr>
    <a:lvl1pPr algn="ctr" rtl="0" fontAlgn="base">
      <a:spcBef>
        <a:spcPct val="25000"/>
      </a:spcBef>
      <a:spcAft>
        <a:spcPct val="0"/>
      </a:spcAft>
      <a:buClr>
        <a:srgbClr val="00BCE9"/>
      </a:buClr>
      <a:buSzPct val="60000"/>
      <a:buFont typeface="Wingdings" pitchFamily="2" charset="2"/>
      <a:buChar char="n"/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25000"/>
      </a:spcBef>
      <a:spcAft>
        <a:spcPct val="0"/>
      </a:spcAft>
      <a:buClr>
        <a:srgbClr val="00BCE9"/>
      </a:buClr>
      <a:buSzPct val="60000"/>
      <a:buFont typeface="Wingdings" pitchFamily="2" charset="2"/>
      <a:buChar char="n"/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25000"/>
      </a:spcBef>
      <a:spcAft>
        <a:spcPct val="0"/>
      </a:spcAft>
      <a:buClr>
        <a:srgbClr val="00BCE9"/>
      </a:buClr>
      <a:buSzPct val="60000"/>
      <a:buFont typeface="Wingdings" pitchFamily="2" charset="2"/>
      <a:buChar char="n"/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25000"/>
      </a:spcBef>
      <a:spcAft>
        <a:spcPct val="0"/>
      </a:spcAft>
      <a:buClr>
        <a:srgbClr val="00BCE9"/>
      </a:buClr>
      <a:buSzPct val="60000"/>
      <a:buFont typeface="Wingdings" pitchFamily="2" charset="2"/>
      <a:buChar char="n"/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25000"/>
      </a:spcBef>
      <a:spcAft>
        <a:spcPct val="0"/>
      </a:spcAft>
      <a:buClr>
        <a:srgbClr val="00BCE9"/>
      </a:buClr>
      <a:buSzPct val="60000"/>
      <a:buFont typeface="Wingdings" pitchFamily="2" charset="2"/>
      <a:buChar char="n"/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60AF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0AF"/>
    <a:srgbClr val="008000"/>
    <a:srgbClr val="FF0000"/>
    <a:srgbClr val="FFCC99"/>
    <a:srgbClr val="00CC00"/>
    <a:srgbClr val="FF3300"/>
    <a:srgbClr val="66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2" autoAdjust="0"/>
    <p:restoredTop sz="83843" autoAdjust="0"/>
  </p:normalViewPr>
  <p:slideViewPr>
    <p:cSldViewPr snapToGrid="0" snapToObjects="1">
      <p:cViewPr varScale="1">
        <p:scale>
          <a:sx n="87" d="100"/>
          <a:sy n="87" d="100"/>
        </p:scale>
        <p:origin x="-714" y="-72"/>
      </p:cViewPr>
      <p:guideLst>
        <p:guide orient="horz" pos="594"/>
        <p:guide orient="horz" pos="3740"/>
        <p:guide pos="2880"/>
        <p:guide pos="4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274" y="-72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t" anchorCtr="0" compatLnSpc="1">
            <a:prstTxWarp prst="textNoShape">
              <a:avLst/>
            </a:prstTxWarp>
          </a:bodyPr>
          <a:lstStyle>
            <a:lvl1pPr algn="l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0"/>
            <a:ext cx="294434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t" anchorCtr="0" compatLnSpc="1">
            <a:prstTxWarp prst="textNoShape">
              <a:avLst/>
            </a:prstTxWarp>
          </a:bodyPr>
          <a:lstStyle>
            <a:lvl1pPr algn="r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478"/>
            <a:ext cx="294586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b" anchorCtr="0" compatLnSpc="1">
            <a:prstTxWarp prst="textNoShape">
              <a:avLst/>
            </a:prstTxWarp>
          </a:bodyPr>
          <a:lstStyle>
            <a:lvl1pPr algn="l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376478"/>
            <a:ext cx="294434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b" anchorCtr="0" compatLnSpc="1">
            <a:prstTxWarp prst="textNoShape">
              <a:avLst/>
            </a:prstTxWarp>
          </a:bodyPr>
          <a:lstStyle>
            <a:lvl1pPr algn="r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fld id="{E37298EE-416A-40E6-9493-6D6EA8DE207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93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t" anchorCtr="0" compatLnSpc="1">
            <a:prstTxWarp prst="textNoShape">
              <a:avLst/>
            </a:prstTxWarp>
          </a:bodyPr>
          <a:lstStyle>
            <a:lvl1pPr algn="l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0"/>
            <a:ext cx="294434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t" anchorCtr="0" compatLnSpc="1">
            <a:prstTxWarp prst="textNoShape">
              <a:avLst/>
            </a:prstTxWarp>
          </a:bodyPr>
          <a:lstStyle>
            <a:lvl1pPr algn="r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40300" cy="3706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89771"/>
            <a:ext cx="5438748" cy="44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478"/>
            <a:ext cx="294586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b" anchorCtr="0" compatLnSpc="1">
            <a:prstTxWarp prst="textNoShape">
              <a:avLst/>
            </a:prstTxWarp>
          </a:bodyPr>
          <a:lstStyle>
            <a:lvl1pPr algn="l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376478"/>
            <a:ext cx="2944342" cy="4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46" tIns="45873" rIns="91746" bIns="45873" numCol="1" anchor="b" anchorCtr="0" compatLnSpc="1">
            <a:prstTxWarp prst="textNoShape">
              <a:avLst/>
            </a:prstTxWarp>
          </a:bodyPr>
          <a:lstStyle>
            <a:lvl1pPr algn="r" defTabSz="917642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fld id="{2B7F2761-4D23-485E-B2D1-87D7ADCFB21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194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kent.edu/~rmuhamma/Compgeometry/MyCG/Voronoi/DivConqVor/divConqVor.ht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kent.edu/~rmuhamma/Compgeometry/MyCG/Voronoi/Fortune/fortune.ht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personal.kent.edu/~rmuhamma/Compgeometry/compgeom.html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6.fernuni-hagen.de/GeomLab/VoroGlide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file:///D:\const\STAZENO\VYPOCETNI_GEOMETRIE\Voronoi\Vorogolide%20applett\VoroGlide\index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r>
              <a:rPr lang="cs-CZ" dirty="0" smtClean="0"/>
              <a:t>80-85 minut</a:t>
            </a:r>
          </a:p>
          <a:p>
            <a:pPr defTabSz="879470">
              <a:defRPr/>
            </a:pPr>
            <a:r>
              <a:rPr lang="cs-CZ" dirty="0" smtClean="0"/>
              <a:t>B111 – asi 85 minut – zkusil jsem otázky</a:t>
            </a:r>
          </a:p>
          <a:p>
            <a:pPr defTabSz="879470">
              <a:defRPr/>
            </a:pPr>
            <a:r>
              <a:rPr lang="cs-CZ" dirty="0" smtClean="0"/>
              <a:t>Slajdy 28, 33, 39</a:t>
            </a:r>
            <a:r>
              <a:rPr lang="cs-CZ" baseline="0" dirty="0" smtClean="0"/>
              <a:t> – překvapili mne, že zas tolik pozor nedávají…</a:t>
            </a:r>
            <a:endParaRPr lang="cs-CZ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hled</a:t>
            </a:r>
            <a:r>
              <a:rPr lang="cs-CZ" dirty="0" smtClean="0"/>
              <a:t>á</a:t>
            </a:r>
            <a:r>
              <a:rPr lang="en-US" dirty="0" smtClean="0"/>
              <a:t>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hran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zkr</a:t>
            </a:r>
            <a:r>
              <a:rPr lang="cs-CZ" dirty="0" smtClean="0"/>
              <a:t>á</a:t>
            </a:r>
            <a:r>
              <a:rPr lang="en-US" dirty="0" err="1" smtClean="0"/>
              <a:t>cen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prohled</a:t>
            </a:r>
            <a:r>
              <a:rPr lang="cs-CZ" dirty="0" err="1" smtClean="0"/>
              <a:t>ává</a:t>
            </a:r>
            <a:r>
              <a:rPr lang="en-US" dirty="0" smtClean="0"/>
              <a:t>me v</a:t>
            </a:r>
            <a:r>
              <a:rPr lang="cs-CZ" dirty="0" smtClean="0"/>
              <a:t>š</a:t>
            </a:r>
            <a:r>
              <a:rPr lang="en-US" dirty="0" err="1" smtClean="0"/>
              <a:t>echny</a:t>
            </a:r>
            <a:r>
              <a:rPr lang="en-US" dirty="0" smtClean="0"/>
              <a:t> </a:t>
            </a:r>
            <a:r>
              <a:rPr lang="en-US" dirty="0" err="1" smtClean="0"/>
              <a:t>hrany</a:t>
            </a:r>
            <a:r>
              <a:rPr lang="cs-CZ" dirty="0" smtClean="0"/>
              <a:t> všech buněk. Tedy </a:t>
            </a:r>
            <a:r>
              <a:rPr lang="cs-CZ" dirty="0" err="1" smtClean="0"/>
              <a:t>max</a:t>
            </a:r>
            <a:r>
              <a:rPr lang="cs-CZ" dirty="0" smtClean="0"/>
              <a:t> O(n</a:t>
            </a:r>
            <a:r>
              <a:rPr lang="en-US" dirty="0" smtClean="0"/>
              <a:t>^</a:t>
            </a:r>
            <a:r>
              <a:rPr lang="cs-CZ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Nen</a:t>
            </a:r>
            <a:r>
              <a:rPr lang="cs-CZ" dirty="0" smtClean="0"/>
              <a:t>í</a:t>
            </a:r>
            <a:r>
              <a:rPr lang="en-US" dirty="0" smtClean="0"/>
              <a:t> to </a:t>
            </a:r>
            <a:r>
              <a:rPr lang="en-US" dirty="0" err="1" smtClean="0"/>
              <a:t>pravda</a:t>
            </a:r>
            <a:r>
              <a:rPr lang="en-US" dirty="0" smtClean="0"/>
              <a:t>. V t</a:t>
            </a:r>
            <a:r>
              <a:rPr lang="cs-CZ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cs-CZ" dirty="0" smtClean="0"/>
              <a:t>ň</a:t>
            </a:r>
            <a:r>
              <a:rPr lang="en-US" dirty="0" err="1" smtClean="0"/>
              <a:t>ce</a:t>
            </a:r>
            <a:r>
              <a:rPr lang="en-US" dirty="0" smtClean="0"/>
              <a:t>,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kter</a:t>
            </a:r>
            <a:r>
              <a:rPr lang="cs-CZ" dirty="0" smtClean="0"/>
              <a:t>é</a:t>
            </a:r>
            <a:r>
              <a:rPr lang="en-US" dirty="0" smtClean="0"/>
              <a:t> z</a:t>
            </a:r>
            <a:r>
              <a:rPr lang="cs-CZ" dirty="0" smtClean="0"/>
              <a:t>ů</a:t>
            </a:r>
            <a:r>
              <a:rPr lang="en-US" dirty="0" err="1" smtClean="0"/>
              <a:t>stanu</a:t>
            </a:r>
            <a:r>
              <a:rPr lang="cs-CZ" dirty="0" smtClean="0"/>
              <a:t>, nemusím prohledávat pokaždé od začátku, ale pamatuju si, kde jsem skončil a tam pokračuju v hledání…</a:t>
            </a:r>
            <a:r>
              <a:rPr lang="en-US" dirty="0" smtClean="0"/>
              <a:t> </a:t>
            </a:r>
            <a:r>
              <a:rPr lang="en-US" dirty="0" err="1" smtClean="0"/>
              <a:t>Viz</a:t>
            </a:r>
            <a:r>
              <a:rPr lang="en-US" dirty="0" smtClean="0"/>
              <a:t> o 2 </a:t>
            </a:r>
            <a:r>
              <a:rPr lang="en-US" dirty="0" err="1" smtClean="0"/>
              <a:t>slajdy</a:t>
            </a:r>
            <a:r>
              <a:rPr lang="en-US" dirty="0" smtClean="0"/>
              <a:t> d</a:t>
            </a:r>
            <a:r>
              <a:rPr lang="cs-CZ" dirty="0" smtClean="0"/>
              <a:t>á</a:t>
            </a:r>
            <a:r>
              <a:rPr lang="en-US" dirty="0" smtClean="0"/>
              <a:t>l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O(log n) pater</a:t>
            </a:r>
            <a:r>
              <a:rPr lang="cs-CZ" baseline="0" dirty="0" smtClean="0"/>
              <a:t> rekurze</a:t>
            </a:r>
          </a:p>
          <a:p>
            <a:r>
              <a:rPr lang="cs-CZ" baseline="0" dirty="0" smtClean="0"/>
              <a:t>O(n) každý </a:t>
            </a:r>
            <a:r>
              <a:rPr lang="cs-CZ" baseline="0" dirty="0" err="1" smtClean="0"/>
              <a:t>merge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http://www.personal.kent.edu/~rmuhamma/Compgeometry/MyCG/Voronoi/DivConqVor/divConqVor.htm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Školní příklad – ořezaný na minimum</a:t>
            </a:r>
            <a:r>
              <a:rPr lang="cs-CZ" baseline="0" dirty="0" smtClean="0"/>
              <a:t> – z pravého VD chybí průsečíky, z levého je jen jedna buňka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79470">
              <a:defRPr/>
            </a:pPr>
            <a:r>
              <a:rPr lang="cs-CZ" dirty="0">
                <a:hlinkClick r:id="rId3"/>
              </a:rPr>
              <a:t>http://www.personal.kent.edu/~rmuhamma/Compgeometry/</a:t>
            </a:r>
            <a:r>
              <a:rPr lang="en-US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MyCG</a:t>
            </a:r>
            <a:r>
              <a:rPr lang="cs-CZ" dirty="0">
                <a:hlinkClick r:id="rId3"/>
              </a:rPr>
              <a:t>/Voronoi/</a:t>
            </a:r>
            <a:r>
              <a:rPr lang="cs-CZ" dirty="0" err="1">
                <a:hlinkClick r:id="rId3"/>
              </a:rPr>
              <a:t>Fortune</a:t>
            </a:r>
            <a:r>
              <a:rPr lang="cs-CZ" dirty="0">
                <a:hlinkClick r:id="rId3"/>
              </a:rPr>
              <a:t>/fortune.htm</a:t>
            </a:r>
            <a:r>
              <a:rPr lang="en-US" dirty="0"/>
              <a:t> </a:t>
            </a:r>
            <a:r>
              <a:rPr lang="cs-CZ" dirty="0"/>
              <a:t> - nejde mi ve </a:t>
            </a:r>
            <a:r>
              <a:rPr lang="cs-CZ" dirty="0" err="1"/>
              <a:t>Firefoxu</a:t>
            </a:r>
            <a:endParaRPr lang="cs-CZ" dirty="0"/>
          </a:p>
          <a:p>
            <a:r>
              <a:rPr lang="cs-CZ" dirty="0" smtClean="0">
                <a:hlinkClick r:id="rId4"/>
              </a:rPr>
              <a:t>http://www.personal.ken</a:t>
            </a:r>
          </a:p>
          <a:p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t.edu/~rmuhamma/Compgeometry/compgeom.html</a:t>
            </a:r>
            <a:r>
              <a:rPr lang="cs-CZ" dirty="0" smtClean="0"/>
              <a:t>   - i jiné </a:t>
            </a:r>
            <a:r>
              <a:rPr lang="cs-CZ" dirty="0" err="1" smtClean="0"/>
              <a:t>alg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err="1" smtClean="0"/>
              <a:t>Problém</a:t>
            </a:r>
            <a:r>
              <a:rPr lang="en-US" dirty="0" smtClean="0"/>
              <a:t> – sweep line </a:t>
            </a:r>
            <a:r>
              <a:rPr lang="en-US" dirty="0" err="1" smtClean="0"/>
              <a:t>alg</a:t>
            </a:r>
            <a:r>
              <a:rPr lang="en-US" dirty="0" smtClean="0"/>
              <a:t> je </a:t>
            </a:r>
            <a:r>
              <a:rPr lang="en-US" dirty="0" err="1" smtClean="0"/>
              <a:t>až</a:t>
            </a:r>
            <a:r>
              <a:rPr lang="en-US" dirty="0" smtClean="0"/>
              <a:t> v </a:t>
            </a:r>
            <a:r>
              <a:rPr lang="en-US" dirty="0" err="1" smtClean="0"/>
              <a:t>průsečících</a:t>
            </a:r>
            <a:r>
              <a:rPr lang="en-US" dirty="0" smtClean="0"/>
              <a:t> 9. </a:t>
            </a:r>
            <a:r>
              <a:rPr lang="en-US" dirty="0" err="1" smtClean="0"/>
              <a:t>týden</a:t>
            </a:r>
            <a:r>
              <a:rPr lang="cs-CZ" dirty="0" smtClean="0"/>
              <a:t> – a tohle je 6.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Kdy</a:t>
            </a:r>
            <a:r>
              <a:rPr lang="cs-CZ" dirty="0" smtClean="0"/>
              <a:t>ž</a:t>
            </a:r>
            <a:r>
              <a:rPr lang="en-US" dirty="0" smtClean="0"/>
              <a:t> </a:t>
            </a:r>
            <a:r>
              <a:rPr lang="en-US" dirty="0" err="1" smtClean="0"/>
              <a:t>budou</a:t>
            </a:r>
            <a:r>
              <a:rPr lang="en-US" dirty="0" smtClean="0"/>
              <a:t> </a:t>
            </a:r>
            <a:r>
              <a:rPr lang="cs-CZ" dirty="0" smtClean="0"/>
              <a:t>body (</a:t>
            </a:r>
            <a:r>
              <a:rPr lang="en-US" dirty="0" smtClean="0"/>
              <a:t>sites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sebou</a:t>
            </a:r>
            <a:r>
              <a:rPr lang="en-US" dirty="0" smtClean="0"/>
              <a:t>, </a:t>
            </a:r>
            <a:r>
              <a:rPr lang="en-US" dirty="0" err="1" smtClean="0"/>
              <a:t>roz</a:t>
            </a:r>
            <a:r>
              <a:rPr lang="cs-CZ" dirty="0" err="1" smtClean="0"/>
              <a:t>ělí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cs-CZ" dirty="0" smtClean="0"/>
              <a:t>ž</a:t>
            </a:r>
            <a:r>
              <a:rPr lang="en-US" dirty="0" smtClean="0"/>
              <a:t>d</a:t>
            </a:r>
            <a:r>
              <a:rPr lang="cs-CZ" dirty="0" smtClean="0"/>
              <a:t>á nová</a:t>
            </a:r>
            <a:r>
              <a:rPr lang="en-US" dirty="0" smtClean="0"/>
              <a:t> </a:t>
            </a:r>
            <a:r>
              <a:rPr lang="cs-CZ" dirty="0" smtClean="0"/>
              <a:t>parabola</a:t>
            </a:r>
            <a:r>
              <a:rPr lang="en-US" dirty="0" smtClean="0"/>
              <a:t> p</a:t>
            </a:r>
            <a:r>
              <a:rPr lang="cs-CZ" dirty="0" smtClean="0"/>
              <a:t>ř</a:t>
            </a:r>
            <a:r>
              <a:rPr lang="en-US" dirty="0" err="1" smtClean="0"/>
              <a:t>edchoz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cs-CZ" dirty="0" smtClean="0"/>
              <a:t>oblouk na dva. Celkem 2n-1 oblouků (poslední zůstane celý)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oblouk</a:t>
            </a:r>
            <a:r>
              <a:rPr lang="cs-CZ" baseline="0" dirty="0" smtClean="0"/>
              <a:t>ů může mít maximálně </a:t>
            </a:r>
            <a:r>
              <a:rPr lang="cs-CZ" baseline="0" dirty="0" err="1" smtClean="0"/>
              <a:t>beach</a:t>
            </a:r>
            <a:r>
              <a:rPr lang="cs-CZ" baseline="0" dirty="0" smtClean="0"/>
              <a:t> line?   2n-1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3425"/>
            <a:ext cx="4940300" cy="3706813"/>
          </a:xfrm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Tady jsme skončili 25.10.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Site event – creates arc, deletes some Circle events and possibly creates CE for 2 neighbors </a:t>
            </a:r>
          </a:p>
          <a:p>
            <a:r>
              <a:rPr lang="en-US" smtClean="0"/>
              <a:t>Circle event – deletes an arc,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cs-CZ" dirty="0" err="1" smtClean="0"/>
              <a:t>ačíná</a:t>
            </a:r>
            <a:r>
              <a:rPr lang="cs-CZ" dirty="0" smtClean="0"/>
              <a:t> se formovat hrana oblasti. Jakmile jeden </a:t>
            </a:r>
            <a:r>
              <a:rPr lang="cs-CZ" dirty="0" err="1" smtClean="0"/>
              <a:t>arc</a:t>
            </a:r>
            <a:r>
              <a:rPr lang="cs-CZ" dirty="0" smtClean="0"/>
              <a:t> zanikne, vznikne roh oblasti – </a:t>
            </a:r>
            <a:r>
              <a:rPr lang="cs-CZ" dirty="0" err="1" smtClean="0"/>
              <a:t>Voronoiův</a:t>
            </a:r>
            <a:r>
              <a:rPr lang="cs-CZ" dirty="0" smtClean="0"/>
              <a:t> vrchol</a:t>
            </a:r>
          </a:p>
          <a:p>
            <a:endParaRPr lang="cs-CZ" dirty="0" smtClean="0"/>
          </a:p>
          <a:p>
            <a:r>
              <a:rPr lang="cs-CZ" dirty="0" smtClean="0"/>
              <a:t>Vznikne nový oblouk a s ním dva zlomové</a:t>
            </a:r>
            <a:r>
              <a:rPr lang="cs-CZ" baseline="0" dirty="0" smtClean="0"/>
              <a:t> body (</a:t>
            </a:r>
            <a:r>
              <a:rPr lang="cs-CZ" dirty="0" err="1" smtClean="0"/>
              <a:t>break</a:t>
            </a:r>
            <a:r>
              <a:rPr lang="cs-CZ" dirty="0" smtClean="0"/>
              <a:t>-pointy) na pobřežní čáře a jeden fragment hrany VD (</a:t>
            </a:r>
            <a:r>
              <a:rPr lang="cs-CZ" dirty="0" err="1" smtClean="0"/>
              <a:t>dangling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edge</a:t>
            </a:r>
            <a:r>
              <a:rPr lang="cs-CZ" baseline="0" dirty="0" smtClean="0"/>
              <a:t>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>
                <a:solidFill>
                  <a:srgbClr val="FF3300"/>
                </a:solidFill>
              </a:rPr>
              <a:t>triples of neighbors on the beach line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The only place where an arc can disappear Lemma 7.7 in Berg</a:t>
            </a:r>
            <a:endParaRPr lang="cs-CZ" dirty="0" smtClean="0">
              <a:solidFill>
                <a:srgbClr val="FF3300"/>
              </a:solidFill>
            </a:endParaRPr>
          </a:p>
          <a:p>
            <a:endParaRPr lang="cs-CZ" dirty="0" smtClean="0">
              <a:solidFill>
                <a:srgbClr val="FF3300"/>
              </a:solidFill>
            </a:endParaRPr>
          </a:p>
          <a:p>
            <a:r>
              <a:rPr lang="cs-CZ" dirty="0" smtClean="0">
                <a:solidFill>
                  <a:srgbClr val="FF3300"/>
                </a:solidFill>
              </a:rPr>
              <a:t>Zanikne</a:t>
            </a:r>
            <a:r>
              <a:rPr lang="cs-CZ" baseline="0" dirty="0" smtClean="0">
                <a:solidFill>
                  <a:srgbClr val="FF3300"/>
                </a:solidFill>
              </a:rPr>
              <a:t> jeden oblouk – potkají se jeho dva </a:t>
            </a:r>
            <a:r>
              <a:rPr lang="cs-CZ" baseline="0" dirty="0" err="1" smtClean="0">
                <a:solidFill>
                  <a:srgbClr val="FF3300"/>
                </a:solidFill>
              </a:rPr>
              <a:t>break</a:t>
            </a:r>
            <a:r>
              <a:rPr lang="cs-CZ" baseline="0" dirty="0" smtClean="0">
                <a:solidFill>
                  <a:srgbClr val="FF3300"/>
                </a:solidFill>
              </a:rPr>
              <a:t> </a:t>
            </a:r>
            <a:r>
              <a:rPr lang="cs-CZ" baseline="0" dirty="0" err="1" smtClean="0">
                <a:solidFill>
                  <a:srgbClr val="FF3300"/>
                </a:solidFill>
              </a:rPr>
              <a:t>points</a:t>
            </a:r>
            <a:r>
              <a:rPr lang="cs-CZ" baseline="0" dirty="0" smtClean="0">
                <a:solidFill>
                  <a:srgbClr val="FF3300"/>
                </a:solidFill>
              </a:rPr>
              <a:t> – vznikne jeden vrchol VD</a:t>
            </a:r>
          </a:p>
          <a:p>
            <a:endParaRPr lang="cs-CZ" baseline="0" dirty="0" smtClean="0">
              <a:solidFill>
                <a:srgbClr val="FF3300"/>
              </a:solidFill>
            </a:endParaRPr>
          </a:p>
          <a:p>
            <a:r>
              <a:rPr lang="cs-CZ" baseline="0" dirty="0" smtClean="0">
                <a:solidFill>
                  <a:srgbClr val="FF3300"/>
                </a:solidFill>
              </a:rPr>
              <a:t>TODO: Přeformulovat </a:t>
            </a:r>
          </a:p>
          <a:p>
            <a:r>
              <a:rPr lang="cs-CZ" baseline="0" dirty="0" smtClean="0">
                <a:solidFill>
                  <a:srgbClr val="FF3300"/>
                </a:solidFill>
              </a:rPr>
              <a:t>– 3 body </a:t>
            </a:r>
            <a:r>
              <a:rPr lang="en-US" baseline="0" dirty="0" smtClean="0">
                <a:solidFill>
                  <a:srgbClr val="FF3300"/>
                </a:solidFill>
              </a:rPr>
              <a:t>*</a:t>
            </a:r>
            <a:r>
              <a:rPr lang="cs-CZ" baseline="0" dirty="0" smtClean="0">
                <a:solidFill>
                  <a:srgbClr val="FF3300"/>
                </a:solidFill>
              </a:rPr>
              <a:t>kružnici, a se neuplatní, když bude obsahovat </a:t>
            </a:r>
            <a:r>
              <a:rPr lang="cs-CZ" baseline="0" dirty="0" err="1" smtClean="0">
                <a:solidFill>
                  <a:srgbClr val="FF3300"/>
                </a:solidFill>
              </a:rPr>
              <a:t>site</a:t>
            </a:r>
            <a:r>
              <a:rPr lang="cs-CZ" baseline="0" dirty="0" smtClean="0">
                <a:solidFill>
                  <a:srgbClr val="FF3300"/>
                </a:solidFill>
              </a:rPr>
              <a:t> – zabije ji </a:t>
            </a:r>
            <a:r>
              <a:rPr lang="cs-CZ" baseline="0" dirty="0" err="1" smtClean="0">
                <a:solidFill>
                  <a:srgbClr val="FF3300"/>
                </a:solidFill>
              </a:rPr>
              <a:t>site</a:t>
            </a:r>
            <a:r>
              <a:rPr lang="cs-CZ" baseline="0" dirty="0" smtClean="0">
                <a:solidFill>
                  <a:srgbClr val="FF3300"/>
                </a:solidFill>
              </a:rPr>
              <a:t> </a:t>
            </a:r>
            <a:r>
              <a:rPr lang="cs-CZ" baseline="0" dirty="0" err="1" smtClean="0">
                <a:solidFill>
                  <a:srgbClr val="FF3300"/>
                </a:solidFill>
              </a:rPr>
              <a:t>event</a:t>
            </a:r>
            <a:endParaRPr lang="cs-CZ" baseline="0" dirty="0" smtClean="0">
              <a:solidFill>
                <a:srgbClr val="FF3300"/>
              </a:solidFill>
            </a:endParaRPr>
          </a:p>
          <a:p>
            <a:r>
              <a:rPr lang="cs-CZ" baseline="0" dirty="0" smtClean="0">
                <a:solidFill>
                  <a:srgbClr val="FF3300"/>
                </a:solidFill>
              </a:rPr>
              <a:t>- V nejspodnějším bodě – vznikne VD vertex, zanikne </a:t>
            </a:r>
            <a:r>
              <a:rPr lang="cs-CZ" baseline="0" dirty="0" err="1" smtClean="0">
                <a:solidFill>
                  <a:srgbClr val="FF3300"/>
                </a:solidFill>
              </a:rPr>
              <a:t>beach</a:t>
            </a:r>
            <a:r>
              <a:rPr lang="cs-CZ" baseline="0" dirty="0" smtClean="0">
                <a:solidFill>
                  <a:srgbClr val="FF3300"/>
                </a:solidFill>
              </a:rPr>
              <a:t> line </a:t>
            </a:r>
            <a:r>
              <a:rPr lang="cs-CZ" baseline="0" dirty="0" err="1" smtClean="0">
                <a:solidFill>
                  <a:srgbClr val="FF3300"/>
                </a:solidFill>
              </a:rPr>
              <a:t>arc</a:t>
            </a:r>
            <a:endParaRPr lang="cs-CZ" baseline="0" dirty="0" smtClean="0">
              <a:solidFill>
                <a:srgbClr val="FF3300"/>
              </a:solidFill>
            </a:endParaRPr>
          </a:p>
          <a:p>
            <a:endParaRPr lang="en-US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Q:</a:t>
            </a:r>
            <a:r>
              <a:rPr lang="cs-CZ" baseline="0" dirty="0" smtClean="0"/>
              <a:t> hrany VD </a:t>
            </a:r>
            <a:r>
              <a:rPr lang="cs-CZ" baseline="0" dirty="0" err="1" smtClean="0"/>
              <a:t>vznikaji</a:t>
            </a:r>
            <a:r>
              <a:rPr lang="cs-CZ" baseline="0" dirty="0" smtClean="0"/>
              <a:t> při      </a:t>
            </a:r>
            <a:r>
              <a:rPr lang="cs-CZ" baseline="0" dirty="0" err="1" smtClean="0"/>
              <a:t>site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event</a:t>
            </a:r>
            <a:r>
              <a:rPr lang="cs-CZ" baseline="0" dirty="0" smtClean="0"/>
              <a:t>       </a:t>
            </a:r>
            <a:r>
              <a:rPr lang="cs-CZ" baseline="0" dirty="0" err="1" smtClean="0"/>
              <a:t>circle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event</a:t>
            </a:r>
            <a:endParaRPr lang="cs-CZ" baseline="0" dirty="0" smtClean="0"/>
          </a:p>
          <a:p>
            <a:pPr defTabSz="879470">
              <a:defRPr/>
            </a:pPr>
            <a:r>
              <a:rPr lang="cs-CZ" baseline="0" dirty="0" smtClean="0"/>
              <a:t>    vrcholy VD </a:t>
            </a:r>
            <a:r>
              <a:rPr lang="cs-CZ" baseline="0" dirty="0" err="1" smtClean="0"/>
              <a:t>vznikaji</a:t>
            </a:r>
            <a:r>
              <a:rPr lang="cs-CZ" baseline="0" dirty="0" smtClean="0"/>
              <a:t> při    </a:t>
            </a:r>
            <a:r>
              <a:rPr lang="cs-CZ" baseline="0" dirty="0" err="1" smtClean="0"/>
              <a:t>site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event</a:t>
            </a:r>
            <a:r>
              <a:rPr lang="cs-CZ" baseline="0" dirty="0" smtClean="0"/>
              <a:t>       </a:t>
            </a:r>
            <a:r>
              <a:rPr lang="cs-CZ" baseline="0" dirty="0" err="1" smtClean="0"/>
              <a:t>circle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event</a:t>
            </a:r>
            <a:endParaRPr lang="cs-CZ" baseline="0" dirty="0" smtClean="0"/>
          </a:p>
          <a:p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      jsou</a:t>
            </a:r>
            <a:r>
              <a:rPr lang="cs-CZ" baseline="0" dirty="0" smtClean="0"/>
              <a:t> známy předem     nejsou známy předem</a:t>
            </a:r>
            <a:endParaRPr lang="cs-CZ" dirty="0" smtClean="0"/>
          </a:p>
          <a:p>
            <a:r>
              <a:rPr lang="cs-CZ" dirty="0" err="1" smtClean="0"/>
              <a:t>Circle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events</a:t>
            </a:r>
            <a:r>
              <a:rPr lang="cs-CZ" baseline="0" dirty="0" smtClean="0"/>
              <a:t>    </a:t>
            </a:r>
            <a:r>
              <a:rPr lang="cs-CZ" dirty="0" smtClean="0"/>
              <a:t>jsou</a:t>
            </a:r>
            <a:r>
              <a:rPr lang="cs-CZ" baseline="0" dirty="0" smtClean="0"/>
              <a:t> známy předem     nejsou známy předem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2761-4D23-485E-B2D1-87D7ADCFB21E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633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Binary </a:t>
            </a:r>
            <a:r>
              <a:rPr lang="cs-CZ" dirty="0" err="1" smtClean="0"/>
              <a:t>tree</a:t>
            </a:r>
            <a:r>
              <a:rPr lang="cs-CZ" dirty="0" smtClean="0"/>
              <a:t> o</a:t>
            </a:r>
            <a:r>
              <a:rPr lang="en-US" dirty="0" smtClean="0"/>
              <a:t>r skip list</a:t>
            </a:r>
          </a:p>
          <a:p>
            <a:r>
              <a:rPr lang="en-US" dirty="0" err="1" smtClean="0"/>
              <a:t>Kru</a:t>
            </a:r>
            <a:r>
              <a:rPr lang="cs-CZ" dirty="0" smtClean="0"/>
              <a:t>ž</a:t>
            </a:r>
            <a:r>
              <a:rPr lang="en-US" dirty="0" smtClean="0"/>
              <a:t>nice </a:t>
            </a:r>
            <a:r>
              <a:rPr lang="en-US" dirty="0" err="1" smtClean="0"/>
              <a:t>dan</a:t>
            </a:r>
            <a:r>
              <a:rPr lang="cs-CZ" dirty="0" smtClean="0"/>
              <a:t>á</a:t>
            </a:r>
            <a:r>
              <a:rPr lang="en-US" dirty="0" smtClean="0"/>
              <a:t> 2 body a </a:t>
            </a:r>
            <a:r>
              <a:rPr lang="cs-CZ" dirty="0" smtClean="0"/>
              <a:t>y-souřadnicí tangenty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3. two halfedges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Abcdef</a:t>
            </a:r>
            <a:r>
              <a:rPr lang="en-US" dirty="0" smtClean="0"/>
              <a:t> – </a:t>
            </a:r>
            <a:r>
              <a:rPr lang="en-US" dirty="0" err="1" smtClean="0"/>
              <a:t>byly</a:t>
            </a:r>
            <a:r>
              <a:rPr lang="en-US" dirty="0" smtClean="0"/>
              <a:t> triply </a:t>
            </a:r>
            <a:r>
              <a:rPr lang="en-US" dirty="0" err="1" smtClean="0"/>
              <a:t>abc</a:t>
            </a:r>
            <a:r>
              <a:rPr lang="en-US" dirty="0" smtClean="0"/>
              <a:t>, </a:t>
            </a:r>
            <a:r>
              <a:rPr lang="en-US" dirty="0" err="1" smtClean="0"/>
              <a:t>bcd</a:t>
            </a:r>
            <a:r>
              <a:rPr lang="en-US" dirty="0" smtClean="0"/>
              <a:t>, </a:t>
            </a:r>
            <a:r>
              <a:rPr lang="en-US" dirty="0" err="1" smtClean="0"/>
              <a:t>cde</a:t>
            </a:r>
            <a:r>
              <a:rPr lang="en-US" dirty="0" smtClean="0"/>
              <a:t>, 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    </a:t>
            </a:r>
            <a:r>
              <a:rPr lang="en-US" dirty="0" smtClean="0"/>
              <a:t>– </a:t>
            </a:r>
            <a:r>
              <a:rPr lang="en-US" dirty="0" err="1" smtClean="0"/>
              <a:t>sma</a:t>
            </a:r>
            <a:r>
              <a:rPr lang="cs-CZ" dirty="0" smtClean="0"/>
              <a:t>ž</a:t>
            </a:r>
            <a:r>
              <a:rPr lang="en-US" dirty="0" smtClean="0"/>
              <a:t>u d</a:t>
            </a:r>
            <a:r>
              <a:rPr lang="cs-CZ" dirty="0" smtClean="0"/>
              <a:t> a </a:t>
            </a:r>
            <a:r>
              <a:rPr lang="cs-CZ" dirty="0" err="1" smtClean="0"/>
              <a:t>bcd</a:t>
            </a:r>
            <a:r>
              <a:rPr lang="cs-CZ" dirty="0" smtClean="0"/>
              <a:t>, </a:t>
            </a:r>
            <a:r>
              <a:rPr lang="cs-CZ" dirty="0" err="1" smtClean="0"/>
              <a:t>cde</a:t>
            </a:r>
            <a:r>
              <a:rPr lang="cs-CZ" dirty="0" smtClean="0"/>
              <a:t> a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err="1" smtClean="0"/>
              <a:t>Ab</a:t>
            </a:r>
            <a:r>
              <a:rPr lang="cs-CZ" dirty="0" smtClean="0"/>
              <a:t>c</a:t>
            </a:r>
            <a:r>
              <a:rPr lang="en-US" dirty="0" err="1" smtClean="0"/>
              <a:t>ef</a:t>
            </a:r>
            <a:r>
              <a:rPr lang="en-US" dirty="0" smtClean="0"/>
              <a:t> </a:t>
            </a:r>
            <a:r>
              <a:rPr lang="cs-CZ" dirty="0" smtClean="0"/>
              <a:t>  </a:t>
            </a:r>
            <a:r>
              <a:rPr lang="en-US" dirty="0" smtClean="0"/>
              <a:t>–</a:t>
            </a:r>
            <a:r>
              <a:rPr lang="cs-CZ" dirty="0" smtClean="0"/>
              <a:t> zůstane </a:t>
            </a:r>
            <a:r>
              <a:rPr lang="cs-CZ" dirty="0" err="1" smtClean="0"/>
              <a:t>abc</a:t>
            </a:r>
            <a:r>
              <a:rPr lang="cs-CZ" dirty="0" smtClean="0"/>
              <a:t>, přibude </a:t>
            </a:r>
            <a:r>
              <a:rPr lang="cs-CZ" dirty="0" err="1" smtClean="0"/>
              <a:t>bce</a:t>
            </a:r>
            <a:r>
              <a:rPr lang="cs-CZ" dirty="0" smtClean="0"/>
              <a:t> a </a:t>
            </a:r>
            <a:r>
              <a:rPr lang="cs-CZ" dirty="0" err="1" smtClean="0"/>
              <a:t>cef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Q: Pro </a:t>
            </a:r>
            <a:r>
              <a:rPr lang="cs-CZ" dirty="0" err="1" smtClean="0"/>
              <a:t>abcdef</a:t>
            </a:r>
            <a:r>
              <a:rPr lang="cs-CZ" dirty="0" smtClean="0"/>
              <a:t> ve</a:t>
            </a:r>
            <a:r>
              <a:rPr lang="cs-CZ" baseline="0" dirty="0" smtClean="0"/>
              <a:t> struktuře pobřežní čáry</a:t>
            </a:r>
            <a:r>
              <a:rPr lang="cs-CZ" dirty="0" smtClean="0"/>
              <a:t>, když vymažu</a:t>
            </a:r>
            <a:r>
              <a:rPr lang="cs-CZ" baseline="0" dirty="0" smtClean="0"/>
              <a:t> d, které trojice zmizí a které </a:t>
            </a:r>
            <a:r>
              <a:rPr lang="cs-CZ" baseline="0" dirty="0" err="1" smtClean="0"/>
              <a:t>přibudou</a:t>
            </a:r>
            <a:r>
              <a:rPr lang="cs-CZ" baseline="0" dirty="0" smtClean="0"/>
              <a:t>?</a:t>
            </a:r>
          </a:p>
          <a:p>
            <a:r>
              <a:rPr lang="cs-CZ" baseline="0" dirty="0" smtClean="0"/>
              <a:t>Nová hrana VD je polopřímkou vycházející ze středu kružnice (vrcholu VD)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Cell = oblast, bu</a:t>
            </a:r>
            <a:r>
              <a:rPr lang="cs-CZ" smtClean="0"/>
              <a:t>ň</a:t>
            </a:r>
            <a:r>
              <a:rPr lang="en-US" smtClean="0"/>
              <a:t>ka – possibly unbounded convex polygon</a:t>
            </a:r>
          </a:p>
          <a:p>
            <a:r>
              <a:rPr lang="en-US" smtClean="0"/>
              <a:t>Site = original points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Je VD </a:t>
            </a:r>
            <a:r>
              <a:rPr lang="en-US" dirty="0" err="1" smtClean="0"/>
              <a:t>jen</a:t>
            </a:r>
            <a:r>
              <a:rPr lang="en-US" dirty="0" smtClean="0"/>
              <a:t> collection of line segments, or cell complex (with borders) or planar graph</a:t>
            </a:r>
            <a:endParaRPr lang="cs-CZ" dirty="0" smtClean="0"/>
          </a:p>
          <a:p>
            <a:endParaRPr lang="cs-CZ" dirty="0" smtClean="0"/>
          </a:p>
          <a:p>
            <a:pPr defTabSz="879470">
              <a:defRPr/>
            </a:pPr>
            <a:r>
              <a:rPr lang="cs-CZ" b="1" dirty="0">
                <a:hlinkClick r:id="rId3"/>
              </a:rPr>
              <a:t>http://www.pi6.fernuni-hagen.de/GeomLab/VoroGlide/</a:t>
            </a:r>
            <a:r>
              <a:rPr lang="en-US" b="1" dirty="0"/>
              <a:t> </a:t>
            </a:r>
            <a:endParaRPr lang="cs-CZ" b="1" dirty="0"/>
          </a:p>
          <a:p>
            <a:pPr defTabSz="879470">
              <a:defRPr/>
            </a:pPr>
            <a:r>
              <a:rPr lang="cs-CZ" dirty="0" smtClean="0">
                <a:hlinkClick r:id="rId4" action="ppaction://hlinkfile"/>
              </a:rPr>
              <a:t>D:\const\STAZENO\VYPOCETNI_GEOMETRIE\Voronoi\Vorogolide </a:t>
            </a:r>
            <a:r>
              <a:rPr lang="cs-CZ" dirty="0" err="1" smtClean="0">
                <a:hlinkClick r:id="rId4" action="ppaction://hlinkfile"/>
              </a:rPr>
              <a:t>applett</a:t>
            </a:r>
            <a:r>
              <a:rPr lang="cs-CZ" dirty="0" smtClean="0">
                <a:hlinkClick r:id="rId4" action="ppaction://hlinkfile"/>
              </a:rPr>
              <a:t>\</a:t>
            </a:r>
            <a:r>
              <a:rPr lang="cs-CZ" dirty="0" err="1" smtClean="0">
                <a:hlinkClick r:id="rId4" action="ppaction://hlinkfile"/>
              </a:rPr>
              <a:t>VoroGlide</a:t>
            </a:r>
            <a:r>
              <a:rPr lang="cs-CZ" dirty="0" smtClean="0">
                <a:hlinkClick r:id="rId4" action="ppaction://hlinkfile"/>
              </a:rPr>
              <a:t>\index.html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7038" y="2130425"/>
            <a:ext cx="7189787" cy="1470025"/>
          </a:xfrm>
        </p:spPr>
        <p:txBody>
          <a:bodyPr/>
          <a:lstStyle>
            <a:lvl1pPr>
              <a:defRPr>
                <a:solidFill>
                  <a:srgbClr val="00BCE9"/>
                </a:solidFill>
              </a:defRPr>
            </a:lvl1pPr>
          </a:lstStyle>
          <a:p>
            <a:pPr lvl="0"/>
            <a:r>
              <a:rPr lang="cs-CZ" noProof="0" smtClean="0"/>
              <a:t>NAME OF THE PRESENTATION</a:t>
            </a:r>
            <a:br>
              <a:rPr lang="cs-CZ" noProof="0" smtClean="0"/>
            </a:br>
            <a:r>
              <a:rPr lang="cs-CZ" noProof="0" smtClean="0"/>
              <a:t>(CAPITAL LETTERS)</a:t>
            </a:r>
            <a:endParaRPr lang="en-US" noProof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0850" y="39004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AUTHOR AND etc</a:t>
            </a:r>
          </a:p>
          <a:p>
            <a:pPr lvl="0"/>
            <a:r>
              <a:rPr lang="cs-CZ" noProof="0" smtClean="0"/>
              <a:t>(TÉŽ KAPITÁLKAMI)</a:t>
            </a:r>
            <a:endParaRPr lang="en-US" noProof="0" smtClean="0"/>
          </a:p>
        </p:txBody>
      </p:sp>
      <p:pic>
        <p:nvPicPr>
          <p:cNvPr id="322564" name="Picture 4" descr="headerDCGIdarkBIG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4000"/>
            <a:ext cx="60658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603A91BD-0997-475E-AA63-3DBBF61EE96D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428555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9888" y="76200"/>
            <a:ext cx="2146300" cy="5664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0988" y="76200"/>
            <a:ext cx="6286500" cy="5664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DE0B6200-FBFA-446A-8754-C916E9AB0417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395378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7038" y="2130425"/>
            <a:ext cx="7189787" cy="1470025"/>
          </a:xfrm>
        </p:spPr>
        <p:txBody>
          <a:bodyPr/>
          <a:lstStyle>
            <a:lvl1pPr>
              <a:defRPr>
                <a:solidFill>
                  <a:srgbClr val="00BCE9"/>
                </a:solidFill>
              </a:defRPr>
            </a:lvl1pPr>
          </a:lstStyle>
          <a:p>
            <a:pPr lvl="0"/>
            <a:r>
              <a:rPr lang="cs-CZ" noProof="0" smtClean="0"/>
              <a:t>NÁZEV PREZENTACE</a:t>
            </a:r>
            <a:br>
              <a:rPr lang="cs-CZ" noProof="0" smtClean="0"/>
            </a:br>
            <a:r>
              <a:rPr lang="cs-CZ" noProof="0" smtClean="0"/>
              <a:t>(KAPITÁLKAMI)</a:t>
            </a:r>
            <a:endParaRPr lang="en-US" noProof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0850" y="39004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AUTOR A DALŠÍ ÚDAJE</a:t>
            </a:r>
          </a:p>
          <a:p>
            <a:pPr lvl="0"/>
            <a:r>
              <a:rPr lang="cs-CZ" noProof="0" smtClean="0"/>
              <a:t>(TÉŽ KAPITÁLKAMI)</a:t>
            </a:r>
            <a:endParaRPr lang="en-US" noProof="0" smtClean="0"/>
          </a:p>
        </p:txBody>
      </p:sp>
      <p:pic>
        <p:nvPicPr>
          <p:cNvPr id="324612" name="Picture 4" descr="headerDCGIdark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3200"/>
            <a:ext cx="5141913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03D66951-8717-453E-943B-B7C8A72AF42F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979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3A697D60-2EF5-4453-B213-3FF9E106E50A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353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3688" y="990600"/>
            <a:ext cx="421005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6138" y="990600"/>
            <a:ext cx="421005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E555C1F3-1BD0-4F9F-9D90-5A29FC409F51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943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8C2CB80D-A0A4-4A49-A12D-683499C5EB44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53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E2033800-93DB-471A-989F-B2EA9894CBF0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361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538622AF-3961-4E89-B505-3E1E4E3CEB83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780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58061E0F-F78C-486D-A770-38BAE6EAA836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69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19EED54E-2925-4E51-81FE-F544AC07D65C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8103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247DC9E2-66CF-4CC8-9C48-58E963C07C4D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634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676F967B-9129-4FFD-92E6-FD9C032B3872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301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9888" y="76200"/>
            <a:ext cx="2146300" cy="5664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0988" y="76200"/>
            <a:ext cx="6286500" cy="5664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CCC7722E-B61E-46A7-9D88-BCA6533D4B86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822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774C2F81-8116-4C7C-940A-ABFFA17DAEB3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693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79B8A43A-F604-4C2D-82A9-A8DA466AF5B2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8181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7818FB9C-2C09-44F8-90B5-8439469AFEC6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913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3688" y="1016000"/>
            <a:ext cx="42100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6138" y="1016000"/>
            <a:ext cx="42100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4DB9E173-C33F-42AD-A969-AF06231570B1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079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9EEC6911-5DCC-4E57-B581-E0D5D4676B13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9709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F64DADFE-856F-4AB7-B13A-3B4A8995C660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0320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C55EACB4-A1F0-4E0E-A38F-4583A5E039B3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136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4E28BE78-D4BC-4067-AC0F-9943839F644C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34507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397CF855-EE00-4C19-A83B-E108A14D7F95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797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C23427F9-436C-428F-8DE0-A796C53B52BD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016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B56AF23E-DB94-4749-A857-32757AC8CA37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853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9888" y="76200"/>
            <a:ext cx="2146300" cy="5664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80988" y="76200"/>
            <a:ext cx="6286500" cy="5664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(</a:t>
            </a:r>
            <a:fld id="{FEE28FF8-3D7C-4364-90EB-2B261BCAF316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709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3688" y="990600"/>
            <a:ext cx="421005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6138" y="990600"/>
            <a:ext cx="421005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917A452E-4CF0-4250-9E30-8D910633175D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295449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345E565E-D669-47D9-A3D4-249108ED611B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4303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0B7C5CA1-FFF2-4BC0-A587-9CC0AB50FC9E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191785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C4B1A055-CEFC-4DFE-90CA-8837CB20A7B8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15420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35168317-EB32-45DB-8C3C-A3C7F36CDA71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403543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</a:t>
            </a:r>
            <a:fld id="{DBD25412-2DF6-4F7A-A2BA-52DC21DE5E8D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</p:spTree>
    <p:extLst>
      <p:ext uri="{BB962C8B-B14F-4D97-AF65-F5344CB8AC3E}">
        <p14:creationId xmlns:p14="http://schemas.microsoft.com/office/powerpoint/2010/main" val="311713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backgroundDCGI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988" y="76200"/>
            <a:ext cx="8585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Název slajdu (zarovnán doleva)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90600"/>
            <a:ext cx="8572500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 první úrovně</a:t>
            </a:r>
          </a:p>
          <a:p>
            <a:pPr lvl="0"/>
            <a:r>
              <a:rPr lang="en-US" smtClean="0"/>
              <a:t>Další stejně velký text</a:t>
            </a:r>
          </a:p>
          <a:p>
            <a:pPr lvl="1"/>
            <a:r>
              <a:rPr lang="en-US" smtClean="0"/>
              <a:t>Nižší úroveň</a:t>
            </a:r>
          </a:p>
          <a:p>
            <a:pPr lvl="2"/>
            <a:r>
              <a:rPr lang="en-US" smtClean="0"/>
              <a:t>Ještě nižší úroveň (a dál bych už neklesal)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52425" y="762000"/>
            <a:ext cx="85137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341563" y="6230938"/>
            <a:ext cx="536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1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8388" y="6327775"/>
            <a:ext cx="53879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Felkel: Computational geometry</a:t>
            </a:r>
          </a:p>
        </p:txBody>
      </p:sp>
      <p:sp>
        <p:nvSpPr>
          <p:cNvPr id="3215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8750" y="6575425"/>
            <a:ext cx="2133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(</a:t>
            </a:r>
            <a:fld id="{D677C455-FE92-4B1B-9A00-20370F0656AE}" type="slidenum">
              <a:rPr lang="en-US"/>
              <a:pPr/>
              <a:t>‹#›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grpSp>
        <p:nvGrpSpPr>
          <p:cNvPr id="321545" name="Group 9"/>
          <p:cNvGrpSpPr>
            <a:grpSpLocks/>
          </p:cNvGrpSpPr>
          <p:nvPr/>
        </p:nvGrpSpPr>
        <p:grpSpPr bwMode="auto">
          <a:xfrm>
            <a:off x="8010525" y="5972175"/>
            <a:ext cx="957263" cy="730250"/>
            <a:chOff x="5028" y="3762"/>
            <a:chExt cx="603" cy="460"/>
          </a:xfrm>
        </p:grpSpPr>
        <p:sp>
          <p:nvSpPr>
            <p:cNvPr id="321546" name="Rectangle 10"/>
            <p:cNvSpPr>
              <a:spLocks noChangeArrowheads="1"/>
            </p:cNvSpPr>
            <p:nvPr userDrawn="1"/>
          </p:nvSpPr>
          <p:spPr bwMode="auto">
            <a:xfrm>
              <a:off x="5028" y="3762"/>
              <a:ext cx="603" cy="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1547" name="Freeform 11"/>
            <p:cNvSpPr>
              <a:spLocks noEditPoints="1"/>
            </p:cNvSpPr>
            <p:nvPr userDrawn="1"/>
          </p:nvSpPr>
          <p:spPr bwMode="auto">
            <a:xfrm>
              <a:off x="5029" y="3762"/>
              <a:ext cx="589" cy="460"/>
            </a:xfrm>
            <a:custGeom>
              <a:avLst/>
              <a:gdLst>
                <a:gd name="T0" fmla="*/ 6391 w 7626"/>
                <a:gd name="T1" fmla="*/ 1980 h 5794"/>
                <a:gd name="T2" fmla="*/ 4731 w 7626"/>
                <a:gd name="T3" fmla="*/ 2999 h 5794"/>
                <a:gd name="T4" fmla="*/ 6105 w 7626"/>
                <a:gd name="T5" fmla="*/ 1150 h 5794"/>
                <a:gd name="T6" fmla="*/ 4706 w 7626"/>
                <a:gd name="T7" fmla="*/ 2080 h 5794"/>
                <a:gd name="T8" fmla="*/ 4519 w 7626"/>
                <a:gd name="T9" fmla="*/ 3036 h 5794"/>
                <a:gd name="T10" fmla="*/ 5784 w 7626"/>
                <a:gd name="T11" fmla="*/ 707 h 5794"/>
                <a:gd name="T12" fmla="*/ 4092 w 7626"/>
                <a:gd name="T13" fmla="*/ 1494 h 5794"/>
                <a:gd name="T14" fmla="*/ 4367 w 7626"/>
                <a:gd name="T15" fmla="*/ 366 h 5794"/>
                <a:gd name="T16" fmla="*/ 4936 w 7626"/>
                <a:gd name="T17" fmla="*/ 1161 h 5794"/>
                <a:gd name="T18" fmla="*/ 5177 w 7626"/>
                <a:gd name="T19" fmla="*/ 331 h 5794"/>
                <a:gd name="T20" fmla="*/ 5468 w 7626"/>
                <a:gd name="T21" fmla="*/ 209 h 5794"/>
                <a:gd name="T22" fmla="*/ 3065 w 7626"/>
                <a:gd name="T23" fmla="*/ 4379 h 5794"/>
                <a:gd name="T24" fmla="*/ 3501 w 7626"/>
                <a:gd name="T25" fmla="*/ 3734 h 5794"/>
                <a:gd name="T26" fmla="*/ 2856 w 7626"/>
                <a:gd name="T27" fmla="*/ 3445 h 5794"/>
                <a:gd name="T28" fmla="*/ 2585 w 7626"/>
                <a:gd name="T29" fmla="*/ 4820 h 5794"/>
                <a:gd name="T30" fmla="*/ 5337 w 7626"/>
                <a:gd name="T31" fmla="*/ 3764 h 5794"/>
                <a:gd name="T32" fmla="*/ 7091 w 7626"/>
                <a:gd name="T33" fmla="*/ 1164 h 5794"/>
                <a:gd name="T34" fmla="*/ 5810 w 7626"/>
                <a:gd name="T35" fmla="*/ 3105 h 5794"/>
                <a:gd name="T36" fmla="*/ 5412 w 7626"/>
                <a:gd name="T37" fmla="*/ 3681 h 5794"/>
                <a:gd name="T38" fmla="*/ 6047 w 7626"/>
                <a:gd name="T39" fmla="*/ 5085 h 5794"/>
                <a:gd name="T40" fmla="*/ 5597 w 7626"/>
                <a:gd name="T41" fmla="*/ 4954 h 5794"/>
                <a:gd name="T42" fmla="*/ 5581 w 7626"/>
                <a:gd name="T43" fmla="*/ 5395 h 5794"/>
                <a:gd name="T44" fmla="*/ 7181 w 7626"/>
                <a:gd name="T45" fmla="*/ 5196 h 5794"/>
                <a:gd name="T46" fmla="*/ 6025 w 7626"/>
                <a:gd name="T47" fmla="*/ 3434 h 5794"/>
                <a:gd name="T48" fmla="*/ 7165 w 7626"/>
                <a:gd name="T49" fmla="*/ 1685 h 5794"/>
                <a:gd name="T50" fmla="*/ 6238 w 7626"/>
                <a:gd name="T51" fmla="*/ 2300 h 5794"/>
                <a:gd name="T52" fmla="*/ 6571 w 7626"/>
                <a:gd name="T53" fmla="*/ 507 h 5794"/>
                <a:gd name="T54" fmla="*/ 3576 w 7626"/>
                <a:gd name="T55" fmla="*/ 3644 h 5794"/>
                <a:gd name="T56" fmla="*/ 3223 w 7626"/>
                <a:gd name="T57" fmla="*/ 4627 h 5794"/>
                <a:gd name="T58" fmla="*/ 2792 w 7626"/>
                <a:gd name="T59" fmla="*/ 4700 h 5794"/>
                <a:gd name="T60" fmla="*/ 2753 w 7626"/>
                <a:gd name="T61" fmla="*/ 5187 h 5794"/>
                <a:gd name="T62" fmla="*/ 4179 w 7626"/>
                <a:gd name="T63" fmla="*/ 5537 h 5794"/>
                <a:gd name="T64" fmla="*/ 4327 w 7626"/>
                <a:gd name="T65" fmla="*/ 3813 h 5794"/>
                <a:gd name="T66" fmla="*/ 1683 w 7626"/>
                <a:gd name="T67" fmla="*/ 2288 h 5794"/>
                <a:gd name="T68" fmla="*/ 3520 w 7626"/>
                <a:gd name="T69" fmla="*/ 2350 h 5794"/>
                <a:gd name="T70" fmla="*/ 2676 w 7626"/>
                <a:gd name="T71" fmla="*/ 3373 h 5794"/>
                <a:gd name="T72" fmla="*/ 2090 w 7626"/>
                <a:gd name="T73" fmla="*/ 2791 h 5794"/>
                <a:gd name="T74" fmla="*/ 1841 w 7626"/>
                <a:gd name="T75" fmla="*/ 2257 h 5794"/>
                <a:gd name="T76" fmla="*/ 2310 w 7626"/>
                <a:gd name="T77" fmla="*/ 2759 h 5794"/>
                <a:gd name="T78" fmla="*/ 3223 w 7626"/>
                <a:gd name="T79" fmla="*/ 2143 h 5794"/>
                <a:gd name="T80" fmla="*/ 2290 w 7626"/>
                <a:gd name="T81" fmla="*/ 524 h 5794"/>
                <a:gd name="T82" fmla="*/ 1677 w 7626"/>
                <a:gd name="T83" fmla="*/ 686 h 5794"/>
                <a:gd name="T84" fmla="*/ 1847 w 7626"/>
                <a:gd name="T85" fmla="*/ 1061 h 5794"/>
                <a:gd name="T86" fmla="*/ 1467 w 7626"/>
                <a:gd name="T87" fmla="*/ 1060 h 5794"/>
                <a:gd name="T88" fmla="*/ 1470 w 7626"/>
                <a:gd name="T89" fmla="*/ 473 h 5794"/>
                <a:gd name="T90" fmla="*/ 2737 w 7626"/>
                <a:gd name="T91" fmla="*/ 5341 h 5794"/>
                <a:gd name="T92" fmla="*/ 3981 w 7626"/>
                <a:gd name="T93" fmla="*/ 5661 h 5794"/>
                <a:gd name="T94" fmla="*/ 4684 w 7626"/>
                <a:gd name="T95" fmla="*/ 3843 h 5794"/>
                <a:gd name="T96" fmla="*/ 6339 w 7626"/>
                <a:gd name="T97" fmla="*/ 5073 h 5794"/>
                <a:gd name="T98" fmla="*/ 5766 w 7626"/>
                <a:gd name="T99" fmla="*/ 5519 h 5794"/>
                <a:gd name="T100" fmla="*/ 7267 w 7626"/>
                <a:gd name="T101" fmla="*/ 5275 h 5794"/>
                <a:gd name="T102" fmla="*/ 6102 w 7626"/>
                <a:gd name="T103" fmla="*/ 3379 h 5794"/>
                <a:gd name="T104" fmla="*/ 7595 w 7626"/>
                <a:gd name="T105" fmla="*/ 716 h 5794"/>
                <a:gd name="T106" fmla="*/ 6790 w 7626"/>
                <a:gd name="T107" fmla="*/ 369 h 5794"/>
                <a:gd name="T108" fmla="*/ 6100 w 7626"/>
                <a:gd name="T109" fmla="*/ 2440 h 5794"/>
                <a:gd name="T110" fmla="*/ 6244 w 7626"/>
                <a:gd name="T111" fmla="*/ 1572 h 5794"/>
                <a:gd name="T112" fmla="*/ 4899 w 7626"/>
                <a:gd name="T113" fmla="*/ 114 h 5794"/>
                <a:gd name="T114" fmla="*/ 3982 w 7626"/>
                <a:gd name="T115" fmla="*/ 876 h 5794"/>
                <a:gd name="T116" fmla="*/ 4759 w 7626"/>
                <a:gd name="T117" fmla="*/ 832 h 5794"/>
                <a:gd name="T118" fmla="*/ 3295 w 7626"/>
                <a:gd name="T119" fmla="*/ 1444 h 5794"/>
                <a:gd name="T120" fmla="*/ 1819 w 7626"/>
                <a:gd name="T121" fmla="*/ 254 h 5794"/>
                <a:gd name="T122" fmla="*/ 1140 w 7626"/>
                <a:gd name="T123" fmla="*/ 1237 h 5794"/>
                <a:gd name="T124" fmla="*/ 1098 w 7626"/>
                <a:gd name="T125" fmla="*/ 888 h 5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6" h="5794">
                  <a:moveTo>
                    <a:pt x="6563" y="1785"/>
                  </a:moveTo>
                  <a:lnTo>
                    <a:pt x="6871" y="1527"/>
                  </a:lnTo>
                  <a:lnTo>
                    <a:pt x="6915" y="1564"/>
                  </a:lnTo>
                  <a:lnTo>
                    <a:pt x="6961" y="1604"/>
                  </a:lnTo>
                  <a:lnTo>
                    <a:pt x="7007" y="1644"/>
                  </a:lnTo>
                  <a:lnTo>
                    <a:pt x="7052" y="1684"/>
                  </a:lnTo>
                  <a:lnTo>
                    <a:pt x="7098" y="1726"/>
                  </a:lnTo>
                  <a:lnTo>
                    <a:pt x="7141" y="1768"/>
                  </a:lnTo>
                  <a:lnTo>
                    <a:pt x="7162" y="1790"/>
                  </a:lnTo>
                  <a:lnTo>
                    <a:pt x="7183" y="1812"/>
                  </a:lnTo>
                  <a:lnTo>
                    <a:pt x="7203" y="1834"/>
                  </a:lnTo>
                  <a:lnTo>
                    <a:pt x="7223" y="1857"/>
                  </a:lnTo>
                  <a:lnTo>
                    <a:pt x="7242" y="1881"/>
                  </a:lnTo>
                  <a:lnTo>
                    <a:pt x="7259" y="1903"/>
                  </a:lnTo>
                  <a:lnTo>
                    <a:pt x="7277" y="1927"/>
                  </a:lnTo>
                  <a:lnTo>
                    <a:pt x="7293" y="1951"/>
                  </a:lnTo>
                  <a:lnTo>
                    <a:pt x="7308" y="1977"/>
                  </a:lnTo>
                  <a:lnTo>
                    <a:pt x="7322" y="2002"/>
                  </a:lnTo>
                  <a:lnTo>
                    <a:pt x="7336" y="2028"/>
                  </a:lnTo>
                  <a:lnTo>
                    <a:pt x="7347" y="2054"/>
                  </a:lnTo>
                  <a:lnTo>
                    <a:pt x="7358" y="2081"/>
                  </a:lnTo>
                  <a:lnTo>
                    <a:pt x="7367" y="2109"/>
                  </a:lnTo>
                  <a:lnTo>
                    <a:pt x="7374" y="2136"/>
                  </a:lnTo>
                  <a:lnTo>
                    <a:pt x="7380" y="2165"/>
                  </a:lnTo>
                  <a:lnTo>
                    <a:pt x="7385" y="2194"/>
                  </a:lnTo>
                  <a:lnTo>
                    <a:pt x="7389" y="2224"/>
                  </a:lnTo>
                  <a:lnTo>
                    <a:pt x="7390" y="2255"/>
                  </a:lnTo>
                  <a:lnTo>
                    <a:pt x="7390" y="2286"/>
                  </a:lnTo>
                  <a:lnTo>
                    <a:pt x="7388" y="2316"/>
                  </a:lnTo>
                  <a:lnTo>
                    <a:pt x="7384" y="2345"/>
                  </a:lnTo>
                  <a:lnTo>
                    <a:pt x="7380" y="2374"/>
                  </a:lnTo>
                  <a:lnTo>
                    <a:pt x="7376" y="2402"/>
                  </a:lnTo>
                  <a:lnTo>
                    <a:pt x="7369" y="2428"/>
                  </a:lnTo>
                  <a:lnTo>
                    <a:pt x="7361" y="2454"/>
                  </a:lnTo>
                  <a:lnTo>
                    <a:pt x="7352" y="2477"/>
                  </a:lnTo>
                  <a:lnTo>
                    <a:pt x="7342" y="2500"/>
                  </a:lnTo>
                  <a:lnTo>
                    <a:pt x="7331" y="2522"/>
                  </a:lnTo>
                  <a:lnTo>
                    <a:pt x="7319" y="2543"/>
                  </a:lnTo>
                  <a:lnTo>
                    <a:pt x="7307" y="2564"/>
                  </a:lnTo>
                  <a:lnTo>
                    <a:pt x="7293" y="2583"/>
                  </a:lnTo>
                  <a:lnTo>
                    <a:pt x="7278" y="2601"/>
                  </a:lnTo>
                  <a:lnTo>
                    <a:pt x="7263" y="2619"/>
                  </a:lnTo>
                  <a:lnTo>
                    <a:pt x="7246" y="2634"/>
                  </a:lnTo>
                  <a:lnTo>
                    <a:pt x="7228" y="2650"/>
                  </a:lnTo>
                  <a:lnTo>
                    <a:pt x="7211" y="2664"/>
                  </a:lnTo>
                  <a:lnTo>
                    <a:pt x="7192" y="2676"/>
                  </a:lnTo>
                  <a:lnTo>
                    <a:pt x="7172" y="2688"/>
                  </a:lnTo>
                  <a:lnTo>
                    <a:pt x="7152" y="2700"/>
                  </a:lnTo>
                  <a:lnTo>
                    <a:pt x="7131" y="2710"/>
                  </a:lnTo>
                  <a:lnTo>
                    <a:pt x="7110" y="2720"/>
                  </a:lnTo>
                  <a:lnTo>
                    <a:pt x="7088" y="2729"/>
                  </a:lnTo>
                  <a:lnTo>
                    <a:pt x="7065" y="2737"/>
                  </a:lnTo>
                  <a:lnTo>
                    <a:pt x="7041" y="2744"/>
                  </a:lnTo>
                  <a:lnTo>
                    <a:pt x="7018" y="2750"/>
                  </a:lnTo>
                  <a:lnTo>
                    <a:pt x="6994" y="2756"/>
                  </a:lnTo>
                  <a:lnTo>
                    <a:pt x="6969" y="2760"/>
                  </a:lnTo>
                  <a:lnTo>
                    <a:pt x="6944" y="2765"/>
                  </a:lnTo>
                  <a:lnTo>
                    <a:pt x="6919" y="2767"/>
                  </a:lnTo>
                  <a:lnTo>
                    <a:pt x="6893" y="2769"/>
                  </a:lnTo>
                  <a:lnTo>
                    <a:pt x="6867" y="2771"/>
                  </a:lnTo>
                  <a:lnTo>
                    <a:pt x="6838" y="2771"/>
                  </a:lnTo>
                  <a:lnTo>
                    <a:pt x="6808" y="2770"/>
                  </a:lnTo>
                  <a:lnTo>
                    <a:pt x="6779" y="2768"/>
                  </a:lnTo>
                  <a:lnTo>
                    <a:pt x="6750" y="2765"/>
                  </a:lnTo>
                  <a:lnTo>
                    <a:pt x="6724" y="2760"/>
                  </a:lnTo>
                  <a:lnTo>
                    <a:pt x="6696" y="2755"/>
                  </a:lnTo>
                  <a:lnTo>
                    <a:pt x="6671" y="2748"/>
                  </a:lnTo>
                  <a:lnTo>
                    <a:pt x="6644" y="2740"/>
                  </a:lnTo>
                  <a:lnTo>
                    <a:pt x="6619" y="2731"/>
                  </a:lnTo>
                  <a:lnTo>
                    <a:pt x="6594" y="2720"/>
                  </a:lnTo>
                  <a:lnTo>
                    <a:pt x="6572" y="2709"/>
                  </a:lnTo>
                  <a:lnTo>
                    <a:pt x="6549" y="2697"/>
                  </a:lnTo>
                  <a:lnTo>
                    <a:pt x="6527" y="2684"/>
                  </a:lnTo>
                  <a:lnTo>
                    <a:pt x="6506" y="2669"/>
                  </a:lnTo>
                  <a:lnTo>
                    <a:pt x="6485" y="2654"/>
                  </a:lnTo>
                  <a:lnTo>
                    <a:pt x="6466" y="2637"/>
                  </a:lnTo>
                  <a:lnTo>
                    <a:pt x="6447" y="2621"/>
                  </a:lnTo>
                  <a:lnTo>
                    <a:pt x="6430" y="2602"/>
                  </a:lnTo>
                  <a:lnTo>
                    <a:pt x="6414" y="2583"/>
                  </a:lnTo>
                  <a:lnTo>
                    <a:pt x="6399" y="2563"/>
                  </a:lnTo>
                  <a:lnTo>
                    <a:pt x="6384" y="2543"/>
                  </a:lnTo>
                  <a:lnTo>
                    <a:pt x="6371" y="2521"/>
                  </a:lnTo>
                  <a:lnTo>
                    <a:pt x="6359" y="2499"/>
                  </a:lnTo>
                  <a:lnTo>
                    <a:pt x="6349" y="2476"/>
                  </a:lnTo>
                  <a:lnTo>
                    <a:pt x="6339" y="2451"/>
                  </a:lnTo>
                  <a:lnTo>
                    <a:pt x="6330" y="2426"/>
                  </a:lnTo>
                  <a:lnTo>
                    <a:pt x="6323" y="2401"/>
                  </a:lnTo>
                  <a:lnTo>
                    <a:pt x="6318" y="2375"/>
                  </a:lnTo>
                  <a:lnTo>
                    <a:pt x="6312" y="2347"/>
                  </a:lnTo>
                  <a:lnTo>
                    <a:pt x="6309" y="2321"/>
                  </a:lnTo>
                  <a:lnTo>
                    <a:pt x="6308" y="2292"/>
                  </a:lnTo>
                  <a:lnTo>
                    <a:pt x="6308" y="2264"/>
                  </a:lnTo>
                  <a:lnTo>
                    <a:pt x="6309" y="2230"/>
                  </a:lnTo>
                  <a:lnTo>
                    <a:pt x="6313" y="2197"/>
                  </a:lnTo>
                  <a:lnTo>
                    <a:pt x="6318" y="2165"/>
                  </a:lnTo>
                  <a:lnTo>
                    <a:pt x="6326" y="2133"/>
                  </a:lnTo>
                  <a:lnTo>
                    <a:pt x="6334" y="2102"/>
                  </a:lnTo>
                  <a:lnTo>
                    <a:pt x="6345" y="2070"/>
                  </a:lnTo>
                  <a:lnTo>
                    <a:pt x="6359" y="2040"/>
                  </a:lnTo>
                  <a:lnTo>
                    <a:pt x="6373" y="2010"/>
                  </a:lnTo>
                  <a:lnTo>
                    <a:pt x="6391" y="1980"/>
                  </a:lnTo>
                  <a:lnTo>
                    <a:pt x="6410" y="1951"/>
                  </a:lnTo>
                  <a:lnTo>
                    <a:pt x="6430" y="1924"/>
                  </a:lnTo>
                  <a:lnTo>
                    <a:pt x="6453" y="1895"/>
                  </a:lnTo>
                  <a:lnTo>
                    <a:pt x="6477" y="1867"/>
                  </a:lnTo>
                  <a:lnTo>
                    <a:pt x="6505" y="1840"/>
                  </a:lnTo>
                  <a:lnTo>
                    <a:pt x="6534" y="1813"/>
                  </a:lnTo>
                  <a:lnTo>
                    <a:pt x="6563" y="1785"/>
                  </a:lnTo>
                  <a:close/>
                  <a:moveTo>
                    <a:pt x="5914" y="1726"/>
                  </a:moveTo>
                  <a:lnTo>
                    <a:pt x="5946" y="1684"/>
                  </a:lnTo>
                  <a:lnTo>
                    <a:pt x="5976" y="1643"/>
                  </a:lnTo>
                  <a:lnTo>
                    <a:pt x="6004" y="1601"/>
                  </a:lnTo>
                  <a:lnTo>
                    <a:pt x="6029" y="1560"/>
                  </a:lnTo>
                  <a:lnTo>
                    <a:pt x="6053" y="1517"/>
                  </a:lnTo>
                  <a:lnTo>
                    <a:pt x="6074" y="1473"/>
                  </a:lnTo>
                  <a:lnTo>
                    <a:pt x="6094" y="1430"/>
                  </a:lnTo>
                  <a:lnTo>
                    <a:pt x="6112" y="1387"/>
                  </a:lnTo>
                  <a:lnTo>
                    <a:pt x="6129" y="1343"/>
                  </a:lnTo>
                  <a:lnTo>
                    <a:pt x="6143" y="1298"/>
                  </a:lnTo>
                  <a:lnTo>
                    <a:pt x="6156" y="1251"/>
                  </a:lnTo>
                  <a:lnTo>
                    <a:pt x="6167" y="1205"/>
                  </a:lnTo>
                  <a:lnTo>
                    <a:pt x="6177" y="1156"/>
                  </a:lnTo>
                  <a:lnTo>
                    <a:pt x="6186" y="1106"/>
                  </a:lnTo>
                  <a:lnTo>
                    <a:pt x="6194" y="1056"/>
                  </a:lnTo>
                  <a:lnTo>
                    <a:pt x="6199" y="1004"/>
                  </a:lnTo>
                  <a:lnTo>
                    <a:pt x="6207" y="1030"/>
                  </a:lnTo>
                  <a:lnTo>
                    <a:pt x="6213" y="1057"/>
                  </a:lnTo>
                  <a:lnTo>
                    <a:pt x="6218" y="1085"/>
                  </a:lnTo>
                  <a:lnTo>
                    <a:pt x="6221" y="1115"/>
                  </a:lnTo>
                  <a:lnTo>
                    <a:pt x="6224" y="1146"/>
                  </a:lnTo>
                  <a:lnTo>
                    <a:pt x="6225" y="1177"/>
                  </a:lnTo>
                  <a:lnTo>
                    <a:pt x="6225" y="1210"/>
                  </a:lnTo>
                  <a:lnTo>
                    <a:pt x="6224" y="1243"/>
                  </a:lnTo>
                  <a:lnTo>
                    <a:pt x="6220" y="1278"/>
                  </a:lnTo>
                  <a:lnTo>
                    <a:pt x="6218" y="1313"/>
                  </a:lnTo>
                  <a:lnTo>
                    <a:pt x="6213" y="1348"/>
                  </a:lnTo>
                  <a:lnTo>
                    <a:pt x="6207" y="1384"/>
                  </a:lnTo>
                  <a:lnTo>
                    <a:pt x="6200" y="1421"/>
                  </a:lnTo>
                  <a:lnTo>
                    <a:pt x="6193" y="1459"/>
                  </a:lnTo>
                  <a:lnTo>
                    <a:pt x="6183" y="1496"/>
                  </a:lnTo>
                  <a:lnTo>
                    <a:pt x="6173" y="1534"/>
                  </a:lnTo>
                  <a:lnTo>
                    <a:pt x="6162" y="1571"/>
                  </a:lnTo>
                  <a:lnTo>
                    <a:pt x="6150" y="1610"/>
                  </a:lnTo>
                  <a:lnTo>
                    <a:pt x="6136" y="1648"/>
                  </a:lnTo>
                  <a:lnTo>
                    <a:pt x="6121" y="1686"/>
                  </a:lnTo>
                  <a:lnTo>
                    <a:pt x="6106" y="1725"/>
                  </a:lnTo>
                  <a:lnTo>
                    <a:pt x="6090" y="1761"/>
                  </a:lnTo>
                  <a:lnTo>
                    <a:pt x="6073" y="1800"/>
                  </a:lnTo>
                  <a:lnTo>
                    <a:pt x="6053" y="1836"/>
                  </a:lnTo>
                  <a:lnTo>
                    <a:pt x="6035" y="1874"/>
                  </a:lnTo>
                  <a:lnTo>
                    <a:pt x="6015" y="1910"/>
                  </a:lnTo>
                  <a:lnTo>
                    <a:pt x="5994" y="1947"/>
                  </a:lnTo>
                  <a:lnTo>
                    <a:pt x="5971" y="1981"/>
                  </a:lnTo>
                  <a:lnTo>
                    <a:pt x="5949" y="2016"/>
                  </a:lnTo>
                  <a:lnTo>
                    <a:pt x="5925" y="2050"/>
                  </a:lnTo>
                  <a:lnTo>
                    <a:pt x="5900" y="2083"/>
                  </a:lnTo>
                  <a:lnTo>
                    <a:pt x="5875" y="2115"/>
                  </a:lnTo>
                  <a:lnTo>
                    <a:pt x="5854" y="2141"/>
                  </a:lnTo>
                  <a:lnTo>
                    <a:pt x="5832" y="2165"/>
                  </a:lnTo>
                  <a:lnTo>
                    <a:pt x="5809" y="2188"/>
                  </a:lnTo>
                  <a:lnTo>
                    <a:pt x="5786" y="2210"/>
                  </a:lnTo>
                  <a:lnTo>
                    <a:pt x="5761" y="2231"/>
                  </a:lnTo>
                  <a:lnTo>
                    <a:pt x="5736" y="2252"/>
                  </a:lnTo>
                  <a:lnTo>
                    <a:pt x="5710" y="2271"/>
                  </a:lnTo>
                  <a:lnTo>
                    <a:pt x="5685" y="2290"/>
                  </a:lnTo>
                  <a:lnTo>
                    <a:pt x="5658" y="2310"/>
                  </a:lnTo>
                  <a:lnTo>
                    <a:pt x="5632" y="2326"/>
                  </a:lnTo>
                  <a:lnTo>
                    <a:pt x="5604" y="2344"/>
                  </a:lnTo>
                  <a:lnTo>
                    <a:pt x="5576" y="2361"/>
                  </a:lnTo>
                  <a:lnTo>
                    <a:pt x="5520" y="2393"/>
                  </a:lnTo>
                  <a:lnTo>
                    <a:pt x="5462" y="2424"/>
                  </a:lnTo>
                  <a:lnTo>
                    <a:pt x="5404" y="2454"/>
                  </a:lnTo>
                  <a:lnTo>
                    <a:pt x="5345" y="2484"/>
                  </a:lnTo>
                  <a:lnTo>
                    <a:pt x="5288" y="2512"/>
                  </a:lnTo>
                  <a:lnTo>
                    <a:pt x="5229" y="2543"/>
                  </a:lnTo>
                  <a:lnTo>
                    <a:pt x="5171" y="2573"/>
                  </a:lnTo>
                  <a:lnTo>
                    <a:pt x="5114" y="2605"/>
                  </a:lnTo>
                  <a:lnTo>
                    <a:pt x="5087" y="2621"/>
                  </a:lnTo>
                  <a:lnTo>
                    <a:pt x="5059" y="2638"/>
                  </a:lnTo>
                  <a:lnTo>
                    <a:pt x="5032" y="2655"/>
                  </a:lnTo>
                  <a:lnTo>
                    <a:pt x="5006" y="2674"/>
                  </a:lnTo>
                  <a:lnTo>
                    <a:pt x="4977" y="2695"/>
                  </a:lnTo>
                  <a:lnTo>
                    <a:pt x="4949" y="2716"/>
                  </a:lnTo>
                  <a:lnTo>
                    <a:pt x="4925" y="2737"/>
                  </a:lnTo>
                  <a:lnTo>
                    <a:pt x="4903" y="2759"/>
                  </a:lnTo>
                  <a:lnTo>
                    <a:pt x="4880" y="2781"/>
                  </a:lnTo>
                  <a:lnTo>
                    <a:pt x="4862" y="2803"/>
                  </a:lnTo>
                  <a:lnTo>
                    <a:pt x="4845" y="2827"/>
                  </a:lnTo>
                  <a:lnTo>
                    <a:pt x="4830" y="2851"/>
                  </a:lnTo>
                  <a:lnTo>
                    <a:pt x="4816" y="2875"/>
                  </a:lnTo>
                  <a:lnTo>
                    <a:pt x="4805" y="2900"/>
                  </a:lnTo>
                  <a:lnTo>
                    <a:pt x="4795" y="2926"/>
                  </a:lnTo>
                  <a:lnTo>
                    <a:pt x="4786" y="2953"/>
                  </a:lnTo>
                  <a:lnTo>
                    <a:pt x="4781" y="2981"/>
                  </a:lnTo>
                  <a:lnTo>
                    <a:pt x="4774" y="3010"/>
                  </a:lnTo>
                  <a:lnTo>
                    <a:pt x="4770" y="3041"/>
                  </a:lnTo>
                  <a:lnTo>
                    <a:pt x="4769" y="3073"/>
                  </a:lnTo>
                  <a:lnTo>
                    <a:pt x="4760" y="3062"/>
                  </a:lnTo>
                  <a:lnTo>
                    <a:pt x="4752" y="3048"/>
                  </a:lnTo>
                  <a:lnTo>
                    <a:pt x="4744" y="3033"/>
                  </a:lnTo>
                  <a:lnTo>
                    <a:pt x="4737" y="3017"/>
                  </a:lnTo>
                  <a:lnTo>
                    <a:pt x="4731" y="2999"/>
                  </a:lnTo>
                  <a:lnTo>
                    <a:pt x="4726" y="2980"/>
                  </a:lnTo>
                  <a:lnTo>
                    <a:pt x="4720" y="2960"/>
                  </a:lnTo>
                  <a:lnTo>
                    <a:pt x="4716" y="2940"/>
                  </a:lnTo>
                  <a:lnTo>
                    <a:pt x="4711" y="2918"/>
                  </a:lnTo>
                  <a:lnTo>
                    <a:pt x="4707" y="2896"/>
                  </a:lnTo>
                  <a:lnTo>
                    <a:pt x="4705" y="2873"/>
                  </a:lnTo>
                  <a:lnTo>
                    <a:pt x="4703" y="2849"/>
                  </a:lnTo>
                  <a:lnTo>
                    <a:pt x="4702" y="2824"/>
                  </a:lnTo>
                  <a:lnTo>
                    <a:pt x="4701" y="2799"/>
                  </a:lnTo>
                  <a:lnTo>
                    <a:pt x="4702" y="2776"/>
                  </a:lnTo>
                  <a:lnTo>
                    <a:pt x="4705" y="2750"/>
                  </a:lnTo>
                  <a:lnTo>
                    <a:pt x="4706" y="2725"/>
                  </a:lnTo>
                  <a:lnTo>
                    <a:pt x="4710" y="2699"/>
                  </a:lnTo>
                  <a:lnTo>
                    <a:pt x="4715" y="2675"/>
                  </a:lnTo>
                  <a:lnTo>
                    <a:pt x="4720" y="2651"/>
                  </a:lnTo>
                  <a:lnTo>
                    <a:pt x="4727" y="2626"/>
                  </a:lnTo>
                  <a:lnTo>
                    <a:pt x="4736" y="2602"/>
                  </a:lnTo>
                  <a:lnTo>
                    <a:pt x="4744" y="2579"/>
                  </a:lnTo>
                  <a:lnTo>
                    <a:pt x="4755" y="2557"/>
                  </a:lnTo>
                  <a:lnTo>
                    <a:pt x="4767" y="2534"/>
                  </a:lnTo>
                  <a:lnTo>
                    <a:pt x="4780" y="2513"/>
                  </a:lnTo>
                  <a:lnTo>
                    <a:pt x="4794" y="2495"/>
                  </a:lnTo>
                  <a:lnTo>
                    <a:pt x="4811" y="2476"/>
                  </a:lnTo>
                  <a:lnTo>
                    <a:pt x="4827" y="2458"/>
                  </a:lnTo>
                  <a:lnTo>
                    <a:pt x="4847" y="2442"/>
                  </a:lnTo>
                  <a:lnTo>
                    <a:pt x="4867" y="2427"/>
                  </a:lnTo>
                  <a:lnTo>
                    <a:pt x="4889" y="2413"/>
                  </a:lnTo>
                  <a:lnTo>
                    <a:pt x="4968" y="2372"/>
                  </a:lnTo>
                  <a:lnTo>
                    <a:pt x="5043" y="2333"/>
                  </a:lnTo>
                  <a:lnTo>
                    <a:pt x="5114" y="2298"/>
                  </a:lnTo>
                  <a:lnTo>
                    <a:pt x="5184" y="2264"/>
                  </a:lnTo>
                  <a:lnTo>
                    <a:pt x="5251" y="2232"/>
                  </a:lnTo>
                  <a:lnTo>
                    <a:pt x="5315" y="2200"/>
                  </a:lnTo>
                  <a:lnTo>
                    <a:pt x="5378" y="2168"/>
                  </a:lnTo>
                  <a:lnTo>
                    <a:pt x="5440" y="2134"/>
                  </a:lnTo>
                  <a:lnTo>
                    <a:pt x="5470" y="2117"/>
                  </a:lnTo>
                  <a:lnTo>
                    <a:pt x="5500" y="2100"/>
                  </a:lnTo>
                  <a:lnTo>
                    <a:pt x="5530" y="2081"/>
                  </a:lnTo>
                  <a:lnTo>
                    <a:pt x="5560" y="2061"/>
                  </a:lnTo>
                  <a:lnTo>
                    <a:pt x="5589" y="2041"/>
                  </a:lnTo>
                  <a:lnTo>
                    <a:pt x="5618" y="2019"/>
                  </a:lnTo>
                  <a:lnTo>
                    <a:pt x="5647" y="1997"/>
                  </a:lnTo>
                  <a:lnTo>
                    <a:pt x="5677" y="1972"/>
                  </a:lnTo>
                  <a:lnTo>
                    <a:pt x="5707" y="1947"/>
                  </a:lnTo>
                  <a:lnTo>
                    <a:pt x="5736" y="1922"/>
                  </a:lnTo>
                  <a:lnTo>
                    <a:pt x="5766" y="1893"/>
                  </a:lnTo>
                  <a:lnTo>
                    <a:pt x="5794" y="1863"/>
                  </a:lnTo>
                  <a:lnTo>
                    <a:pt x="5823" y="1832"/>
                  </a:lnTo>
                  <a:lnTo>
                    <a:pt x="5854" y="1799"/>
                  </a:lnTo>
                  <a:lnTo>
                    <a:pt x="5884" y="1763"/>
                  </a:lnTo>
                  <a:lnTo>
                    <a:pt x="5914" y="1726"/>
                  </a:lnTo>
                  <a:close/>
                  <a:moveTo>
                    <a:pt x="5638" y="1595"/>
                  </a:moveTo>
                  <a:lnTo>
                    <a:pt x="5675" y="1566"/>
                  </a:lnTo>
                  <a:lnTo>
                    <a:pt x="5709" y="1538"/>
                  </a:lnTo>
                  <a:lnTo>
                    <a:pt x="5741" y="1508"/>
                  </a:lnTo>
                  <a:lnTo>
                    <a:pt x="5771" y="1479"/>
                  </a:lnTo>
                  <a:lnTo>
                    <a:pt x="5799" y="1449"/>
                  </a:lnTo>
                  <a:lnTo>
                    <a:pt x="5826" y="1419"/>
                  </a:lnTo>
                  <a:lnTo>
                    <a:pt x="5852" y="1389"/>
                  </a:lnTo>
                  <a:lnTo>
                    <a:pt x="5875" y="1361"/>
                  </a:lnTo>
                  <a:lnTo>
                    <a:pt x="5896" y="1330"/>
                  </a:lnTo>
                  <a:lnTo>
                    <a:pt x="5916" y="1300"/>
                  </a:lnTo>
                  <a:lnTo>
                    <a:pt x="5934" y="1271"/>
                  </a:lnTo>
                  <a:lnTo>
                    <a:pt x="5952" y="1240"/>
                  </a:lnTo>
                  <a:lnTo>
                    <a:pt x="5966" y="1210"/>
                  </a:lnTo>
                  <a:lnTo>
                    <a:pt x="5980" y="1180"/>
                  </a:lnTo>
                  <a:lnTo>
                    <a:pt x="5994" y="1149"/>
                  </a:lnTo>
                  <a:lnTo>
                    <a:pt x="6005" y="1118"/>
                  </a:lnTo>
                  <a:lnTo>
                    <a:pt x="6015" y="1088"/>
                  </a:lnTo>
                  <a:lnTo>
                    <a:pt x="6023" y="1057"/>
                  </a:lnTo>
                  <a:lnTo>
                    <a:pt x="6031" y="1028"/>
                  </a:lnTo>
                  <a:lnTo>
                    <a:pt x="6038" y="996"/>
                  </a:lnTo>
                  <a:lnTo>
                    <a:pt x="6042" y="965"/>
                  </a:lnTo>
                  <a:lnTo>
                    <a:pt x="6047" y="934"/>
                  </a:lnTo>
                  <a:lnTo>
                    <a:pt x="6051" y="903"/>
                  </a:lnTo>
                  <a:lnTo>
                    <a:pt x="6053" y="871"/>
                  </a:lnTo>
                  <a:lnTo>
                    <a:pt x="6054" y="840"/>
                  </a:lnTo>
                  <a:lnTo>
                    <a:pt x="6054" y="807"/>
                  </a:lnTo>
                  <a:lnTo>
                    <a:pt x="6054" y="775"/>
                  </a:lnTo>
                  <a:lnTo>
                    <a:pt x="6054" y="743"/>
                  </a:lnTo>
                  <a:lnTo>
                    <a:pt x="6053" y="711"/>
                  </a:lnTo>
                  <a:lnTo>
                    <a:pt x="6051" y="679"/>
                  </a:lnTo>
                  <a:lnTo>
                    <a:pt x="6048" y="647"/>
                  </a:lnTo>
                  <a:lnTo>
                    <a:pt x="6044" y="614"/>
                  </a:lnTo>
                  <a:lnTo>
                    <a:pt x="6058" y="643"/>
                  </a:lnTo>
                  <a:lnTo>
                    <a:pt x="6070" y="671"/>
                  </a:lnTo>
                  <a:lnTo>
                    <a:pt x="6081" y="701"/>
                  </a:lnTo>
                  <a:lnTo>
                    <a:pt x="6090" y="731"/>
                  </a:lnTo>
                  <a:lnTo>
                    <a:pt x="6099" y="761"/>
                  </a:lnTo>
                  <a:lnTo>
                    <a:pt x="6106" y="791"/>
                  </a:lnTo>
                  <a:lnTo>
                    <a:pt x="6112" y="822"/>
                  </a:lnTo>
                  <a:lnTo>
                    <a:pt x="6117" y="853"/>
                  </a:lnTo>
                  <a:lnTo>
                    <a:pt x="6121" y="885"/>
                  </a:lnTo>
                  <a:lnTo>
                    <a:pt x="6123" y="918"/>
                  </a:lnTo>
                  <a:lnTo>
                    <a:pt x="6124" y="950"/>
                  </a:lnTo>
                  <a:lnTo>
                    <a:pt x="6124" y="982"/>
                  </a:lnTo>
                  <a:lnTo>
                    <a:pt x="6123" y="1015"/>
                  </a:lnTo>
                  <a:lnTo>
                    <a:pt x="6121" y="1049"/>
                  </a:lnTo>
                  <a:lnTo>
                    <a:pt x="6117" y="1082"/>
                  </a:lnTo>
                  <a:lnTo>
                    <a:pt x="6112" y="1116"/>
                  </a:lnTo>
                  <a:lnTo>
                    <a:pt x="6105" y="1150"/>
                  </a:lnTo>
                  <a:lnTo>
                    <a:pt x="6098" y="1184"/>
                  </a:lnTo>
                  <a:lnTo>
                    <a:pt x="6089" y="1218"/>
                  </a:lnTo>
                  <a:lnTo>
                    <a:pt x="6079" y="1252"/>
                  </a:lnTo>
                  <a:lnTo>
                    <a:pt x="6067" y="1288"/>
                  </a:lnTo>
                  <a:lnTo>
                    <a:pt x="6053" y="1323"/>
                  </a:lnTo>
                  <a:lnTo>
                    <a:pt x="6040" y="1357"/>
                  </a:lnTo>
                  <a:lnTo>
                    <a:pt x="6023" y="1393"/>
                  </a:lnTo>
                  <a:lnTo>
                    <a:pt x="6007" y="1428"/>
                  </a:lnTo>
                  <a:lnTo>
                    <a:pt x="5988" y="1464"/>
                  </a:lnTo>
                  <a:lnTo>
                    <a:pt x="5968" y="1499"/>
                  </a:lnTo>
                  <a:lnTo>
                    <a:pt x="5947" y="1535"/>
                  </a:lnTo>
                  <a:lnTo>
                    <a:pt x="5925" y="1571"/>
                  </a:lnTo>
                  <a:lnTo>
                    <a:pt x="5901" y="1606"/>
                  </a:lnTo>
                  <a:lnTo>
                    <a:pt x="5876" y="1642"/>
                  </a:lnTo>
                  <a:lnTo>
                    <a:pt x="5849" y="1678"/>
                  </a:lnTo>
                  <a:lnTo>
                    <a:pt x="5821" y="1714"/>
                  </a:lnTo>
                  <a:lnTo>
                    <a:pt x="5792" y="1748"/>
                  </a:lnTo>
                  <a:lnTo>
                    <a:pt x="5763" y="1780"/>
                  </a:lnTo>
                  <a:lnTo>
                    <a:pt x="5734" y="1810"/>
                  </a:lnTo>
                  <a:lnTo>
                    <a:pt x="5704" y="1839"/>
                  </a:lnTo>
                  <a:lnTo>
                    <a:pt x="5674" y="1866"/>
                  </a:lnTo>
                  <a:lnTo>
                    <a:pt x="5644" y="1892"/>
                  </a:lnTo>
                  <a:lnTo>
                    <a:pt x="5613" y="1916"/>
                  </a:lnTo>
                  <a:lnTo>
                    <a:pt x="5582" y="1940"/>
                  </a:lnTo>
                  <a:lnTo>
                    <a:pt x="5551" y="1962"/>
                  </a:lnTo>
                  <a:lnTo>
                    <a:pt x="5520" y="1983"/>
                  </a:lnTo>
                  <a:lnTo>
                    <a:pt x="5489" y="2003"/>
                  </a:lnTo>
                  <a:lnTo>
                    <a:pt x="5456" y="2023"/>
                  </a:lnTo>
                  <a:lnTo>
                    <a:pt x="5425" y="2042"/>
                  </a:lnTo>
                  <a:lnTo>
                    <a:pt x="5393" y="2060"/>
                  </a:lnTo>
                  <a:lnTo>
                    <a:pt x="5361" y="2078"/>
                  </a:lnTo>
                  <a:lnTo>
                    <a:pt x="5297" y="2111"/>
                  </a:lnTo>
                  <a:lnTo>
                    <a:pt x="5232" y="2142"/>
                  </a:lnTo>
                  <a:lnTo>
                    <a:pt x="5168" y="2172"/>
                  </a:lnTo>
                  <a:lnTo>
                    <a:pt x="5103" y="2201"/>
                  </a:lnTo>
                  <a:lnTo>
                    <a:pt x="5039" y="2234"/>
                  </a:lnTo>
                  <a:lnTo>
                    <a:pt x="4976" y="2266"/>
                  </a:lnTo>
                  <a:lnTo>
                    <a:pt x="4945" y="2281"/>
                  </a:lnTo>
                  <a:lnTo>
                    <a:pt x="4914" y="2300"/>
                  </a:lnTo>
                  <a:lnTo>
                    <a:pt x="4882" y="2316"/>
                  </a:lnTo>
                  <a:lnTo>
                    <a:pt x="4851" y="2335"/>
                  </a:lnTo>
                  <a:lnTo>
                    <a:pt x="4830" y="2350"/>
                  </a:lnTo>
                  <a:lnTo>
                    <a:pt x="4809" y="2365"/>
                  </a:lnTo>
                  <a:lnTo>
                    <a:pt x="4790" y="2380"/>
                  </a:lnTo>
                  <a:lnTo>
                    <a:pt x="4770" y="2397"/>
                  </a:lnTo>
                  <a:lnTo>
                    <a:pt x="4753" y="2414"/>
                  </a:lnTo>
                  <a:lnTo>
                    <a:pt x="4737" y="2433"/>
                  </a:lnTo>
                  <a:lnTo>
                    <a:pt x="4721" y="2450"/>
                  </a:lnTo>
                  <a:lnTo>
                    <a:pt x="4707" y="2470"/>
                  </a:lnTo>
                  <a:lnTo>
                    <a:pt x="4694" y="2489"/>
                  </a:lnTo>
                  <a:lnTo>
                    <a:pt x="4681" y="2510"/>
                  </a:lnTo>
                  <a:lnTo>
                    <a:pt x="4670" y="2532"/>
                  </a:lnTo>
                  <a:lnTo>
                    <a:pt x="4659" y="2553"/>
                  </a:lnTo>
                  <a:lnTo>
                    <a:pt x="4649" y="2575"/>
                  </a:lnTo>
                  <a:lnTo>
                    <a:pt x="4640" y="2599"/>
                  </a:lnTo>
                  <a:lnTo>
                    <a:pt x="4634" y="2621"/>
                  </a:lnTo>
                  <a:lnTo>
                    <a:pt x="4627" y="2644"/>
                  </a:lnTo>
                  <a:lnTo>
                    <a:pt x="4622" y="2668"/>
                  </a:lnTo>
                  <a:lnTo>
                    <a:pt x="4617" y="2693"/>
                  </a:lnTo>
                  <a:lnTo>
                    <a:pt x="4615" y="2717"/>
                  </a:lnTo>
                  <a:lnTo>
                    <a:pt x="4612" y="2742"/>
                  </a:lnTo>
                  <a:lnTo>
                    <a:pt x="4611" y="2767"/>
                  </a:lnTo>
                  <a:lnTo>
                    <a:pt x="4611" y="2793"/>
                  </a:lnTo>
                  <a:lnTo>
                    <a:pt x="4611" y="2819"/>
                  </a:lnTo>
                  <a:lnTo>
                    <a:pt x="4613" y="2844"/>
                  </a:lnTo>
                  <a:lnTo>
                    <a:pt x="4615" y="2871"/>
                  </a:lnTo>
                  <a:lnTo>
                    <a:pt x="4618" y="2897"/>
                  </a:lnTo>
                  <a:lnTo>
                    <a:pt x="4623" y="2923"/>
                  </a:lnTo>
                  <a:lnTo>
                    <a:pt x="4628" y="2949"/>
                  </a:lnTo>
                  <a:lnTo>
                    <a:pt x="4635" y="2976"/>
                  </a:lnTo>
                  <a:lnTo>
                    <a:pt x="4643" y="3002"/>
                  </a:lnTo>
                  <a:lnTo>
                    <a:pt x="4650" y="3029"/>
                  </a:lnTo>
                  <a:lnTo>
                    <a:pt x="4660" y="3056"/>
                  </a:lnTo>
                  <a:lnTo>
                    <a:pt x="4613" y="3017"/>
                  </a:lnTo>
                  <a:lnTo>
                    <a:pt x="4570" y="2978"/>
                  </a:lnTo>
                  <a:lnTo>
                    <a:pt x="4530" y="2939"/>
                  </a:lnTo>
                  <a:lnTo>
                    <a:pt x="4494" y="2900"/>
                  </a:lnTo>
                  <a:lnTo>
                    <a:pt x="4463" y="2861"/>
                  </a:lnTo>
                  <a:lnTo>
                    <a:pt x="4437" y="2821"/>
                  </a:lnTo>
                  <a:lnTo>
                    <a:pt x="4412" y="2783"/>
                  </a:lnTo>
                  <a:lnTo>
                    <a:pt x="4394" y="2744"/>
                  </a:lnTo>
                  <a:lnTo>
                    <a:pt x="4377" y="2706"/>
                  </a:lnTo>
                  <a:lnTo>
                    <a:pt x="4365" y="2666"/>
                  </a:lnTo>
                  <a:lnTo>
                    <a:pt x="4357" y="2630"/>
                  </a:lnTo>
                  <a:lnTo>
                    <a:pt x="4352" y="2591"/>
                  </a:lnTo>
                  <a:lnTo>
                    <a:pt x="4351" y="2554"/>
                  </a:lnTo>
                  <a:lnTo>
                    <a:pt x="4353" y="2517"/>
                  </a:lnTo>
                  <a:lnTo>
                    <a:pt x="4358" y="2480"/>
                  </a:lnTo>
                  <a:lnTo>
                    <a:pt x="4367" y="2444"/>
                  </a:lnTo>
                  <a:lnTo>
                    <a:pt x="4379" y="2411"/>
                  </a:lnTo>
                  <a:lnTo>
                    <a:pt x="4395" y="2375"/>
                  </a:lnTo>
                  <a:lnTo>
                    <a:pt x="4412" y="2342"/>
                  </a:lnTo>
                  <a:lnTo>
                    <a:pt x="4433" y="2309"/>
                  </a:lnTo>
                  <a:lnTo>
                    <a:pt x="4458" y="2277"/>
                  </a:lnTo>
                  <a:lnTo>
                    <a:pt x="4484" y="2245"/>
                  </a:lnTo>
                  <a:lnTo>
                    <a:pt x="4515" y="2215"/>
                  </a:lnTo>
                  <a:lnTo>
                    <a:pt x="4549" y="2185"/>
                  </a:lnTo>
                  <a:lnTo>
                    <a:pt x="4583" y="2156"/>
                  </a:lnTo>
                  <a:lnTo>
                    <a:pt x="4622" y="2130"/>
                  </a:lnTo>
                  <a:lnTo>
                    <a:pt x="4663" y="2103"/>
                  </a:lnTo>
                  <a:lnTo>
                    <a:pt x="4706" y="2080"/>
                  </a:lnTo>
                  <a:lnTo>
                    <a:pt x="4751" y="2055"/>
                  </a:lnTo>
                  <a:lnTo>
                    <a:pt x="4800" y="2033"/>
                  </a:lnTo>
                  <a:lnTo>
                    <a:pt x="4850" y="2013"/>
                  </a:lnTo>
                  <a:lnTo>
                    <a:pt x="4903" y="1992"/>
                  </a:lnTo>
                  <a:lnTo>
                    <a:pt x="4960" y="1972"/>
                  </a:lnTo>
                  <a:lnTo>
                    <a:pt x="5013" y="1954"/>
                  </a:lnTo>
                  <a:lnTo>
                    <a:pt x="5065" y="1934"/>
                  </a:lnTo>
                  <a:lnTo>
                    <a:pt x="5113" y="1914"/>
                  </a:lnTo>
                  <a:lnTo>
                    <a:pt x="5159" y="1894"/>
                  </a:lnTo>
                  <a:lnTo>
                    <a:pt x="5204" y="1874"/>
                  </a:lnTo>
                  <a:lnTo>
                    <a:pt x="5247" y="1853"/>
                  </a:lnTo>
                  <a:lnTo>
                    <a:pt x="5290" y="1832"/>
                  </a:lnTo>
                  <a:lnTo>
                    <a:pt x="5331" y="1809"/>
                  </a:lnTo>
                  <a:lnTo>
                    <a:pt x="5372" y="1784"/>
                  </a:lnTo>
                  <a:lnTo>
                    <a:pt x="5414" y="1759"/>
                  </a:lnTo>
                  <a:lnTo>
                    <a:pt x="5456" y="1730"/>
                  </a:lnTo>
                  <a:lnTo>
                    <a:pt x="5499" y="1700"/>
                  </a:lnTo>
                  <a:lnTo>
                    <a:pt x="5544" y="1668"/>
                  </a:lnTo>
                  <a:lnTo>
                    <a:pt x="5590" y="1634"/>
                  </a:lnTo>
                  <a:lnTo>
                    <a:pt x="5638" y="1595"/>
                  </a:lnTo>
                  <a:close/>
                  <a:moveTo>
                    <a:pt x="5744" y="393"/>
                  </a:moveTo>
                  <a:lnTo>
                    <a:pt x="5778" y="419"/>
                  </a:lnTo>
                  <a:lnTo>
                    <a:pt x="5810" y="446"/>
                  </a:lnTo>
                  <a:lnTo>
                    <a:pt x="5840" y="474"/>
                  </a:lnTo>
                  <a:lnTo>
                    <a:pt x="5865" y="504"/>
                  </a:lnTo>
                  <a:lnTo>
                    <a:pt x="5890" y="535"/>
                  </a:lnTo>
                  <a:lnTo>
                    <a:pt x="5911" y="568"/>
                  </a:lnTo>
                  <a:lnTo>
                    <a:pt x="5929" y="602"/>
                  </a:lnTo>
                  <a:lnTo>
                    <a:pt x="5945" y="636"/>
                  </a:lnTo>
                  <a:lnTo>
                    <a:pt x="5958" y="671"/>
                  </a:lnTo>
                  <a:lnTo>
                    <a:pt x="5968" y="709"/>
                  </a:lnTo>
                  <a:lnTo>
                    <a:pt x="5976" y="744"/>
                  </a:lnTo>
                  <a:lnTo>
                    <a:pt x="5981" y="783"/>
                  </a:lnTo>
                  <a:lnTo>
                    <a:pt x="5985" y="821"/>
                  </a:lnTo>
                  <a:lnTo>
                    <a:pt x="5985" y="859"/>
                  </a:lnTo>
                  <a:lnTo>
                    <a:pt x="5983" y="898"/>
                  </a:lnTo>
                  <a:lnTo>
                    <a:pt x="5977" y="939"/>
                  </a:lnTo>
                  <a:lnTo>
                    <a:pt x="5970" y="978"/>
                  </a:lnTo>
                  <a:lnTo>
                    <a:pt x="5961" y="1018"/>
                  </a:lnTo>
                  <a:lnTo>
                    <a:pt x="5949" y="1059"/>
                  </a:lnTo>
                  <a:lnTo>
                    <a:pt x="5935" y="1097"/>
                  </a:lnTo>
                  <a:lnTo>
                    <a:pt x="5918" y="1138"/>
                  </a:lnTo>
                  <a:lnTo>
                    <a:pt x="5898" y="1178"/>
                  </a:lnTo>
                  <a:lnTo>
                    <a:pt x="5877" y="1217"/>
                  </a:lnTo>
                  <a:lnTo>
                    <a:pt x="5854" y="1257"/>
                  </a:lnTo>
                  <a:lnTo>
                    <a:pt x="5829" y="1294"/>
                  </a:lnTo>
                  <a:lnTo>
                    <a:pt x="5801" y="1333"/>
                  </a:lnTo>
                  <a:lnTo>
                    <a:pt x="5771" y="1372"/>
                  </a:lnTo>
                  <a:lnTo>
                    <a:pt x="5739" y="1408"/>
                  </a:lnTo>
                  <a:lnTo>
                    <a:pt x="5705" y="1445"/>
                  </a:lnTo>
                  <a:lnTo>
                    <a:pt x="5668" y="1480"/>
                  </a:lnTo>
                  <a:lnTo>
                    <a:pt x="5631" y="1514"/>
                  </a:lnTo>
                  <a:lnTo>
                    <a:pt x="5590" y="1549"/>
                  </a:lnTo>
                  <a:lnTo>
                    <a:pt x="5552" y="1576"/>
                  </a:lnTo>
                  <a:lnTo>
                    <a:pt x="5511" y="1605"/>
                  </a:lnTo>
                  <a:lnTo>
                    <a:pt x="5467" y="1635"/>
                  </a:lnTo>
                  <a:lnTo>
                    <a:pt x="5419" y="1663"/>
                  </a:lnTo>
                  <a:lnTo>
                    <a:pt x="5370" y="1693"/>
                  </a:lnTo>
                  <a:lnTo>
                    <a:pt x="5320" y="1720"/>
                  </a:lnTo>
                  <a:lnTo>
                    <a:pt x="5268" y="1748"/>
                  </a:lnTo>
                  <a:lnTo>
                    <a:pt x="5217" y="1773"/>
                  </a:lnTo>
                  <a:lnTo>
                    <a:pt x="5166" y="1798"/>
                  </a:lnTo>
                  <a:lnTo>
                    <a:pt x="5115" y="1822"/>
                  </a:lnTo>
                  <a:lnTo>
                    <a:pt x="5069" y="1843"/>
                  </a:lnTo>
                  <a:lnTo>
                    <a:pt x="5022" y="1863"/>
                  </a:lnTo>
                  <a:lnTo>
                    <a:pt x="4979" y="1881"/>
                  </a:lnTo>
                  <a:lnTo>
                    <a:pt x="4939" y="1895"/>
                  </a:lnTo>
                  <a:lnTo>
                    <a:pt x="4904" y="1907"/>
                  </a:lnTo>
                  <a:lnTo>
                    <a:pt x="4874" y="1917"/>
                  </a:lnTo>
                  <a:lnTo>
                    <a:pt x="4820" y="1934"/>
                  </a:lnTo>
                  <a:lnTo>
                    <a:pt x="4768" y="1953"/>
                  </a:lnTo>
                  <a:lnTo>
                    <a:pt x="4717" y="1972"/>
                  </a:lnTo>
                  <a:lnTo>
                    <a:pt x="4669" y="1995"/>
                  </a:lnTo>
                  <a:lnTo>
                    <a:pt x="4623" y="2019"/>
                  </a:lnTo>
                  <a:lnTo>
                    <a:pt x="4578" y="2045"/>
                  </a:lnTo>
                  <a:lnTo>
                    <a:pt x="4539" y="2072"/>
                  </a:lnTo>
                  <a:lnTo>
                    <a:pt x="4499" y="2102"/>
                  </a:lnTo>
                  <a:lnTo>
                    <a:pt x="4462" y="2132"/>
                  </a:lnTo>
                  <a:lnTo>
                    <a:pt x="4429" y="2163"/>
                  </a:lnTo>
                  <a:lnTo>
                    <a:pt x="4398" y="2195"/>
                  </a:lnTo>
                  <a:lnTo>
                    <a:pt x="4370" y="2229"/>
                  </a:lnTo>
                  <a:lnTo>
                    <a:pt x="4345" y="2264"/>
                  </a:lnTo>
                  <a:lnTo>
                    <a:pt x="4323" y="2300"/>
                  </a:lnTo>
                  <a:lnTo>
                    <a:pt x="4304" y="2336"/>
                  </a:lnTo>
                  <a:lnTo>
                    <a:pt x="4287" y="2375"/>
                  </a:lnTo>
                  <a:lnTo>
                    <a:pt x="4275" y="2413"/>
                  </a:lnTo>
                  <a:lnTo>
                    <a:pt x="4265" y="2453"/>
                  </a:lnTo>
                  <a:lnTo>
                    <a:pt x="4260" y="2492"/>
                  </a:lnTo>
                  <a:lnTo>
                    <a:pt x="4256" y="2532"/>
                  </a:lnTo>
                  <a:lnTo>
                    <a:pt x="4258" y="2574"/>
                  </a:lnTo>
                  <a:lnTo>
                    <a:pt x="4262" y="2615"/>
                  </a:lnTo>
                  <a:lnTo>
                    <a:pt x="4270" y="2657"/>
                  </a:lnTo>
                  <a:lnTo>
                    <a:pt x="4282" y="2699"/>
                  </a:lnTo>
                  <a:lnTo>
                    <a:pt x="4297" y="2741"/>
                  </a:lnTo>
                  <a:lnTo>
                    <a:pt x="4317" y="2783"/>
                  </a:lnTo>
                  <a:lnTo>
                    <a:pt x="4339" y="2827"/>
                  </a:lnTo>
                  <a:lnTo>
                    <a:pt x="4367" y="2869"/>
                  </a:lnTo>
                  <a:lnTo>
                    <a:pt x="4399" y="2909"/>
                  </a:lnTo>
                  <a:lnTo>
                    <a:pt x="4435" y="2953"/>
                  </a:lnTo>
                  <a:lnTo>
                    <a:pt x="4474" y="2995"/>
                  </a:lnTo>
                  <a:lnTo>
                    <a:pt x="4519" y="3036"/>
                  </a:lnTo>
                  <a:lnTo>
                    <a:pt x="4443" y="2996"/>
                  </a:lnTo>
                  <a:lnTo>
                    <a:pt x="4374" y="2953"/>
                  </a:lnTo>
                  <a:lnTo>
                    <a:pt x="4312" y="2908"/>
                  </a:lnTo>
                  <a:lnTo>
                    <a:pt x="4255" y="2863"/>
                  </a:lnTo>
                  <a:lnTo>
                    <a:pt x="4206" y="2814"/>
                  </a:lnTo>
                  <a:lnTo>
                    <a:pt x="4161" y="2766"/>
                  </a:lnTo>
                  <a:lnTo>
                    <a:pt x="4123" y="2716"/>
                  </a:lnTo>
                  <a:lnTo>
                    <a:pt x="4090" y="2665"/>
                  </a:lnTo>
                  <a:lnTo>
                    <a:pt x="4064" y="2612"/>
                  </a:lnTo>
                  <a:lnTo>
                    <a:pt x="4042" y="2560"/>
                  </a:lnTo>
                  <a:lnTo>
                    <a:pt x="4026" y="2507"/>
                  </a:lnTo>
                  <a:lnTo>
                    <a:pt x="4016" y="2454"/>
                  </a:lnTo>
                  <a:lnTo>
                    <a:pt x="4010" y="2399"/>
                  </a:lnTo>
                  <a:lnTo>
                    <a:pt x="4009" y="2347"/>
                  </a:lnTo>
                  <a:lnTo>
                    <a:pt x="4013" y="2295"/>
                  </a:lnTo>
                  <a:lnTo>
                    <a:pt x="4021" y="2243"/>
                  </a:lnTo>
                  <a:lnTo>
                    <a:pt x="4034" y="2191"/>
                  </a:lnTo>
                  <a:lnTo>
                    <a:pt x="4052" y="2142"/>
                  </a:lnTo>
                  <a:lnTo>
                    <a:pt x="4073" y="2093"/>
                  </a:lnTo>
                  <a:lnTo>
                    <a:pt x="4097" y="2047"/>
                  </a:lnTo>
                  <a:lnTo>
                    <a:pt x="4127" y="2000"/>
                  </a:lnTo>
                  <a:lnTo>
                    <a:pt x="4159" y="1957"/>
                  </a:lnTo>
                  <a:lnTo>
                    <a:pt x="4196" y="1914"/>
                  </a:lnTo>
                  <a:lnTo>
                    <a:pt x="4235" y="1875"/>
                  </a:lnTo>
                  <a:lnTo>
                    <a:pt x="4277" y="1837"/>
                  </a:lnTo>
                  <a:lnTo>
                    <a:pt x="4324" y="1803"/>
                  </a:lnTo>
                  <a:lnTo>
                    <a:pt x="4373" y="1771"/>
                  </a:lnTo>
                  <a:lnTo>
                    <a:pt x="4425" y="1742"/>
                  </a:lnTo>
                  <a:lnTo>
                    <a:pt x="4479" y="1717"/>
                  </a:lnTo>
                  <a:lnTo>
                    <a:pt x="4536" y="1695"/>
                  </a:lnTo>
                  <a:lnTo>
                    <a:pt x="4595" y="1676"/>
                  </a:lnTo>
                  <a:lnTo>
                    <a:pt x="4657" y="1662"/>
                  </a:lnTo>
                  <a:lnTo>
                    <a:pt x="4696" y="1654"/>
                  </a:lnTo>
                  <a:lnTo>
                    <a:pt x="4740" y="1644"/>
                  </a:lnTo>
                  <a:lnTo>
                    <a:pt x="4788" y="1633"/>
                  </a:lnTo>
                  <a:lnTo>
                    <a:pt x="4838" y="1620"/>
                  </a:lnTo>
                  <a:lnTo>
                    <a:pt x="4892" y="1605"/>
                  </a:lnTo>
                  <a:lnTo>
                    <a:pt x="4948" y="1590"/>
                  </a:lnTo>
                  <a:lnTo>
                    <a:pt x="5007" y="1571"/>
                  </a:lnTo>
                  <a:lnTo>
                    <a:pt x="5066" y="1552"/>
                  </a:lnTo>
                  <a:lnTo>
                    <a:pt x="5126" y="1531"/>
                  </a:lnTo>
                  <a:lnTo>
                    <a:pt x="5188" y="1507"/>
                  </a:lnTo>
                  <a:lnTo>
                    <a:pt x="5249" y="1482"/>
                  </a:lnTo>
                  <a:lnTo>
                    <a:pt x="5310" y="1455"/>
                  </a:lnTo>
                  <a:lnTo>
                    <a:pt x="5370" y="1426"/>
                  </a:lnTo>
                  <a:lnTo>
                    <a:pt x="5428" y="1394"/>
                  </a:lnTo>
                  <a:lnTo>
                    <a:pt x="5486" y="1361"/>
                  </a:lnTo>
                  <a:lnTo>
                    <a:pt x="5540" y="1324"/>
                  </a:lnTo>
                  <a:lnTo>
                    <a:pt x="5592" y="1285"/>
                  </a:lnTo>
                  <a:lnTo>
                    <a:pt x="5642" y="1244"/>
                  </a:lnTo>
                  <a:lnTo>
                    <a:pt x="5687" y="1201"/>
                  </a:lnTo>
                  <a:lnTo>
                    <a:pt x="5728" y="1156"/>
                  </a:lnTo>
                  <a:lnTo>
                    <a:pt x="5765" y="1107"/>
                  </a:lnTo>
                  <a:lnTo>
                    <a:pt x="5797" y="1057"/>
                  </a:lnTo>
                  <a:lnTo>
                    <a:pt x="5822" y="1003"/>
                  </a:lnTo>
                  <a:lnTo>
                    <a:pt x="5843" y="948"/>
                  </a:lnTo>
                  <a:lnTo>
                    <a:pt x="5857" y="888"/>
                  </a:lnTo>
                  <a:lnTo>
                    <a:pt x="5865" y="826"/>
                  </a:lnTo>
                  <a:lnTo>
                    <a:pt x="5865" y="762"/>
                  </a:lnTo>
                  <a:lnTo>
                    <a:pt x="5859" y="695"/>
                  </a:lnTo>
                  <a:lnTo>
                    <a:pt x="5843" y="624"/>
                  </a:lnTo>
                  <a:lnTo>
                    <a:pt x="5819" y="550"/>
                  </a:lnTo>
                  <a:lnTo>
                    <a:pt x="5786" y="473"/>
                  </a:lnTo>
                  <a:lnTo>
                    <a:pt x="5744" y="393"/>
                  </a:lnTo>
                  <a:close/>
                  <a:moveTo>
                    <a:pt x="5392" y="681"/>
                  </a:moveTo>
                  <a:lnTo>
                    <a:pt x="5409" y="675"/>
                  </a:lnTo>
                  <a:lnTo>
                    <a:pt x="5425" y="670"/>
                  </a:lnTo>
                  <a:lnTo>
                    <a:pt x="5441" y="664"/>
                  </a:lnTo>
                  <a:lnTo>
                    <a:pt x="5456" y="657"/>
                  </a:lnTo>
                  <a:lnTo>
                    <a:pt x="5470" y="650"/>
                  </a:lnTo>
                  <a:lnTo>
                    <a:pt x="5484" y="643"/>
                  </a:lnTo>
                  <a:lnTo>
                    <a:pt x="5496" y="635"/>
                  </a:lnTo>
                  <a:lnTo>
                    <a:pt x="5507" y="628"/>
                  </a:lnTo>
                  <a:lnTo>
                    <a:pt x="5518" y="620"/>
                  </a:lnTo>
                  <a:lnTo>
                    <a:pt x="5528" y="611"/>
                  </a:lnTo>
                  <a:lnTo>
                    <a:pt x="5537" y="602"/>
                  </a:lnTo>
                  <a:lnTo>
                    <a:pt x="5545" y="594"/>
                  </a:lnTo>
                  <a:lnTo>
                    <a:pt x="5554" y="584"/>
                  </a:lnTo>
                  <a:lnTo>
                    <a:pt x="5562" y="575"/>
                  </a:lnTo>
                  <a:lnTo>
                    <a:pt x="5568" y="565"/>
                  </a:lnTo>
                  <a:lnTo>
                    <a:pt x="5575" y="554"/>
                  </a:lnTo>
                  <a:lnTo>
                    <a:pt x="5580" y="544"/>
                  </a:lnTo>
                  <a:lnTo>
                    <a:pt x="5586" y="533"/>
                  </a:lnTo>
                  <a:lnTo>
                    <a:pt x="5590" y="523"/>
                  </a:lnTo>
                  <a:lnTo>
                    <a:pt x="5595" y="511"/>
                  </a:lnTo>
                  <a:lnTo>
                    <a:pt x="5602" y="489"/>
                  </a:lnTo>
                  <a:lnTo>
                    <a:pt x="5607" y="466"/>
                  </a:lnTo>
                  <a:lnTo>
                    <a:pt x="5612" y="441"/>
                  </a:lnTo>
                  <a:lnTo>
                    <a:pt x="5615" y="416"/>
                  </a:lnTo>
                  <a:lnTo>
                    <a:pt x="5617" y="389"/>
                  </a:lnTo>
                  <a:lnTo>
                    <a:pt x="5620" y="363"/>
                  </a:lnTo>
                  <a:lnTo>
                    <a:pt x="5648" y="395"/>
                  </a:lnTo>
                  <a:lnTo>
                    <a:pt x="5675" y="428"/>
                  </a:lnTo>
                  <a:lnTo>
                    <a:pt x="5699" y="461"/>
                  </a:lnTo>
                  <a:lnTo>
                    <a:pt x="5719" y="495"/>
                  </a:lnTo>
                  <a:lnTo>
                    <a:pt x="5737" y="530"/>
                  </a:lnTo>
                  <a:lnTo>
                    <a:pt x="5751" y="565"/>
                  </a:lnTo>
                  <a:lnTo>
                    <a:pt x="5765" y="599"/>
                  </a:lnTo>
                  <a:lnTo>
                    <a:pt x="5773" y="635"/>
                  </a:lnTo>
                  <a:lnTo>
                    <a:pt x="5780" y="671"/>
                  </a:lnTo>
                  <a:lnTo>
                    <a:pt x="5784" y="707"/>
                  </a:lnTo>
                  <a:lnTo>
                    <a:pt x="5787" y="742"/>
                  </a:lnTo>
                  <a:lnTo>
                    <a:pt x="5786" y="778"/>
                  </a:lnTo>
                  <a:lnTo>
                    <a:pt x="5782" y="813"/>
                  </a:lnTo>
                  <a:lnTo>
                    <a:pt x="5777" y="850"/>
                  </a:lnTo>
                  <a:lnTo>
                    <a:pt x="5769" y="884"/>
                  </a:lnTo>
                  <a:lnTo>
                    <a:pt x="5759" y="918"/>
                  </a:lnTo>
                  <a:lnTo>
                    <a:pt x="5746" y="951"/>
                  </a:lnTo>
                  <a:lnTo>
                    <a:pt x="5732" y="986"/>
                  </a:lnTo>
                  <a:lnTo>
                    <a:pt x="5716" y="1018"/>
                  </a:lnTo>
                  <a:lnTo>
                    <a:pt x="5697" y="1051"/>
                  </a:lnTo>
                  <a:lnTo>
                    <a:pt x="5677" y="1083"/>
                  </a:lnTo>
                  <a:lnTo>
                    <a:pt x="5654" y="1113"/>
                  </a:lnTo>
                  <a:lnTo>
                    <a:pt x="5630" y="1142"/>
                  </a:lnTo>
                  <a:lnTo>
                    <a:pt x="5603" y="1170"/>
                  </a:lnTo>
                  <a:lnTo>
                    <a:pt x="5575" y="1198"/>
                  </a:lnTo>
                  <a:lnTo>
                    <a:pt x="5544" y="1223"/>
                  </a:lnTo>
                  <a:lnTo>
                    <a:pt x="5513" y="1249"/>
                  </a:lnTo>
                  <a:lnTo>
                    <a:pt x="5480" y="1272"/>
                  </a:lnTo>
                  <a:lnTo>
                    <a:pt x="5446" y="1294"/>
                  </a:lnTo>
                  <a:lnTo>
                    <a:pt x="5410" y="1315"/>
                  </a:lnTo>
                  <a:lnTo>
                    <a:pt x="5372" y="1333"/>
                  </a:lnTo>
                  <a:lnTo>
                    <a:pt x="5333" y="1350"/>
                  </a:lnTo>
                  <a:lnTo>
                    <a:pt x="5279" y="1373"/>
                  </a:lnTo>
                  <a:lnTo>
                    <a:pt x="5227" y="1394"/>
                  </a:lnTo>
                  <a:lnTo>
                    <a:pt x="5180" y="1412"/>
                  </a:lnTo>
                  <a:lnTo>
                    <a:pt x="5136" y="1428"/>
                  </a:lnTo>
                  <a:lnTo>
                    <a:pt x="5094" y="1444"/>
                  </a:lnTo>
                  <a:lnTo>
                    <a:pt x="5055" y="1458"/>
                  </a:lnTo>
                  <a:lnTo>
                    <a:pt x="5015" y="1471"/>
                  </a:lnTo>
                  <a:lnTo>
                    <a:pt x="4978" y="1482"/>
                  </a:lnTo>
                  <a:lnTo>
                    <a:pt x="4939" y="1494"/>
                  </a:lnTo>
                  <a:lnTo>
                    <a:pt x="4902" y="1506"/>
                  </a:lnTo>
                  <a:lnTo>
                    <a:pt x="4861" y="1517"/>
                  </a:lnTo>
                  <a:lnTo>
                    <a:pt x="4819" y="1528"/>
                  </a:lnTo>
                  <a:lnTo>
                    <a:pt x="4774" y="1539"/>
                  </a:lnTo>
                  <a:lnTo>
                    <a:pt x="4727" y="1550"/>
                  </a:lnTo>
                  <a:lnTo>
                    <a:pt x="4675" y="1562"/>
                  </a:lnTo>
                  <a:lnTo>
                    <a:pt x="4618" y="1575"/>
                  </a:lnTo>
                  <a:lnTo>
                    <a:pt x="4552" y="1593"/>
                  </a:lnTo>
                  <a:lnTo>
                    <a:pt x="4488" y="1614"/>
                  </a:lnTo>
                  <a:lnTo>
                    <a:pt x="4428" y="1637"/>
                  </a:lnTo>
                  <a:lnTo>
                    <a:pt x="4369" y="1663"/>
                  </a:lnTo>
                  <a:lnTo>
                    <a:pt x="4314" y="1691"/>
                  </a:lnTo>
                  <a:lnTo>
                    <a:pt x="4262" y="1722"/>
                  </a:lnTo>
                  <a:lnTo>
                    <a:pt x="4213" y="1757"/>
                  </a:lnTo>
                  <a:lnTo>
                    <a:pt x="4168" y="1792"/>
                  </a:lnTo>
                  <a:lnTo>
                    <a:pt x="4127" y="1830"/>
                  </a:lnTo>
                  <a:lnTo>
                    <a:pt x="4087" y="1870"/>
                  </a:lnTo>
                  <a:lnTo>
                    <a:pt x="4052" y="1913"/>
                  </a:lnTo>
                  <a:lnTo>
                    <a:pt x="4021" y="1956"/>
                  </a:lnTo>
                  <a:lnTo>
                    <a:pt x="3993" y="2001"/>
                  </a:lnTo>
                  <a:lnTo>
                    <a:pt x="3969" y="2047"/>
                  </a:lnTo>
                  <a:lnTo>
                    <a:pt x="3949" y="2095"/>
                  </a:lnTo>
                  <a:lnTo>
                    <a:pt x="3931" y="2145"/>
                  </a:lnTo>
                  <a:lnTo>
                    <a:pt x="3919" y="2194"/>
                  </a:lnTo>
                  <a:lnTo>
                    <a:pt x="3909" y="2245"/>
                  </a:lnTo>
                  <a:lnTo>
                    <a:pt x="3906" y="2297"/>
                  </a:lnTo>
                  <a:lnTo>
                    <a:pt x="3905" y="2349"/>
                  </a:lnTo>
                  <a:lnTo>
                    <a:pt x="3908" y="2401"/>
                  </a:lnTo>
                  <a:lnTo>
                    <a:pt x="3916" y="2455"/>
                  </a:lnTo>
                  <a:lnTo>
                    <a:pt x="3928" y="2508"/>
                  </a:lnTo>
                  <a:lnTo>
                    <a:pt x="3943" y="2561"/>
                  </a:lnTo>
                  <a:lnTo>
                    <a:pt x="3964" y="2613"/>
                  </a:lnTo>
                  <a:lnTo>
                    <a:pt x="3990" y="2666"/>
                  </a:lnTo>
                  <a:lnTo>
                    <a:pt x="4020" y="2719"/>
                  </a:lnTo>
                  <a:lnTo>
                    <a:pt x="4054" y="2771"/>
                  </a:lnTo>
                  <a:lnTo>
                    <a:pt x="4094" y="2822"/>
                  </a:lnTo>
                  <a:lnTo>
                    <a:pt x="4138" y="2873"/>
                  </a:lnTo>
                  <a:lnTo>
                    <a:pt x="4186" y="2922"/>
                  </a:lnTo>
                  <a:lnTo>
                    <a:pt x="4240" y="2971"/>
                  </a:lnTo>
                  <a:lnTo>
                    <a:pt x="4162" y="2950"/>
                  </a:lnTo>
                  <a:lnTo>
                    <a:pt x="4090" y="2925"/>
                  </a:lnTo>
                  <a:lnTo>
                    <a:pt x="4024" y="2895"/>
                  </a:lnTo>
                  <a:lnTo>
                    <a:pt x="3963" y="2862"/>
                  </a:lnTo>
                  <a:lnTo>
                    <a:pt x="3908" y="2823"/>
                  </a:lnTo>
                  <a:lnTo>
                    <a:pt x="3856" y="2783"/>
                  </a:lnTo>
                  <a:lnTo>
                    <a:pt x="3811" y="2739"/>
                  </a:lnTo>
                  <a:lnTo>
                    <a:pt x="3771" y="2692"/>
                  </a:lnTo>
                  <a:lnTo>
                    <a:pt x="3734" y="2643"/>
                  </a:lnTo>
                  <a:lnTo>
                    <a:pt x="3704" y="2591"/>
                  </a:lnTo>
                  <a:lnTo>
                    <a:pt x="3678" y="2538"/>
                  </a:lnTo>
                  <a:lnTo>
                    <a:pt x="3657" y="2482"/>
                  </a:lnTo>
                  <a:lnTo>
                    <a:pt x="3641" y="2425"/>
                  </a:lnTo>
                  <a:lnTo>
                    <a:pt x="3630" y="2367"/>
                  </a:lnTo>
                  <a:lnTo>
                    <a:pt x="3622" y="2310"/>
                  </a:lnTo>
                  <a:lnTo>
                    <a:pt x="3620" y="2250"/>
                  </a:lnTo>
                  <a:lnTo>
                    <a:pt x="3622" y="2190"/>
                  </a:lnTo>
                  <a:lnTo>
                    <a:pt x="3630" y="2132"/>
                  </a:lnTo>
                  <a:lnTo>
                    <a:pt x="3640" y="2072"/>
                  </a:lnTo>
                  <a:lnTo>
                    <a:pt x="3656" y="2013"/>
                  </a:lnTo>
                  <a:lnTo>
                    <a:pt x="3676" y="1957"/>
                  </a:lnTo>
                  <a:lnTo>
                    <a:pt x="3699" y="1901"/>
                  </a:lnTo>
                  <a:lnTo>
                    <a:pt x="3728" y="1845"/>
                  </a:lnTo>
                  <a:lnTo>
                    <a:pt x="3759" y="1792"/>
                  </a:lnTo>
                  <a:lnTo>
                    <a:pt x="3795" y="1741"/>
                  </a:lnTo>
                  <a:lnTo>
                    <a:pt x="3835" y="1693"/>
                  </a:lnTo>
                  <a:lnTo>
                    <a:pt x="3878" y="1646"/>
                  </a:lnTo>
                  <a:lnTo>
                    <a:pt x="3927" y="1604"/>
                  </a:lnTo>
                  <a:lnTo>
                    <a:pt x="3978" y="1563"/>
                  </a:lnTo>
                  <a:lnTo>
                    <a:pt x="4033" y="1527"/>
                  </a:lnTo>
                  <a:lnTo>
                    <a:pt x="4092" y="1494"/>
                  </a:lnTo>
                  <a:lnTo>
                    <a:pt x="4154" y="1466"/>
                  </a:lnTo>
                  <a:lnTo>
                    <a:pt x="4204" y="1446"/>
                  </a:lnTo>
                  <a:lnTo>
                    <a:pt x="4259" y="1427"/>
                  </a:lnTo>
                  <a:lnTo>
                    <a:pt x="4315" y="1407"/>
                  </a:lnTo>
                  <a:lnTo>
                    <a:pt x="4373" y="1389"/>
                  </a:lnTo>
                  <a:lnTo>
                    <a:pt x="4435" y="1372"/>
                  </a:lnTo>
                  <a:lnTo>
                    <a:pt x="4497" y="1354"/>
                  </a:lnTo>
                  <a:lnTo>
                    <a:pt x="4561" y="1339"/>
                  </a:lnTo>
                  <a:lnTo>
                    <a:pt x="4627" y="1322"/>
                  </a:lnTo>
                  <a:lnTo>
                    <a:pt x="4692" y="1306"/>
                  </a:lnTo>
                  <a:lnTo>
                    <a:pt x="4759" y="1293"/>
                  </a:lnTo>
                  <a:lnTo>
                    <a:pt x="4825" y="1280"/>
                  </a:lnTo>
                  <a:lnTo>
                    <a:pt x="4892" y="1268"/>
                  </a:lnTo>
                  <a:lnTo>
                    <a:pt x="4958" y="1257"/>
                  </a:lnTo>
                  <a:lnTo>
                    <a:pt x="5024" y="1247"/>
                  </a:lnTo>
                  <a:lnTo>
                    <a:pt x="5089" y="1237"/>
                  </a:lnTo>
                  <a:lnTo>
                    <a:pt x="5152" y="1228"/>
                  </a:lnTo>
                  <a:lnTo>
                    <a:pt x="5171" y="1226"/>
                  </a:lnTo>
                  <a:lnTo>
                    <a:pt x="5191" y="1220"/>
                  </a:lnTo>
                  <a:lnTo>
                    <a:pt x="5212" y="1215"/>
                  </a:lnTo>
                  <a:lnTo>
                    <a:pt x="5231" y="1207"/>
                  </a:lnTo>
                  <a:lnTo>
                    <a:pt x="5250" y="1198"/>
                  </a:lnTo>
                  <a:lnTo>
                    <a:pt x="5269" y="1188"/>
                  </a:lnTo>
                  <a:lnTo>
                    <a:pt x="5288" y="1177"/>
                  </a:lnTo>
                  <a:lnTo>
                    <a:pt x="5304" y="1165"/>
                  </a:lnTo>
                  <a:lnTo>
                    <a:pt x="5322" y="1152"/>
                  </a:lnTo>
                  <a:lnTo>
                    <a:pt x="5337" y="1138"/>
                  </a:lnTo>
                  <a:lnTo>
                    <a:pt x="5353" y="1123"/>
                  </a:lnTo>
                  <a:lnTo>
                    <a:pt x="5367" y="1106"/>
                  </a:lnTo>
                  <a:lnTo>
                    <a:pt x="5381" y="1090"/>
                  </a:lnTo>
                  <a:lnTo>
                    <a:pt x="5394" y="1072"/>
                  </a:lnTo>
                  <a:lnTo>
                    <a:pt x="5406" y="1052"/>
                  </a:lnTo>
                  <a:lnTo>
                    <a:pt x="5416" y="1033"/>
                  </a:lnTo>
                  <a:lnTo>
                    <a:pt x="5426" y="1014"/>
                  </a:lnTo>
                  <a:lnTo>
                    <a:pt x="5434" y="993"/>
                  </a:lnTo>
                  <a:lnTo>
                    <a:pt x="5441" y="973"/>
                  </a:lnTo>
                  <a:lnTo>
                    <a:pt x="5447" y="951"/>
                  </a:lnTo>
                  <a:lnTo>
                    <a:pt x="5451" y="929"/>
                  </a:lnTo>
                  <a:lnTo>
                    <a:pt x="5455" y="907"/>
                  </a:lnTo>
                  <a:lnTo>
                    <a:pt x="5456" y="885"/>
                  </a:lnTo>
                  <a:lnTo>
                    <a:pt x="5456" y="863"/>
                  </a:lnTo>
                  <a:lnTo>
                    <a:pt x="5455" y="841"/>
                  </a:lnTo>
                  <a:lnTo>
                    <a:pt x="5451" y="817"/>
                  </a:lnTo>
                  <a:lnTo>
                    <a:pt x="5445" y="794"/>
                  </a:lnTo>
                  <a:lnTo>
                    <a:pt x="5439" y="772"/>
                  </a:lnTo>
                  <a:lnTo>
                    <a:pt x="5430" y="749"/>
                  </a:lnTo>
                  <a:lnTo>
                    <a:pt x="5419" y="726"/>
                  </a:lnTo>
                  <a:lnTo>
                    <a:pt x="5406" y="703"/>
                  </a:lnTo>
                  <a:lnTo>
                    <a:pt x="5392" y="681"/>
                  </a:lnTo>
                  <a:close/>
                  <a:moveTo>
                    <a:pt x="5129" y="335"/>
                  </a:moveTo>
                  <a:lnTo>
                    <a:pt x="5106" y="367"/>
                  </a:lnTo>
                  <a:lnTo>
                    <a:pt x="5084" y="398"/>
                  </a:lnTo>
                  <a:lnTo>
                    <a:pt x="5062" y="426"/>
                  </a:lnTo>
                  <a:lnTo>
                    <a:pt x="5039" y="453"/>
                  </a:lnTo>
                  <a:lnTo>
                    <a:pt x="5027" y="466"/>
                  </a:lnTo>
                  <a:lnTo>
                    <a:pt x="5014" y="479"/>
                  </a:lnTo>
                  <a:lnTo>
                    <a:pt x="5001" y="491"/>
                  </a:lnTo>
                  <a:lnTo>
                    <a:pt x="4988" y="503"/>
                  </a:lnTo>
                  <a:lnTo>
                    <a:pt x="4972" y="514"/>
                  </a:lnTo>
                  <a:lnTo>
                    <a:pt x="4958" y="525"/>
                  </a:lnTo>
                  <a:lnTo>
                    <a:pt x="4940" y="535"/>
                  </a:lnTo>
                  <a:lnTo>
                    <a:pt x="4924" y="545"/>
                  </a:lnTo>
                  <a:lnTo>
                    <a:pt x="4906" y="554"/>
                  </a:lnTo>
                  <a:lnTo>
                    <a:pt x="4890" y="560"/>
                  </a:lnTo>
                  <a:lnTo>
                    <a:pt x="4874" y="565"/>
                  </a:lnTo>
                  <a:lnTo>
                    <a:pt x="4858" y="570"/>
                  </a:lnTo>
                  <a:lnTo>
                    <a:pt x="4841" y="573"/>
                  </a:lnTo>
                  <a:lnTo>
                    <a:pt x="4824" y="575"/>
                  </a:lnTo>
                  <a:lnTo>
                    <a:pt x="4805" y="576"/>
                  </a:lnTo>
                  <a:lnTo>
                    <a:pt x="4786" y="575"/>
                  </a:lnTo>
                  <a:lnTo>
                    <a:pt x="4773" y="573"/>
                  </a:lnTo>
                  <a:lnTo>
                    <a:pt x="4761" y="570"/>
                  </a:lnTo>
                  <a:lnTo>
                    <a:pt x="4750" y="565"/>
                  </a:lnTo>
                  <a:lnTo>
                    <a:pt x="4739" y="562"/>
                  </a:lnTo>
                  <a:lnTo>
                    <a:pt x="4730" y="556"/>
                  </a:lnTo>
                  <a:lnTo>
                    <a:pt x="4721" y="552"/>
                  </a:lnTo>
                  <a:lnTo>
                    <a:pt x="4713" y="545"/>
                  </a:lnTo>
                  <a:lnTo>
                    <a:pt x="4706" y="539"/>
                  </a:lnTo>
                  <a:lnTo>
                    <a:pt x="4699" y="532"/>
                  </a:lnTo>
                  <a:lnTo>
                    <a:pt x="4694" y="523"/>
                  </a:lnTo>
                  <a:lnTo>
                    <a:pt x="4688" y="514"/>
                  </a:lnTo>
                  <a:lnTo>
                    <a:pt x="4684" y="505"/>
                  </a:lnTo>
                  <a:lnTo>
                    <a:pt x="4680" y="495"/>
                  </a:lnTo>
                  <a:lnTo>
                    <a:pt x="4678" y="484"/>
                  </a:lnTo>
                  <a:lnTo>
                    <a:pt x="4675" y="473"/>
                  </a:lnTo>
                  <a:lnTo>
                    <a:pt x="4674" y="460"/>
                  </a:lnTo>
                  <a:lnTo>
                    <a:pt x="4675" y="445"/>
                  </a:lnTo>
                  <a:lnTo>
                    <a:pt x="4678" y="430"/>
                  </a:lnTo>
                  <a:lnTo>
                    <a:pt x="4681" y="416"/>
                  </a:lnTo>
                  <a:lnTo>
                    <a:pt x="4686" y="403"/>
                  </a:lnTo>
                  <a:lnTo>
                    <a:pt x="4691" y="390"/>
                  </a:lnTo>
                  <a:lnTo>
                    <a:pt x="4697" y="377"/>
                  </a:lnTo>
                  <a:lnTo>
                    <a:pt x="4705" y="365"/>
                  </a:lnTo>
                  <a:lnTo>
                    <a:pt x="4713" y="352"/>
                  </a:lnTo>
                  <a:lnTo>
                    <a:pt x="4664" y="354"/>
                  </a:lnTo>
                  <a:lnTo>
                    <a:pt x="4614" y="355"/>
                  </a:lnTo>
                  <a:lnTo>
                    <a:pt x="4564" y="357"/>
                  </a:lnTo>
                  <a:lnTo>
                    <a:pt x="4515" y="359"/>
                  </a:lnTo>
                  <a:lnTo>
                    <a:pt x="4466" y="362"/>
                  </a:lnTo>
                  <a:lnTo>
                    <a:pt x="4417" y="364"/>
                  </a:lnTo>
                  <a:lnTo>
                    <a:pt x="4367" y="366"/>
                  </a:lnTo>
                  <a:lnTo>
                    <a:pt x="4317" y="366"/>
                  </a:lnTo>
                  <a:lnTo>
                    <a:pt x="4325" y="400"/>
                  </a:lnTo>
                  <a:lnTo>
                    <a:pt x="4331" y="435"/>
                  </a:lnTo>
                  <a:lnTo>
                    <a:pt x="4337" y="469"/>
                  </a:lnTo>
                  <a:lnTo>
                    <a:pt x="4344" y="503"/>
                  </a:lnTo>
                  <a:lnTo>
                    <a:pt x="4351" y="538"/>
                  </a:lnTo>
                  <a:lnTo>
                    <a:pt x="4356" y="572"/>
                  </a:lnTo>
                  <a:lnTo>
                    <a:pt x="4362" y="606"/>
                  </a:lnTo>
                  <a:lnTo>
                    <a:pt x="4369" y="640"/>
                  </a:lnTo>
                  <a:lnTo>
                    <a:pt x="4389" y="627"/>
                  </a:lnTo>
                  <a:lnTo>
                    <a:pt x="4409" y="615"/>
                  </a:lnTo>
                  <a:lnTo>
                    <a:pt x="4429" y="604"/>
                  </a:lnTo>
                  <a:lnTo>
                    <a:pt x="4450" y="594"/>
                  </a:lnTo>
                  <a:lnTo>
                    <a:pt x="4470" y="586"/>
                  </a:lnTo>
                  <a:lnTo>
                    <a:pt x="4490" y="577"/>
                  </a:lnTo>
                  <a:lnTo>
                    <a:pt x="4510" y="572"/>
                  </a:lnTo>
                  <a:lnTo>
                    <a:pt x="4530" y="566"/>
                  </a:lnTo>
                  <a:lnTo>
                    <a:pt x="4550" y="563"/>
                  </a:lnTo>
                  <a:lnTo>
                    <a:pt x="4572" y="560"/>
                  </a:lnTo>
                  <a:lnTo>
                    <a:pt x="4592" y="559"/>
                  </a:lnTo>
                  <a:lnTo>
                    <a:pt x="4612" y="559"/>
                  </a:lnTo>
                  <a:lnTo>
                    <a:pt x="4632" y="560"/>
                  </a:lnTo>
                  <a:lnTo>
                    <a:pt x="4651" y="563"/>
                  </a:lnTo>
                  <a:lnTo>
                    <a:pt x="4671" y="566"/>
                  </a:lnTo>
                  <a:lnTo>
                    <a:pt x="4694" y="572"/>
                  </a:lnTo>
                  <a:lnTo>
                    <a:pt x="4716" y="580"/>
                  </a:lnTo>
                  <a:lnTo>
                    <a:pt x="4738" y="588"/>
                  </a:lnTo>
                  <a:lnTo>
                    <a:pt x="4759" y="598"/>
                  </a:lnTo>
                  <a:lnTo>
                    <a:pt x="4776" y="609"/>
                  </a:lnTo>
                  <a:lnTo>
                    <a:pt x="4793" y="620"/>
                  </a:lnTo>
                  <a:lnTo>
                    <a:pt x="4809" y="633"/>
                  </a:lnTo>
                  <a:lnTo>
                    <a:pt x="4823" y="646"/>
                  </a:lnTo>
                  <a:lnTo>
                    <a:pt x="4835" y="660"/>
                  </a:lnTo>
                  <a:lnTo>
                    <a:pt x="4846" y="675"/>
                  </a:lnTo>
                  <a:lnTo>
                    <a:pt x="4855" y="690"/>
                  </a:lnTo>
                  <a:lnTo>
                    <a:pt x="4863" y="706"/>
                  </a:lnTo>
                  <a:lnTo>
                    <a:pt x="4869" y="722"/>
                  </a:lnTo>
                  <a:lnTo>
                    <a:pt x="4876" y="740"/>
                  </a:lnTo>
                  <a:lnTo>
                    <a:pt x="4880" y="758"/>
                  </a:lnTo>
                  <a:lnTo>
                    <a:pt x="4884" y="776"/>
                  </a:lnTo>
                  <a:lnTo>
                    <a:pt x="4886" y="796"/>
                  </a:lnTo>
                  <a:lnTo>
                    <a:pt x="4887" y="810"/>
                  </a:lnTo>
                  <a:lnTo>
                    <a:pt x="4886" y="824"/>
                  </a:lnTo>
                  <a:lnTo>
                    <a:pt x="4885" y="837"/>
                  </a:lnTo>
                  <a:lnTo>
                    <a:pt x="4883" y="851"/>
                  </a:lnTo>
                  <a:lnTo>
                    <a:pt x="4880" y="863"/>
                  </a:lnTo>
                  <a:lnTo>
                    <a:pt x="4876" y="875"/>
                  </a:lnTo>
                  <a:lnTo>
                    <a:pt x="4871" y="887"/>
                  </a:lnTo>
                  <a:lnTo>
                    <a:pt x="4866" y="898"/>
                  </a:lnTo>
                  <a:lnTo>
                    <a:pt x="4859" y="909"/>
                  </a:lnTo>
                  <a:lnTo>
                    <a:pt x="4853" y="920"/>
                  </a:lnTo>
                  <a:lnTo>
                    <a:pt x="4845" y="930"/>
                  </a:lnTo>
                  <a:lnTo>
                    <a:pt x="4836" y="940"/>
                  </a:lnTo>
                  <a:lnTo>
                    <a:pt x="4826" y="950"/>
                  </a:lnTo>
                  <a:lnTo>
                    <a:pt x="4817" y="959"/>
                  </a:lnTo>
                  <a:lnTo>
                    <a:pt x="4806" y="968"/>
                  </a:lnTo>
                  <a:lnTo>
                    <a:pt x="4796" y="976"/>
                  </a:lnTo>
                  <a:lnTo>
                    <a:pt x="4781" y="984"/>
                  </a:lnTo>
                  <a:lnTo>
                    <a:pt x="4768" y="994"/>
                  </a:lnTo>
                  <a:lnTo>
                    <a:pt x="4753" y="1002"/>
                  </a:lnTo>
                  <a:lnTo>
                    <a:pt x="4740" y="1009"/>
                  </a:lnTo>
                  <a:lnTo>
                    <a:pt x="4727" y="1017"/>
                  </a:lnTo>
                  <a:lnTo>
                    <a:pt x="4713" y="1022"/>
                  </a:lnTo>
                  <a:lnTo>
                    <a:pt x="4700" y="1028"/>
                  </a:lnTo>
                  <a:lnTo>
                    <a:pt x="4687" y="1032"/>
                  </a:lnTo>
                  <a:lnTo>
                    <a:pt x="4660" y="1040"/>
                  </a:lnTo>
                  <a:lnTo>
                    <a:pt x="4636" y="1044"/>
                  </a:lnTo>
                  <a:lnTo>
                    <a:pt x="4612" y="1049"/>
                  </a:lnTo>
                  <a:lnTo>
                    <a:pt x="4587" y="1050"/>
                  </a:lnTo>
                  <a:lnTo>
                    <a:pt x="4564" y="1050"/>
                  </a:lnTo>
                  <a:lnTo>
                    <a:pt x="4541" y="1049"/>
                  </a:lnTo>
                  <a:lnTo>
                    <a:pt x="4518" y="1045"/>
                  </a:lnTo>
                  <a:lnTo>
                    <a:pt x="4495" y="1042"/>
                  </a:lnTo>
                  <a:lnTo>
                    <a:pt x="4452" y="1033"/>
                  </a:lnTo>
                  <a:lnTo>
                    <a:pt x="4409" y="1022"/>
                  </a:lnTo>
                  <a:lnTo>
                    <a:pt x="4411" y="1055"/>
                  </a:lnTo>
                  <a:lnTo>
                    <a:pt x="4414" y="1088"/>
                  </a:lnTo>
                  <a:lnTo>
                    <a:pt x="4416" y="1122"/>
                  </a:lnTo>
                  <a:lnTo>
                    <a:pt x="4417" y="1155"/>
                  </a:lnTo>
                  <a:lnTo>
                    <a:pt x="4428" y="1149"/>
                  </a:lnTo>
                  <a:lnTo>
                    <a:pt x="4439" y="1144"/>
                  </a:lnTo>
                  <a:lnTo>
                    <a:pt x="4452" y="1139"/>
                  </a:lnTo>
                  <a:lnTo>
                    <a:pt x="4466" y="1134"/>
                  </a:lnTo>
                  <a:lnTo>
                    <a:pt x="4481" y="1128"/>
                  </a:lnTo>
                  <a:lnTo>
                    <a:pt x="4495" y="1125"/>
                  </a:lnTo>
                  <a:lnTo>
                    <a:pt x="4512" y="1122"/>
                  </a:lnTo>
                  <a:lnTo>
                    <a:pt x="4530" y="1118"/>
                  </a:lnTo>
                  <a:lnTo>
                    <a:pt x="4550" y="1116"/>
                  </a:lnTo>
                  <a:lnTo>
                    <a:pt x="4570" y="1115"/>
                  </a:lnTo>
                  <a:lnTo>
                    <a:pt x="4591" y="1114"/>
                  </a:lnTo>
                  <a:lnTo>
                    <a:pt x="4614" y="1114"/>
                  </a:lnTo>
                  <a:lnTo>
                    <a:pt x="4638" y="1114"/>
                  </a:lnTo>
                  <a:lnTo>
                    <a:pt x="4664" y="1116"/>
                  </a:lnTo>
                  <a:lnTo>
                    <a:pt x="4691" y="1118"/>
                  </a:lnTo>
                  <a:lnTo>
                    <a:pt x="4720" y="1122"/>
                  </a:lnTo>
                  <a:lnTo>
                    <a:pt x="4764" y="1129"/>
                  </a:lnTo>
                  <a:lnTo>
                    <a:pt x="4809" y="1138"/>
                  </a:lnTo>
                  <a:lnTo>
                    <a:pt x="4852" y="1147"/>
                  </a:lnTo>
                  <a:lnTo>
                    <a:pt x="4894" y="1155"/>
                  </a:lnTo>
                  <a:lnTo>
                    <a:pt x="4915" y="1159"/>
                  </a:lnTo>
                  <a:lnTo>
                    <a:pt x="4936" y="1161"/>
                  </a:lnTo>
                  <a:lnTo>
                    <a:pt x="4958" y="1165"/>
                  </a:lnTo>
                  <a:lnTo>
                    <a:pt x="4978" y="1167"/>
                  </a:lnTo>
                  <a:lnTo>
                    <a:pt x="4998" y="1168"/>
                  </a:lnTo>
                  <a:lnTo>
                    <a:pt x="5018" y="1168"/>
                  </a:lnTo>
                  <a:lnTo>
                    <a:pt x="5037" y="1167"/>
                  </a:lnTo>
                  <a:lnTo>
                    <a:pt x="5056" y="1165"/>
                  </a:lnTo>
                  <a:lnTo>
                    <a:pt x="5080" y="1161"/>
                  </a:lnTo>
                  <a:lnTo>
                    <a:pt x="5102" y="1157"/>
                  </a:lnTo>
                  <a:lnTo>
                    <a:pt x="5124" y="1150"/>
                  </a:lnTo>
                  <a:lnTo>
                    <a:pt x="5145" y="1145"/>
                  </a:lnTo>
                  <a:lnTo>
                    <a:pt x="5166" y="1139"/>
                  </a:lnTo>
                  <a:lnTo>
                    <a:pt x="5186" y="1131"/>
                  </a:lnTo>
                  <a:lnTo>
                    <a:pt x="5206" y="1122"/>
                  </a:lnTo>
                  <a:lnTo>
                    <a:pt x="5225" y="1113"/>
                  </a:lnTo>
                  <a:lnTo>
                    <a:pt x="5242" y="1103"/>
                  </a:lnTo>
                  <a:lnTo>
                    <a:pt x="5259" y="1092"/>
                  </a:lnTo>
                  <a:lnTo>
                    <a:pt x="5275" y="1080"/>
                  </a:lnTo>
                  <a:lnTo>
                    <a:pt x="5290" y="1066"/>
                  </a:lnTo>
                  <a:lnTo>
                    <a:pt x="5304" y="1052"/>
                  </a:lnTo>
                  <a:lnTo>
                    <a:pt x="5316" y="1038"/>
                  </a:lnTo>
                  <a:lnTo>
                    <a:pt x="5329" y="1021"/>
                  </a:lnTo>
                  <a:lnTo>
                    <a:pt x="5339" y="1005"/>
                  </a:lnTo>
                  <a:lnTo>
                    <a:pt x="5347" y="987"/>
                  </a:lnTo>
                  <a:lnTo>
                    <a:pt x="5356" y="970"/>
                  </a:lnTo>
                  <a:lnTo>
                    <a:pt x="5363" y="952"/>
                  </a:lnTo>
                  <a:lnTo>
                    <a:pt x="5368" y="937"/>
                  </a:lnTo>
                  <a:lnTo>
                    <a:pt x="5373" y="920"/>
                  </a:lnTo>
                  <a:lnTo>
                    <a:pt x="5376" y="906"/>
                  </a:lnTo>
                  <a:lnTo>
                    <a:pt x="5378" y="890"/>
                  </a:lnTo>
                  <a:lnTo>
                    <a:pt x="5378" y="876"/>
                  </a:lnTo>
                  <a:lnTo>
                    <a:pt x="5378" y="863"/>
                  </a:lnTo>
                  <a:lnTo>
                    <a:pt x="5378" y="850"/>
                  </a:lnTo>
                  <a:lnTo>
                    <a:pt x="5376" y="837"/>
                  </a:lnTo>
                  <a:lnTo>
                    <a:pt x="5373" y="824"/>
                  </a:lnTo>
                  <a:lnTo>
                    <a:pt x="5368" y="813"/>
                  </a:lnTo>
                  <a:lnTo>
                    <a:pt x="5364" y="801"/>
                  </a:lnTo>
                  <a:lnTo>
                    <a:pt x="5357" y="790"/>
                  </a:lnTo>
                  <a:lnTo>
                    <a:pt x="5352" y="780"/>
                  </a:lnTo>
                  <a:lnTo>
                    <a:pt x="5345" y="769"/>
                  </a:lnTo>
                  <a:lnTo>
                    <a:pt x="5336" y="760"/>
                  </a:lnTo>
                  <a:lnTo>
                    <a:pt x="5327" y="750"/>
                  </a:lnTo>
                  <a:lnTo>
                    <a:pt x="5319" y="741"/>
                  </a:lnTo>
                  <a:lnTo>
                    <a:pt x="5310" y="731"/>
                  </a:lnTo>
                  <a:lnTo>
                    <a:pt x="5300" y="722"/>
                  </a:lnTo>
                  <a:lnTo>
                    <a:pt x="5289" y="715"/>
                  </a:lnTo>
                  <a:lnTo>
                    <a:pt x="5278" y="707"/>
                  </a:lnTo>
                  <a:lnTo>
                    <a:pt x="5254" y="691"/>
                  </a:lnTo>
                  <a:lnTo>
                    <a:pt x="5229" y="676"/>
                  </a:lnTo>
                  <a:lnTo>
                    <a:pt x="5202" y="664"/>
                  </a:lnTo>
                  <a:lnTo>
                    <a:pt x="5177" y="650"/>
                  </a:lnTo>
                  <a:lnTo>
                    <a:pt x="5223" y="644"/>
                  </a:lnTo>
                  <a:lnTo>
                    <a:pt x="5271" y="638"/>
                  </a:lnTo>
                  <a:lnTo>
                    <a:pt x="5295" y="635"/>
                  </a:lnTo>
                  <a:lnTo>
                    <a:pt x="5319" y="632"/>
                  </a:lnTo>
                  <a:lnTo>
                    <a:pt x="5342" y="627"/>
                  </a:lnTo>
                  <a:lnTo>
                    <a:pt x="5364" y="622"/>
                  </a:lnTo>
                  <a:lnTo>
                    <a:pt x="5385" y="617"/>
                  </a:lnTo>
                  <a:lnTo>
                    <a:pt x="5406" y="609"/>
                  </a:lnTo>
                  <a:lnTo>
                    <a:pt x="5425" y="603"/>
                  </a:lnTo>
                  <a:lnTo>
                    <a:pt x="5444" y="594"/>
                  </a:lnTo>
                  <a:lnTo>
                    <a:pt x="5453" y="588"/>
                  </a:lnTo>
                  <a:lnTo>
                    <a:pt x="5460" y="584"/>
                  </a:lnTo>
                  <a:lnTo>
                    <a:pt x="5468" y="577"/>
                  </a:lnTo>
                  <a:lnTo>
                    <a:pt x="5476" y="572"/>
                  </a:lnTo>
                  <a:lnTo>
                    <a:pt x="5482" y="565"/>
                  </a:lnTo>
                  <a:lnTo>
                    <a:pt x="5489" y="557"/>
                  </a:lnTo>
                  <a:lnTo>
                    <a:pt x="5495" y="551"/>
                  </a:lnTo>
                  <a:lnTo>
                    <a:pt x="5500" y="543"/>
                  </a:lnTo>
                  <a:lnTo>
                    <a:pt x="5510" y="528"/>
                  </a:lnTo>
                  <a:lnTo>
                    <a:pt x="5518" y="511"/>
                  </a:lnTo>
                  <a:lnTo>
                    <a:pt x="5524" y="497"/>
                  </a:lnTo>
                  <a:lnTo>
                    <a:pt x="5530" y="480"/>
                  </a:lnTo>
                  <a:lnTo>
                    <a:pt x="5533" y="466"/>
                  </a:lnTo>
                  <a:lnTo>
                    <a:pt x="5533" y="451"/>
                  </a:lnTo>
                  <a:lnTo>
                    <a:pt x="5534" y="443"/>
                  </a:lnTo>
                  <a:lnTo>
                    <a:pt x="5533" y="437"/>
                  </a:lnTo>
                  <a:lnTo>
                    <a:pt x="5533" y="430"/>
                  </a:lnTo>
                  <a:lnTo>
                    <a:pt x="5532" y="422"/>
                  </a:lnTo>
                  <a:lnTo>
                    <a:pt x="5530" y="417"/>
                  </a:lnTo>
                  <a:lnTo>
                    <a:pt x="5527" y="410"/>
                  </a:lnTo>
                  <a:lnTo>
                    <a:pt x="5523" y="404"/>
                  </a:lnTo>
                  <a:lnTo>
                    <a:pt x="5520" y="398"/>
                  </a:lnTo>
                  <a:lnTo>
                    <a:pt x="5516" y="393"/>
                  </a:lnTo>
                  <a:lnTo>
                    <a:pt x="5511" y="387"/>
                  </a:lnTo>
                  <a:lnTo>
                    <a:pt x="5506" y="382"/>
                  </a:lnTo>
                  <a:lnTo>
                    <a:pt x="5500" y="377"/>
                  </a:lnTo>
                  <a:lnTo>
                    <a:pt x="5492" y="372"/>
                  </a:lnTo>
                  <a:lnTo>
                    <a:pt x="5486" y="367"/>
                  </a:lnTo>
                  <a:lnTo>
                    <a:pt x="5478" y="364"/>
                  </a:lnTo>
                  <a:lnTo>
                    <a:pt x="5468" y="359"/>
                  </a:lnTo>
                  <a:lnTo>
                    <a:pt x="5459" y="356"/>
                  </a:lnTo>
                  <a:lnTo>
                    <a:pt x="5449" y="353"/>
                  </a:lnTo>
                  <a:lnTo>
                    <a:pt x="5438" y="351"/>
                  </a:lnTo>
                  <a:lnTo>
                    <a:pt x="5427" y="347"/>
                  </a:lnTo>
                  <a:lnTo>
                    <a:pt x="5391" y="342"/>
                  </a:lnTo>
                  <a:lnTo>
                    <a:pt x="5352" y="336"/>
                  </a:lnTo>
                  <a:lnTo>
                    <a:pt x="5312" y="333"/>
                  </a:lnTo>
                  <a:lnTo>
                    <a:pt x="5271" y="331"/>
                  </a:lnTo>
                  <a:lnTo>
                    <a:pt x="5232" y="330"/>
                  </a:lnTo>
                  <a:lnTo>
                    <a:pt x="5195" y="330"/>
                  </a:lnTo>
                  <a:lnTo>
                    <a:pt x="5177" y="331"/>
                  </a:lnTo>
                  <a:lnTo>
                    <a:pt x="5159" y="333"/>
                  </a:lnTo>
                  <a:lnTo>
                    <a:pt x="5145" y="333"/>
                  </a:lnTo>
                  <a:lnTo>
                    <a:pt x="5129" y="335"/>
                  </a:lnTo>
                  <a:close/>
                  <a:moveTo>
                    <a:pt x="4737" y="447"/>
                  </a:moveTo>
                  <a:lnTo>
                    <a:pt x="4739" y="432"/>
                  </a:lnTo>
                  <a:lnTo>
                    <a:pt x="4744" y="420"/>
                  </a:lnTo>
                  <a:lnTo>
                    <a:pt x="4750" y="408"/>
                  </a:lnTo>
                  <a:lnTo>
                    <a:pt x="4758" y="396"/>
                  </a:lnTo>
                  <a:lnTo>
                    <a:pt x="4765" y="384"/>
                  </a:lnTo>
                  <a:lnTo>
                    <a:pt x="4774" y="372"/>
                  </a:lnTo>
                  <a:lnTo>
                    <a:pt x="4784" y="361"/>
                  </a:lnTo>
                  <a:lnTo>
                    <a:pt x="4794" y="349"/>
                  </a:lnTo>
                  <a:lnTo>
                    <a:pt x="4825" y="346"/>
                  </a:lnTo>
                  <a:lnTo>
                    <a:pt x="4859" y="344"/>
                  </a:lnTo>
                  <a:lnTo>
                    <a:pt x="4896" y="341"/>
                  </a:lnTo>
                  <a:lnTo>
                    <a:pt x="4932" y="338"/>
                  </a:lnTo>
                  <a:lnTo>
                    <a:pt x="4969" y="336"/>
                  </a:lnTo>
                  <a:lnTo>
                    <a:pt x="5002" y="335"/>
                  </a:lnTo>
                  <a:lnTo>
                    <a:pt x="5031" y="334"/>
                  </a:lnTo>
                  <a:lnTo>
                    <a:pt x="5054" y="334"/>
                  </a:lnTo>
                  <a:lnTo>
                    <a:pt x="5037" y="357"/>
                  </a:lnTo>
                  <a:lnTo>
                    <a:pt x="5021" y="379"/>
                  </a:lnTo>
                  <a:lnTo>
                    <a:pt x="5004" y="400"/>
                  </a:lnTo>
                  <a:lnTo>
                    <a:pt x="4988" y="421"/>
                  </a:lnTo>
                  <a:lnTo>
                    <a:pt x="4979" y="430"/>
                  </a:lnTo>
                  <a:lnTo>
                    <a:pt x="4969" y="440"/>
                  </a:lnTo>
                  <a:lnTo>
                    <a:pt x="4959" y="449"/>
                  </a:lnTo>
                  <a:lnTo>
                    <a:pt x="4948" y="458"/>
                  </a:lnTo>
                  <a:lnTo>
                    <a:pt x="4936" y="466"/>
                  </a:lnTo>
                  <a:lnTo>
                    <a:pt x="4925" y="476"/>
                  </a:lnTo>
                  <a:lnTo>
                    <a:pt x="4910" y="483"/>
                  </a:lnTo>
                  <a:lnTo>
                    <a:pt x="4896" y="491"/>
                  </a:lnTo>
                  <a:lnTo>
                    <a:pt x="4880" y="499"/>
                  </a:lnTo>
                  <a:lnTo>
                    <a:pt x="4865" y="504"/>
                  </a:lnTo>
                  <a:lnTo>
                    <a:pt x="4850" y="509"/>
                  </a:lnTo>
                  <a:lnTo>
                    <a:pt x="4835" y="512"/>
                  </a:lnTo>
                  <a:lnTo>
                    <a:pt x="4821" y="514"/>
                  </a:lnTo>
                  <a:lnTo>
                    <a:pt x="4806" y="514"/>
                  </a:lnTo>
                  <a:lnTo>
                    <a:pt x="4793" y="514"/>
                  </a:lnTo>
                  <a:lnTo>
                    <a:pt x="4781" y="512"/>
                  </a:lnTo>
                  <a:lnTo>
                    <a:pt x="4770" y="509"/>
                  </a:lnTo>
                  <a:lnTo>
                    <a:pt x="4760" y="504"/>
                  </a:lnTo>
                  <a:lnTo>
                    <a:pt x="4755" y="501"/>
                  </a:lnTo>
                  <a:lnTo>
                    <a:pt x="4751" y="499"/>
                  </a:lnTo>
                  <a:lnTo>
                    <a:pt x="4749" y="494"/>
                  </a:lnTo>
                  <a:lnTo>
                    <a:pt x="4744" y="490"/>
                  </a:lnTo>
                  <a:lnTo>
                    <a:pt x="4742" y="487"/>
                  </a:lnTo>
                  <a:lnTo>
                    <a:pt x="4739" y="481"/>
                  </a:lnTo>
                  <a:lnTo>
                    <a:pt x="4737" y="477"/>
                  </a:lnTo>
                  <a:lnTo>
                    <a:pt x="4737" y="471"/>
                  </a:lnTo>
                  <a:lnTo>
                    <a:pt x="4736" y="466"/>
                  </a:lnTo>
                  <a:lnTo>
                    <a:pt x="4736" y="460"/>
                  </a:lnTo>
                  <a:lnTo>
                    <a:pt x="4736" y="455"/>
                  </a:lnTo>
                  <a:lnTo>
                    <a:pt x="4737" y="447"/>
                  </a:lnTo>
                  <a:close/>
                  <a:moveTo>
                    <a:pt x="4702" y="92"/>
                  </a:moveTo>
                  <a:lnTo>
                    <a:pt x="4709" y="117"/>
                  </a:lnTo>
                  <a:lnTo>
                    <a:pt x="4716" y="141"/>
                  </a:lnTo>
                  <a:lnTo>
                    <a:pt x="4721" y="166"/>
                  </a:lnTo>
                  <a:lnTo>
                    <a:pt x="4727" y="189"/>
                  </a:lnTo>
                  <a:lnTo>
                    <a:pt x="4734" y="211"/>
                  </a:lnTo>
                  <a:lnTo>
                    <a:pt x="4740" y="235"/>
                  </a:lnTo>
                  <a:lnTo>
                    <a:pt x="4747" y="260"/>
                  </a:lnTo>
                  <a:lnTo>
                    <a:pt x="4753" y="285"/>
                  </a:lnTo>
                  <a:lnTo>
                    <a:pt x="4799" y="280"/>
                  </a:lnTo>
                  <a:lnTo>
                    <a:pt x="4845" y="276"/>
                  </a:lnTo>
                  <a:lnTo>
                    <a:pt x="4892" y="273"/>
                  </a:lnTo>
                  <a:lnTo>
                    <a:pt x="4940" y="270"/>
                  </a:lnTo>
                  <a:lnTo>
                    <a:pt x="4990" y="268"/>
                  </a:lnTo>
                  <a:lnTo>
                    <a:pt x="5041" y="266"/>
                  </a:lnTo>
                  <a:lnTo>
                    <a:pt x="5092" y="266"/>
                  </a:lnTo>
                  <a:lnTo>
                    <a:pt x="5145" y="266"/>
                  </a:lnTo>
                  <a:lnTo>
                    <a:pt x="5198" y="266"/>
                  </a:lnTo>
                  <a:lnTo>
                    <a:pt x="5252" y="268"/>
                  </a:lnTo>
                  <a:lnTo>
                    <a:pt x="5308" y="270"/>
                  </a:lnTo>
                  <a:lnTo>
                    <a:pt x="5365" y="272"/>
                  </a:lnTo>
                  <a:lnTo>
                    <a:pt x="5423" y="274"/>
                  </a:lnTo>
                  <a:lnTo>
                    <a:pt x="5481" y="278"/>
                  </a:lnTo>
                  <a:lnTo>
                    <a:pt x="5542" y="281"/>
                  </a:lnTo>
                  <a:lnTo>
                    <a:pt x="5604" y="285"/>
                  </a:lnTo>
                  <a:lnTo>
                    <a:pt x="5612" y="265"/>
                  </a:lnTo>
                  <a:lnTo>
                    <a:pt x="5621" y="244"/>
                  </a:lnTo>
                  <a:lnTo>
                    <a:pt x="5628" y="223"/>
                  </a:lnTo>
                  <a:lnTo>
                    <a:pt x="5636" y="203"/>
                  </a:lnTo>
                  <a:lnTo>
                    <a:pt x="5644" y="182"/>
                  </a:lnTo>
                  <a:lnTo>
                    <a:pt x="5654" y="162"/>
                  </a:lnTo>
                  <a:lnTo>
                    <a:pt x="5662" y="141"/>
                  </a:lnTo>
                  <a:lnTo>
                    <a:pt x="5669" y="122"/>
                  </a:lnTo>
                  <a:lnTo>
                    <a:pt x="5644" y="120"/>
                  </a:lnTo>
                  <a:lnTo>
                    <a:pt x="5621" y="118"/>
                  </a:lnTo>
                  <a:lnTo>
                    <a:pt x="5595" y="117"/>
                  </a:lnTo>
                  <a:lnTo>
                    <a:pt x="5571" y="116"/>
                  </a:lnTo>
                  <a:lnTo>
                    <a:pt x="5561" y="129"/>
                  </a:lnTo>
                  <a:lnTo>
                    <a:pt x="5551" y="143"/>
                  </a:lnTo>
                  <a:lnTo>
                    <a:pt x="5541" y="154"/>
                  </a:lnTo>
                  <a:lnTo>
                    <a:pt x="5530" y="165"/>
                  </a:lnTo>
                  <a:lnTo>
                    <a:pt x="5520" y="175"/>
                  </a:lnTo>
                  <a:lnTo>
                    <a:pt x="5510" y="182"/>
                  </a:lnTo>
                  <a:lnTo>
                    <a:pt x="5500" y="190"/>
                  </a:lnTo>
                  <a:lnTo>
                    <a:pt x="5489" y="198"/>
                  </a:lnTo>
                  <a:lnTo>
                    <a:pt x="5478" y="203"/>
                  </a:lnTo>
                  <a:lnTo>
                    <a:pt x="5468" y="209"/>
                  </a:lnTo>
                  <a:lnTo>
                    <a:pt x="5458" y="212"/>
                  </a:lnTo>
                  <a:lnTo>
                    <a:pt x="5447" y="217"/>
                  </a:lnTo>
                  <a:lnTo>
                    <a:pt x="5437" y="219"/>
                  </a:lnTo>
                  <a:lnTo>
                    <a:pt x="5426" y="221"/>
                  </a:lnTo>
                  <a:lnTo>
                    <a:pt x="5416" y="221"/>
                  </a:lnTo>
                  <a:lnTo>
                    <a:pt x="5405" y="221"/>
                  </a:lnTo>
                  <a:lnTo>
                    <a:pt x="5395" y="220"/>
                  </a:lnTo>
                  <a:lnTo>
                    <a:pt x="5384" y="218"/>
                  </a:lnTo>
                  <a:lnTo>
                    <a:pt x="5374" y="214"/>
                  </a:lnTo>
                  <a:lnTo>
                    <a:pt x="5363" y="211"/>
                  </a:lnTo>
                  <a:lnTo>
                    <a:pt x="5353" y="207"/>
                  </a:lnTo>
                  <a:lnTo>
                    <a:pt x="5342" y="201"/>
                  </a:lnTo>
                  <a:lnTo>
                    <a:pt x="5331" y="195"/>
                  </a:lnTo>
                  <a:lnTo>
                    <a:pt x="5320" y="188"/>
                  </a:lnTo>
                  <a:lnTo>
                    <a:pt x="5310" y="180"/>
                  </a:lnTo>
                  <a:lnTo>
                    <a:pt x="5299" y="171"/>
                  </a:lnTo>
                  <a:lnTo>
                    <a:pt x="5288" y="161"/>
                  </a:lnTo>
                  <a:lnTo>
                    <a:pt x="5277" y="151"/>
                  </a:lnTo>
                  <a:lnTo>
                    <a:pt x="5266" y="140"/>
                  </a:lnTo>
                  <a:lnTo>
                    <a:pt x="5254" y="128"/>
                  </a:lnTo>
                  <a:lnTo>
                    <a:pt x="5245" y="115"/>
                  </a:lnTo>
                  <a:lnTo>
                    <a:pt x="5233" y="102"/>
                  </a:lnTo>
                  <a:lnTo>
                    <a:pt x="5212" y="102"/>
                  </a:lnTo>
                  <a:lnTo>
                    <a:pt x="5190" y="101"/>
                  </a:lnTo>
                  <a:lnTo>
                    <a:pt x="5168" y="101"/>
                  </a:lnTo>
                  <a:lnTo>
                    <a:pt x="5147" y="101"/>
                  </a:lnTo>
                  <a:lnTo>
                    <a:pt x="5139" y="115"/>
                  </a:lnTo>
                  <a:lnTo>
                    <a:pt x="5131" y="129"/>
                  </a:lnTo>
                  <a:lnTo>
                    <a:pt x="5121" y="141"/>
                  </a:lnTo>
                  <a:lnTo>
                    <a:pt x="5111" y="154"/>
                  </a:lnTo>
                  <a:lnTo>
                    <a:pt x="5101" y="165"/>
                  </a:lnTo>
                  <a:lnTo>
                    <a:pt x="5090" y="175"/>
                  </a:lnTo>
                  <a:lnTo>
                    <a:pt x="5077" y="182"/>
                  </a:lnTo>
                  <a:lnTo>
                    <a:pt x="5066" y="190"/>
                  </a:lnTo>
                  <a:lnTo>
                    <a:pt x="5054" y="198"/>
                  </a:lnTo>
                  <a:lnTo>
                    <a:pt x="5041" y="205"/>
                  </a:lnTo>
                  <a:lnTo>
                    <a:pt x="5029" y="210"/>
                  </a:lnTo>
                  <a:lnTo>
                    <a:pt x="5015" y="213"/>
                  </a:lnTo>
                  <a:lnTo>
                    <a:pt x="5002" y="217"/>
                  </a:lnTo>
                  <a:lnTo>
                    <a:pt x="4990" y="219"/>
                  </a:lnTo>
                  <a:lnTo>
                    <a:pt x="4977" y="221"/>
                  </a:lnTo>
                  <a:lnTo>
                    <a:pt x="4962" y="221"/>
                  </a:lnTo>
                  <a:lnTo>
                    <a:pt x="4949" y="220"/>
                  </a:lnTo>
                  <a:lnTo>
                    <a:pt x="4936" y="219"/>
                  </a:lnTo>
                  <a:lnTo>
                    <a:pt x="4924" y="216"/>
                  </a:lnTo>
                  <a:lnTo>
                    <a:pt x="4910" y="211"/>
                  </a:lnTo>
                  <a:lnTo>
                    <a:pt x="4898" y="208"/>
                  </a:lnTo>
                  <a:lnTo>
                    <a:pt x="4885" y="201"/>
                  </a:lnTo>
                  <a:lnTo>
                    <a:pt x="4873" y="195"/>
                  </a:lnTo>
                  <a:lnTo>
                    <a:pt x="4861" y="187"/>
                  </a:lnTo>
                  <a:lnTo>
                    <a:pt x="4848" y="178"/>
                  </a:lnTo>
                  <a:lnTo>
                    <a:pt x="4837" y="168"/>
                  </a:lnTo>
                  <a:lnTo>
                    <a:pt x="4826" y="157"/>
                  </a:lnTo>
                  <a:lnTo>
                    <a:pt x="4816" y="145"/>
                  </a:lnTo>
                  <a:lnTo>
                    <a:pt x="4806" y="133"/>
                  </a:lnTo>
                  <a:lnTo>
                    <a:pt x="4798" y="118"/>
                  </a:lnTo>
                  <a:lnTo>
                    <a:pt x="4789" y="103"/>
                  </a:lnTo>
                  <a:lnTo>
                    <a:pt x="4781" y="87"/>
                  </a:lnTo>
                  <a:lnTo>
                    <a:pt x="4761" y="88"/>
                  </a:lnTo>
                  <a:lnTo>
                    <a:pt x="4741" y="89"/>
                  </a:lnTo>
                  <a:lnTo>
                    <a:pt x="4722" y="91"/>
                  </a:lnTo>
                  <a:lnTo>
                    <a:pt x="4702" y="92"/>
                  </a:lnTo>
                  <a:close/>
                  <a:moveTo>
                    <a:pt x="1175" y="1360"/>
                  </a:moveTo>
                  <a:lnTo>
                    <a:pt x="132" y="5515"/>
                  </a:lnTo>
                  <a:lnTo>
                    <a:pt x="323" y="5339"/>
                  </a:lnTo>
                  <a:lnTo>
                    <a:pt x="796" y="3365"/>
                  </a:lnTo>
                  <a:lnTo>
                    <a:pt x="1109" y="3197"/>
                  </a:lnTo>
                  <a:lnTo>
                    <a:pt x="1446" y="1709"/>
                  </a:lnTo>
                  <a:lnTo>
                    <a:pt x="1392" y="1451"/>
                  </a:lnTo>
                  <a:lnTo>
                    <a:pt x="1363" y="1444"/>
                  </a:lnTo>
                  <a:lnTo>
                    <a:pt x="1334" y="1435"/>
                  </a:lnTo>
                  <a:lnTo>
                    <a:pt x="1307" y="1425"/>
                  </a:lnTo>
                  <a:lnTo>
                    <a:pt x="1279" y="1415"/>
                  </a:lnTo>
                  <a:lnTo>
                    <a:pt x="1252" y="1403"/>
                  </a:lnTo>
                  <a:lnTo>
                    <a:pt x="1226" y="1389"/>
                  </a:lnTo>
                  <a:lnTo>
                    <a:pt x="1199" y="1375"/>
                  </a:lnTo>
                  <a:lnTo>
                    <a:pt x="1175" y="1360"/>
                  </a:lnTo>
                  <a:close/>
                  <a:moveTo>
                    <a:pt x="2582" y="4562"/>
                  </a:moveTo>
                  <a:lnTo>
                    <a:pt x="2599" y="4545"/>
                  </a:lnTo>
                  <a:lnTo>
                    <a:pt x="2616" y="4526"/>
                  </a:lnTo>
                  <a:lnTo>
                    <a:pt x="2634" y="4508"/>
                  </a:lnTo>
                  <a:lnTo>
                    <a:pt x="2652" y="4490"/>
                  </a:lnTo>
                  <a:lnTo>
                    <a:pt x="2672" y="4474"/>
                  </a:lnTo>
                  <a:lnTo>
                    <a:pt x="2692" y="4457"/>
                  </a:lnTo>
                  <a:lnTo>
                    <a:pt x="2714" y="4443"/>
                  </a:lnTo>
                  <a:lnTo>
                    <a:pt x="2735" y="4428"/>
                  </a:lnTo>
                  <a:lnTo>
                    <a:pt x="2757" y="4415"/>
                  </a:lnTo>
                  <a:lnTo>
                    <a:pt x="2780" y="4403"/>
                  </a:lnTo>
                  <a:lnTo>
                    <a:pt x="2803" y="4393"/>
                  </a:lnTo>
                  <a:lnTo>
                    <a:pt x="2826" y="4384"/>
                  </a:lnTo>
                  <a:lnTo>
                    <a:pt x="2850" y="4376"/>
                  </a:lnTo>
                  <a:lnTo>
                    <a:pt x="2875" y="4370"/>
                  </a:lnTo>
                  <a:lnTo>
                    <a:pt x="2900" y="4365"/>
                  </a:lnTo>
                  <a:lnTo>
                    <a:pt x="2924" y="4362"/>
                  </a:lnTo>
                  <a:lnTo>
                    <a:pt x="2946" y="4361"/>
                  </a:lnTo>
                  <a:lnTo>
                    <a:pt x="2967" y="4361"/>
                  </a:lnTo>
                  <a:lnTo>
                    <a:pt x="2988" y="4363"/>
                  </a:lnTo>
                  <a:lnTo>
                    <a:pt x="3008" y="4365"/>
                  </a:lnTo>
                  <a:lnTo>
                    <a:pt x="3027" y="4369"/>
                  </a:lnTo>
                  <a:lnTo>
                    <a:pt x="3046" y="4374"/>
                  </a:lnTo>
                  <a:lnTo>
                    <a:pt x="3065" y="4379"/>
                  </a:lnTo>
                  <a:lnTo>
                    <a:pt x="3081" y="4386"/>
                  </a:lnTo>
                  <a:lnTo>
                    <a:pt x="3099" y="4393"/>
                  </a:lnTo>
                  <a:lnTo>
                    <a:pt x="3115" y="4402"/>
                  </a:lnTo>
                  <a:lnTo>
                    <a:pt x="3131" y="4412"/>
                  </a:lnTo>
                  <a:lnTo>
                    <a:pt x="3146" y="4422"/>
                  </a:lnTo>
                  <a:lnTo>
                    <a:pt x="3161" y="4433"/>
                  </a:lnTo>
                  <a:lnTo>
                    <a:pt x="3174" y="4445"/>
                  </a:lnTo>
                  <a:lnTo>
                    <a:pt x="3189" y="4456"/>
                  </a:lnTo>
                  <a:lnTo>
                    <a:pt x="3201" y="4469"/>
                  </a:lnTo>
                  <a:lnTo>
                    <a:pt x="3213" y="4484"/>
                  </a:lnTo>
                  <a:lnTo>
                    <a:pt x="3225" y="4498"/>
                  </a:lnTo>
                  <a:lnTo>
                    <a:pt x="3236" y="4511"/>
                  </a:lnTo>
                  <a:lnTo>
                    <a:pt x="3247" y="4528"/>
                  </a:lnTo>
                  <a:lnTo>
                    <a:pt x="3258" y="4544"/>
                  </a:lnTo>
                  <a:lnTo>
                    <a:pt x="3268" y="4559"/>
                  </a:lnTo>
                  <a:lnTo>
                    <a:pt x="3278" y="4576"/>
                  </a:lnTo>
                  <a:lnTo>
                    <a:pt x="3287" y="4592"/>
                  </a:lnTo>
                  <a:lnTo>
                    <a:pt x="3304" y="4627"/>
                  </a:lnTo>
                  <a:lnTo>
                    <a:pt x="3319" y="4662"/>
                  </a:lnTo>
                  <a:lnTo>
                    <a:pt x="3334" y="4697"/>
                  </a:lnTo>
                  <a:lnTo>
                    <a:pt x="3345" y="4733"/>
                  </a:lnTo>
                  <a:lnTo>
                    <a:pt x="3354" y="4758"/>
                  </a:lnTo>
                  <a:lnTo>
                    <a:pt x="3362" y="4785"/>
                  </a:lnTo>
                  <a:lnTo>
                    <a:pt x="3374" y="4811"/>
                  </a:lnTo>
                  <a:lnTo>
                    <a:pt x="3386" y="4840"/>
                  </a:lnTo>
                  <a:lnTo>
                    <a:pt x="3398" y="4867"/>
                  </a:lnTo>
                  <a:lnTo>
                    <a:pt x="3412" y="4894"/>
                  </a:lnTo>
                  <a:lnTo>
                    <a:pt x="3428" y="4921"/>
                  </a:lnTo>
                  <a:lnTo>
                    <a:pt x="3444" y="4945"/>
                  </a:lnTo>
                  <a:lnTo>
                    <a:pt x="3454" y="4958"/>
                  </a:lnTo>
                  <a:lnTo>
                    <a:pt x="3463" y="4969"/>
                  </a:lnTo>
                  <a:lnTo>
                    <a:pt x="3473" y="4981"/>
                  </a:lnTo>
                  <a:lnTo>
                    <a:pt x="3483" y="4992"/>
                  </a:lnTo>
                  <a:lnTo>
                    <a:pt x="3493" y="5002"/>
                  </a:lnTo>
                  <a:lnTo>
                    <a:pt x="3504" y="5012"/>
                  </a:lnTo>
                  <a:lnTo>
                    <a:pt x="3515" y="5020"/>
                  </a:lnTo>
                  <a:lnTo>
                    <a:pt x="3527" y="5029"/>
                  </a:lnTo>
                  <a:lnTo>
                    <a:pt x="3539" y="5036"/>
                  </a:lnTo>
                  <a:lnTo>
                    <a:pt x="3552" y="5042"/>
                  </a:lnTo>
                  <a:lnTo>
                    <a:pt x="3565" y="5049"/>
                  </a:lnTo>
                  <a:lnTo>
                    <a:pt x="3577" y="5054"/>
                  </a:lnTo>
                  <a:lnTo>
                    <a:pt x="3590" y="5058"/>
                  </a:lnTo>
                  <a:lnTo>
                    <a:pt x="3606" y="5061"/>
                  </a:lnTo>
                  <a:lnTo>
                    <a:pt x="3620" y="5064"/>
                  </a:lnTo>
                  <a:lnTo>
                    <a:pt x="3635" y="5064"/>
                  </a:lnTo>
                  <a:lnTo>
                    <a:pt x="3653" y="5064"/>
                  </a:lnTo>
                  <a:lnTo>
                    <a:pt x="3673" y="5064"/>
                  </a:lnTo>
                  <a:lnTo>
                    <a:pt x="3690" y="5061"/>
                  </a:lnTo>
                  <a:lnTo>
                    <a:pt x="3707" y="5058"/>
                  </a:lnTo>
                  <a:lnTo>
                    <a:pt x="3722" y="5054"/>
                  </a:lnTo>
                  <a:lnTo>
                    <a:pt x="3736" y="5049"/>
                  </a:lnTo>
                  <a:lnTo>
                    <a:pt x="3751" y="5042"/>
                  </a:lnTo>
                  <a:lnTo>
                    <a:pt x="3764" y="5036"/>
                  </a:lnTo>
                  <a:lnTo>
                    <a:pt x="3775" y="5028"/>
                  </a:lnTo>
                  <a:lnTo>
                    <a:pt x="3786" y="5019"/>
                  </a:lnTo>
                  <a:lnTo>
                    <a:pt x="3797" y="5009"/>
                  </a:lnTo>
                  <a:lnTo>
                    <a:pt x="3807" y="4999"/>
                  </a:lnTo>
                  <a:lnTo>
                    <a:pt x="3816" y="4988"/>
                  </a:lnTo>
                  <a:lnTo>
                    <a:pt x="3824" y="4977"/>
                  </a:lnTo>
                  <a:lnTo>
                    <a:pt x="3832" y="4965"/>
                  </a:lnTo>
                  <a:lnTo>
                    <a:pt x="3839" y="4953"/>
                  </a:lnTo>
                  <a:lnTo>
                    <a:pt x="3845" y="4940"/>
                  </a:lnTo>
                  <a:lnTo>
                    <a:pt x="3850" y="4926"/>
                  </a:lnTo>
                  <a:lnTo>
                    <a:pt x="3855" y="4912"/>
                  </a:lnTo>
                  <a:lnTo>
                    <a:pt x="3859" y="4898"/>
                  </a:lnTo>
                  <a:lnTo>
                    <a:pt x="3864" y="4883"/>
                  </a:lnTo>
                  <a:lnTo>
                    <a:pt x="3866" y="4867"/>
                  </a:lnTo>
                  <a:lnTo>
                    <a:pt x="3868" y="4852"/>
                  </a:lnTo>
                  <a:lnTo>
                    <a:pt x="3870" y="4836"/>
                  </a:lnTo>
                  <a:lnTo>
                    <a:pt x="3873" y="4805"/>
                  </a:lnTo>
                  <a:lnTo>
                    <a:pt x="3874" y="4771"/>
                  </a:lnTo>
                  <a:lnTo>
                    <a:pt x="3871" y="4739"/>
                  </a:lnTo>
                  <a:lnTo>
                    <a:pt x="3868" y="4707"/>
                  </a:lnTo>
                  <a:lnTo>
                    <a:pt x="3864" y="4675"/>
                  </a:lnTo>
                  <a:lnTo>
                    <a:pt x="3860" y="4644"/>
                  </a:lnTo>
                  <a:lnTo>
                    <a:pt x="3854" y="4614"/>
                  </a:lnTo>
                  <a:lnTo>
                    <a:pt x="3848" y="4586"/>
                  </a:lnTo>
                  <a:lnTo>
                    <a:pt x="3842" y="4557"/>
                  </a:lnTo>
                  <a:lnTo>
                    <a:pt x="3833" y="4530"/>
                  </a:lnTo>
                  <a:lnTo>
                    <a:pt x="3825" y="4503"/>
                  </a:lnTo>
                  <a:lnTo>
                    <a:pt x="3815" y="4477"/>
                  </a:lnTo>
                  <a:lnTo>
                    <a:pt x="3806" y="4451"/>
                  </a:lnTo>
                  <a:lnTo>
                    <a:pt x="3795" y="4424"/>
                  </a:lnTo>
                  <a:lnTo>
                    <a:pt x="3784" y="4399"/>
                  </a:lnTo>
                  <a:lnTo>
                    <a:pt x="3772" y="4371"/>
                  </a:lnTo>
                  <a:lnTo>
                    <a:pt x="3745" y="4317"/>
                  </a:lnTo>
                  <a:lnTo>
                    <a:pt x="3717" y="4259"/>
                  </a:lnTo>
                  <a:lnTo>
                    <a:pt x="3680" y="4191"/>
                  </a:lnTo>
                  <a:lnTo>
                    <a:pt x="3642" y="4119"/>
                  </a:lnTo>
                  <a:lnTo>
                    <a:pt x="3622" y="4082"/>
                  </a:lnTo>
                  <a:lnTo>
                    <a:pt x="3605" y="4046"/>
                  </a:lnTo>
                  <a:lnTo>
                    <a:pt x="3587" y="4008"/>
                  </a:lnTo>
                  <a:lnTo>
                    <a:pt x="3569" y="3969"/>
                  </a:lnTo>
                  <a:lnTo>
                    <a:pt x="3554" y="3931"/>
                  </a:lnTo>
                  <a:lnTo>
                    <a:pt x="3539" y="3892"/>
                  </a:lnTo>
                  <a:lnTo>
                    <a:pt x="3526" y="3853"/>
                  </a:lnTo>
                  <a:lnTo>
                    <a:pt x="3515" y="3813"/>
                  </a:lnTo>
                  <a:lnTo>
                    <a:pt x="3511" y="3793"/>
                  </a:lnTo>
                  <a:lnTo>
                    <a:pt x="3507" y="3774"/>
                  </a:lnTo>
                  <a:lnTo>
                    <a:pt x="3503" y="3754"/>
                  </a:lnTo>
                  <a:lnTo>
                    <a:pt x="3501" y="3734"/>
                  </a:lnTo>
                  <a:lnTo>
                    <a:pt x="3499" y="3714"/>
                  </a:lnTo>
                  <a:lnTo>
                    <a:pt x="3499" y="3693"/>
                  </a:lnTo>
                  <a:lnTo>
                    <a:pt x="3497" y="3672"/>
                  </a:lnTo>
                  <a:lnTo>
                    <a:pt x="3497" y="3652"/>
                  </a:lnTo>
                  <a:lnTo>
                    <a:pt x="3499" y="3634"/>
                  </a:lnTo>
                  <a:lnTo>
                    <a:pt x="3500" y="3615"/>
                  </a:lnTo>
                  <a:lnTo>
                    <a:pt x="3503" y="3599"/>
                  </a:lnTo>
                  <a:lnTo>
                    <a:pt x="3507" y="3582"/>
                  </a:lnTo>
                  <a:lnTo>
                    <a:pt x="3511" y="3564"/>
                  </a:lnTo>
                  <a:lnTo>
                    <a:pt x="3516" y="3549"/>
                  </a:lnTo>
                  <a:lnTo>
                    <a:pt x="3522" y="3532"/>
                  </a:lnTo>
                  <a:lnTo>
                    <a:pt x="3530" y="3517"/>
                  </a:lnTo>
                  <a:lnTo>
                    <a:pt x="3536" y="3502"/>
                  </a:lnTo>
                  <a:lnTo>
                    <a:pt x="3544" y="3487"/>
                  </a:lnTo>
                  <a:lnTo>
                    <a:pt x="3553" y="3473"/>
                  </a:lnTo>
                  <a:lnTo>
                    <a:pt x="3562" y="3460"/>
                  </a:lnTo>
                  <a:lnTo>
                    <a:pt x="3572" y="3446"/>
                  </a:lnTo>
                  <a:lnTo>
                    <a:pt x="3582" y="3433"/>
                  </a:lnTo>
                  <a:lnTo>
                    <a:pt x="3593" y="3421"/>
                  </a:lnTo>
                  <a:lnTo>
                    <a:pt x="3604" y="3408"/>
                  </a:lnTo>
                  <a:lnTo>
                    <a:pt x="3616" y="3396"/>
                  </a:lnTo>
                  <a:lnTo>
                    <a:pt x="3628" y="3385"/>
                  </a:lnTo>
                  <a:lnTo>
                    <a:pt x="3641" y="3374"/>
                  </a:lnTo>
                  <a:lnTo>
                    <a:pt x="3653" y="3363"/>
                  </a:lnTo>
                  <a:lnTo>
                    <a:pt x="3681" y="3344"/>
                  </a:lnTo>
                  <a:lnTo>
                    <a:pt x="3710" y="3325"/>
                  </a:lnTo>
                  <a:lnTo>
                    <a:pt x="3740" y="3308"/>
                  </a:lnTo>
                  <a:lnTo>
                    <a:pt x="3771" y="3293"/>
                  </a:lnTo>
                  <a:lnTo>
                    <a:pt x="3802" y="3279"/>
                  </a:lnTo>
                  <a:lnTo>
                    <a:pt x="3834" y="3267"/>
                  </a:lnTo>
                  <a:lnTo>
                    <a:pt x="3873" y="3252"/>
                  </a:lnTo>
                  <a:lnTo>
                    <a:pt x="3911" y="3240"/>
                  </a:lnTo>
                  <a:lnTo>
                    <a:pt x="3950" y="3228"/>
                  </a:lnTo>
                  <a:lnTo>
                    <a:pt x="3989" y="3216"/>
                  </a:lnTo>
                  <a:lnTo>
                    <a:pt x="4068" y="3193"/>
                  </a:lnTo>
                  <a:lnTo>
                    <a:pt x="4148" y="3172"/>
                  </a:lnTo>
                  <a:lnTo>
                    <a:pt x="4228" y="3151"/>
                  </a:lnTo>
                  <a:lnTo>
                    <a:pt x="4307" y="3130"/>
                  </a:lnTo>
                  <a:lnTo>
                    <a:pt x="4387" y="3110"/>
                  </a:lnTo>
                  <a:lnTo>
                    <a:pt x="4467" y="3090"/>
                  </a:lnTo>
                  <a:lnTo>
                    <a:pt x="4412" y="3079"/>
                  </a:lnTo>
                  <a:lnTo>
                    <a:pt x="4358" y="3068"/>
                  </a:lnTo>
                  <a:lnTo>
                    <a:pt x="4304" y="3056"/>
                  </a:lnTo>
                  <a:lnTo>
                    <a:pt x="4251" y="3042"/>
                  </a:lnTo>
                  <a:lnTo>
                    <a:pt x="4196" y="3028"/>
                  </a:lnTo>
                  <a:lnTo>
                    <a:pt x="4141" y="3011"/>
                  </a:lnTo>
                  <a:lnTo>
                    <a:pt x="4087" y="2995"/>
                  </a:lnTo>
                  <a:lnTo>
                    <a:pt x="4034" y="2975"/>
                  </a:lnTo>
                  <a:lnTo>
                    <a:pt x="4016" y="2998"/>
                  </a:lnTo>
                  <a:lnTo>
                    <a:pt x="3996" y="3019"/>
                  </a:lnTo>
                  <a:lnTo>
                    <a:pt x="3975" y="3039"/>
                  </a:lnTo>
                  <a:lnTo>
                    <a:pt x="3954" y="3058"/>
                  </a:lnTo>
                  <a:lnTo>
                    <a:pt x="3932" y="3074"/>
                  </a:lnTo>
                  <a:lnTo>
                    <a:pt x="3909" y="3091"/>
                  </a:lnTo>
                  <a:lnTo>
                    <a:pt x="3886" y="3106"/>
                  </a:lnTo>
                  <a:lnTo>
                    <a:pt x="3859" y="3120"/>
                  </a:lnTo>
                  <a:lnTo>
                    <a:pt x="3833" y="3133"/>
                  </a:lnTo>
                  <a:lnTo>
                    <a:pt x="3806" y="3145"/>
                  </a:lnTo>
                  <a:lnTo>
                    <a:pt x="3777" y="3156"/>
                  </a:lnTo>
                  <a:lnTo>
                    <a:pt x="3749" y="3166"/>
                  </a:lnTo>
                  <a:lnTo>
                    <a:pt x="3720" y="3175"/>
                  </a:lnTo>
                  <a:lnTo>
                    <a:pt x="3688" y="3184"/>
                  </a:lnTo>
                  <a:lnTo>
                    <a:pt x="3657" y="3190"/>
                  </a:lnTo>
                  <a:lnTo>
                    <a:pt x="3625" y="3196"/>
                  </a:lnTo>
                  <a:lnTo>
                    <a:pt x="3629" y="3161"/>
                  </a:lnTo>
                  <a:lnTo>
                    <a:pt x="3628" y="3129"/>
                  </a:lnTo>
                  <a:lnTo>
                    <a:pt x="3622" y="3099"/>
                  </a:lnTo>
                  <a:lnTo>
                    <a:pt x="3615" y="3074"/>
                  </a:lnTo>
                  <a:lnTo>
                    <a:pt x="3603" y="3052"/>
                  </a:lnTo>
                  <a:lnTo>
                    <a:pt x="3587" y="3036"/>
                  </a:lnTo>
                  <a:lnTo>
                    <a:pt x="3568" y="3020"/>
                  </a:lnTo>
                  <a:lnTo>
                    <a:pt x="3547" y="3009"/>
                  </a:lnTo>
                  <a:lnTo>
                    <a:pt x="3523" y="3001"/>
                  </a:lnTo>
                  <a:lnTo>
                    <a:pt x="3497" y="2997"/>
                  </a:lnTo>
                  <a:lnTo>
                    <a:pt x="3469" y="2994"/>
                  </a:lnTo>
                  <a:lnTo>
                    <a:pt x="3439" y="2994"/>
                  </a:lnTo>
                  <a:lnTo>
                    <a:pt x="3408" y="2997"/>
                  </a:lnTo>
                  <a:lnTo>
                    <a:pt x="3376" y="3001"/>
                  </a:lnTo>
                  <a:lnTo>
                    <a:pt x="3341" y="3008"/>
                  </a:lnTo>
                  <a:lnTo>
                    <a:pt x="3307" y="3018"/>
                  </a:lnTo>
                  <a:lnTo>
                    <a:pt x="3273" y="3029"/>
                  </a:lnTo>
                  <a:lnTo>
                    <a:pt x="3239" y="3041"/>
                  </a:lnTo>
                  <a:lnTo>
                    <a:pt x="3204" y="3056"/>
                  </a:lnTo>
                  <a:lnTo>
                    <a:pt x="3170" y="3071"/>
                  </a:lnTo>
                  <a:lnTo>
                    <a:pt x="3137" y="3089"/>
                  </a:lnTo>
                  <a:lnTo>
                    <a:pt x="3105" y="3108"/>
                  </a:lnTo>
                  <a:lnTo>
                    <a:pt x="3074" y="3126"/>
                  </a:lnTo>
                  <a:lnTo>
                    <a:pt x="3045" y="3147"/>
                  </a:lnTo>
                  <a:lnTo>
                    <a:pt x="3016" y="3168"/>
                  </a:lnTo>
                  <a:lnTo>
                    <a:pt x="2991" y="3189"/>
                  </a:lnTo>
                  <a:lnTo>
                    <a:pt x="2967" y="3212"/>
                  </a:lnTo>
                  <a:lnTo>
                    <a:pt x="2946" y="3235"/>
                  </a:lnTo>
                  <a:lnTo>
                    <a:pt x="2929" y="3258"/>
                  </a:lnTo>
                  <a:lnTo>
                    <a:pt x="2913" y="3280"/>
                  </a:lnTo>
                  <a:lnTo>
                    <a:pt x="2902" y="3303"/>
                  </a:lnTo>
                  <a:lnTo>
                    <a:pt x="2894" y="3325"/>
                  </a:lnTo>
                  <a:lnTo>
                    <a:pt x="2884" y="3363"/>
                  </a:lnTo>
                  <a:lnTo>
                    <a:pt x="2873" y="3398"/>
                  </a:lnTo>
                  <a:lnTo>
                    <a:pt x="2868" y="3415"/>
                  </a:lnTo>
                  <a:lnTo>
                    <a:pt x="2861" y="3429"/>
                  </a:lnTo>
                  <a:lnTo>
                    <a:pt x="2856" y="3445"/>
                  </a:lnTo>
                  <a:lnTo>
                    <a:pt x="2848" y="3459"/>
                  </a:lnTo>
                  <a:lnTo>
                    <a:pt x="2841" y="3473"/>
                  </a:lnTo>
                  <a:lnTo>
                    <a:pt x="2835" y="3484"/>
                  </a:lnTo>
                  <a:lnTo>
                    <a:pt x="2826" y="3496"/>
                  </a:lnTo>
                  <a:lnTo>
                    <a:pt x="2818" y="3507"/>
                  </a:lnTo>
                  <a:lnTo>
                    <a:pt x="2809" y="3518"/>
                  </a:lnTo>
                  <a:lnTo>
                    <a:pt x="2799" y="3527"/>
                  </a:lnTo>
                  <a:lnTo>
                    <a:pt x="2789" y="3537"/>
                  </a:lnTo>
                  <a:lnTo>
                    <a:pt x="2779" y="3546"/>
                  </a:lnTo>
                  <a:lnTo>
                    <a:pt x="2767" y="3553"/>
                  </a:lnTo>
                  <a:lnTo>
                    <a:pt x="2755" y="3560"/>
                  </a:lnTo>
                  <a:lnTo>
                    <a:pt x="2742" y="3567"/>
                  </a:lnTo>
                  <a:lnTo>
                    <a:pt x="2727" y="3572"/>
                  </a:lnTo>
                  <a:lnTo>
                    <a:pt x="2714" y="3579"/>
                  </a:lnTo>
                  <a:lnTo>
                    <a:pt x="2699" y="3583"/>
                  </a:lnTo>
                  <a:lnTo>
                    <a:pt x="2681" y="3588"/>
                  </a:lnTo>
                  <a:lnTo>
                    <a:pt x="2664" y="3592"/>
                  </a:lnTo>
                  <a:lnTo>
                    <a:pt x="2647" y="3594"/>
                  </a:lnTo>
                  <a:lnTo>
                    <a:pt x="2626" y="3597"/>
                  </a:lnTo>
                  <a:lnTo>
                    <a:pt x="2606" y="3600"/>
                  </a:lnTo>
                  <a:lnTo>
                    <a:pt x="2584" y="3601"/>
                  </a:lnTo>
                  <a:lnTo>
                    <a:pt x="2537" y="3603"/>
                  </a:lnTo>
                  <a:lnTo>
                    <a:pt x="2485" y="3603"/>
                  </a:lnTo>
                  <a:lnTo>
                    <a:pt x="2509" y="3582"/>
                  </a:lnTo>
                  <a:lnTo>
                    <a:pt x="2529" y="3560"/>
                  </a:lnTo>
                  <a:lnTo>
                    <a:pt x="2548" y="3541"/>
                  </a:lnTo>
                  <a:lnTo>
                    <a:pt x="2561" y="3521"/>
                  </a:lnTo>
                  <a:lnTo>
                    <a:pt x="2568" y="3512"/>
                  </a:lnTo>
                  <a:lnTo>
                    <a:pt x="2574" y="3504"/>
                  </a:lnTo>
                  <a:lnTo>
                    <a:pt x="2578" y="3494"/>
                  </a:lnTo>
                  <a:lnTo>
                    <a:pt x="2581" y="3486"/>
                  </a:lnTo>
                  <a:lnTo>
                    <a:pt x="2585" y="3477"/>
                  </a:lnTo>
                  <a:lnTo>
                    <a:pt x="2587" y="3469"/>
                  </a:lnTo>
                  <a:lnTo>
                    <a:pt x="2588" y="3462"/>
                  </a:lnTo>
                  <a:lnTo>
                    <a:pt x="2589" y="3454"/>
                  </a:lnTo>
                  <a:lnTo>
                    <a:pt x="2588" y="3446"/>
                  </a:lnTo>
                  <a:lnTo>
                    <a:pt x="2587" y="3439"/>
                  </a:lnTo>
                  <a:lnTo>
                    <a:pt x="2585" y="3433"/>
                  </a:lnTo>
                  <a:lnTo>
                    <a:pt x="2581" y="3426"/>
                  </a:lnTo>
                  <a:lnTo>
                    <a:pt x="2578" y="3420"/>
                  </a:lnTo>
                  <a:lnTo>
                    <a:pt x="2572" y="3414"/>
                  </a:lnTo>
                  <a:lnTo>
                    <a:pt x="2568" y="3407"/>
                  </a:lnTo>
                  <a:lnTo>
                    <a:pt x="2560" y="3403"/>
                  </a:lnTo>
                  <a:lnTo>
                    <a:pt x="2553" y="3397"/>
                  </a:lnTo>
                  <a:lnTo>
                    <a:pt x="2545" y="3393"/>
                  </a:lnTo>
                  <a:lnTo>
                    <a:pt x="2535" y="3389"/>
                  </a:lnTo>
                  <a:lnTo>
                    <a:pt x="2525" y="3384"/>
                  </a:lnTo>
                  <a:lnTo>
                    <a:pt x="2514" y="3381"/>
                  </a:lnTo>
                  <a:lnTo>
                    <a:pt x="2501" y="3377"/>
                  </a:lnTo>
                  <a:lnTo>
                    <a:pt x="2487" y="3374"/>
                  </a:lnTo>
                  <a:lnTo>
                    <a:pt x="2472" y="3372"/>
                  </a:lnTo>
                  <a:lnTo>
                    <a:pt x="2455" y="3370"/>
                  </a:lnTo>
                  <a:lnTo>
                    <a:pt x="2437" y="3370"/>
                  </a:lnTo>
                  <a:lnTo>
                    <a:pt x="2420" y="3370"/>
                  </a:lnTo>
                  <a:lnTo>
                    <a:pt x="2402" y="3371"/>
                  </a:lnTo>
                  <a:lnTo>
                    <a:pt x="2367" y="3373"/>
                  </a:lnTo>
                  <a:lnTo>
                    <a:pt x="2330" y="3375"/>
                  </a:lnTo>
                  <a:lnTo>
                    <a:pt x="2347" y="3450"/>
                  </a:lnTo>
                  <a:lnTo>
                    <a:pt x="2361" y="3526"/>
                  </a:lnTo>
                  <a:lnTo>
                    <a:pt x="2378" y="3600"/>
                  </a:lnTo>
                  <a:lnTo>
                    <a:pt x="2393" y="3674"/>
                  </a:lnTo>
                  <a:lnTo>
                    <a:pt x="2409" y="3748"/>
                  </a:lnTo>
                  <a:lnTo>
                    <a:pt x="2425" y="3822"/>
                  </a:lnTo>
                  <a:lnTo>
                    <a:pt x="2440" y="3895"/>
                  </a:lnTo>
                  <a:lnTo>
                    <a:pt x="2456" y="3969"/>
                  </a:lnTo>
                  <a:lnTo>
                    <a:pt x="2472" y="4043"/>
                  </a:lnTo>
                  <a:lnTo>
                    <a:pt x="2488" y="4116"/>
                  </a:lnTo>
                  <a:lnTo>
                    <a:pt x="2504" y="4191"/>
                  </a:lnTo>
                  <a:lnTo>
                    <a:pt x="2519" y="4265"/>
                  </a:lnTo>
                  <a:lnTo>
                    <a:pt x="2536" y="4339"/>
                  </a:lnTo>
                  <a:lnTo>
                    <a:pt x="2551" y="4412"/>
                  </a:lnTo>
                  <a:lnTo>
                    <a:pt x="2567" y="4488"/>
                  </a:lnTo>
                  <a:lnTo>
                    <a:pt x="2582" y="4562"/>
                  </a:lnTo>
                  <a:close/>
                  <a:moveTo>
                    <a:pt x="2644" y="5338"/>
                  </a:moveTo>
                  <a:lnTo>
                    <a:pt x="2633" y="5345"/>
                  </a:lnTo>
                  <a:lnTo>
                    <a:pt x="2621" y="5352"/>
                  </a:lnTo>
                  <a:lnTo>
                    <a:pt x="2608" y="5360"/>
                  </a:lnTo>
                  <a:lnTo>
                    <a:pt x="2596" y="5368"/>
                  </a:lnTo>
                  <a:lnTo>
                    <a:pt x="2672" y="5047"/>
                  </a:lnTo>
                  <a:lnTo>
                    <a:pt x="2658" y="5046"/>
                  </a:lnTo>
                  <a:lnTo>
                    <a:pt x="2642" y="5045"/>
                  </a:lnTo>
                  <a:lnTo>
                    <a:pt x="2628" y="5045"/>
                  </a:lnTo>
                  <a:lnTo>
                    <a:pt x="2615" y="5046"/>
                  </a:lnTo>
                  <a:lnTo>
                    <a:pt x="2602" y="5047"/>
                  </a:lnTo>
                  <a:lnTo>
                    <a:pt x="2590" y="5049"/>
                  </a:lnTo>
                  <a:lnTo>
                    <a:pt x="2578" y="5052"/>
                  </a:lnTo>
                  <a:lnTo>
                    <a:pt x="2567" y="5055"/>
                  </a:lnTo>
                  <a:lnTo>
                    <a:pt x="2546" y="5061"/>
                  </a:lnTo>
                  <a:lnTo>
                    <a:pt x="2526" y="5069"/>
                  </a:lnTo>
                  <a:lnTo>
                    <a:pt x="2507" y="5077"/>
                  </a:lnTo>
                  <a:lnTo>
                    <a:pt x="2492" y="5086"/>
                  </a:lnTo>
                  <a:lnTo>
                    <a:pt x="2503" y="5057"/>
                  </a:lnTo>
                  <a:lnTo>
                    <a:pt x="2515" y="5027"/>
                  </a:lnTo>
                  <a:lnTo>
                    <a:pt x="2532" y="4994"/>
                  </a:lnTo>
                  <a:lnTo>
                    <a:pt x="2549" y="4960"/>
                  </a:lnTo>
                  <a:lnTo>
                    <a:pt x="2568" y="4925"/>
                  </a:lnTo>
                  <a:lnTo>
                    <a:pt x="2587" y="4891"/>
                  </a:lnTo>
                  <a:lnTo>
                    <a:pt x="2606" y="4859"/>
                  </a:lnTo>
                  <a:lnTo>
                    <a:pt x="2623" y="4829"/>
                  </a:lnTo>
                  <a:lnTo>
                    <a:pt x="2605" y="4823"/>
                  </a:lnTo>
                  <a:lnTo>
                    <a:pt x="2585" y="4820"/>
                  </a:lnTo>
                  <a:lnTo>
                    <a:pt x="2561" y="4815"/>
                  </a:lnTo>
                  <a:lnTo>
                    <a:pt x="2537" y="4811"/>
                  </a:lnTo>
                  <a:lnTo>
                    <a:pt x="2512" y="4809"/>
                  </a:lnTo>
                  <a:lnTo>
                    <a:pt x="2484" y="4807"/>
                  </a:lnTo>
                  <a:lnTo>
                    <a:pt x="2457" y="4807"/>
                  </a:lnTo>
                  <a:lnTo>
                    <a:pt x="2430" y="4808"/>
                  </a:lnTo>
                  <a:lnTo>
                    <a:pt x="2440" y="4787"/>
                  </a:lnTo>
                  <a:lnTo>
                    <a:pt x="2449" y="4766"/>
                  </a:lnTo>
                  <a:lnTo>
                    <a:pt x="2460" y="4746"/>
                  </a:lnTo>
                  <a:lnTo>
                    <a:pt x="2471" y="4726"/>
                  </a:lnTo>
                  <a:lnTo>
                    <a:pt x="2482" y="4706"/>
                  </a:lnTo>
                  <a:lnTo>
                    <a:pt x="2493" y="4687"/>
                  </a:lnTo>
                  <a:lnTo>
                    <a:pt x="2504" y="4669"/>
                  </a:lnTo>
                  <a:lnTo>
                    <a:pt x="2515" y="4650"/>
                  </a:lnTo>
                  <a:lnTo>
                    <a:pt x="2258" y="3371"/>
                  </a:lnTo>
                  <a:lnTo>
                    <a:pt x="2238" y="3371"/>
                  </a:lnTo>
                  <a:lnTo>
                    <a:pt x="2218" y="3370"/>
                  </a:lnTo>
                  <a:lnTo>
                    <a:pt x="2200" y="3366"/>
                  </a:lnTo>
                  <a:lnTo>
                    <a:pt x="2182" y="3362"/>
                  </a:lnTo>
                  <a:lnTo>
                    <a:pt x="2163" y="3358"/>
                  </a:lnTo>
                  <a:lnTo>
                    <a:pt x="2146" y="3351"/>
                  </a:lnTo>
                  <a:lnTo>
                    <a:pt x="2129" y="3344"/>
                  </a:lnTo>
                  <a:lnTo>
                    <a:pt x="2113" y="3335"/>
                  </a:lnTo>
                  <a:lnTo>
                    <a:pt x="2097" y="3325"/>
                  </a:lnTo>
                  <a:lnTo>
                    <a:pt x="2083" y="3314"/>
                  </a:lnTo>
                  <a:lnTo>
                    <a:pt x="2069" y="3302"/>
                  </a:lnTo>
                  <a:lnTo>
                    <a:pt x="2055" y="3288"/>
                  </a:lnTo>
                  <a:lnTo>
                    <a:pt x="2041" y="3273"/>
                  </a:lnTo>
                  <a:lnTo>
                    <a:pt x="2030" y="3257"/>
                  </a:lnTo>
                  <a:lnTo>
                    <a:pt x="2018" y="3240"/>
                  </a:lnTo>
                  <a:lnTo>
                    <a:pt x="2008" y="3220"/>
                  </a:lnTo>
                  <a:lnTo>
                    <a:pt x="1981" y="3167"/>
                  </a:lnTo>
                  <a:lnTo>
                    <a:pt x="1954" y="3116"/>
                  </a:lnTo>
                  <a:lnTo>
                    <a:pt x="1927" y="3069"/>
                  </a:lnTo>
                  <a:lnTo>
                    <a:pt x="1901" y="3027"/>
                  </a:lnTo>
                  <a:lnTo>
                    <a:pt x="1888" y="3007"/>
                  </a:lnTo>
                  <a:lnTo>
                    <a:pt x="1874" y="2988"/>
                  </a:lnTo>
                  <a:lnTo>
                    <a:pt x="1862" y="2971"/>
                  </a:lnTo>
                  <a:lnTo>
                    <a:pt x="1849" y="2956"/>
                  </a:lnTo>
                  <a:lnTo>
                    <a:pt x="1836" y="2942"/>
                  </a:lnTo>
                  <a:lnTo>
                    <a:pt x="1821" y="2931"/>
                  </a:lnTo>
                  <a:lnTo>
                    <a:pt x="1808" y="2919"/>
                  </a:lnTo>
                  <a:lnTo>
                    <a:pt x="1795" y="2912"/>
                  </a:lnTo>
                  <a:lnTo>
                    <a:pt x="1858" y="3206"/>
                  </a:lnTo>
                  <a:lnTo>
                    <a:pt x="2098" y="3373"/>
                  </a:lnTo>
                  <a:lnTo>
                    <a:pt x="2123" y="3496"/>
                  </a:lnTo>
                  <a:lnTo>
                    <a:pt x="2149" y="3620"/>
                  </a:lnTo>
                  <a:lnTo>
                    <a:pt x="2173" y="3744"/>
                  </a:lnTo>
                  <a:lnTo>
                    <a:pt x="2198" y="3866"/>
                  </a:lnTo>
                  <a:lnTo>
                    <a:pt x="2224" y="3990"/>
                  </a:lnTo>
                  <a:lnTo>
                    <a:pt x="2249" y="4113"/>
                  </a:lnTo>
                  <a:lnTo>
                    <a:pt x="2274" y="4236"/>
                  </a:lnTo>
                  <a:lnTo>
                    <a:pt x="2299" y="4360"/>
                  </a:lnTo>
                  <a:lnTo>
                    <a:pt x="2325" y="4483"/>
                  </a:lnTo>
                  <a:lnTo>
                    <a:pt x="2349" y="4607"/>
                  </a:lnTo>
                  <a:lnTo>
                    <a:pt x="2374" y="4731"/>
                  </a:lnTo>
                  <a:lnTo>
                    <a:pt x="2400" y="4853"/>
                  </a:lnTo>
                  <a:lnTo>
                    <a:pt x="2425" y="4976"/>
                  </a:lnTo>
                  <a:lnTo>
                    <a:pt x="2450" y="5099"/>
                  </a:lnTo>
                  <a:lnTo>
                    <a:pt x="2475" y="5223"/>
                  </a:lnTo>
                  <a:lnTo>
                    <a:pt x="2501" y="5347"/>
                  </a:lnTo>
                  <a:lnTo>
                    <a:pt x="2680" y="5505"/>
                  </a:lnTo>
                  <a:lnTo>
                    <a:pt x="2644" y="5338"/>
                  </a:lnTo>
                  <a:close/>
                  <a:moveTo>
                    <a:pt x="4882" y="3241"/>
                  </a:moveTo>
                  <a:lnTo>
                    <a:pt x="4890" y="3229"/>
                  </a:lnTo>
                  <a:lnTo>
                    <a:pt x="4897" y="3218"/>
                  </a:lnTo>
                  <a:lnTo>
                    <a:pt x="4904" y="3207"/>
                  </a:lnTo>
                  <a:lnTo>
                    <a:pt x="4911" y="3196"/>
                  </a:lnTo>
                  <a:lnTo>
                    <a:pt x="4928" y="3204"/>
                  </a:lnTo>
                  <a:lnTo>
                    <a:pt x="4946" y="3212"/>
                  </a:lnTo>
                  <a:lnTo>
                    <a:pt x="4962" y="3220"/>
                  </a:lnTo>
                  <a:lnTo>
                    <a:pt x="4979" y="3229"/>
                  </a:lnTo>
                  <a:lnTo>
                    <a:pt x="4996" y="3240"/>
                  </a:lnTo>
                  <a:lnTo>
                    <a:pt x="5012" y="3250"/>
                  </a:lnTo>
                  <a:lnTo>
                    <a:pt x="5028" y="3261"/>
                  </a:lnTo>
                  <a:lnTo>
                    <a:pt x="5043" y="3272"/>
                  </a:lnTo>
                  <a:lnTo>
                    <a:pt x="5059" y="3285"/>
                  </a:lnTo>
                  <a:lnTo>
                    <a:pt x="5074" y="3297"/>
                  </a:lnTo>
                  <a:lnTo>
                    <a:pt x="5091" y="3311"/>
                  </a:lnTo>
                  <a:lnTo>
                    <a:pt x="5104" y="3325"/>
                  </a:lnTo>
                  <a:lnTo>
                    <a:pt x="5119" y="3340"/>
                  </a:lnTo>
                  <a:lnTo>
                    <a:pt x="5135" y="3355"/>
                  </a:lnTo>
                  <a:lnTo>
                    <a:pt x="5148" y="3372"/>
                  </a:lnTo>
                  <a:lnTo>
                    <a:pt x="5163" y="3389"/>
                  </a:lnTo>
                  <a:lnTo>
                    <a:pt x="5177" y="3406"/>
                  </a:lnTo>
                  <a:lnTo>
                    <a:pt x="5190" y="3425"/>
                  </a:lnTo>
                  <a:lnTo>
                    <a:pt x="5204" y="3444"/>
                  </a:lnTo>
                  <a:lnTo>
                    <a:pt x="5217" y="3464"/>
                  </a:lnTo>
                  <a:lnTo>
                    <a:pt x="5230" y="3484"/>
                  </a:lnTo>
                  <a:lnTo>
                    <a:pt x="5243" y="3506"/>
                  </a:lnTo>
                  <a:lnTo>
                    <a:pt x="5257" y="3528"/>
                  </a:lnTo>
                  <a:lnTo>
                    <a:pt x="5268" y="3551"/>
                  </a:lnTo>
                  <a:lnTo>
                    <a:pt x="5280" y="3575"/>
                  </a:lnTo>
                  <a:lnTo>
                    <a:pt x="5291" y="3600"/>
                  </a:lnTo>
                  <a:lnTo>
                    <a:pt x="5303" y="3626"/>
                  </a:lnTo>
                  <a:lnTo>
                    <a:pt x="5314" y="3652"/>
                  </a:lnTo>
                  <a:lnTo>
                    <a:pt x="5325" y="3679"/>
                  </a:lnTo>
                  <a:lnTo>
                    <a:pt x="5336" y="3707"/>
                  </a:lnTo>
                  <a:lnTo>
                    <a:pt x="5346" y="3737"/>
                  </a:lnTo>
                  <a:lnTo>
                    <a:pt x="5356" y="3767"/>
                  </a:lnTo>
                  <a:lnTo>
                    <a:pt x="5337" y="3764"/>
                  </a:lnTo>
                  <a:lnTo>
                    <a:pt x="5319" y="3761"/>
                  </a:lnTo>
                  <a:lnTo>
                    <a:pt x="5300" y="3759"/>
                  </a:lnTo>
                  <a:lnTo>
                    <a:pt x="5280" y="3756"/>
                  </a:lnTo>
                  <a:lnTo>
                    <a:pt x="5261" y="3753"/>
                  </a:lnTo>
                  <a:lnTo>
                    <a:pt x="5242" y="3749"/>
                  </a:lnTo>
                  <a:lnTo>
                    <a:pt x="5223" y="3747"/>
                  </a:lnTo>
                  <a:lnTo>
                    <a:pt x="5204" y="3743"/>
                  </a:lnTo>
                  <a:lnTo>
                    <a:pt x="5194" y="3739"/>
                  </a:lnTo>
                  <a:lnTo>
                    <a:pt x="5185" y="3737"/>
                  </a:lnTo>
                  <a:lnTo>
                    <a:pt x="5177" y="3734"/>
                  </a:lnTo>
                  <a:lnTo>
                    <a:pt x="5168" y="3729"/>
                  </a:lnTo>
                  <a:lnTo>
                    <a:pt x="5160" y="3725"/>
                  </a:lnTo>
                  <a:lnTo>
                    <a:pt x="5154" y="3719"/>
                  </a:lnTo>
                  <a:lnTo>
                    <a:pt x="5147" y="3715"/>
                  </a:lnTo>
                  <a:lnTo>
                    <a:pt x="5143" y="3707"/>
                  </a:lnTo>
                  <a:lnTo>
                    <a:pt x="5137" y="3701"/>
                  </a:lnTo>
                  <a:lnTo>
                    <a:pt x="5134" y="3693"/>
                  </a:lnTo>
                  <a:lnTo>
                    <a:pt x="5129" y="3684"/>
                  </a:lnTo>
                  <a:lnTo>
                    <a:pt x="5127" y="3675"/>
                  </a:lnTo>
                  <a:lnTo>
                    <a:pt x="5125" y="3665"/>
                  </a:lnTo>
                  <a:lnTo>
                    <a:pt x="5124" y="3654"/>
                  </a:lnTo>
                  <a:lnTo>
                    <a:pt x="5124" y="3642"/>
                  </a:lnTo>
                  <a:lnTo>
                    <a:pt x="5125" y="3629"/>
                  </a:lnTo>
                  <a:lnTo>
                    <a:pt x="5127" y="3610"/>
                  </a:lnTo>
                  <a:lnTo>
                    <a:pt x="5128" y="3591"/>
                  </a:lnTo>
                  <a:lnTo>
                    <a:pt x="5128" y="3571"/>
                  </a:lnTo>
                  <a:lnTo>
                    <a:pt x="5128" y="3554"/>
                  </a:lnTo>
                  <a:lnTo>
                    <a:pt x="5127" y="3537"/>
                  </a:lnTo>
                  <a:lnTo>
                    <a:pt x="5125" y="3520"/>
                  </a:lnTo>
                  <a:lnTo>
                    <a:pt x="5124" y="3504"/>
                  </a:lnTo>
                  <a:lnTo>
                    <a:pt x="5121" y="3487"/>
                  </a:lnTo>
                  <a:lnTo>
                    <a:pt x="5116" y="3473"/>
                  </a:lnTo>
                  <a:lnTo>
                    <a:pt x="5113" y="3457"/>
                  </a:lnTo>
                  <a:lnTo>
                    <a:pt x="5107" y="3443"/>
                  </a:lnTo>
                  <a:lnTo>
                    <a:pt x="5102" y="3428"/>
                  </a:lnTo>
                  <a:lnTo>
                    <a:pt x="5096" y="3416"/>
                  </a:lnTo>
                  <a:lnTo>
                    <a:pt x="5090" y="3403"/>
                  </a:lnTo>
                  <a:lnTo>
                    <a:pt x="5082" y="3390"/>
                  </a:lnTo>
                  <a:lnTo>
                    <a:pt x="5074" y="3377"/>
                  </a:lnTo>
                  <a:lnTo>
                    <a:pt x="5066" y="3365"/>
                  </a:lnTo>
                  <a:lnTo>
                    <a:pt x="5058" y="3354"/>
                  </a:lnTo>
                  <a:lnTo>
                    <a:pt x="5048" y="3344"/>
                  </a:lnTo>
                  <a:lnTo>
                    <a:pt x="5038" y="3333"/>
                  </a:lnTo>
                  <a:lnTo>
                    <a:pt x="5028" y="3323"/>
                  </a:lnTo>
                  <a:lnTo>
                    <a:pt x="5017" y="3314"/>
                  </a:lnTo>
                  <a:lnTo>
                    <a:pt x="5006" y="3306"/>
                  </a:lnTo>
                  <a:lnTo>
                    <a:pt x="4993" y="3296"/>
                  </a:lnTo>
                  <a:lnTo>
                    <a:pt x="4981" y="3288"/>
                  </a:lnTo>
                  <a:lnTo>
                    <a:pt x="4969" y="3280"/>
                  </a:lnTo>
                  <a:lnTo>
                    <a:pt x="4956" y="3273"/>
                  </a:lnTo>
                  <a:lnTo>
                    <a:pt x="4941" y="3266"/>
                  </a:lnTo>
                  <a:lnTo>
                    <a:pt x="4927" y="3259"/>
                  </a:lnTo>
                  <a:lnTo>
                    <a:pt x="4914" y="3252"/>
                  </a:lnTo>
                  <a:lnTo>
                    <a:pt x="4898" y="3247"/>
                  </a:lnTo>
                  <a:lnTo>
                    <a:pt x="4882" y="3241"/>
                  </a:lnTo>
                  <a:close/>
                  <a:moveTo>
                    <a:pt x="7493" y="632"/>
                  </a:moveTo>
                  <a:lnTo>
                    <a:pt x="7478" y="609"/>
                  </a:lnTo>
                  <a:lnTo>
                    <a:pt x="7463" y="590"/>
                  </a:lnTo>
                  <a:lnTo>
                    <a:pt x="7447" y="572"/>
                  </a:lnTo>
                  <a:lnTo>
                    <a:pt x="7431" y="556"/>
                  </a:lnTo>
                  <a:lnTo>
                    <a:pt x="7414" y="543"/>
                  </a:lnTo>
                  <a:lnTo>
                    <a:pt x="7398" y="531"/>
                  </a:lnTo>
                  <a:lnTo>
                    <a:pt x="7380" y="521"/>
                  </a:lnTo>
                  <a:lnTo>
                    <a:pt x="7361" y="511"/>
                  </a:lnTo>
                  <a:lnTo>
                    <a:pt x="7343" y="503"/>
                  </a:lnTo>
                  <a:lnTo>
                    <a:pt x="7325" y="497"/>
                  </a:lnTo>
                  <a:lnTo>
                    <a:pt x="7306" y="490"/>
                  </a:lnTo>
                  <a:lnTo>
                    <a:pt x="7288" y="486"/>
                  </a:lnTo>
                  <a:lnTo>
                    <a:pt x="7250" y="477"/>
                  </a:lnTo>
                  <a:lnTo>
                    <a:pt x="7214" y="469"/>
                  </a:lnTo>
                  <a:lnTo>
                    <a:pt x="7236" y="495"/>
                  </a:lnTo>
                  <a:lnTo>
                    <a:pt x="7255" y="521"/>
                  </a:lnTo>
                  <a:lnTo>
                    <a:pt x="7270" y="546"/>
                  </a:lnTo>
                  <a:lnTo>
                    <a:pt x="7285" y="572"/>
                  </a:lnTo>
                  <a:lnTo>
                    <a:pt x="7298" y="597"/>
                  </a:lnTo>
                  <a:lnTo>
                    <a:pt x="7308" y="622"/>
                  </a:lnTo>
                  <a:lnTo>
                    <a:pt x="7316" y="646"/>
                  </a:lnTo>
                  <a:lnTo>
                    <a:pt x="7324" y="671"/>
                  </a:lnTo>
                  <a:lnTo>
                    <a:pt x="7327" y="696"/>
                  </a:lnTo>
                  <a:lnTo>
                    <a:pt x="7330" y="719"/>
                  </a:lnTo>
                  <a:lnTo>
                    <a:pt x="7331" y="743"/>
                  </a:lnTo>
                  <a:lnTo>
                    <a:pt x="7331" y="767"/>
                  </a:lnTo>
                  <a:lnTo>
                    <a:pt x="7329" y="790"/>
                  </a:lnTo>
                  <a:lnTo>
                    <a:pt x="7325" y="813"/>
                  </a:lnTo>
                  <a:lnTo>
                    <a:pt x="7320" y="836"/>
                  </a:lnTo>
                  <a:lnTo>
                    <a:pt x="7314" y="859"/>
                  </a:lnTo>
                  <a:lnTo>
                    <a:pt x="7306" y="882"/>
                  </a:lnTo>
                  <a:lnTo>
                    <a:pt x="7297" y="904"/>
                  </a:lnTo>
                  <a:lnTo>
                    <a:pt x="7286" y="926"/>
                  </a:lnTo>
                  <a:lnTo>
                    <a:pt x="7275" y="947"/>
                  </a:lnTo>
                  <a:lnTo>
                    <a:pt x="7263" y="968"/>
                  </a:lnTo>
                  <a:lnTo>
                    <a:pt x="7248" y="989"/>
                  </a:lnTo>
                  <a:lnTo>
                    <a:pt x="7235" y="1010"/>
                  </a:lnTo>
                  <a:lnTo>
                    <a:pt x="7218" y="1030"/>
                  </a:lnTo>
                  <a:lnTo>
                    <a:pt x="7203" y="1051"/>
                  </a:lnTo>
                  <a:lnTo>
                    <a:pt x="7185" y="1071"/>
                  </a:lnTo>
                  <a:lnTo>
                    <a:pt x="7168" y="1090"/>
                  </a:lnTo>
                  <a:lnTo>
                    <a:pt x="7149" y="1108"/>
                  </a:lnTo>
                  <a:lnTo>
                    <a:pt x="7130" y="1128"/>
                  </a:lnTo>
                  <a:lnTo>
                    <a:pt x="7111" y="1146"/>
                  </a:lnTo>
                  <a:lnTo>
                    <a:pt x="7091" y="1164"/>
                  </a:lnTo>
                  <a:lnTo>
                    <a:pt x="7070" y="1183"/>
                  </a:lnTo>
                  <a:lnTo>
                    <a:pt x="6995" y="1246"/>
                  </a:lnTo>
                  <a:lnTo>
                    <a:pt x="6919" y="1309"/>
                  </a:lnTo>
                  <a:lnTo>
                    <a:pt x="6841" y="1372"/>
                  </a:lnTo>
                  <a:lnTo>
                    <a:pt x="6764" y="1434"/>
                  </a:lnTo>
                  <a:lnTo>
                    <a:pt x="6688" y="1494"/>
                  </a:lnTo>
                  <a:lnTo>
                    <a:pt x="6616" y="1554"/>
                  </a:lnTo>
                  <a:lnTo>
                    <a:pt x="6583" y="1583"/>
                  </a:lnTo>
                  <a:lnTo>
                    <a:pt x="6550" y="1613"/>
                  </a:lnTo>
                  <a:lnTo>
                    <a:pt x="6518" y="1639"/>
                  </a:lnTo>
                  <a:lnTo>
                    <a:pt x="6488" y="1667"/>
                  </a:lnTo>
                  <a:lnTo>
                    <a:pt x="6447" y="1707"/>
                  </a:lnTo>
                  <a:lnTo>
                    <a:pt x="6407" y="1746"/>
                  </a:lnTo>
                  <a:lnTo>
                    <a:pt x="6373" y="1781"/>
                  </a:lnTo>
                  <a:lnTo>
                    <a:pt x="6340" y="1818"/>
                  </a:lnTo>
                  <a:lnTo>
                    <a:pt x="6310" y="1854"/>
                  </a:lnTo>
                  <a:lnTo>
                    <a:pt x="6285" y="1888"/>
                  </a:lnTo>
                  <a:lnTo>
                    <a:pt x="6272" y="1905"/>
                  </a:lnTo>
                  <a:lnTo>
                    <a:pt x="6260" y="1924"/>
                  </a:lnTo>
                  <a:lnTo>
                    <a:pt x="6249" y="1940"/>
                  </a:lnTo>
                  <a:lnTo>
                    <a:pt x="6239" y="1958"/>
                  </a:lnTo>
                  <a:lnTo>
                    <a:pt x="6229" y="1975"/>
                  </a:lnTo>
                  <a:lnTo>
                    <a:pt x="6220" y="1992"/>
                  </a:lnTo>
                  <a:lnTo>
                    <a:pt x="6213" y="2010"/>
                  </a:lnTo>
                  <a:lnTo>
                    <a:pt x="6205" y="2028"/>
                  </a:lnTo>
                  <a:lnTo>
                    <a:pt x="6197" y="2047"/>
                  </a:lnTo>
                  <a:lnTo>
                    <a:pt x="6192" y="2064"/>
                  </a:lnTo>
                  <a:lnTo>
                    <a:pt x="6186" y="2082"/>
                  </a:lnTo>
                  <a:lnTo>
                    <a:pt x="6181" y="2101"/>
                  </a:lnTo>
                  <a:lnTo>
                    <a:pt x="6176" y="2120"/>
                  </a:lnTo>
                  <a:lnTo>
                    <a:pt x="6173" y="2138"/>
                  </a:lnTo>
                  <a:lnTo>
                    <a:pt x="6169" y="2158"/>
                  </a:lnTo>
                  <a:lnTo>
                    <a:pt x="6166" y="2178"/>
                  </a:lnTo>
                  <a:lnTo>
                    <a:pt x="6164" y="2199"/>
                  </a:lnTo>
                  <a:lnTo>
                    <a:pt x="6163" y="2220"/>
                  </a:lnTo>
                  <a:lnTo>
                    <a:pt x="6162" y="2241"/>
                  </a:lnTo>
                  <a:lnTo>
                    <a:pt x="6161" y="2262"/>
                  </a:lnTo>
                  <a:lnTo>
                    <a:pt x="6161" y="2302"/>
                  </a:lnTo>
                  <a:lnTo>
                    <a:pt x="6162" y="2341"/>
                  </a:lnTo>
                  <a:lnTo>
                    <a:pt x="6164" y="2377"/>
                  </a:lnTo>
                  <a:lnTo>
                    <a:pt x="6168" y="2414"/>
                  </a:lnTo>
                  <a:lnTo>
                    <a:pt x="6174" y="2449"/>
                  </a:lnTo>
                  <a:lnTo>
                    <a:pt x="6182" y="2482"/>
                  </a:lnTo>
                  <a:lnTo>
                    <a:pt x="6189" y="2516"/>
                  </a:lnTo>
                  <a:lnTo>
                    <a:pt x="6199" y="2547"/>
                  </a:lnTo>
                  <a:lnTo>
                    <a:pt x="6210" y="2576"/>
                  </a:lnTo>
                  <a:lnTo>
                    <a:pt x="6224" y="2606"/>
                  </a:lnTo>
                  <a:lnTo>
                    <a:pt x="6238" y="2634"/>
                  </a:lnTo>
                  <a:lnTo>
                    <a:pt x="6252" y="2661"/>
                  </a:lnTo>
                  <a:lnTo>
                    <a:pt x="6270" y="2687"/>
                  </a:lnTo>
                  <a:lnTo>
                    <a:pt x="6289" y="2710"/>
                  </a:lnTo>
                  <a:lnTo>
                    <a:pt x="6309" y="2732"/>
                  </a:lnTo>
                  <a:lnTo>
                    <a:pt x="6330" y="2755"/>
                  </a:lnTo>
                  <a:lnTo>
                    <a:pt x="6353" y="2776"/>
                  </a:lnTo>
                  <a:lnTo>
                    <a:pt x="6378" y="2793"/>
                  </a:lnTo>
                  <a:lnTo>
                    <a:pt x="6404" y="2811"/>
                  </a:lnTo>
                  <a:lnTo>
                    <a:pt x="6431" y="2828"/>
                  </a:lnTo>
                  <a:lnTo>
                    <a:pt x="6460" y="2842"/>
                  </a:lnTo>
                  <a:lnTo>
                    <a:pt x="6490" y="2855"/>
                  </a:lnTo>
                  <a:lnTo>
                    <a:pt x="6522" y="2867"/>
                  </a:lnTo>
                  <a:lnTo>
                    <a:pt x="6556" y="2879"/>
                  </a:lnTo>
                  <a:lnTo>
                    <a:pt x="6591" y="2887"/>
                  </a:lnTo>
                  <a:lnTo>
                    <a:pt x="6628" y="2896"/>
                  </a:lnTo>
                  <a:lnTo>
                    <a:pt x="6665" y="2902"/>
                  </a:lnTo>
                  <a:lnTo>
                    <a:pt x="6705" y="2907"/>
                  </a:lnTo>
                  <a:lnTo>
                    <a:pt x="6747" y="2911"/>
                  </a:lnTo>
                  <a:lnTo>
                    <a:pt x="6789" y="2913"/>
                  </a:lnTo>
                  <a:lnTo>
                    <a:pt x="6833" y="2913"/>
                  </a:lnTo>
                  <a:lnTo>
                    <a:pt x="6880" y="2913"/>
                  </a:lnTo>
                  <a:lnTo>
                    <a:pt x="6846" y="2932"/>
                  </a:lnTo>
                  <a:lnTo>
                    <a:pt x="6812" y="2952"/>
                  </a:lnTo>
                  <a:lnTo>
                    <a:pt x="6778" y="2969"/>
                  </a:lnTo>
                  <a:lnTo>
                    <a:pt x="6744" y="2986"/>
                  </a:lnTo>
                  <a:lnTo>
                    <a:pt x="6709" y="3002"/>
                  </a:lnTo>
                  <a:lnTo>
                    <a:pt x="6676" y="3019"/>
                  </a:lnTo>
                  <a:lnTo>
                    <a:pt x="6642" y="3032"/>
                  </a:lnTo>
                  <a:lnTo>
                    <a:pt x="6608" y="3047"/>
                  </a:lnTo>
                  <a:lnTo>
                    <a:pt x="6573" y="3060"/>
                  </a:lnTo>
                  <a:lnTo>
                    <a:pt x="6540" y="3072"/>
                  </a:lnTo>
                  <a:lnTo>
                    <a:pt x="6506" y="3084"/>
                  </a:lnTo>
                  <a:lnTo>
                    <a:pt x="6473" y="3094"/>
                  </a:lnTo>
                  <a:lnTo>
                    <a:pt x="6439" y="3104"/>
                  </a:lnTo>
                  <a:lnTo>
                    <a:pt x="6405" y="3113"/>
                  </a:lnTo>
                  <a:lnTo>
                    <a:pt x="6372" y="3120"/>
                  </a:lnTo>
                  <a:lnTo>
                    <a:pt x="6338" y="3127"/>
                  </a:lnTo>
                  <a:lnTo>
                    <a:pt x="6304" y="3133"/>
                  </a:lnTo>
                  <a:lnTo>
                    <a:pt x="6270" y="3138"/>
                  </a:lnTo>
                  <a:lnTo>
                    <a:pt x="6237" y="3142"/>
                  </a:lnTo>
                  <a:lnTo>
                    <a:pt x="6204" y="3145"/>
                  </a:lnTo>
                  <a:lnTo>
                    <a:pt x="6171" y="3148"/>
                  </a:lnTo>
                  <a:lnTo>
                    <a:pt x="6137" y="3150"/>
                  </a:lnTo>
                  <a:lnTo>
                    <a:pt x="6104" y="3150"/>
                  </a:lnTo>
                  <a:lnTo>
                    <a:pt x="6071" y="3148"/>
                  </a:lnTo>
                  <a:lnTo>
                    <a:pt x="6038" y="3146"/>
                  </a:lnTo>
                  <a:lnTo>
                    <a:pt x="6005" y="3143"/>
                  </a:lnTo>
                  <a:lnTo>
                    <a:pt x="5973" y="3141"/>
                  </a:lnTo>
                  <a:lnTo>
                    <a:pt x="5939" y="3135"/>
                  </a:lnTo>
                  <a:lnTo>
                    <a:pt x="5907" y="3130"/>
                  </a:lnTo>
                  <a:lnTo>
                    <a:pt x="5874" y="3122"/>
                  </a:lnTo>
                  <a:lnTo>
                    <a:pt x="5842" y="3114"/>
                  </a:lnTo>
                  <a:lnTo>
                    <a:pt x="5810" y="3105"/>
                  </a:lnTo>
                  <a:lnTo>
                    <a:pt x="5786" y="3096"/>
                  </a:lnTo>
                  <a:lnTo>
                    <a:pt x="5762" y="3087"/>
                  </a:lnTo>
                  <a:lnTo>
                    <a:pt x="5740" y="3077"/>
                  </a:lnTo>
                  <a:lnTo>
                    <a:pt x="5718" y="3065"/>
                  </a:lnTo>
                  <a:lnTo>
                    <a:pt x="5698" y="3053"/>
                  </a:lnTo>
                  <a:lnTo>
                    <a:pt x="5678" y="3040"/>
                  </a:lnTo>
                  <a:lnTo>
                    <a:pt x="5661" y="3026"/>
                  </a:lnTo>
                  <a:lnTo>
                    <a:pt x="5644" y="3010"/>
                  </a:lnTo>
                  <a:lnTo>
                    <a:pt x="5628" y="2995"/>
                  </a:lnTo>
                  <a:lnTo>
                    <a:pt x="5613" y="2977"/>
                  </a:lnTo>
                  <a:lnTo>
                    <a:pt x="5600" y="2959"/>
                  </a:lnTo>
                  <a:lnTo>
                    <a:pt x="5588" y="2940"/>
                  </a:lnTo>
                  <a:lnTo>
                    <a:pt x="5576" y="2921"/>
                  </a:lnTo>
                  <a:lnTo>
                    <a:pt x="5566" y="2901"/>
                  </a:lnTo>
                  <a:lnTo>
                    <a:pt x="5557" y="2880"/>
                  </a:lnTo>
                  <a:lnTo>
                    <a:pt x="5549" y="2859"/>
                  </a:lnTo>
                  <a:lnTo>
                    <a:pt x="5542" y="2836"/>
                  </a:lnTo>
                  <a:lnTo>
                    <a:pt x="5537" y="2813"/>
                  </a:lnTo>
                  <a:lnTo>
                    <a:pt x="5533" y="2790"/>
                  </a:lnTo>
                  <a:lnTo>
                    <a:pt x="5530" y="2766"/>
                  </a:lnTo>
                  <a:lnTo>
                    <a:pt x="5528" y="2742"/>
                  </a:lnTo>
                  <a:lnTo>
                    <a:pt x="5527" y="2717"/>
                  </a:lnTo>
                  <a:lnTo>
                    <a:pt x="5528" y="2692"/>
                  </a:lnTo>
                  <a:lnTo>
                    <a:pt x="5530" y="2666"/>
                  </a:lnTo>
                  <a:lnTo>
                    <a:pt x="5533" y="2641"/>
                  </a:lnTo>
                  <a:lnTo>
                    <a:pt x="5538" y="2614"/>
                  </a:lnTo>
                  <a:lnTo>
                    <a:pt x="5544" y="2588"/>
                  </a:lnTo>
                  <a:lnTo>
                    <a:pt x="5551" y="2560"/>
                  </a:lnTo>
                  <a:lnTo>
                    <a:pt x="5560" y="2532"/>
                  </a:lnTo>
                  <a:lnTo>
                    <a:pt x="5569" y="2506"/>
                  </a:lnTo>
                  <a:lnTo>
                    <a:pt x="5581" y="2478"/>
                  </a:lnTo>
                  <a:lnTo>
                    <a:pt x="5593" y="2450"/>
                  </a:lnTo>
                  <a:lnTo>
                    <a:pt x="5531" y="2480"/>
                  </a:lnTo>
                  <a:lnTo>
                    <a:pt x="5462" y="2513"/>
                  </a:lnTo>
                  <a:lnTo>
                    <a:pt x="5391" y="2548"/>
                  </a:lnTo>
                  <a:lnTo>
                    <a:pt x="5318" y="2583"/>
                  </a:lnTo>
                  <a:lnTo>
                    <a:pt x="5246" y="2620"/>
                  </a:lnTo>
                  <a:lnTo>
                    <a:pt x="5177" y="2656"/>
                  </a:lnTo>
                  <a:lnTo>
                    <a:pt x="5145" y="2676"/>
                  </a:lnTo>
                  <a:lnTo>
                    <a:pt x="5113" y="2695"/>
                  </a:lnTo>
                  <a:lnTo>
                    <a:pt x="5083" y="2713"/>
                  </a:lnTo>
                  <a:lnTo>
                    <a:pt x="5056" y="2731"/>
                  </a:lnTo>
                  <a:lnTo>
                    <a:pt x="5038" y="2746"/>
                  </a:lnTo>
                  <a:lnTo>
                    <a:pt x="5020" y="2759"/>
                  </a:lnTo>
                  <a:lnTo>
                    <a:pt x="5002" y="2773"/>
                  </a:lnTo>
                  <a:lnTo>
                    <a:pt x="4987" y="2788"/>
                  </a:lnTo>
                  <a:lnTo>
                    <a:pt x="4971" y="2802"/>
                  </a:lnTo>
                  <a:lnTo>
                    <a:pt x="4957" y="2818"/>
                  </a:lnTo>
                  <a:lnTo>
                    <a:pt x="4942" y="2833"/>
                  </a:lnTo>
                  <a:lnTo>
                    <a:pt x="4929" y="2849"/>
                  </a:lnTo>
                  <a:lnTo>
                    <a:pt x="4917" y="2864"/>
                  </a:lnTo>
                  <a:lnTo>
                    <a:pt x="4905" y="2881"/>
                  </a:lnTo>
                  <a:lnTo>
                    <a:pt x="4895" y="2897"/>
                  </a:lnTo>
                  <a:lnTo>
                    <a:pt x="4885" y="2914"/>
                  </a:lnTo>
                  <a:lnTo>
                    <a:pt x="4877" y="2931"/>
                  </a:lnTo>
                  <a:lnTo>
                    <a:pt x="4869" y="2947"/>
                  </a:lnTo>
                  <a:lnTo>
                    <a:pt x="4864" y="2964"/>
                  </a:lnTo>
                  <a:lnTo>
                    <a:pt x="4858" y="2981"/>
                  </a:lnTo>
                  <a:lnTo>
                    <a:pt x="4855" y="2998"/>
                  </a:lnTo>
                  <a:lnTo>
                    <a:pt x="4853" y="3016"/>
                  </a:lnTo>
                  <a:lnTo>
                    <a:pt x="4854" y="3030"/>
                  </a:lnTo>
                  <a:lnTo>
                    <a:pt x="4856" y="3042"/>
                  </a:lnTo>
                  <a:lnTo>
                    <a:pt x="4859" y="3056"/>
                  </a:lnTo>
                  <a:lnTo>
                    <a:pt x="4865" y="3067"/>
                  </a:lnTo>
                  <a:lnTo>
                    <a:pt x="4873" y="3077"/>
                  </a:lnTo>
                  <a:lnTo>
                    <a:pt x="4880" y="3085"/>
                  </a:lnTo>
                  <a:lnTo>
                    <a:pt x="4892" y="3094"/>
                  </a:lnTo>
                  <a:lnTo>
                    <a:pt x="4903" y="3102"/>
                  </a:lnTo>
                  <a:lnTo>
                    <a:pt x="4914" y="3110"/>
                  </a:lnTo>
                  <a:lnTo>
                    <a:pt x="4928" y="3117"/>
                  </a:lnTo>
                  <a:lnTo>
                    <a:pt x="4958" y="3130"/>
                  </a:lnTo>
                  <a:lnTo>
                    <a:pt x="4989" y="3143"/>
                  </a:lnTo>
                  <a:lnTo>
                    <a:pt x="5009" y="3152"/>
                  </a:lnTo>
                  <a:lnTo>
                    <a:pt x="5029" y="3162"/>
                  </a:lnTo>
                  <a:lnTo>
                    <a:pt x="5048" y="3172"/>
                  </a:lnTo>
                  <a:lnTo>
                    <a:pt x="5069" y="3183"/>
                  </a:lnTo>
                  <a:lnTo>
                    <a:pt x="5086" y="3194"/>
                  </a:lnTo>
                  <a:lnTo>
                    <a:pt x="5105" y="3206"/>
                  </a:lnTo>
                  <a:lnTo>
                    <a:pt x="5124" y="3218"/>
                  </a:lnTo>
                  <a:lnTo>
                    <a:pt x="5141" y="3231"/>
                  </a:lnTo>
                  <a:lnTo>
                    <a:pt x="5157" y="3246"/>
                  </a:lnTo>
                  <a:lnTo>
                    <a:pt x="5175" y="3261"/>
                  </a:lnTo>
                  <a:lnTo>
                    <a:pt x="5191" y="3276"/>
                  </a:lnTo>
                  <a:lnTo>
                    <a:pt x="5208" y="3293"/>
                  </a:lnTo>
                  <a:lnTo>
                    <a:pt x="5223" y="3310"/>
                  </a:lnTo>
                  <a:lnTo>
                    <a:pt x="5238" y="3328"/>
                  </a:lnTo>
                  <a:lnTo>
                    <a:pt x="5253" y="3345"/>
                  </a:lnTo>
                  <a:lnTo>
                    <a:pt x="5268" y="3364"/>
                  </a:lnTo>
                  <a:lnTo>
                    <a:pt x="5281" y="3384"/>
                  </a:lnTo>
                  <a:lnTo>
                    <a:pt x="5295" y="3406"/>
                  </a:lnTo>
                  <a:lnTo>
                    <a:pt x="5309" y="3427"/>
                  </a:lnTo>
                  <a:lnTo>
                    <a:pt x="5321" y="3449"/>
                  </a:lnTo>
                  <a:lnTo>
                    <a:pt x="5333" y="3472"/>
                  </a:lnTo>
                  <a:lnTo>
                    <a:pt x="5345" y="3495"/>
                  </a:lnTo>
                  <a:lnTo>
                    <a:pt x="5356" y="3519"/>
                  </a:lnTo>
                  <a:lnTo>
                    <a:pt x="5366" y="3545"/>
                  </a:lnTo>
                  <a:lnTo>
                    <a:pt x="5376" y="3570"/>
                  </a:lnTo>
                  <a:lnTo>
                    <a:pt x="5386" y="3595"/>
                  </a:lnTo>
                  <a:lnTo>
                    <a:pt x="5395" y="3624"/>
                  </a:lnTo>
                  <a:lnTo>
                    <a:pt x="5404" y="3651"/>
                  </a:lnTo>
                  <a:lnTo>
                    <a:pt x="5412" y="3681"/>
                  </a:lnTo>
                  <a:lnTo>
                    <a:pt x="5419" y="3709"/>
                  </a:lnTo>
                  <a:lnTo>
                    <a:pt x="5426" y="3739"/>
                  </a:lnTo>
                  <a:lnTo>
                    <a:pt x="5433" y="3770"/>
                  </a:lnTo>
                  <a:lnTo>
                    <a:pt x="5744" y="4332"/>
                  </a:lnTo>
                  <a:lnTo>
                    <a:pt x="5755" y="4352"/>
                  </a:lnTo>
                  <a:lnTo>
                    <a:pt x="5766" y="4371"/>
                  </a:lnTo>
                  <a:lnTo>
                    <a:pt x="5778" y="4389"/>
                  </a:lnTo>
                  <a:lnTo>
                    <a:pt x="5790" y="4404"/>
                  </a:lnTo>
                  <a:lnTo>
                    <a:pt x="5802" y="4419"/>
                  </a:lnTo>
                  <a:lnTo>
                    <a:pt x="5815" y="4433"/>
                  </a:lnTo>
                  <a:lnTo>
                    <a:pt x="5829" y="4445"/>
                  </a:lnTo>
                  <a:lnTo>
                    <a:pt x="5842" y="4456"/>
                  </a:lnTo>
                  <a:lnTo>
                    <a:pt x="5854" y="4467"/>
                  </a:lnTo>
                  <a:lnTo>
                    <a:pt x="5867" y="4476"/>
                  </a:lnTo>
                  <a:lnTo>
                    <a:pt x="5882" y="4485"/>
                  </a:lnTo>
                  <a:lnTo>
                    <a:pt x="5896" y="4492"/>
                  </a:lnTo>
                  <a:lnTo>
                    <a:pt x="5909" y="4498"/>
                  </a:lnTo>
                  <a:lnTo>
                    <a:pt x="5925" y="4503"/>
                  </a:lnTo>
                  <a:lnTo>
                    <a:pt x="5940" y="4508"/>
                  </a:lnTo>
                  <a:lnTo>
                    <a:pt x="5955" y="4511"/>
                  </a:lnTo>
                  <a:lnTo>
                    <a:pt x="5971" y="4515"/>
                  </a:lnTo>
                  <a:lnTo>
                    <a:pt x="5987" y="4517"/>
                  </a:lnTo>
                  <a:lnTo>
                    <a:pt x="6004" y="4518"/>
                  </a:lnTo>
                  <a:lnTo>
                    <a:pt x="6020" y="4519"/>
                  </a:lnTo>
                  <a:lnTo>
                    <a:pt x="6037" y="4519"/>
                  </a:lnTo>
                  <a:lnTo>
                    <a:pt x="6053" y="4518"/>
                  </a:lnTo>
                  <a:lnTo>
                    <a:pt x="6071" y="4517"/>
                  </a:lnTo>
                  <a:lnTo>
                    <a:pt x="6089" y="4515"/>
                  </a:lnTo>
                  <a:lnTo>
                    <a:pt x="6125" y="4510"/>
                  </a:lnTo>
                  <a:lnTo>
                    <a:pt x="6163" y="4503"/>
                  </a:lnTo>
                  <a:lnTo>
                    <a:pt x="6204" y="4494"/>
                  </a:lnTo>
                  <a:lnTo>
                    <a:pt x="6245" y="4484"/>
                  </a:lnTo>
                  <a:lnTo>
                    <a:pt x="6269" y="4478"/>
                  </a:lnTo>
                  <a:lnTo>
                    <a:pt x="6295" y="4474"/>
                  </a:lnTo>
                  <a:lnTo>
                    <a:pt x="6318" y="4469"/>
                  </a:lnTo>
                  <a:lnTo>
                    <a:pt x="6341" y="4467"/>
                  </a:lnTo>
                  <a:lnTo>
                    <a:pt x="6363" y="4465"/>
                  </a:lnTo>
                  <a:lnTo>
                    <a:pt x="6385" y="4464"/>
                  </a:lnTo>
                  <a:lnTo>
                    <a:pt x="6406" y="4464"/>
                  </a:lnTo>
                  <a:lnTo>
                    <a:pt x="6428" y="4465"/>
                  </a:lnTo>
                  <a:lnTo>
                    <a:pt x="6448" y="4467"/>
                  </a:lnTo>
                  <a:lnTo>
                    <a:pt x="6467" y="4471"/>
                  </a:lnTo>
                  <a:lnTo>
                    <a:pt x="6486" y="4475"/>
                  </a:lnTo>
                  <a:lnTo>
                    <a:pt x="6505" y="4479"/>
                  </a:lnTo>
                  <a:lnTo>
                    <a:pt x="6521" y="4486"/>
                  </a:lnTo>
                  <a:lnTo>
                    <a:pt x="6539" y="4494"/>
                  </a:lnTo>
                  <a:lnTo>
                    <a:pt x="6553" y="4501"/>
                  </a:lnTo>
                  <a:lnTo>
                    <a:pt x="6569" y="4511"/>
                  </a:lnTo>
                  <a:lnTo>
                    <a:pt x="6583" y="4523"/>
                  </a:lnTo>
                  <a:lnTo>
                    <a:pt x="6597" y="4534"/>
                  </a:lnTo>
                  <a:lnTo>
                    <a:pt x="6609" y="4546"/>
                  </a:lnTo>
                  <a:lnTo>
                    <a:pt x="6621" y="4560"/>
                  </a:lnTo>
                  <a:lnTo>
                    <a:pt x="6631" y="4575"/>
                  </a:lnTo>
                  <a:lnTo>
                    <a:pt x="6641" y="4590"/>
                  </a:lnTo>
                  <a:lnTo>
                    <a:pt x="6650" y="4608"/>
                  </a:lnTo>
                  <a:lnTo>
                    <a:pt x="6659" y="4625"/>
                  </a:lnTo>
                  <a:lnTo>
                    <a:pt x="6665" y="4644"/>
                  </a:lnTo>
                  <a:lnTo>
                    <a:pt x="6672" y="4665"/>
                  </a:lnTo>
                  <a:lnTo>
                    <a:pt x="6676" y="4686"/>
                  </a:lnTo>
                  <a:lnTo>
                    <a:pt x="6681" y="4708"/>
                  </a:lnTo>
                  <a:lnTo>
                    <a:pt x="6683" y="4733"/>
                  </a:lnTo>
                  <a:lnTo>
                    <a:pt x="6685" y="4756"/>
                  </a:lnTo>
                  <a:lnTo>
                    <a:pt x="6686" y="4783"/>
                  </a:lnTo>
                  <a:lnTo>
                    <a:pt x="6686" y="4810"/>
                  </a:lnTo>
                  <a:lnTo>
                    <a:pt x="6685" y="4832"/>
                  </a:lnTo>
                  <a:lnTo>
                    <a:pt x="6683" y="4856"/>
                  </a:lnTo>
                  <a:lnTo>
                    <a:pt x="6680" y="4879"/>
                  </a:lnTo>
                  <a:lnTo>
                    <a:pt x="6675" y="4900"/>
                  </a:lnTo>
                  <a:lnTo>
                    <a:pt x="6670" y="4921"/>
                  </a:lnTo>
                  <a:lnTo>
                    <a:pt x="6663" y="4942"/>
                  </a:lnTo>
                  <a:lnTo>
                    <a:pt x="6655" y="4961"/>
                  </a:lnTo>
                  <a:lnTo>
                    <a:pt x="6646" y="4979"/>
                  </a:lnTo>
                  <a:lnTo>
                    <a:pt x="6638" y="4997"/>
                  </a:lnTo>
                  <a:lnTo>
                    <a:pt x="6626" y="5014"/>
                  </a:lnTo>
                  <a:lnTo>
                    <a:pt x="6615" y="5030"/>
                  </a:lnTo>
                  <a:lnTo>
                    <a:pt x="6602" y="5045"/>
                  </a:lnTo>
                  <a:lnTo>
                    <a:pt x="6589" y="5059"/>
                  </a:lnTo>
                  <a:lnTo>
                    <a:pt x="6574" y="5072"/>
                  </a:lnTo>
                  <a:lnTo>
                    <a:pt x="6560" y="5086"/>
                  </a:lnTo>
                  <a:lnTo>
                    <a:pt x="6543" y="5097"/>
                  </a:lnTo>
                  <a:lnTo>
                    <a:pt x="6528" y="5107"/>
                  </a:lnTo>
                  <a:lnTo>
                    <a:pt x="6510" y="5117"/>
                  </a:lnTo>
                  <a:lnTo>
                    <a:pt x="6493" y="5124"/>
                  </a:lnTo>
                  <a:lnTo>
                    <a:pt x="6473" y="5132"/>
                  </a:lnTo>
                  <a:lnTo>
                    <a:pt x="6454" y="5139"/>
                  </a:lnTo>
                  <a:lnTo>
                    <a:pt x="6434" y="5143"/>
                  </a:lnTo>
                  <a:lnTo>
                    <a:pt x="6413" y="5149"/>
                  </a:lnTo>
                  <a:lnTo>
                    <a:pt x="6392" y="5152"/>
                  </a:lnTo>
                  <a:lnTo>
                    <a:pt x="6370" y="5153"/>
                  </a:lnTo>
                  <a:lnTo>
                    <a:pt x="6348" y="5154"/>
                  </a:lnTo>
                  <a:lnTo>
                    <a:pt x="6324" y="5154"/>
                  </a:lnTo>
                  <a:lnTo>
                    <a:pt x="6300" y="5153"/>
                  </a:lnTo>
                  <a:lnTo>
                    <a:pt x="6277" y="5152"/>
                  </a:lnTo>
                  <a:lnTo>
                    <a:pt x="6251" y="5149"/>
                  </a:lnTo>
                  <a:lnTo>
                    <a:pt x="6228" y="5143"/>
                  </a:lnTo>
                  <a:lnTo>
                    <a:pt x="6202" y="5138"/>
                  </a:lnTo>
                  <a:lnTo>
                    <a:pt x="6169" y="5129"/>
                  </a:lnTo>
                  <a:lnTo>
                    <a:pt x="6137" y="5119"/>
                  </a:lnTo>
                  <a:lnTo>
                    <a:pt x="6106" y="5108"/>
                  </a:lnTo>
                  <a:lnTo>
                    <a:pt x="6075" y="5097"/>
                  </a:lnTo>
                  <a:lnTo>
                    <a:pt x="6047" y="5085"/>
                  </a:lnTo>
                  <a:lnTo>
                    <a:pt x="6019" y="5071"/>
                  </a:lnTo>
                  <a:lnTo>
                    <a:pt x="5990" y="5056"/>
                  </a:lnTo>
                  <a:lnTo>
                    <a:pt x="5963" y="5040"/>
                  </a:lnTo>
                  <a:lnTo>
                    <a:pt x="5935" y="5023"/>
                  </a:lnTo>
                  <a:lnTo>
                    <a:pt x="5908" y="5005"/>
                  </a:lnTo>
                  <a:lnTo>
                    <a:pt x="5881" y="4986"/>
                  </a:lnTo>
                  <a:lnTo>
                    <a:pt x="5854" y="4964"/>
                  </a:lnTo>
                  <a:lnTo>
                    <a:pt x="5828" y="4942"/>
                  </a:lnTo>
                  <a:lnTo>
                    <a:pt x="5800" y="4919"/>
                  </a:lnTo>
                  <a:lnTo>
                    <a:pt x="5773" y="4893"/>
                  </a:lnTo>
                  <a:lnTo>
                    <a:pt x="5746" y="4867"/>
                  </a:lnTo>
                  <a:lnTo>
                    <a:pt x="5725" y="4847"/>
                  </a:lnTo>
                  <a:lnTo>
                    <a:pt x="5704" y="4830"/>
                  </a:lnTo>
                  <a:lnTo>
                    <a:pt x="5683" y="4816"/>
                  </a:lnTo>
                  <a:lnTo>
                    <a:pt x="5663" y="4805"/>
                  </a:lnTo>
                  <a:lnTo>
                    <a:pt x="5642" y="4796"/>
                  </a:lnTo>
                  <a:lnTo>
                    <a:pt x="5622" y="4789"/>
                  </a:lnTo>
                  <a:lnTo>
                    <a:pt x="5601" y="4786"/>
                  </a:lnTo>
                  <a:lnTo>
                    <a:pt x="5582" y="4785"/>
                  </a:lnTo>
                  <a:lnTo>
                    <a:pt x="5563" y="4785"/>
                  </a:lnTo>
                  <a:lnTo>
                    <a:pt x="5544" y="4788"/>
                  </a:lnTo>
                  <a:lnTo>
                    <a:pt x="5524" y="4791"/>
                  </a:lnTo>
                  <a:lnTo>
                    <a:pt x="5507" y="4799"/>
                  </a:lnTo>
                  <a:lnTo>
                    <a:pt x="5489" y="4807"/>
                  </a:lnTo>
                  <a:lnTo>
                    <a:pt x="5471" y="4817"/>
                  </a:lnTo>
                  <a:lnTo>
                    <a:pt x="5455" y="4828"/>
                  </a:lnTo>
                  <a:lnTo>
                    <a:pt x="5437" y="4841"/>
                  </a:lnTo>
                  <a:lnTo>
                    <a:pt x="5422" y="4854"/>
                  </a:lnTo>
                  <a:lnTo>
                    <a:pt x="5406" y="4870"/>
                  </a:lnTo>
                  <a:lnTo>
                    <a:pt x="5391" y="4886"/>
                  </a:lnTo>
                  <a:lnTo>
                    <a:pt x="5377" y="4904"/>
                  </a:lnTo>
                  <a:lnTo>
                    <a:pt x="5363" y="4923"/>
                  </a:lnTo>
                  <a:lnTo>
                    <a:pt x="5350" y="4942"/>
                  </a:lnTo>
                  <a:lnTo>
                    <a:pt x="5336" y="4963"/>
                  </a:lnTo>
                  <a:lnTo>
                    <a:pt x="5324" y="4984"/>
                  </a:lnTo>
                  <a:lnTo>
                    <a:pt x="5313" y="5005"/>
                  </a:lnTo>
                  <a:lnTo>
                    <a:pt x="5303" y="5027"/>
                  </a:lnTo>
                  <a:lnTo>
                    <a:pt x="5293" y="5049"/>
                  </a:lnTo>
                  <a:lnTo>
                    <a:pt x="5284" y="5072"/>
                  </a:lnTo>
                  <a:lnTo>
                    <a:pt x="5275" y="5094"/>
                  </a:lnTo>
                  <a:lnTo>
                    <a:pt x="5268" y="5118"/>
                  </a:lnTo>
                  <a:lnTo>
                    <a:pt x="5261" y="5140"/>
                  </a:lnTo>
                  <a:lnTo>
                    <a:pt x="5256" y="5162"/>
                  </a:lnTo>
                  <a:lnTo>
                    <a:pt x="5327" y="5174"/>
                  </a:lnTo>
                  <a:lnTo>
                    <a:pt x="5334" y="5140"/>
                  </a:lnTo>
                  <a:lnTo>
                    <a:pt x="5343" y="5108"/>
                  </a:lnTo>
                  <a:lnTo>
                    <a:pt x="5353" y="5080"/>
                  </a:lnTo>
                  <a:lnTo>
                    <a:pt x="5364" y="5052"/>
                  </a:lnTo>
                  <a:lnTo>
                    <a:pt x="5370" y="5041"/>
                  </a:lnTo>
                  <a:lnTo>
                    <a:pt x="5377" y="5029"/>
                  </a:lnTo>
                  <a:lnTo>
                    <a:pt x="5383" y="5018"/>
                  </a:lnTo>
                  <a:lnTo>
                    <a:pt x="5389" y="5008"/>
                  </a:lnTo>
                  <a:lnTo>
                    <a:pt x="5397" y="4997"/>
                  </a:lnTo>
                  <a:lnTo>
                    <a:pt x="5404" y="4987"/>
                  </a:lnTo>
                  <a:lnTo>
                    <a:pt x="5412" y="4978"/>
                  </a:lnTo>
                  <a:lnTo>
                    <a:pt x="5420" y="4971"/>
                  </a:lnTo>
                  <a:lnTo>
                    <a:pt x="5428" y="4963"/>
                  </a:lnTo>
                  <a:lnTo>
                    <a:pt x="5436" y="4955"/>
                  </a:lnTo>
                  <a:lnTo>
                    <a:pt x="5445" y="4948"/>
                  </a:lnTo>
                  <a:lnTo>
                    <a:pt x="5454" y="4942"/>
                  </a:lnTo>
                  <a:lnTo>
                    <a:pt x="5462" y="4936"/>
                  </a:lnTo>
                  <a:lnTo>
                    <a:pt x="5471" y="4931"/>
                  </a:lnTo>
                  <a:lnTo>
                    <a:pt x="5480" y="4926"/>
                  </a:lnTo>
                  <a:lnTo>
                    <a:pt x="5490" y="4922"/>
                  </a:lnTo>
                  <a:lnTo>
                    <a:pt x="5500" y="4920"/>
                  </a:lnTo>
                  <a:lnTo>
                    <a:pt x="5510" y="4915"/>
                  </a:lnTo>
                  <a:lnTo>
                    <a:pt x="5520" y="4913"/>
                  </a:lnTo>
                  <a:lnTo>
                    <a:pt x="5530" y="4911"/>
                  </a:lnTo>
                  <a:lnTo>
                    <a:pt x="5551" y="4909"/>
                  </a:lnTo>
                  <a:lnTo>
                    <a:pt x="5572" y="4906"/>
                  </a:lnTo>
                  <a:lnTo>
                    <a:pt x="5591" y="4908"/>
                  </a:lnTo>
                  <a:lnTo>
                    <a:pt x="5611" y="4909"/>
                  </a:lnTo>
                  <a:lnTo>
                    <a:pt x="5627" y="4911"/>
                  </a:lnTo>
                  <a:lnTo>
                    <a:pt x="5644" y="4915"/>
                  </a:lnTo>
                  <a:lnTo>
                    <a:pt x="5661" y="4921"/>
                  </a:lnTo>
                  <a:lnTo>
                    <a:pt x="5677" y="4926"/>
                  </a:lnTo>
                  <a:lnTo>
                    <a:pt x="5690" y="4934"/>
                  </a:lnTo>
                  <a:lnTo>
                    <a:pt x="5705" y="4942"/>
                  </a:lnTo>
                  <a:lnTo>
                    <a:pt x="5719" y="4952"/>
                  </a:lnTo>
                  <a:lnTo>
                    <a:pt x="5732" y="4963"/>
                  </a:lnTo>
                  <a:lnTo>
                    <a:pt x="5745" y="4974"/>
                  </a:lnTo>
                  <a:lnTo>
                    <a:pt x="5757" y="4986"/>
                  </a:lnTo>
                  <a:lnTo>
                    <a:pt x="5769" y="5000"/>
                  </a:lnTo>
                  <a:lnTo>
                    <a:pt x="5780" y="5015"/>
                  </a:lnTo>
                  <a:lnTo>
                    <a:pt x="5792" y="5030"/>
                  </a:lnTo>
                  <a:lnTo>
                    <a:pt x="5803" y="5047"/>
                  </a:lnTo>
                  <a:lnTo>
                    <a:pt x="5781" y="5029"/>
                  </a:lnTo>
                  <a:lnTo>
                    <a:pt x="5758" y="5010"/>
                  </a:lnTo>
                  <a:lnTo>
                    <a:pt x="5746" y="5003"/>
                  </a:lnTo>
                  <a:lnTo>
                    <a:pt x="5734" y="4996"/>
                  </a:lnTo>
                  <a:lnTo>
                    <a:pt x="5721" y="4988"/>
                  </a:lnTo>
                  <a:lnTo>
                    <a:pt x="5709" y="4983"/>
                  </a:lnTo>
                  <a:lnTo>
                    <a:pt x="5697" y="4976"/>
                  </a:lnTo>
                  <a:lnTo>
                    <a:pt x="5685" y="4972"/>
                  </a:lnTo>
                  <a:lnTo>
                    <a:pt x="5672" y="4966"/>
                  </a:lnTo>
                  <a:lnTo>
                    <a:pt x="5659" y="4963"/>
                  </a:lnTo>
                  <a:lnTo>
                    <a:pt x="5646" y="4960"/>
                  </a:lnTo>
                  <a:lnTo>
                    <a:pt x="5634" y="4957"/>
                  </a:lnTo>
                  <a:lnTo>
                    <a:pt x="5622" y="4955"/>
                  </a:lnTo>
                  <a:lnTo>
                    <a:pt x="5610" y="4954"/>
                  </a:lnTo>
                  <a:lnTo>
                    <a:pt x="5597" y="4954"/>
                  </a:lnTo>
                  <a:lnTo>
                    <a:pt x="5585" y="4955"/>
                  </a:lnTo>
                  <a:lnTo>
                    <a:pt x="5573" y="4957"/>
                  </a:lnTo>
                  <a:lnTo>
                    <a:pt x="5561" y="4961"/>
                  </a:lnTo>
                  <a:lnTo>
                    <a:pt x="5550" y="4964"/>
                  </a:lnTo>
                  <a:lnTo>
                    <a:pt x="5539" y="4969"/>
                  </a:lnTo>
                  <a:lnTo>
                    <a:pt x="5527" y="4975"/>
                  </a:lnTo>
                  <a:lnTo>
                    <a:pt x="5517" y="4982"/>
                  </a:lnTo>
                  <a:lnTo>
                    <a:pt x="5506" y="4989"/>
                  </a:lnTo>
                  <a:lnTo>
                    <a:pt x="5496" y="4999"/>
                  </a:lnTo>
                  <a:lnTo>
                    <a:pt x="5486" y="5009"/>
                  </a:lnTo>
                  <a:lnTo>
                    <a:pt x="5477" y="5021"/>
                  </a:lnTo>
                  <a:lnTo>
                    <a:pt x="5467" y="5035"/>
                  </a:lnTo>
                  <a:lnTo>
                    <a:pt x="5458" y="5049"/>
                  </a:lnTo>
                  <a:lnTo>
                    <a:pt x="5450" y="5064"/>
                  </a:lnTo>
                  <a:lnTo>
                    <a:pt x="5443" y="5081"/>
                  </a:lnTo>
                  <a:lnTo>
                    <a:pt x="5434" y="5101"/>
                  </a:lnTo>
                  <a:lnTo>
                    <a:pt x="5426" y="5121"/>
                  </a:lnTo>
                  <a:lnTo>
                    <a:pt x="5419" y="5141"/>
                  </a:lnTo>
                  <a:lnTo>
                    <a:pt x="5413" y="5162"/>
                  </a:lnTo>
                  <a:lnTo>
                    <a:pt x="5402" y="5202"/>
                  </a:lnTo>
                  <a:lnTo>
                    <a:pt x="5393" y="5243"/>
                  </a:lnTo>
                  <a:lnTo>
                    <a:pt x="5385" y="5285"/>
                  </a:lnTo>
                  <a:lnTo>
                    <a:pt x="5378" y="5327"/>
                  </a:lnTo>
                  <a:lnTo>
                    <a:pt x="5374" y="5370"/>
                  </a:lnTo>
                  <a:lnTo>
                    <a:pt x="5370" y="5413"/>
                  </a:lnTo>
                  <a:lnTo>
                    <a:pt x="5497" y="5404"/>
                  </a:lnTo>
                  <a:lnTo>
                    <a:pt x="5497" y="5381"/>
                  </a:lnTo>
                  <a:lnTo>
                    <a:pt x="5497" y="5359"/>
                  </a:lnTo>
                  <a:lnTo>
                    <a:pt x="5498" y="5337"/>
                  </a:lnTo>
                  <a:lnTo>
                    <a:pt x="5500" y="5317"/>
                  </a:lnTo>
                  <a:lnTo>
                    <a:pt x="5503" y="5296"/>
                  </a:lnTo>
                  <a:lnTo>
                    <a:pt x="5508" y="5277"/>
                  </a:lnTo>
                  <a:lnTo>
                    <a:pt x="5513" y="5258"/>
                  </a:lnTo>
                  <a:lnTo>
                    <a:pt x="5520" y="5241"/>
                  </a:lnTo>
                  <a:lnTo>
                    <a:pt x="5528" y="5224"/>
                  </a:lnTo>
                  <a:lnTo>
                    <a:pt x="5536" y="5207"/>
                  </a:lnTo>
                  <a:lnTo>
                    <a:pt x="5544" y="5193"/>
                  </a:lnTo>
                  <a:lnTo>
                    <a:pt x="5555" y="5179"/>
                  </a:lnTo>
                  <a:lnTo>
                    <a:pt x="5566" y="5165"/>
                  </a:lnTo>
                  <a:lnTo>
                    <a:pt x="5578" y="5153"/>
                  </a:lnTo>
                  <a:lnTo>
                    <a:pt x="5590" y="5141"/>
                  </a:lnTo>
                  <a:lnTo>
                    <a:pt x="5603" y="5131"/>
                  </a:lnTo>
                  <a:lnTo>
                    <a:pt x="5617" y="5122"/>
                  </a:lnTo>
                  <a:lnTo>
                    <a:pt x="5632" y="5114"/>
                  </a:lnTo>
                  <a:lnTo>
                    <a:pt x="5647" y="5108"/>
                  </a:lnTo>
                  <a:lnTo>
                    <a:pt x="5663" y="5101"/>
                  </a:lnTo>
                  <a:lnTo>
                    <a:pt x="5679" y="5097"/>
                  </a:lnTo>
                  <a:lnTo>
                    <a:pt x="5697" y="5093"/>
                  </a:lnTo>
                  <a:lnTo>
                    <a:pt x="5714" y="5091"/>
                  </a:lnTo>
                  <a:lnTo>
                    <a:pt x="5732" y="5089"/>
                  </a:lnTo>
                  <a:lnTo>
                    <a:pt x="5751" y="5090"/>
                  </a:lnTo>
                  <a:lnTo>
                    <a:pt x="5770" y="5091"/>
                  </a:lnTo>
                  <a:lnTo>
                    <a:pt x="5789" y="5094"/>
                  </a:lnTo>
                  <a:lnTo>
                    <a:pt x="5810" y="5098"/>
                  </a:lnTo>
                  <a:lnTo>
                    <a:pt x="5830" y="5103"/>
                  </a:lnTo>
                  <a:lnTo>
                    <a:pt x="5851" y="5110"/>
                  </a:lnTo>
                  <a:lnTo>
                    <a:pt x="5872" y="5119"/>
                  </a:lnTo>
                  <a:lnTo>
                    <a:pt x="5893" y="5128"/>
                  </a:lnTo>
                  <a:lnTo>
                    <a:pt x="5928" y="5148"/>
                  </a:lnTo>
                  <a:lnTo>
                    <a:pt x="5961" y="5169"/>
                  </a:lnTo>
                  <a:lnTo>
                    <a:pt x="5994" y="5191"/>
                  </a:lnTo>
                  <a:lnTo>
                    <a:pt x="6026" y="5214"/>
                  </a:lnTo>
                  <a:lnTo>
                    <a:pt x="6057" y="5238"/>
                  </a:lnTo>
                  <a:lnTo>
                    <a:pt x="6088" y="5263"/>
                  </a:lnTo>
                  <a:lnTo>
                    <a:pt x="6119" y="5289"/>
                  </a:lnTo>
                  <a:lnTo>
                    <a:pt x="6151" y="5317"/>
                  </a:lnTo>
                  <a:lnTo>
                    <a:pt x="6125" y="5301"/>
                  </a:lnTo>
                  <a:lnTo>
                    <a:pt x="6096" y="5285"/>
                  </a:lnTo>
                  <a:lnTo>
                    <a:pt x="6064" y="5267"/>
                  </a:lnTo>
                  <a:lnTo>
                    <a:pt x="6029" y="5249"/>
                  </a:lnTo>
                  <a:lnTo>
                    <a:pt x="5992" y="5231"/>
                  </a:lnTo>
                  <a:lnTo>
                    <a:pt x="5954" y="5213"/>
                  </a:lnTo>
                  <a:lnTo>
                    <a:pt x="5915" y="5196"/>
                  </a:lnTo>
                  <a:lnTo>
                    <a:pt x="5876" y="5182"/>
                  </a:lnTo>
                  <a:lnTo>
                    <a:pt x="5856" y="5174"/>
                  </a:lnTo>
                  <a:lnTo>
                    <a:pt x="5838" y="5168"/>
                  </a:lnTo>
                  <a:lnTo>
                    <a:pt x="5820" y="5163"/>
                  </a:lnTo>
                  <a:lnTo>
                    <a:pt x="5801" y="5160"/>
                  </a:lnTo>
                  <a:lnTo>
                    <a:pt x="5784" y="5158"/>
                  </a:lnTo>
                  <a:lnTo>
                    <a:pt x="5767" y="5158"/>
                  </a:lnTo>
                  <a:lnTo>
                    <a:pt x="5752" y="5159"/>
                  </a:lnTo>
                  <a:lnTo>
                    <a:pt x="5737" y="5162"/>
                  </a:lnTo>
                  <a:lnTo>
                    <a:pt x="5721" y="5164"/>
                  </a:lnTo>
                  <a:lnTo>
                    <a:pt x="5708" y="5170"/>
                  </a:lnTo>
                  <a:lnTo>
                    <a:pt x="5695" y="5175"/>
                  </a:lnTo>
                  <a:lnTo>
                    <a:pt x="5683" y="5184"/>
                  </a:lnTo>
                  <a:lnTo>
                    <a:pt x="5670" y="5192"/>
                  </a:lnTo>
                  <a:lnTo>
                    <a:pt x="5659" y="5201"/>
                  </a:lnTo>
                  <a:lnTo>
                    <a:pt x="5649" y="5211"/>
                  </a:lnTo>
                  <a:lnTo>
                    <a:pt x="5640" y="5223"/>
                  </a:lnTo>
                  <a:lnTo>
                    <a:pt x="5631" y="5235"/>
                  </a:lnTo>
                  <a:lnTo>
                    <a:pt x="5622" y="5248"/>
                  </a:lnTo>
                  <a:lnTo>
                    <a:pt x="5614" y="5262"/>
                  </a:lnTo>
                  <a:lnTo>
                    <a:pt x="5607" y="5276"/>
                  </a:lnTo>
                  <a:lnTo>
                    <a:pt x="5601" y="5291"/>
                  </a:lnTo>
                  <a:lnTo>
                    <a:pt x="5596" y="5307"/>
                  </a:lnTo>
                  <a:lnTo>
                    <a:pt x="5592" y="5323"/>
                  </a:lnTo>
                  <a:lnTo>
                    <a:pt x="5589" y="5340"/>
                  </a:lnTo>
                  <a:lnTo>
                    <a:pt x="5585" y="5359"/>
                  </a:lnTo>
                  <a:lnTo>
                    <a:pt x="5583" y="5375"/>
                  </a:lnTo>
                  <a:lnTo>
                    <a:pt x="5581" y="5395"/>
                  </a:lnTo>
                  <a:lnTo>
                    <a:pt x="5580" y="5413"/>
                  </a:lnTo>
                  <a:lnTo>
                    <a:pt x="5581" y="5432"/>
                  </a:lnTo>
                  <a:lnTo>
                    <a:pt x="5582" y="5451"/>
                  </a:lnTo>
                  <a:lnTo>
                    <a:pt x="5583" y="5472"/>
                  </a:lnTo>
                  <a:lnTo>
                    <a:pt x="5586" y="5491"/>
                  </a:lnTo>
                  <a:lnTo>
                    <a:pt x="5605" y="5475"/>
                  </a:lnTo>
                  <a:lnTo>
                    <a:pt x="5624" y="5462"/>
                  </a:lnTo>
                  <a:lnTo>
                    <a:pt x="5643" y="5451"/>
                  </a:lnTo>
                  <a:lnTo>
                    <a:pt x="5659" y="5442"/>
                  </a:lnTo>
                  <a:lnTo>
                    <a:pt x="5676" y="5434"/>
                  </a:lnTo>
                  <a:lnTo>
                    <a:pt x="5692" y="5429"/>
                  </a:lnTo>
                  <a:lnTo>
                    <a:pt x="5708" y="5425"/>
                  </a:lnTo>
                  <a:lnTo>
                    <a:pt x="5722" y="5423"/>
                  </a:lnTo>
                  <a:lnTo>
                    <a:pt x="5738" y="5423"/>
                  </a:lnTo>
                  <a:lnTo>
                    <a:pt x="5753" y="5425"/>
                  </a:lnTo>
                  <a:lnTo>
                    <a:pt x="5768" y="5429"/>
                  </a:lnTo>
                  <a:lnTo>
                    <a:pt x="5784" y="5433"/>
                  </a:lnTo>
                  <a:lnTo>
                    <a:pt x="5799" y="5441"/>
                  </a:lnTo>
                  <a:lnTo>
                    <a:pt x="5815" y="5451"/>
                  </a:lnTo>
                  <a:lnTo>
                    <a:pt x="5832" y="5462"/>
                  </a:lnTo>
                  <a:lnTo>
                    <a:pt x="5848" y="5473"/>
                  </a:lnTo>
                  <a:lnTo>
                    <a:pt x="5890" y="5506"/>
                  </a:lnTo>
                  <a:lnTo>
                    <a:pt x="5935" y="5539"/>
                  </a:lnTo>
                  <a:lnTo>
                    <a:pt x="5958" y="5555"/>
                  </a:lnTo>
                  <a:lnTo>
                    <a:pt x="5983" y="5571"/>
                  </a:lnTo>
                  <a:lnTo>
                    <a:pt x="6008" y="5586"/>
                  </a:lnTo>
                  <a:lnTo>
                    <a:pt x="6032" y="5600"/>
                  </a:lnTo>
                  <a:lnTo>
                    <a:pt x="6058" y="5614"/>
                  </a:lnTo>
                  <a:lnTo>
                    <a:pt x="6083" y="5628"/>
                  </a:lnTo>
                  <a:lnTo>
                    <a:pt x="6109" y="5640"/>
                  </a:lnTo>
                  <a:lnTo>
                    <a:pt x="6135" y="5651"/>
                  </a:lnTo>
                  <a:lnTo>
                    <a:pt x="6163" y="5661"/>
                  </a:lnTo>
                  <a:lnTo>
                    <a:pt x="6188" y="5671"/>
                  </a:lnTo>
                  <a:lnTo>
                    <a:pt x="6215" y="5678"/>
                  </a:lnTo>
                  <a:lnTo>
                    <a:pt x="6241" y="5683"/>
                  </a:lnTo>
                  <a:lnTo>
                    <a:pt x="6268" y="5689"/>
                  </a:lnTo>
                  <a:lnTo>
                    <a:pt x="6296" y="5691"/>
                  </a:lnTo>
                  <a:lnTo>
                    <a:pt x="6321" y="5692"/>
                  </a:lnTo>
                  <a:lnTo>
                    <a:pt x="6347" y="5692"/>
                  </a:lnTo>
                  <a:lnTo>
                    <a:pt x="6373" y="5689"/>
                  </a:lnTo>
                  <a:lnTo>
                    <a:pt x="6397" y="5683"/>
                  </a:lnTo>
                  <a:lnTo>
                    <a:pt x="6423" y="5675"/>
                  </a:lnTo>
                  <a:lnTo>
                    <a:pt x="6448" y="5666"/>
                  </a:lnTo>
                  <a:lnTo>
                    <a:pt x="6472" y="5654"/>
                  </a:lnTo>
                  <a:lnTo>
                    <a:pt x="6495" y="5639"/>
                  </a:lnTo>
                  <a:lnTo>
                    <a:pt x="6517" y="5622"/>
                  </a:lnTo>
                  <a:lnTo>
                    <a:pt x="6540" y="5602"/>
                  </a:lnTo>
                  <a:lnTo>
                    <a:pt x="6561" y="5579"/>
                  </a:lnTo>
                  <a:lnTo>
                    <a:pt x="6582" y="5554"/>
                  </a:lnTo>
                  <a:lnTo>
                    <a:pt x="6602" y="5525"/>
                  </a:lnTo>
                  <a:lnTo>
                    <a:pt x="6621" y="5493"/>
                  </a:lnTo>
                  <a:lnTo>
                    <a:pt x="6632" y="5473"/>
                  </a:lnTo>
                  <a:lnTo>
                    <a:pt x="6644" y="5455"/>
                  </a:lnTo>
                  <a:lnTo>
                    <a:pt x="6657" y="5440"/>
                  </a:lnTo>
                  <a:lnTo>
                    <a:pt x="6672" y="5424"/>
                  </a:lnTo>
                  <a:lnTo>
                    <a:pt x="6685" y="5411"/>
                  </a:lnTo>
                  <a:lnTo>
                    <a:pt x="6699" y="5400"/>
                  </a:lnTo>
                  <a:lnTo>
                    <a:pt x="6715" y="5390"/>
                  </a:lnTo>
                  <a:lnTo>
                    <a:pt x="6730" y="5382"/>
                  </a:lnTo>
                  <a:lnTo>
                    <a:pt x="6746" y="5374"/>
                  </a:lnTo>
                  <a:lnTo>
                    <a:pt x="6761" y="5370"/>
                  </a:lnTo>
                  <a:lnTo>
                    <a:pt x="6778" y="5366"/>
                  </a:lnTo>
                  <a:lnTo>
                    <a:pt x="6794" y="5362"/>
                  </a:lnTo>
                  <a:lnTo>
                    <a:pt x="6810" y="5362"/>
                  </a:lnTo>
                  <a:lnTo>
                    <a:pt x="6827" y="5362"/>
                  </a:lnTo>
                  <a:lnTo>
                    <a:pt x="6842" y="5364"/>
                  </a:lnTo>
                  <a:lnTo>
                    <a:pt x="6858" y="5369"/>
                  </a:lnTo>
                  <a:lnTo>
                    <a:pt x="6872" y="5373"/>
                  </a:lnTo>
                  <a:lnTo>
                    <a:pt x="6886" y="5380"/>
                  </a:lnTo>
                  <a:lnTo>
                    <a:pt x="6901" y="5388"/>
                  </a:lnTo>
                  <a:lnTo>
                    <a:pt x="6915" y="5397"/>
                  </a:lnTo>
                  <a:lnTo>
                    <a:pt x="6926" y="5406"/>
                  </a:lnTo>
                  <a:lnTo>
                    <a:pt x="6938" y="5419"/>
                  </a:lnTo>
                  <a:lnTo>
                    <a:pt x="6950" y="5433"/>
                  </a:lnTo>
                  <a:lnTo>
                    <a:pt x="6959" y="5447"/>
                  </a:lnTo>
                  <a:lnTo>
                    <a:pt x="6969" y="5463"/>
                  </a:lnTo>
                  <a:lnTo>
                    <a:pt x="6977" y="5482"/>
                  </a:lnTo>
                  <a:lnTo>
                    <a:pt x="6984" y="5501"/>
                  </a:lnTo>
                  <a:lnTo>
                    <a:pt x="6989" y="5520"/>
                  </a:lnTo>
                  <a:lnTo>
                    <a:pt x="6994" y="5541"/>
                  </a:lnTo>
                  <a:lnTo>
                    <a:pt x="6996" y="5565"/>
                  </a:lnTo>
                  <a:lnTo>
                    <a:pt x="6998" y="5588"/>
                  </a:lnTo>
                  <a:lnTo>
                    <a:pt x="6997" y="5614"/>
                  </a:lnTo>
                  <a:lnTo>
                    <a:pt x="7021" y="5600"/>
                  </a:lnTo>
                  <a:lnTo>
                    <a:pt x="7044" y="5585"/>
                  </a:lnTo>
                  <a:lnTo>
                    <a:pt x="7063" y="5569"/>
                  </a:lnTo>
                  <a:lnTo>
                    <a:pt x="7081" y="5550"/>
                  </a:lnTo>
                  <a:lnTo>
                    <a:pt x="7098" y="5531"/>
                  </a:lnTo>
                  <a:lnTo>
                    <a:pt x="7113" y="5510"/>
                  </a:lnTo>
                  <a:lnTo>
                    <a:pt x="7125" y="5489"/>
                  </a:lnTo>
                  <a:lnTo>
                    <a:pt x="7137" y="5466"/>
                  </a:lnTo>
                  <a:lnTo>
                    <a:pt x="7148" y="5442"/>
                  </a:lnTo>
                  <a:lnTo>
                    <a:pt x="7155" y="5418"/>
                  </a:lnTo>
                  <a:lnTo>
                    <a:pt x="7163" y="5392"/>
                  </a:lnTo>
                  <a:lnTo>
                    <a:pt x="7169" y="5366"/>
                  </a:lnTo>
                  <a:lnTo>
                    <a:pt x="7173" y="5339"/>
                  </a:lnTo>
                  <a:lnTo>
                    <a:pt x="7176" y="5311"/>
                  </a:lnTo>
                  <a:lnTo>
                    <a:pt x="7180" y="5284"/>
                  </a:lnTo>
                  <a:lnTo>
                    <a:pt x="7181" y="5255"/>
                  </a:lnTo>
                  <a:lnTo>
                    <a:pt x="7181" y="5226"/>
                  </a:lnTo>
                  <a:lnTo>
                    <a:pt x="7181" y="5196"/>
                  </a:lnTo>
                  <a:lnTo>
                    <a:pt x="7180" y="5168"/>
                  </a:lnTo>
                  <a:lnTo>
                    <a:pt x="7177" y="5139"/>
                  </a:lnTo>
                  <a:lnTo>
                    <a:pt x="7175" y="5109"/>
                  </a:lnTo>
                  <a:lnTo>
                    <a:pt x="7172" y="5081"/>
                  </a:lnTo>
                  <a:lnTo>
                    <a:pt x="7169" y="5052"/>
                  </a:lnTo>
                  <a:lnTo>
                    <a:pt x="7165" y="5024"/>
                  </a:lnTo>
                  <a:lnTo>
                    <a:pt x="7156" y="4968"/>
                  </a:lnTo>
                  <a:lnTo>
                    <a:pt x="7146" y="4915"/>
                  </a:lnTo>
                  <a:lnTo>
                    <a:pt x="7137" y="4865"/>
                  </a:lnTo>
                  <a:lnTo>
                    <a:pt x="7127" y="4819"/>
                  </a:lnTo>
                  <a:lnTo>
                    <a:pt x="7120" y="4779"/>
                  </a:lnTo>
                  <a:lnTo>
                    <a:pt x="7114" y="4742"/>
                  </a:lnTo>
                  <a:lnTo>
                    <a:pt x="7108" y="4702"/>
                  </a:lnTo>
                  <a:lnTo>
                    <a:pt x="7103" y="4664"/>
                  </a:lnTo>
                  <a:lnTo>
                    <a:pt x="7099" y="4624"/>
                  </a:lnTo>
                  <a:lnTo>
                    <a:pt x="7094" y="4586"/>
                  </a:lnTo>
                  <a:lnTo>
                    <a:pt x="7092" y="4547"/>
                  </a:lnTo>
                  <a:lnTo>
                    <a:pt x="7089" y="4508"/>
                  </a:lnTo>
                  <a:lnTo>
                    <a:pt x="7087" y="4469"/>
                  </a:lnTo>
                  <a:lnTo>
                    <a:pt x="7086" y="4431"/>
                  </a:lnTo>
                  <a:lnTo>
                    <a:pt x="7085" y="4392"/>
                  </a:lnTo>
                  <a:lnTo>
                    <a:pt x="7086" y="4353"/>
                  </a:lnTo>
                  <a:lnTo>
                    <a:pt x="7087" y="4313"/>
                  </a:lnTo>
                  <a:lnTo>
                    <a:pt x="7089" y="4276"/>
                  </a:lnTo>
                  <a:lnTo>
                    <a:pt x="7092" y="4236"/>
                  </a:lnTo>
                  <a:lnTo>
                    <a:pt x="7094" y="4198"/>
                  </a:lnTo>
                  <a:lnTo>
                    <a:pt x="7110" y="4187"/>
                  </a:lnTo>
                  <a:lnTo>
                    <a:pt x="7125" y="4177"/>
                  </a:lnTo>
                  <a:lnTo>
                    <a:pt x="7140" y="4166"/>
                  </a:lnTo>
                  <a:lnTo>
                    <a:pt x="7154" y="4155"/>
                  </a:lnTo>
                  <a:lnTo>
                    <a:pt x="7168" y="4143"/>
                  </a:lnTo>
                  <a:lnTo>
                    <a:pt x="7181" y="4131"/>
                  </a:lnTo>
                  <a:lnTo>
                    <a:pt x="7193" y="4118"/>
                  </a:lnTo>
                  <a:lnTo>
                    <a:pt x="7206" y="4103"/>
                  </a:lnTo>
                  <a:lnTo>
                    <a:pt x="7218" y="4090"/>
                  </a:lnTo>
                  <a:lnTo>
                    <a:pt x="7229" y="4076"/>
                  </a:lnTo>
                  <a:lnTo>
                    <a:pt x="7241" y="4059"/>
                  </a:lnTo>
                  <a:lnTo>
                    <a:pt x="7252" y="4043"/>
                  </a:lnTo>
                  <a:lnTo>
                    <a:pt x="7263" y="4025"/>
                  </a:lnTo>
                  <a:lnTo>
                    <a:pt x="7273" y="4007"/>
                  </a:lnTo>
                  <a:lnTo>
                    <a:pt x="7281" y="3988"/>
                  </a:lnTo>
                  <a:lnTo>
                    <a:pt x="7291" y="3968"/>
                  </a:lnTo>
                  <a:lnTo>
                    <a:pt x="7243" y="3975"/>
                  </a:lnTo>
                  <a:lnTo>
                    <a:pt x="7192" y="3980"/>
                  </a:lnTo>
                  <a:lnTo>
                    <a:pt x="7141" y="3988"/>
                  </a:lnTo>
                  <a:lnTo>
                    <a:pt x="7090" y="3994"/>
                  </a:lnTo>
                  <a:lnTo>
                    <a:pt x="7037" y="3999"/>
                  </a:lnTo>
                  <a:lnTo>
                    <a:pt x="6983" y="4005"/>
                  </a:lnTo>
                  <a:lnTo>
                    <a:pt x="6930" y="4010"/>
                  </a:lnTo>
                  <a:lnTo>
                    <a:pt x="6875" y="4014"/>
                  </a:lnTo>
                  <a:lnTo>
                    <a:pt x="6821" y="4018"/>
                  </a:lnTo>
                  <a:lnTo>
                    <a:pt x="6768" y="4021"/>
                  </a:lnTo>
                  <a:lnTo>
                    <a:pt x="6714" y="4024"/>
                  </a:lnTo>
                  <a:lnTo>
                    <a:pt x="6661" y="4025"/>
                  </a:lnTo>
                  <a:lnTo>
                    <a:pt x="6608" y="4027"/>
                  </a:lnTo>
                  <a:lnTo>
                    <a:pt x="6557" y="4027"/>
                  </a:lnTo>
                  <a:lnTo>
                    <a:pt x="6506" y="4027"/>
                  </a:lnTo>
                  <a:lnTo>
                    <a:pt x="6457" y="4025"/>
                  </a:lnTo>
                  <a:lnTo>
                    <a:pt x="6424" y="4025"/>
                  </a:lnTo>
                  <a:lnTo>
                    <a:pt x="6392" y="4021"/>
                  </a:lnTo>
                  <a:lnTo>
                    <a:pt x="6360" y="4018"/>
                  </a:lnTo>
                  <a:lnTo>
                    <a:pt x="6329" y="4014"/>
                  </a:lnTo>
                  <a:lnTo>
                    <a:pt x="6300" y="4008"/>
                  </a:lnTo>
                  <a:lnTo>
                    <a:pt x="6274" y="4001"/>
                  </a:lnTo>
                  <a:lnTo>
                    <a:pt x="6246" y="3991"/>
                  </a:lnTo>
                  <a:lnTo>
                    <a:pt x="6220" y="3983"/>
                  </a:lnTo>
                  <a:lnTo>
                    <a:pt x="6208" y="3977"/>
                  </a:lnTo>
                  <a:lnTo>
                    <a:pt x="6197" y="3970"/>
                  </a:lnTo>
                  <a:lnTo>
                    <a:pt x="6186" y="3965"/>
                  </a:lnTo>
                  <a:lnTo>
                    <a:pt x="6175" y="3958"/>
                  </a:lnTo>
                  <a:lnTo>
                    <a:pt x="6165" y="3952"/>
                  </a:lnTo>
                  <a:lnTo>
                    <a:pt x="6155" y="3944"/>
                  </a:lnTo>
                  <a:lnTo>
                    <a:pt x="6145" y="3936"/>
                  </a:lnTo>
                  <a:lnTo>
                    <a:pt x="6136" y="3927"/>
                  </a:lnTo>
                  <a:lnTo>
                    <a:pt x="6129" y="3918"/>
                  </a:lnTo>
                  <a:lnTo>
                    <a:pt x="6120" y="3909"/>
                  </a:lnTo>
                  <a:lnTo>
                    <a:pt x="6112" y="3900"/>
                  </a:lnTo>
                  <a:lnTo>
                    <a:pt x="6105" y="3889"/>
                  </a:lnTo>
                  <a:lnTo>
                    <a:pt x="6098" y="3878"/>
                  </a:lnTo>
                  <a:lnTo>
                    <a:pt x="6092" y="3866"/>
                  </a:lnTo>
                  <a:lnTo>
                    <a:pt x="6087" y="3854"/>
                  </a:lnTo>
                  <a:lnTo>
                    <a:pt x="6082" y="3842"/>
                  </a:lnTo>
                  <a:lnTo>
                    <a:pt x="6069" y="3805"/>
                  </a:lnTo>
                  <a:lnTo>
                    <a:pt x="6057" y="3768"/>
                  </a:lnTo>
                  <a:lnTo>
                    <a:pt x="6052" y="3748"/>
                  </a:lnTo>
                  <a:lnTo>
                    <a:pt x="6048" y="3730"/>
                  </a:lnTo>
                  <a:lnTo>
                    <a:pt x="6043" y="3712"/>
                  </a:lnTo>
                  <a:lnTo>
                    <a:pt x="6041" y="3693"/>
                  </a:lnTo>
                  <a:lnTo>
                    <a:pt x="6038" y="3674"/>
                  </a:lnTo>
                  <a:lnTo>
                    <a:pt x="6036" y="3655"/>
                  </a:lnTo>
                  <a:lnTo>
                    <a:pt x="6035" y="3636"/>
                  </a:lnTo>
                  <a:lnTo>
                    <a:pt x="6033" y="3618"/>
                  </a:lnTo>
                  <a:lnTo>
                    <a:pt x="6035" y="3599"/>
                  </a:lnTo>
                  <a:lnTo>
                    <a:pt x="6036" y="3580"/>
                  </a:lnTo>
                  <a:lnTo>
                    <a:pt x="6038" y="3561"/>
                  </a:lnTo>
                  <a:lnTo>
                    <a:pt x="6041" y="3542"/>
                  </a:lnTo>
                  <a:lnTo>
                    <a:pt x="6040" y="3520"/>
                  </a:lnTo>
                  <a:lnTo>
                    <a:pt x="6038" y="3498"/>
                  </a:lnTo>
                  <a:lnTo>
                    <a:pt x="6035" y="3476"/>
                  </a:lnTo>
                  <a:lnTo>
                    <a:pt x="6030" y="3455"/>
                  </a:lnTo>
                  <a:lnTo>
                    <a:pt x="6025" y="3434"/>
                  </a:lnTo>
                  <a:lnTo>
                    <a:pt x="6018" y="3413"/>
                  </a:lnTo>
                  <a:lnTo>
                    <a:pt x="6009" y="3393"/>
                  </a:lnTo>
                  <a:lnTo>
                    <a:pt x="5999" y="3373"/>
                  </a:lnTo>
                  <a:lnTo>
                    <a:pt x="5989" y="3353"/>
                  </a:lnTo>
                  <a:lnTo>
                    <a:pt x="5978" y="3334"/>
                  </a:lnTo>
                  <a:lnTo>
                    <a:pt x="5965" y="3316"/>
                  </a:lnTo>
                  <a:lnTo>
                    <a:pt x="5953" y="3296"/>
                  </a:lnTo>
                  <a:lnTo>
                    <a:pt x="5937" y="3278"/>
                  </a:lnTo>
                  <a:lnTo>
                    <a:pt x="5922" y="3261"/>
                  </a:lnTo>
                  <a:lnTo>
                    <a:pt x="5905" y="3242"/>
                  </a:lnTo>
                  <a:lnTo>
                    <a:pt x="5887" y="3226"/>
                  </a:lnTo>
                  <a:lnTo>
                    <a:pt x="5936" y="3227"/>
                  </a:lnTo>
                  <a:lnTo>
                    <a:pt x="5984" y="3228"/>
                  </a:lnTo>
                  <a:lnTo>
                    <a:pt x="6031" y="3227"/>
                  </a:lnTo>
                  <a:lnTo>
                    <a:pt x="6080" y="3226"/>
                  </a:lnTo>
                  <a:lnTo>
                    <a:pt x="6129" y="3223"/>
                  </a:lnTo>
                  <a:lnTo>
                    <a:pt x="6176" y="3219"/>
                  </a:lnTo>
                  <a:lnTo>
                    <a:pt x="6225" y="3215"/>
                  </a:lnTo>
                  <a:lnTo>
                    <a:pt x="6274" y="3209"/>
                  </a:lnTo>
                  <a:lnTo>
                    <a:pt x="6321" y="3204"/>
                  </a:lnTo>
                  <a:lnTo>
                    <a:pt x="6369" y="3196"/>
                  </a:lnTo>
                  <a:lnTo>
                    <a:pt x="6416" y="3187"/>
                  </a:lnTo>
                  <a:lnTo>
                    <a:pt x="6463" y="3178"/>
                  </a:lnTo>
                  <a:lnTo>
                    <a:pt x="6510" y="3168"/>
                  </a:lnTo>
                  <a:lnTo>
                    <a:pt x="6558" y="3157"/>
                  </a:lnTo>
                  <a:lnTo>
                    <a:pt x="6604" y="3144"/>
                  </a:lnTo>
                  <a:lnTo>
                    <a:pt x="6650" y="3131"/>
                  </a:lnTo>
                  <a:lnTo>
                    <a:pt x="6696" y="3117"/>
                  </a:lnTo>
                  <a:lnTo>
                    <a:pt x="6742" y="3102"/>
                  </a:lnTo>
                  <a:lnTo>
                    <a:pt x="6787" y="3085"/>
                  </a:lnTo>
                  <a:lnTo>
                    <a:pt x="6831" y="3068"/>
                  </a:lnTo>
                  <a:lnTo>
                    <a:pt x="6875" y="3050"/>
                  </a:lnTo>
                  <a:lnTo>
                    <a:pt x="6920" y="3030"/>
                  </a:lnTo>
                  <a:lnTo>
                    <a:pt x="6963" y="3009"/>
                  </a:lnTo>
                  <a:lnTo>
                    <a:pt x="7005" y="2988"/>
                  </a:lnTo>
                  <a:lnTo>
                    <a:pt x="7048" y="2965"/>
                  </a:lnTo>
                  <a:lnTo>
                    <a:pt x="7089" y="2942"/>
                  </a:lnTo>
                  <a:lnTo>
                    <a:pt x="7130" y="2917"/>
                  </a:lnTo>
                  <a:lnTo>
                    <a:pt x="7170" y="2892"/>
                  </a:lnTo>
                  <a:lnTo>
                    <a:pt x="7210" y="2864"/>
                  </a:lnTo>
                  <a:lnTo>
                    <a:pt x="7247" y="2836"/>
                  </a:lnTo>
                  <a:lnTo>
                    <a:pt x="7286" y="2809"/>
                  </a:lnTo>
                  <a:lnTo>
                    <a:pt x="7324" y="2778"/>
                  </a:lnTo>
                  <a:lnTo>
                    <a:pt x="7349" y="2756"/>
                  </a:lnTo>
                  <a:lnTo>
                    <a:pt x="7373" y="2732"/>
                  </a:lnTo>
                  <a:lnTo>
                    <a:pt x="7395" y="2709"/>
                  </a:lnTo>
                  <a:lnTo>
                    <a:pt x="7418" y="2684"/>
                  </a:lnTo>
                  <a:lnTo>
                    <a:pt x="7437" y="2658"/>
                  </a:lnTo>
                  <a:lnTo>
                    <a:pt x="7456" y="2632"/>
                  </a:lnTo>
                  <a:lnTo>
                    <a:pt x="7473" y="2604"/>
                  </a:lnTo>
                  <a:lnTo>
                    <a:pt x="7488" y="2575"/>
                  </a:lnTo>
                  <a:lnTo>
                    <a:pt x="7501" y="2546"/>
                  </a:lnTo>
                  <a:lnTo>
                    <a:pt x="7513" y="2516"/>
                  </a:lnTo>
                  <a:lnTo>
                    <a:pt x="7523" y="2485"/>
                  </a:lnTo>
                  <a:lnTo>
                    <a:pt x="7533" y="2454"/>
                  </a:lnTo>
                  <a:lnTo>
                    <a:pt x="7538" y="2420"/>
                  </a:lnTo>
                  <a:lnTo>
                    <a:pt x="7544" y="2387"/>
                  </a:lnTo>
                  <a:lnTo>
                    <a:pt x="7546" y="2353"/>
                  </a:lnTo>
                  <a:lnTo>
                    <a:pt x="7547" y="2318"/>
                  </a:lnTo>
                  <a:lnTo>
                    <a:pt x="7547" y="2283"/>
                  </a:lnTo>
                  <a:lnTo>
                    <a:pt x="7545" y="2249"/>
                  </a:lnTo>
                  <a:lnTo>
                    <a:pt x="7541" y="2215"/>
                  </a:lnTo>
                  <a:lnTo>
                    <a:pt x="7536" y="2182"/>
                  </a:lnTo>
                  <a:lnTo>
                    <a:pt x="7529" y="2149"/>
                  </a:lnTo>
                  <a:lnTo>
                    <a:pt x="7522" y="2117"/>
                  </a:lnTo>
                  <a:lnTo>
                    <a:pt x="7512" y="2085"/>
                  </a:lnTo>
                  <a:lnTo>
                    <a:pt x="7502" y="2053"/>
                  </a:lnTo>
                  <a:lnTo>
                    <a:pt x="7491" y="2022"/>
                  </a:lnTo>
                  <a:lnTo>
                    <a:pt x="7478" y="1991"/>
                  </a:lnTo>
                  <a:lnTo>
                    <a:pt x="7464" y="1961"/>
                  </a:lnTo>
                  <a:lnTo>
                    <a:pt x="7449" y="1931"/>
                  </a:lnTo>
                  <a:lnTo>
                    <a:pt x="7434" y="1902"/>
                  </a:lnTo>
                  <a:lnTo>
                    <a:pt x="7416" y="1873"/>
                  </a:lnTo>
                  <a:lnTo>
                    <a:pt x="7399" y="1844"/>
                  </a:lnTo>
                  <a:lnTo>
                    <a:pt x="7380" y="1815"/>
                  </a:lnTo>
                  <a:lnTo>
                    <a:pt x="7360" y="1789"/>
                  </a:lnTo>
                  <a:lnTo>
                    <a:pt x="7340" y="1761"/>
                  </a:lnTo>
                  <a:lnTo>
                    <a:pt x="7319" y="1735"/>
                  </a:lnTo>
                  <a:lnTo>
                    <a:pt x="7298" y="1708"/>
                  </a:lnTo>
                  <a:lnTo>
                    <a:pt x="7276" y="1681"/>
                  </a:lnTo>
                  <a:lnTo>
                    <a:pt x="7253" y="1657"/>
                  </a:lnTo>
                  <a:lnTo>
                    <a:pt x="7229" y="1633"/>
                  </a:lnTo>
                  <a:lnTo>
                    <a:pt x="7205" y="1608"/>
                  </a:lnTo>
                  <a:lnTo>
                    <a:pt x="7181" y="1584"/>
                  </a:lnTo>
                  <a:lnTo>
                    <a:pt x="7158" y="1561"/>
                  </a:lnTo>
                  <a:lnTo>
                    <a:pt x="7132" y="1538"/>
                  </a:lnTo>
                  <a:lnTo>
                    <a:pt x="7107" y="1517"/>
                  </a:lnTo>
                  <a:lnTo>
                    <a:pt x="7081" y="1494"/>
                  </a:lnTo>
                  <a:lnTo>
                    <a:pt x="7056" y="1473"/>
                  </a:lnTo>
                  <a:lnTo>
                    <a:pt x="7029" y="1454"/>
                  </a:lnTo>
                  <a:lnTo>
                    <a:pt x="7004" y="1434"/>
                  </a:lnTo>
                  <a:lnTo>
                    <a:pt x="6986" y="1449"/>
                  </a:lnTo>
                  <a:lnTo>
                    <a:pt x="6968" y="1464"/>
                  </a:lnTo>
                  <a:lnTo>
                    <a:pt x="6951" y="1479"/>
                  </a:lnTo>
                  <a:lnTo>
                    <a:pt x="6933" y="1493"/>
                  </a:lnTo>
                  <a:lnTo>
                    <a:pt x="6979" y="1527"/>
                  </a:lnTo>
                  <a:lnTo>
                    <a:pt x="7026" y="1563"/>
                  </a:lnTo>
                  <a:lnTo>
                    <a:pt x="7073" y="1603"/>
                  </a:lnTo>
                  <a:lnTo>
                    <a:pt x="7120" y="1643"/>
                  </a:lnTo>
                  <a:lnTo>
                    <a:pt x="7143" y="1664"/>
                  </a:lnTo>
                  <a:lnTo>
                    <a:pt x="7165" y="1685"/>
                  </a:lnTo>
                  <a:lnTo>
                    <a:pt x="7187" y="1707"/>
                  </a:lnTo>
                  <a:lnTo>
                    <a:pt x="7210" y="1730"/>
                  </a:lnTo>
                  <a:lnTo>
                    <a:pt x="7231" y="1753"/>
                  </a:lnTo>
                  <a:lnTo>
                    <a:pt x="7252" y="1777"/>
                  </a:lnTo>
                  <a:lnTo>
                    <a:pt x="7272" y="1801"/>
                  </a:lnTo>
                  <a:lnTo>
                    <a:pt x="7291" y="1825"/>
                  </a:lnTo>
                  <a:lnTo>
                    <a:pt x="7310" y="1851"/>
                  </a:lnTo>
                  <a:lnTo>
                    <a:pt x="7329" y="1876"/>
                  </a:lnTo>
                  <a:lnTo>
                    <a:pt x="7347" y="1903"/>
                  </a:lnTo>
                  <a:lnTo>
                    <a:pt x="7362" y="1929"/>
                  </a:lnTo>
                  <a:lnTo>
                    <a:pt x="7379" y="1957"/>
                  </a:lnTo>
                  <a:lnTo>
                    <a:pt x="7392" y="1983"/>
                  </a:lnTo>
                  <a:lnTo>
                    <a:pt x="7405" y="2012"/>
                  </a:lnTo>
                  <a:lnTo>
                    <a:pt x="7419" y="2041"/>
                  </a:lnTo>
                  <a:lnTo>
                    <a:pt x="7430" y="2070"/>
                  </a:lnTo>
                  <a:lnTo>
                    <a:pt x="7440" y="2100"/>
                  </a:lnTo>
                  <a:lnTo>
                    <a:pt x="7449" y="2130"/>
                  </a:lnTo>
                  <a:lnTo>
                    <a:pt x="7456" y="2159"/>
                  </a:lnTo>
                  <a:lnTo>
                    <a:pt x="7462" y="2190"/>
                  </a:lnTo>
                  <a:lnTo>
                    <a:pt x="7467" y="2222"/>
                  </a:lnTo>
                  <a:lnTo>
                    <a:pt x="7470" y="2256"/>
                  </a:lnTo>
                  <a:lnTo>
                    <a:pt x="7471" y="2288"/>
                  </a:lnTo>
                  <a:lnTo>
                    <a:pt x="7471" y="2307"/>
                  </a:lnTo>
                  <a:lnTo>
                    <a:pt x="7470" y="2324"/>
                  </a:lnTo>
                  <a:lnTo>
                    <a:pt x="7468" y="2343"/>
                  </a:lnTo>
                  <a:lnTo>
                    <a:pt x="7467" y="2362"/>
                  </a:lnTo>
                  <a:lnTo>
                    <a:pt x="7464" y="2380"/>
                  </a:lnTo>
                  <a:lnTo>
                    <a:pt x="7461" y="2398"/>
                  </a:lnTo>
                  <a:lnTo>
                    <a:pt x="7456" y="2416"/>
                  </a:lnTo>
                  <a:lnTo>
                    <a:pt x="7452" y="2434"/>
                  </a:lnTo>
                  <a:lnTo>
                    <a:pt x="7446" y="2453"/>
                  </a:lnTo>
                  <a:lnTo>
                    <a:pt x="7440" y="2470"/>
                  </a:lnTo>
                  <a:lnTo>
                    <a:pt x="7433" y="2488"/>
                  </a:lnTo>
                  <a:lnTo>
                    <a:pt x="7424" y="2507"/>
                  </a:lnTo>
                  <a:lnTo>
                    <a:pt x="7416" y="2524"/>
                  </a:lnTo>
                  <a:lnTo>
                    <a:pt x="7408" y="2542"/>
                  </a:lnTo>
                  <a:lnTo>
                    <a:pt x="7398" y="2560"/>
                  </a:lnTo>
                  <a:lnTo>
                    <a:pt x="7388" y="2576"/>
                  </a:lnTo>
                  <a:lnTo>
                    <a:pt x="7378" y="2592"/>
                  </a:lnTo>
                  <a:lnTo>
                    <a:pt x="7368" y="2606"/>
                  </a:lnTo>
                  <a:lnTo>
                    <a:pt x="7358" y="2621"/>
                  </a:lnTo>
                  <a:lnTo>
                    <a:pt x="7347" y="2634"/>
                  </a:lnTo>
                  <a:lnTo>
                    <a:pt x="7336" y="2648"/>
                  </a:lnTo>
                  <a:lnTo>
                    <a:pt x="7325" y="2661"/>
                  </a:lnTo>
                  <a:lnTo>
                    <a:pt x="7312" y="2674"/>
                  </a:lnTo>
                  <a:lnTo>
                    <a:pt x="7300" y="2686"/>
                  </a:lnTo>
                  <a:lnTo>
                    <a:pt x="7287" y="2698"/>
                  </a:lnTo>
                  <a:lnTo>
                    <a:pt x="7274" y="2709"/>
                  </a:lnTo>
                  <a:lnTo>
                    <a:pt x="7259" y="2720"/>
                  </a:lnTo>
                  <a:lnTo>
                    <a:pt x="7246" y="2731"/>
                  </a:lnTo>
                  <a:lnTo>
                    <a:pt x="7232" y="2741"/>
                  </a:lnTo>
                  <a:lnTo>
                    <a:pt x="7216" y="2751"/>
                  </a:lnTo>
                  <a:lnTo>
                    <a:pt x="7201" y="2760"/>
                  </a:lnTo>
                  <a:lnTo>
                    <a:pt x="7185" y="2769"/>
                  </a:lnTo>
                  <a:lnTo>
                    <a:pt x="7169" y="2777"/>
                  </a:lnTo>
                  <a:lnTo>
                    <a:pt x="7152" y="2786"/>
                  </a:lnTo>
                  <a:lnTo>
                    <a:pt x="7134" y="2792"/>
                  </a:lnTo>
                  <a:lnTo>
                    <a:pt x="7117" y="2799"/>
                  </a:lnTo>
                  <a:lnTo>
                    <a:pt x="7098" y="2807"/>
                  </a:lnTo>
                  <a:lnTo>
                    <a:pt x="7080" y="2812"/>
                  </a:lnTo>
                  <a:lnTo>
                    <a:pt x="7060" y="2818"/>
                  </a:lnTo>
                  <a:lnTo>
                    <a:pt x="7040" y="2822"/>
                  </a:lnTo>
                  <a:lnTo>
                    <a:pt x="7020" y="2828"/>
                  </a:lnTo>
                  <a:lnTo>
                    <a:pt x="6999" y="2831"/>
                  </a:lnTo>
                  <a:lnTo>
                    <a:pt x="6978" y="2834"/>
                  </a:lnTo>
                  <a:lnTo>
                    <a:pt x="6957" y="2838"/>
                  </a:lnTo>
                  <a:lnTo>
                    <a:pt x="6934" y="2841"/>
                  </a:lnTo>
                  <a:lnTo>
                    <a:pt x="6912" y="2842"/>
                  </a:lnTo>
                  <a:lnTo>
                    <a:pt x="6888" y="2843"/>
                  </a:lnTo>
                  <a:lnTo>
                    <a:pt x="6864" y="2844"/>
                  </a:lnTo>
                  <a:lnTo>
                    <a:pt x="6838" y="2844"/>
                  </a:lnTo>
                  <a:lnTo>
                    <a:pt x="6809" y="2843"/>
                  </a:lnTo>
                  <a:lnTo>
                    <a:pt x="6781" y="2841"/>
                  </a:lnTo>
                  <a:lnTo>
                    <a:pt x="6753" y="2838"/>
                  </a:lnTo>
                  <a:lnTo>
                    <a:pt x="6725" y="2832"/>
                  </a:lnTo>
                  <a:lnTo>
                    <a:pt x="6696" y="2827"/>
                  </a:lnTo>
                  <a:lnTo>
                    <a:pt x="6668" y="2820"/>
                  </a:lnTo>
                  <a:lnTo>
                    <a:pt x="6640" y="2811"/>
                  </a:lnTo>
                  <a:lnTo>
                    <a:pt x="6613" y="2802"/>
                  </a:lnTo>
                  <a:lnTo>
                    <a:pt x="6586" y="2791"/>
                  </a:lnTo>
                  <a:lnTo>
                    <a:pt x="6559" y="2780"/>
                  </a:lnTo>
                  <a:lnTo>
                    <a:pt x="6532" y="2767"/>
                  </a:lnTo>
                  <a:lnTo>
                    <a:pt x="6506" y="2753"/>
                  </a:lnTo>
                  <a:lnTo>
                    <a:pt x="6482" y="2738"/>
                  </a:lnTo>
                  <a:lnTo>
                    <a:pt x="6457" y="2720"/>
                  </a:lnTo>
                  <a:lnTo>
                    <a:pt x="6433" y="2704"/>
                  </a:lnTo>
                  <a:lnTo>
                    <a:pt x="6411" y="2685"/>
                  </a:lnTo>
                  <a:lnTo>
                    <a:pt x="6389" y="2665"/>
                  </a:lnTo>
                  <a:lnTo>
                    <a:pt x="6369" y="2644"/>
                  </a:lnTo>
                  <a:lnTo>
                    <a:pt x="6349" y="2621"/>
                  </a:lnTo>
                  <a:lnTo>
                    <a:pt x="6330" y="2599"/>
                  </a:lnTo>
                  <a:lnTo>
                    <a:pt x="6314" y="2574"/>
                  </a:lnTo>
                  <a:lnTo>
                    <a:pt x="6298" y="2548"/>
                  </a:lnTo>
                  <a:lnTo>
                    <a:pt x="6285" y="2521"/>
                  </a:lnTo>
                  <a:lnTo>
                    <a:pt x="6274" y="2494"/>
                  </a:lnTo>
                  <a:lnTo>
                    <a:pt x="6262" y="2465"/>
                  </a:lnTo>
                  <a:lnTo>
                    <a:pt x="6252" y="2433"/>
                  </a:lnTo>
                  <a:lnTo>
                    <a:pt x="6247" y="2402"/>
                  </a:lnTo>
                  <a:lnTo>
                    <a:pt x="6241" y="2370"/>
                  </a:lnTo>
                  <a:lnTo>
                    <a:pt x="6239" y="2335"/>
                  </a:lnTo>
                  <a:lnTo>
                    <a:pt x="6238" y="2300"/>
                  </a:lnTo>
                  <a:lnTo>
                    <a:pt x="6239" y="2264"/>
                  </a:lnTo>
                  <a:lnTo>
                    <a:pt x="6240" y="2242"/>
                  </a:lnTo>
                  <a:lnTo>
                    <a:pt x="6243" y="2219"/>
                  </a:lnTo>
                  <a:lnTo>
                    <a:pt x="6246" y="2198"/>
                  </a:lnTo>
                  <a:lnTo>
                    <a:pt x="6250" y="2177"/>
                  </a:lnTo>
                  <a:lnTo>
                    <a:pt x="6254" y="2156"/>
                  </a:lnTo>
                  <a:lnTo>
                    <a:pt x="6259" y="2135"/>
                  </a:lnTo>
                  <a:lnTo>
                    <a:pt x="6264" y="2115"/>
                  </a:lnTo>
                  <a:lnTo>
                    <a:pt x="6270" y="2096"/>
                  </a:lnTo>
                  <a:lnTo>
                    <a:pt x="6276" y="2078"/>
                  </a:lnTo>
                  <a:lnTo>
                    <a:pt x="6282" y="2059"/>
                  </a:lnTo>
                  <a:lnTo>
                    <a:pt x="6290" y="2041"/>
                  </a:lnTo>
                  <a:lnTo>
                    <a:pt x="6297" y="2024"/>
                  </a:lnTo>
                  <a:lnTo>
                    <a:pt x="6306" y="2007"/>
                  </a:lnTo>
                  <a:lnTo>
                    <a:pt x="6314" y="1990"/>
                  </a:lnTo>
                  <a:lnTo>
                    <a:pt x="6322" y="1974"/>
                  </a:lnTo>
                  <a:lnTo>
                    <a:pt x="6332" y="1958"/>
                  </a:lnTo>
                  <a:lnTo>
                    <a:pt x="6351" y="1927"/>
                  </a:lnTo>
                  <a:lnTo>
                    <a:pt x="6373" y="1897"/>
                  </a:lnTo>
                  <a:lnTo>
                    <a:pt x="6395" y="1870"/>
                  </a:lnTo>
                  <a:lnTo>
                    <a:pt x="6418" y="1842"/>
                  </a:lnTo>
                  <a:lnTo>
                    <a:pt x="6444" y="1815"/>
                  </a:lnTo>
                  <a:lnTo>
                    <a:pt x="6470" y="1791"/>
                  </a:lnTo>
                  <a:lnTo>
                    <a:pt x="6496" y="1766"/>
                  </a:lnTo>
                  <a:lnTo>
                    <a:pt x="6525" y="1742"/>
                  </a:lnTo>
                  <a:lnTo>
                    <a:pt x="7113" y="1244"/>
                  </a:lnTo>
                  <a:lnTo>
                    <a:pt x="7142" y="1219"/>
                  </a:lnTo>
                  <a:lnTo>
                    <a:pt x="7169" y="1195"/>
                  </a:lnTo>
                  <a:lnTo>
                    <a:pt x="7192" y="1171"/>
                  </a:lnTo>
                  <a:lnTo>
                    <a:pt x="7214" y="1148"/>
                  </a:lnTo>
                  <a:lnTo>
                    <a:pt x="7234" y="1124"/>
                  </a:lnTo>
                  <a:lnTo>
                    <a:pt x="7252" y="1100"/>
                  </a:lnTo>
                  <a:lnTo>
                    <a:pt x="7269" y="1076"/>
                  </a:lnTo>
                  <a:lnTo>
                    <a:pt x="7285" y="1051"/>
                  </a:lnTo>
                  <a:lnTo>
                    <a:pt x="7300" y="1027"/>
                  </a:lnTo>
                  <a:lnTo>
                    <a:pt x="7314" y="1001"/>
                  </a:lnTo>
                  <a:lnTo>
                    <a:pt x="7328" y="973"/>
                  </a:lnTo>
                  <a:lnTo>
                    <a:pt x="7341" y="947"/>
                  </a:lnTo>
                  <a:lnTo>
                    <a:pt x="7369" y="887"/>
                  </a:lnTo>
                  <a:lnTo>
                    <a:pt x="7397" y="822"/>
                  </a:lnTo>
                  <a:lnTo>
                    <a:pt x="7411" y="819"/>
                  </a:lnTo>
                  <a:lnTo>
                    <a:pt x="7424" y="815"/>
                  </a:lnTo>
                  <a:lnTo>
                    <a:pt x="7439" y="810"/>
                  </a:lnTo>
                  <a:lnTo>
                    <a:pt x="7453" y="803"/>
                  </a:lnTo>
                  <a:lnTo>
                    <a:pt x="7466" y="796"/>
                  </a:lnTo>
                  <a:lnTo>
                    <a:pt x="7478" y="786"/>
                  </a:lnTo>
                  <a:lnTo>
                    <a:pt x="7489" y="778"/>
                  </a:lnTo>
                  <a:lnTo>
                    <a:pt x="7499" y="767"/>
                  </a:lnTo>
                  <a:lnTo>
                    <a:pt x="7503" y="761"/>
                  </a:lnTo>
                  <a:lnTo>
                    <a:pt x="7507" y="753"/>
                  </a:lnTo>
                  <a:lnTo>
                    <a:pt x="7510" y="748"/>
                  </a:lnTo>
                  <a:lnTo>
                    <a:pt x="7513" y="741"/>
                  </a:lnTo>
                  <a:lnTo>
                    <a:pt x="7515" y="733"/>
                  </a:lnTo>
                  <a:lnTo>
                    <a:pt x="7517" y="726"/>
                  </a:lnTo>
                  <a:lnTo>
                    <a:pt x="7518" y="718"/>
                  </a:lnTo>
                  <a:lnTo>
                    <a:pt x="7518" y="709"/>
                  </a:lnTo>
                  <a:lnTo>
                    <a:pt x="7518" y="701"/>
                  </a:lnTo>
                  <a:lnTo>
                    <a:pt x="7516" y="692"/>
                  </a:lnTo>
                  <a:lnTo>
                    <a:pt x="7515" y="684"/>
                  </a:lnTo>
                  <a:lnTo>
                    <a:pt x="7512" y="674"/>
                  </a:lnTo>
                  <a:lnTo>
                    <a:pt x="7508" y="664"/>
                  </a:lnTo>
                  <a:lnTo>
                    <a:pt x="7504" y="654"/>
                  </a:lnTo>
                  <a:lnTo>
                    <a:pt x="7499" y="643"/>
                  </a:lnTo>
                  <a:lnTo>
                    <a:pt x="7493" y="632"/>
                  </a:lnTo>
                  <a:close/>
                  <a:moveTo>
                    <a:pt x="6747" y="1356"/>
                  </a:moveTo>
                  <a:lnTo>
                    <a:pt x="6861" y="1268"/>
                  </a:lnTo>
                  <a:lnTo>
                    <a:pt x="6834" y="1239"/>
                  </a:lnTo>
                  <a:lnTo>
                    <a:pt x="6808" y="1211"/>
                  </a:lnTo>
                  <a:lnTo>
                    <a:pt x="6784" y="1184"/>
                  </a:lnTo>
                  <a:lnTo>
                    <a:pt x="6761" y="1156"/>
                  </a:lnTo>
                  <a:lnTo>
                    <a:pt x="6740" y="1128"/>
                  </a:lnTo>
                  <a:lnTo>
                    <a:pt x="6722" y="1102"/>
                  </a:lnTo>
                  <a:lnTo>
                    <a:pt x="6704" y="1074"/>
                  </a:lnTo>
                  <a:lnTo>
                    <a:pt x="6687" y="1048"/>
                  </a:lnTo>
                  <a:lnTo>
                    <a:pt x="6673" y="1020"/>
                  </a:lnTo>
                  <a:lnTo>
                    <a:pt x="6660" y="994"/>
                  </a:lnTo>
                  <a:lnTo>
                    <a:pt x="6649" y="967"/>
                  </a:lnTo>
                  <a:lnTo>
                    <a:pt x="6638" y="940"/>
                  </a:lnTo>
                  <a:lnTo>
                    <a:pt x="6628" y="915"/>
                  </a:lnTo>
                  <a:lnTo>
                    <a:pt x="6621" y="889"/>
                  </a:lnTo>
                  <a:lnTo>
                    <a:pt x="6614" y="863"/>
                  </a:lnTo>
                  <a:lnTo>
                    <a:pt x="6609" y="838"/>
                  </a:lnTo>
                  <a:lnTo>
                    <a:pt x="6605" y="813"/>
                  </a:lnTo>
                  <a:lnTo>
                    <a:pt x="6603" y="788"/>
                  </a:lnTo>
                  <a:lnTo>
                    <a:pt x="6602" y="763"/>
                  </a:lnTo>
                  <a:lnTo>
                    <a:pt x="6603" y="738"/>
                  </a:lnTo>
                  <a:lnTo>
                    <a:pt x="6604" y="713"/>
                  </a:lnTo>
                  <a:lnTo>
                    <a:pt x="6607" y="689"/>
                  </a:lnTo>
                  <a:lnTo>
                    <a:pt x="6610" y="665"/>
                  </a:lnTo>
                  <a:lnTo>
                    <a:pt x="6615" y="642"/>
                  </a:lnTo>
                  <a:lnTo>
                    <a:pt x="6621" y="617"/>
                  </a:lnTo>
                  <a:lnTo>
                    <a:pt x="6629" y="594"/>
                  </a:lnTo>
                  <a:lnTo>
                    <a:pt x="6638" y="571"/>
                  </a:lnTo>
                  <a:lnTo>
                    <a:pt x="6646" y="547"/>
                  </a:lnTo>
                  <a:lnTo>
                    <a:pt x="6657" y="524"/>
                  </a:lnTo>
                  <a:lnTo>
                    <a:pt x="6668" y="502"/>
                  </a:lnTo>
                  <a:lnTo>
                    <a:pt x="6682" y="479"/>
                  </a:lnTo>
                  <a:lnTo>
                    <a:pt x="6694" y="457"/>
                  </a:lnTo>
                  <a:lnTo>
                    <a:pt x="6652" y="472"/>
                  </a:lnTo>
                  <a:lnTo>
                    <a:pt x="6611" y="488"/>
                  </a:lnTo>
                  <a:lnTo>
                    <a:pt x="6571" y="507"/>
                  </a:lnTo>
                  <a:lnTo>
                    <a:pt x="6532" y="525"/>
                  </a:lnTo>
                  <a:lnTo>
                    <a:pt x="6515" y="534"/>
                  </a:lnTo>
                  <a:lnTo>
                    <a:pt x="6496" y="544"/>
                  </a:lnTo>
                  <a:lnTo>
                    <a:pt x="6479" y="555"/>
                  </a:lnTo>
                  <a:lnTo>
                    <a:pt x="6464" y="566"/>
                  </a:lnTo>
                  <a:lnTo>
                    <a:pt x="6449" y="577"/>
                  </a:lnTo>
                  <a:lnTo>
                    <a:pt x="6435" y="588"/>
                  </a:lnTo>
                  <a:lnTo>
                    <a:pt x="6422" y="601"/>
                  </a:lnTo>
                  <a:lnTo>
                    <a:pt x="6411" y="613"/>
                  </a:lnTo>
                  <a:lnTo>
                    <a:pt x="6401" y="623"/>
                  </a:lnTo>
                  <a:lnTo>
                    <a:pt x="6393" y="633"/>
                  </a:lnTo>
                  <a:lnTo>
                    <a:pt x="6386" y="643"/>
                  </a:lnTo>
                  <a:lnTo>
                    <a:pt x="6381" y="654"/>
                  </a:lnTo>
                  <a:lnTo>
                    <a:pt x="6375" y="663"/>
                  </a:lnTo>
                  <a:lnTo>
                    <a:pt x="6373" y="671"/>
                  </a:lnTo>
                  <a:lnTo>
                    <a:pt x="6370" y="680"/>
                  </a:lnTo>
                  <a:lnTo>
                    <a:pt x="6368" y="688"/>
                  </a:lnTo>
                  <a:lnTo>
                    <a:pt x="6366" y="697"/>
                  </a:lnTo>
                  <a:lnTo>
                    <a:pt x="6368" y="705"/>
                  </a:lnTo>
                  <a:lnTo>
                    <a:pt x="6368" y="711"/>
                  </a:lnTo>
                  <a:lnTo>
                    <a:pt x="6370" y="719"/>
                  </a:lnTo>
                  <a:lnTo>
                    <a:pt x="6373" y="726"/>
                  </a:lnTo>
                  <a:lnTo>
                    <a:pt x="6375" y="732"/>
                  </a:lnTo>
                  <a:lnTo>
                    <a:pt x="6380" y="740"/>
                  </a:lnTo>
                  <a:lnTo>
                    <a:pt x="6384" y="746"/>
                  </a:lnTo>
                  <a:lnTo>
                    <a:pt x="6389" y="752"/>
                  </a:lnTo>
                  <a:lnTo>
                    <a:pt x="6395" y="758"/>
                  </a:lnTo>
                  <a:lnTo>
                    <a:pt x="6401" y="763"/>
                  </a:lnTo>
                  <a:lnTo>
                    <a:pt x="6407" y="769"/>
                  </a:lnTo>
                  <a:lnTo>
                    <a:pt x="6423" y="779"/>
                  </a:lnTo>
                  <a:lnTo>
                    <a:pt x="6439" y="788"/>
                  </a:lnTo>
                  <a:lnTo>
                    <a:pt x="6457" y="796"/>
                  </a:lnTo>
                  <a:lnTo>
                    <a:pt x="6475" y="805"/>
                  </a:lnTo>
                  <a:lnTo>
                    <a:pt x="6495" y="813"/>
                  </a:lnTo>
                  <a:lnTo>
                    <a:pt x="6515" y="820"/>
                  </a:lnTo>
                  <a:lnTo>
                    <a:pt x="6520" y="861"/>
                  </a:lnTo>
                  <a:lnTo>
                    <a:pt x="6528" y="899"/>
                  </a:lnTo>
                  <a:lnTo>
                    <a:pt x="6537" y="937"/>
                  </a:lnTo>
                  <a:lnTo>
                    <a:pt x="6547" y="973"/>
                  </a:lnTo>
                  <a:lnTo>
                    <a:pt x="6558" y="1010"/>
                  </a:lnTo>
                  <a:lnTo>
                    <a:pt x="6570" y="1045"/>
                  </a:lnTo>
                  <a:lnTo>
                    <a:pt x="6583" y="1081"/>
                  </a:lnTo>
                  <a:lnTo>
                    <a:pt x="6597" y="1114"/>
                  </a:lnTo>
                  <a:lnTo>
                    <a:pt x="6612" y="1147"/>
                  </a:lnTo>
                  <a:lnTo>
                    <a:pt x="6628" y="1179"/>
                  </a:lnTo>
                  <a:lnTo>
                    <a:pt x="6646" y="1210"/>
                  </a:lnTo>
                  <a:lnTo>
                    <a:pt x="6664" y="1240"/>
                  </a:lnTo>
                  <a:lnTo>
                    <a:pt x="6683" y="1271"/>
                  </a:lnTo>
                  <a:lnTo>
                    <a:pt x="6704" y="1300"/>
                  </a:lnTo>
                  <a:lnTo>
                    <a:pt x="6725" y="1327"/>
                  </a:lnTo>
                  <a:lnTo>
                    <a:pt x="6747" y="1356"/>
                  </a:lnTo>
                  <a:close/>
                  <a:moveTo>
                    <a:pt x="4761" y="3266"/>
                  </a:moveTo>
                  <a:lnTo>
                    <a:pt x="4778" y="3240"/>
                  </a:lnTo>
                  <a:lnTo>
                    <a:pt x="4793" y="3216"/>
                  </a:lnTo>
                  <a:lnTo>
                    <a:pt x="4810" y="3190"/>
                  </a:lnTo>
                  <a:lnTo>
                    <a:pt x="4825" y="3165"/>
                  </a:lnTo>
                  <a:lnTo>
                    <a:pt x="4802" y="3156"/>
                  </a:lnTo>
                  <a:lnTo>
                    <a:pt x="4778" y="3148"/>
                  </a:lnTo>
                  <a:lnTo>
                    <a:pt x="4753" y="3142"/>
                  </a:lnTo>
                  <a:lnTo>
                    <a:pt x="4728" y="3138"/>
                  </a:lnTo>
                  <a:lnTo>
                    <a:pt x="4705" y="3136"/>
                  </a:lnTo>
                  <a:lnTo>
                    <a:pt x="4680" y="3135"/>
                  </a:lnTo>
                  <a:lnTo>
                    <a:pt x="4656" y="3135"/>
                  </a:lnTo>
                  <a:lnTo>
                    <a:pt x="4632" y="3136"/>
                  </a:lnTo>
                  <a:lnTo>
                    <a:pt x="4607" y="3138"/>
                  </a:lnTo>
                  <a:lnTo>
                    <a:pt x="4583" y="3142"/>
                  </a:lnTo>
                  <a:lnTo>
                    <a:pt x="4559" y="3146"/>
                  </a:lnTo>
                  <a:lnTo>
                    <a:pt x="4534" y="3152"/>
                  </a:lnTo>
                  <a:lnTo>
                    <a:pt x="4485" y="3163"/>
                  </a:lnTo>
                  <a:lnTo>
                    <a:pt x="4437" y="3174"/>
                  </a:lnTo>
                  <a:lnTo>
                    <a:pt x="4365" y="3193"/>
                  </a:lnTo>
                  <a:lnTo>
                    <a:pt x="4294" y="3209"/>
                  </a:lnTo>
                  <a:lnTo>
                    <a:pt x="4221" y="3228"/>
                  </a:lnTo>
                  <a:lnTo>
                    <a:pt x="4150" y="3246"/>
                  </a:lnTo>
                  <a:lnTo>
                    <a:pt x="4076" y="3265"/>
                  </a:lnTo>
                  <a:lnTo>
                    <a:pt x="4004" y="3287"/>
                  </a:lnTo>
                  <a:lnTo>
                    <a:pt x="3968" y="3298"/>
                  </a:lnTo>
                  <a:lnTo>
                    <a:pt x="3930" y="3310"/>
                  </a:lnTo>
                  <a:lnTo>
                    <a:pt x="3895" y="3323"/>
                  </a:lnTo>
                  <a:lnTo>
                    <a:pt x="3858" y="3337"/>
                  </a:lnTo>
                  <a:lnTo>
                    <a:pt x="3830" y="3348"/>
                  </a:lnTo>
                  <a:lnTo>
                    <a:pt x="3805" y="3359"/>
                  </a:lnTo>
                  <a:lnTo>
                    <a:pt x="3781" y="3371"/>
                  </a:lnTo>
                  <a:lnTo>
                    <a:pt x="3757" y="3383"/>
                  </a:lnTo>
                  <a:lnTo>
                    <a:pt x="3738" y="3395"/>
                  </a:lnTo>
                  <a:lnTo>
                    <a:pt x="3718" y="3408"/>
                  </a:lnTo>
                  <a:lnTo>
                    <a:pt x="3699" y="3422"/>
                  </a:lnTo>
                  <a:lnTo>
                    <a:pt x="3682" y="3435"/>
                  </a:lnTo>
                  <a:lnTo>
                    <a:pt x="3667" y="3449"/>
                  </a:lnTo>
                  <a:lnTo>
                    <a:pt x="3653" y="3464"/>
                  </a:lnTo>
                  <a:lnTo>
                    <a:pt x="3641" y="3478"/>
                  </a:lnTo>
                  <a:lnTo>
                    <a:pt x="3629" y="3494"/>
                  </a:lnTo>
                  <a:lnTo>
                    <a:pt x="3619" y="3509"/>
                  </a:lnTo>
                  <a:lnTo>
                    <a:pt x="3609" y="3525"/>
                  </a:lnTo>
                  <a:lnTo>
                    <a:pt x="3601" y="3540"/>
                  </a:lnTo>
                  <a:lnTo>
                    <a:pt x="3595" y="3558"/>
                  </a:lnTo>
                  <a:lnTo>
                    <a:pt x="3589" y="3573"/>
                  </a:lnTo>
                  <a:lnTo>
                    <a:pt x="3585" y="3591"/>
                  </a:lnTo>
                  <a:lnTo>
                    <a:pt x="3580" y="3608"/>
                  </a:lnTo>
                  <a:lnTo>
                    <a:pt x="3578" y="3626"/>
                  </a:lnTo>
                  <a:lnTo>
                    <a:pt x="3576" y="3644"/>
                  </a:lnTo>
                  <a:lnTo>
                    <a:pt x="3576" y="3662"/>
                  </a:lnTo>
                  <a:lnTo>
                    <a:pt x="3576" y="3681"/>
                  </a:lnTo>
                  <a:lnTo>
                    <a:pt x="3576" y="3698"/>
                  </a:lnTo>
                  <a:lnTo>
                    <a:pt x="3576" y="3717"/>
                  </a:lnTo>
                  <a:lnTo>
                    <a:pt x="3579" y="3737"/>
                  </a:lnTo>
                  <a:lnTo>
                    <a:pt x="3582" y="3756"/>
                  </a:lnTo>
                  <a:lnTo>
                    <a:pt x="3586" y="3776"/>
                  </a:lnTo>
                  <a:lnTo>
                    <a:pt x="3594" y="3816"/>
                  </a:lnTo>
                  <a:lnTo>
                    <a:pt x="3604" y="3857"/>
                  </a:lnTo>
                  <a:lnTo>
                    <a:pt x="3631" y="3915"/>
                  </a:lnTo>
                  <a:lnTo>
                    <a:pt x="3656" y="3972"/>
                  </a:lnTo>
                  <a:lnTo>
                    <a:pt x="3681" y="4025"/>
                  </a:lnTo>
                  <a:lnTo>
                    <a:pt x="3705" y="4074"/>
                  </a:lnTo>
                  <a:lnTo>
                    <a:pt x="3729" y="4121"/>
                  </a:lnTo>
                  <a:lnTo>
                    <a:pt x="3751" y="4165"/>
                  </a:lnTo>
                  <a:lnTo>
                    <a:pt x="3772" y="4206"/>
                  </a:lnTo>
                  <a:lnTo>
                    <a:pt x="3792" y="4246"/>
                  </a:lnTo>
                  <a:lnTo>
                    <a:pt x="3808" y="4280"/>
                  </a:lnTo>
                  <a:lnTo>
                    <a:pt x="3826" y="4313"/>
                  </a:lnTo>
                  <a:lnTo>
                    <a:pt x="3842" y="4346"/>
                  </a:lnTo>
                  <a:lnTo>
                    <a:pt x="3854" y="4378"/>
                  </a:lnTo>
                  <a:lnTo>
                    <a:pt x="3867" y="4407"/>
                  </a:lnTo>
                  <a:lnTo>
                    <a:pt x="3878" y="4436"/>
                  </a:lnTo>
                  <a:lnTo>
                    <a:pt x="3888" y="4465"/>
                  </a:lnTo>
                  <a:lnTo>
                    <a:pt x="3898" y="4490"/>
                  </a:lnTo>
                  <a:lnTo>
                    <a:pt x="3907" y="4517"/>
                  </a:lnTo>
                  <a:lnTo>
                    <a:pt x="3913" y="4541"/>
                  </a:lnTo>
                  <a:lnTo>
                    <a:pt x="3919" y="4566"/>
                  </a:lnTo>
                  <a:lnTo>
                    <a:pt x="3925" y="4589"/>
                  </a:lnTo>
                  <a:lnTo>
                    <a:pt x="3930" y="4611"/>
                  </a:lnTo>
                  <a:lnTo>
                    <a:pt x="3933" y="4632"/>
                  </a:lnTo>
                  <a:lnTo>
                    <a:pt x="3936" y="4652"/>
                  </a:lnTo>
                  <a:lnTo>
                    <a:pt x="3939" y="4671"/>
                  </a:lnTo>
                  <a:lnTo>
                    <a:pt x="3941" y="4700"/>
                  </a:lnTo>
                  <a:lnTo>
                    <a:pt x="3942" y="4725"/>
                  </a:lnTo>
                  <a:lnTo>
                    <a:pt x="3943" y="4750"/>
                  </a:lnTo>
                  <a:lnTo>
                    <a:pt x="3943" y="4775"/>
                  </a:lnTo>
                  <a:lnTo>
                    <a:pt x="3942" y="4798"/>
                  </a:lnTo>
                  <a:lnTo>
                    <a:pt x="3941" y="4821"/>
                  </a:lnTo>
                  <a:lnTo>
                    <a:pt x="3941" y="4842"/>
                  </a:lnTo>
                  <a:lnTo>
                    <a:pt x="3938" y="4862"/>
                  </a:lnTo>
                  <a:lnTo>
                    <a:pt x="3934" y="4882"/>
                  </a:lnTo>
                  <a:lnTo>
                    <a:pt x="3931" y="4900"/>
                  </a:lnTo>
                  <a:lnTo>
                    <a:pt x="3927" y="4919"/>
                  </a:lnTo>
                  <a:lnTo>
                    <a:pt x="3922" y="4935"/>
                  </a:lnTo>
                  <a:lnTo>
                    <a:pt x="3917" y="4952"/>
                  </a:lnTo>
                  <a:lnTo>
                    <a:pt x="3910" y="4967"/>
                  </a:lnTo>
                  <a:lnTo>
                    <a:pt x="3905" y="4982"/>
                  </a:lnTo>
                  <a:lnTo>
                    <a:pt x="3897" y="4996"/>
                  </a:lnTo>
                  <a:lnTo>
                    <a:pt x="3889" y="5008"/>
                  </a:lnTo>
                  <a:lnTo>
                    <a:pt x="3882" y="5020"/>
                  </a:lnTo>
                  <a:lnTo>
                    <a:pt x="3874" y="5033"/>
                  </a:lnTo>
                  <a:lnTo>
                    <a:pt x="3864" y="5044"/>
                  </a:lnTo>
                  <a:lnTo>
                    <a:pt x="3855" y="5054"/>
                  </a:lnTo>
                  <a:lnTo>
                    <a:pt x="3845" y="5064"/>
                  </a:lnTo>
                  <a:lnTo>
                    <a:pt x="3835" y="5073"/>
                  </a:lnTo>
                  <a:lnTo>
                    <a:pt x="3824" y="5081"/>
                  </a:lnTo>
                  <a:lnTo>
                    <a:pt x="3813" y="5089"/>
                  </a:lnTo>
                  <a:lnTo>
                    <a:pt x="3802" y="5097"/>
                  </a:lnTo>
                  <a:lnTo>
                    <a:pt x="3790" y="5102"/>
                  </a:lnTo>
                  <a:lnTo>
                    <a:pt x="3777" y="5108"/>
                  </a:lnTo>
                  <a:lnTo>
                    <a:pt x="3764" y="5114"/>
                  </a:lnTo>
                  <a:lnTo>
                    <a:pt x="3752" y="5119"/>
                  </a:lnTo>
                  <a:lnTo>
                    <a:pt x="3739" y="5123"/>
                  </a:lnTo>
                  <a:lnTo>
                    <a:pt x="3725" y="5129"/>
                  </a:lnTo>
                  <a:lnTo>
                    <a:pt x="3705" y="5132"/>
                  </a:lnTo>
                  <a:lnTo>
                    <a:pt x="3687" y="5135"/>
                  </a:lnTo>
                  <a:lnTo>
                    <a:pt x="3668" y="5138"/>
                  </a:lnTo>
                  <a:lnTo>
                    <a:pt x="3650" y="5138"/>
                  </a:lnTo>
                  <a:lnTo>
                    <a:pt x="3631" y="5138"/>
                  </a:lnTo>
                  <a:lnTo>
                    <a:pt x="3615" y="5137"/>
                  </a:lnTo>
                  <a:lnTo>
                    <a:pt x="3598" y="5134"/>
                  </a:lnTo>
                  <a:lnTo>
                    <a:pt x="3582" y="5131"/>
                  </a:lnTo>
                  <a:lnTo>
                    <a:pt x="3565" y="5128"/>
                  </a:lnTo>
                  <a:lnTo>
                    <a:pt x="3551" y="5122"/>
                  </a:lnTo>
                  <a:lnTo>
                    <a:pt x="3535" y="5118"/>
                  </a:lnTo>
                  <a:lnTo>
                    <a:pt x="3521" y="5110"/>
                  </a:lnTo>
                  <a:lnTo>
                    <a:pt x="3506" y="5102"/>
                  </a:lnTo>
                  <a:lnTo>
                    <a:pt x="3492" y="5094"/>
                  </a:lnTo>
                  <a:lnTo>
                    <a:pt x="3478" y="5086"/>
                  </a:lnTo>
                  <a:lnTo>
                    <a:pt x="3465" y="5075"/>
                  </a:lnTo>
                  <a:lnTo>
                    <a:pt x="3452" y="5064"/>
                  </a:lnTo>
                  <a:lnTo>
                    <a:pt x="3439" y="5052"/>
                  </a:lnTo>
                  <a:lnTo>
                    <a:pt x="3427" y="5040"/>
                  </a:lnTo>
                  <a:lnTo>
                    <a:pt x="3414" y="5027"/>
                  </a:lnTo>
                  <a:lnTo>
                    <a:pt x="3403" y="5013"/>
                  </a:lnTo>
                  <a:lnTo>
                    <a:pt x="3391" y="4997"/>
                  </a:lnTo>
                  <a:lnTo>
                    <a:pt x="3380" y="4983"/>
                  </a:lnTo>
                  <a:lnTo>
                    <a:pt x="3370" y="4966"/>
                  </a:lnTo>
                  <a:lnTo>
                    <a:pt x="3359" y="4951"/>
                  </a:lnTo>
                  <a:lnTo>
                    <a:pt x="3349" y="4933"/>
                  </a:lnTo>
                  <a:lnTo>
                    <a:pt x="3339" y="4915"/>
                  </a:lnTo>
                  <a:lnTo>
                    <a:pt x="3329" y="4898"/>
                  </a:lnTo>
                  <a:lnTo>
                    <a:pt x="3312" y="4858"/>
                  </a:lnTo>
                  <a:lnTo>
                    <a:pt x="3293" y="4818"/>
                  </a:lnTo>
                  <a:lnTo>
                    <a:pt x="3278" y="4767"/>
                  </a:lnTo>
                  <a:lnTo>
                    <a:pt x="3263" y="4719"/>
                  </a:lnTo>
                  <a:lnTo>
                    <a:pt x="3254" y="4695"/>
                  </a:lnTo>
                  <a:lnTo>
                    <a:pt x="3244" y="4672"/>
                  </a:lnTo>
                  <a:lnTo>
                    <a:pt x="3234" y="4649"/>
                  </a:lnTo>
                  <a:lnTo>
                    <a:pt x="3223" y="4627"/>
                  </a:lnTo>
                  <a:lnTo>
                    <a:pt x="3211" y="4604"/>
                  </a:lnTo>
                  <a:lnTo>
                    <a:pt x="3196" y="4583"/>
                  </a:lnTo>
                  <a:lnTo>
                    <a:pt x="3182" y="4563"/>
                  </a:lnTo>
                  <a:lnTo>
                    <a:pt x="3168" y="4544"/>
                  </a:lnTo>
                  <a:lnTo>
                    <a:pt x="3150" y="4525"/>
                  </a:lnTo>
                  <a:lnTo>
                    <a:pt x="3132" y="4507"/>
                  </a:lnTo>
                  <a:lnTo>
                    <a:pt x="3112" y="4489"/>
                  </a:lnTo>
                  <a:lnTo>
                    <a:pt x="3090" y="4475"/>
                  </a:lnTo>
                  <a:lnTo>
                    <a:pt x="3070" y="4464"/>
                  </a:lnTo>
                  <a:lnTo>
                    <a:pt x="3049" y="4455"/>
                  </a:lnTo>
                  <a:lnTo>
                    <a:pt x="3029" y="4447"/>
                  </a:lnTo>
                  <a:lnTo>
                    <a:pt x="3010" y="4442"/>
                  </a:lnTo>
                  <a:lnTo>
                    <a:pt x="2990" y="4437"/>
                  </a:lnTo>
                  <a:lnTo>
                    <a:pt x="2969" y="4435"/>
                  </a:lnTo>
                  <a:lnTo>
                    <a:pt x="2949" y="4434"/>
                  </a:lnTo>
                  <a:lnTo>
                    <a:pt x="2930" y="4435"/>
                  </a:lnTo>
                  <a:lnTo>
                    <a:pt x="2910" y="4437"/>
                  </a:lnTo>
                  <a:lnTo>
                    <a:pt x="2891" y="4442"/>
                  </a:lnTo>
                  <a:lnTo>
                    <a:pt x="2871" y="4446"/>
                  </a:lnTo>
                  <a:lnTo>
                    <a:pt x="2854" y="4453"/>
                  </a:lnTo>
                  <a:lnTo>
                    <a:pt x="2835" y="4459"/>
                  </a:lnTo>
                  <a:lnTo>
                    <a:pt x="2816" y="4467"/>
                  </a:lnTo>
                  <a:lnTo>
                    <a:pt x="2798" y="4477"/>
                  </a:lnTo>
                  <a:lnTo>
                    <a:pt x="2780" y="4487"/>
                  </a:lnTo>
                  <a:lnTo>
                    <a:pt x="2764" y="4498"/>
                  </a:lnTo>
                  <a:lnTo>
                    <a:pt x="2747" y="4510"/>
                  </a:lnTo>
                  <a:lnTo>
                    <a:pt x="2730" y="4523"/>
                  </a:lnTo>
                  <a:lnTo>
                    <a:pt x="2714" y="4536"/>
                  </a:lnTo>
                  <a:lnTo>
                    <a:pt x="2697" y="4550"/>
                  </a:lnTo>
                  <a:lnTo>
                    <a:pt x="2682" y="4565"/>
                  </a:lnTo>
                  <a:lnTo>
                    <a:pt x="2668" y="4579"/>
                  </a:lnTo>
                  <a:lnTo>
                    <a:pt x="2652" y="4594"/>
                  </a:lnTo>
                  <a:lnTo>
                    <a:pt x="2624" y="4627"/>
                  </a:lnTo>
                  <a:lnTo>
                    <a:pt x="2598" y="4659"/>
                  </a:lnTo>
                  <a:lnTo>
                    <a:pt x="2574" y="4692"/>
                  </a:lnTo>
                  <a:lnTo>
                    <a:pt x="2551" y="4725"/>
                  </a:lnTo>
                  <a:lnTo>
                    <a:pt x="2581" y="4733"/>
                  </a:lnTo>
                  <a:lnTo>
                    <a:pt x="2611" y="4739"/>
                  </a:lnTo>
                  <a:lnTo>
                    <a:pt x="2642" y="4746"/>
                  </a:lnTo>
                  <a:lnTo>
                    <a:pt x="2670" y="4754"/>
                  </a:lnTo>
                  <a:lnTo>
                    <a:pt x="2681" y="4734"/>
                  </a:lnTo>
                  <a:lnTo>
                    <a:pt x="2692" y="4716"/>
                  </a:lnTo>
                  <a:lnTo>
                    <a:pt x="2704" y="4698"/>
                  </a:lnTo>
                  <a:lnTo>
                    <a:pt x="2717" y="4680"/>
                  </a:lnTo>
                  <a:lnTo>
                    <a:pt x="2732" y="4662"/>
                  </a:lnTo>
                  <a:lnTo>
                    <a:pt x="2745" y="4645"/>
                  </a:lnTo>
                  <a:lnTo>
                    <a:pt x="2759" y="4629"/>
                  </a:lnTo>
                  <a:lnTo>
                    <a:pt x="2775" y="4613"/>
                  </a:lnTo>
                  <a:lnTo>
                    <a:pt x="2790" y="4600"/>
                  </a:lnTo>
                  <a:lnTo>
                    <a:pt x="2806" y="4587"/>
                  </a:lnTo>
                  <a:lnTo>
                    <a:pt x="2823" y="4573"/>
                  </a:lnTo>
                  <a:lnTo>
                    <a:pt x="2838" y="4562"/>
                  </a:lnTo>
                  <a:lnTo>
                    <a:pt x="2855" y="4552"/>
                  </a:lnTo>
                  <a:lnTo>
                    <a:pt x="2871" y="4545"/>
                  </a:lnTo>
                  <a:lnTo>
                    <a:pt x="2889" y="4537"/>
                  </a:lnTo>
                  <a:lnTo>
                    <a:pt x="2906" y="4531"/>
                  </a:lnTo>
                  <a:lnTo>
                    <a:pt x="2923" y="4528"/>
                  </a:lnTo>
                  <a:lnTo>
                    <a:pt x="2940" y="4525"/>
                  </a:lnTo>
                  <a:lnTo>
                    <a:pt x="2958" y="4525"/>
                  </a:lnTo>
                  <a:lnTo>
                    <a:pt x="2974" y="4527"/>
                  </a:lnTo>
                  <a:lnTo>
                    <a:pt x="2991" y="4531"/>
                  </a:lnTo>
                  <a:lnTo>
                    <a:pt x="3007" y="4537"/>
                  </a:lnTo>
                  <a:lnTo>
                    <a:pt x="3024" y="4545"/>
                  </a:lnTo>
                  <a:lnTo>
                    <a:pt x="3040" y="4556"/>
                  </a:lnTo>
                  <a:lnTo>
                    <a:pt x="3056" y="4568"/>
                  </a:lnTo>
                  <a:lnTo>
                    <a:pt x="3071" y="4583"/>
                  </a:lnTo>
                  <a:lnTo>
                    <a:pt x="3087" y="4601"/>
                  </a:lnTo>
                  <a:lnTo>
                    <a:pt x="3101" y="4622"/>
                  </a:lnTo>
                  <a:lnTo>
                    <a:pt x="3116" y="4645"/>
                  </a:lnTo>
                  <a:lnTo>
                    <a:pt x="3130" y="4672"/>
                  </a:lnTo>
                  <a:lnTo>
                    <a:pt x="3143" y="4702"/>
                  </a:lnTo>
                  <a:lnTo>
                    <a:pt x="3156" y="4734"/>
                  </a:lnTo>
                  <a:lnTo>
                    <a:pt x="3139" y="4712"/>
                  </a:lnTo>
                  <a:lnTo>
                    <a:pt x="3123" y="4691"/>
                  </a:lnTo>
                  <a:lnTo>
                    <a:pt x="3106" y="4671"/>
                  </a:lnTo>
                  <a:lnTo>
                    <a:pt x="3088" y="4653"/>
                  </a:lnTo>
                  <a:lnTo>
                    <a:pt x="3068" y="4635"/>
                  </a:lnTo>
                  <a:lnTo>
                    <a:pt x="3049" y="4621"/>
                  </a:lnTo>
                  <a:lnTo>
                    <a:pt x="3040" y="4614"/>
                  </a:lnTo>
                  <a:lnTo>
                    <a:pt x="3031" y="4609"/>
                  </a:lnTo>
                  <a:lnTo>
                    <a:pt x="3021" y="4603"/>
                  </a:lnTo>
                  <a:lnTo>
                    <a:pt x="3011" y="4599"/>
                  </a:lnTo>
                  <a:lnTo>
                    <a:pt x="3001" y="4594"/>
                  </a:lnTo>
                  <a:lnTo>
                    <a:pt x="2990" y="4591"/>
                  </a:lnTo>
                  <a:lnTo>
                    <a:pt x="2980" y="4589"/>
                  </a:lnTo>
                  <a:lnTo>
                    <a:pt x="2969" y="4588"/>
                  </a:lnTo>
                  <a:lnTo>
                    <a:pt x="2958" y="4587"/>
                  </a:lnTo>
                  <a:lnTo>
                    <a:pt x="2946" y="4587"/>
                  </a:lnTo>
                  <a:lnTo>
                    <a:pt x="2936" y="4588"/>
                  </a:lnTo>
                  <a:lnTo>
                    <a:pt x="2925" y="4589"/>
                  </a:lnTo>
                  <a:lnTo>
                    <a:pt x="2914" y="4592"/>
                  </a:lnTo>
                  <a:lnTo>
                    <a:pt x="2903" y="4597"/>
                  </a:lnTo>
                  <a:lnTo>
                    <a:pt x="2892" y="4601"/>
                  </a:lnTo>
                  <a:lnTo>
                    <a:pt x="2881" y="4609"/>
                  </a:lnTo>
                  <a:lnTo>
                    <a:pt x="2870" y="4615"/>
                  </a:lnTo>
                  <a:lnTo>
                    <a:pt x="2859" y="4623"/>
                  </a:lnTo>
                  <a:lnTo>
                    <a:pt x="2848" y="4633"/>
                  </a:lnTo>
                  <a:lnTo>
                    <a:pt x="2837" y="4644"/>
                  </a:lnTo>
                  <a:lnTo>
                    <a:pt x="2821" y="4662"/>
                  </a:lnTo>
                  <a:lnTo>
                    <a:pt x="2806" y="4680"/>
                  </a:lnTo>
                  <a:lnTo>
                    <a:pt x="2792" y="4700"/>
                  </a:lnTo>
                  <a:lnTo>
                    <a:pt x="2777" y="4718"/>
                  </a:lnTo>
                  <a:lnTo>
                    <a:pt x="2764" y="4738"/>
                  </a:lnTo>
                  <a:lnTo>
                    <a:pt x="2751" y="4758"/>
                  </a:lnTo>
                  <a:lnTo>
                    <a:pt x="2738" y="4779"/>
                  </a:lnTo>
                  <a:lnTo>
                    <a:pt x="2725" y="4799"/>
                  </a:lnTo>
                  <a:lnTo>
                    <a:pt x="2703" y="4843"/>
                  </a:lnTo>
                  <a:lnTo>
                    <a:pt x="2680" y="4886"/>
                  </a:lnTo>
                  <a:lnTo>
                    <a:pt x="2657" y="4930"/>
                  </a:lnTo>
                  <a:lnTo>
                    <a:pt x="2632" y="4972"/>
                  </a:lnTo>
                  <a:lnTo>
                    <a:pt x="2654" y="4973"/>
                  </a:lnTo>
                  <a:lnTo>
                    <a:pt x="2675" y="4974"/>
                  </a:lnTo>
                  <a:lnTo>
                    <a:pt x="2697" y="4975"/>
                  </a:lnTo>
                  <a:lnTo>
                    <a:pt x="2719" y="4975"/>
                  </a:lnTo>
                  <a:lnTo>
                    <a:pt x="2725" y="4956"/>
                  </a:lnTo>
                  <a:lnTo>
                    <a:pt x="2733" y="4938"/>
                  </a:lnTo>
                  <a:lnTo>
                    <a:pt x="2740" y="4921"/>
                  </a:lnTo>
                  <a:lnTo>
                    <a:pt x="2747" y="4905"/>
                  </a:lnTo>
                  <a:lnTo>
                    <a:pt x="2756" y="4889"/>
                  </a:lnTo>
                  <a:lnTo>
                    <a:pt x="2765" y="4873"/>
                  </a:lnTo>
                  <a:lnTo>
                    <a:pt x="2774" y="4859"/>
                  </a:lnTo>
                  <a:lnTo>
                    <a:pt x="2784" y="4843"/>
                  </a:lnTo>
                  <a:lnTo>
                    <a:pt x="2794" y="4831"/>
                  </a:lnTo>
                  <a:lnTo>
                    <a:pt x="2805" y="4818"/>
                  </a:lnTo>
                  <a:lnTo>
                    <a:pt x="2816" y="4805"/>
                  </a:lnTo>
                  <a:lnTo>
                    <a:pt x="2829" y="4794"/>
                  </a:lnTo>
                  <a:lnTo>
                    <a:pt x="2842" y="4781"/>
                  </a:lnTo>
                  <a:lnTo>
                    <a:pt x="2856" y="4770"/>
                  </a:lnTo>
                  <a:lnTo>
                    <a:pt x="2870" y="4760"/>
                  </a:lnTo>
                  <a:lnTo>
                    <a:pt x="2887" y="4750"/>
                  </a:lnTo>
                  <a:lnTo>
                    <a:pt x="2896" y="4745"/>
                  </a:lnTo>
                  <a:lnTo>
                    <a:pt x="2906" y="4740"/>
                  </a:lnTo>
                  <a:lnTo>
                    <a:pt x="2917" y="4736"/>
                  </a:lnTo>
                  <a:lnTo>
                    <a:pt x="2928" y="4733"/>
                  </a:lnTo>
                  <a:lnTo>
                    <a:pt x="2940" y="4731"/>
                  </a:lnTo>
                  <a:lnTo>
                    <a:pt x="2953" y="4729"/>
                  </a:lnTo>
                  <a:lnTo>
                    <a:pt x="2966" y="4728"/>
                  </a:lnTo>
                  <a:lnTo>
                    <a:pt x="2980" y="4728"/>
                  </a:lnTo>
                  <a:lnTo>
                    <a:pt x="2993" y="4729"/>
                  </a:lnTo>
                  <a:lnTo>
                    <a:pt x="3007" y="4733"/>
                  </a:lnTo>
                  <a:lnTo>
                    <a:pt x="3023" y="4735"/>
                  </a:lnTo>
                  <a:lnTo>
                    <a:pt x="3037" y="4740"/>
                  </a:lnTo>
                  <a:lnTo>
                    <a:pt x="3053" y="4746"/>
                  </a:lnTo>
                  <a:lnTo>
                    <a:pt x="3068" y="4754"/>
                  </a:lnTo>
                  <a:lnTo>
                    <a:pt x="3085" y="4763"/>
                  </a:lnTo>
                  <a:lnTo>
                    <a:pt x="3101" y="4773"/>
                  </a:lnTo>
                  <a:lnTo>
                    <a:pt x="3112" y="4781"/>
                  </a:lnTo>
                  <a:lnTo>
                    <a:pt x="3123" y="4792"/>
                  </a:lnTo>
                  <a:lnTo>
                    <a:pt x="3136" y="4807"/>
                  </a:lnTo>
                  <a:lnTo>
                    <a:pt x="3149" y="4823"/>
                  </a:lnTo>
                  <a:lnTo>
                    <a:pt x="3163" y="4842"/>
                  </a:lnTo>
                  <a:lnTo>
                    <a:pt x="3178" y="4862"/>
                  </a:lnTo>
                  <a:lnTo>
                    <a:pt x="3191" y="4884"/>
                  </a:lnTo>
                  <a:lnTo>
                    <a:pt x="3205" y="4908"/>
                  </a:lnTo>
                  <a:lnTo>
                    <a:pt x="3220" y="4932"/>
                  </a:lnTo>
                  <a:lnTo>
                    <a:pt x="3234" y="4957"/>
                  </a:lnTo>
                  <a:lnTo>
                    <a:pt x="3249" y="4984"/>
                  </a:lnTo>
                  <a:lnTo>
                    <a:pt x="3262" y="5009"/>
                  </a:lnTo>
                  <a:lnTo>
                    <a:pt x="3275" y="5037"/>
                  </a:lnTo>
                  <a:lnTo>
                    <a:pt x="3288" y="5064"/>
                  </a:lnTo>
                  <a:lnTo>
                    <a:pt x="3299" y="5090"/>
                  </a:lnTo>
                  <a:lnTo>
                    <a:pt x="3310" y="5117"/>
                  </a:lnTo>
                  <a:lnTo>
                    <a:pt x="3287" y="5085"/>
                  </a:lnTo>
                  <a:lnTo>
                    <a:pt x="3264" y="5050"/>
                  </a:lnTo>
                  <a:lnTo>
                    <a:pt x="3239" y="5015"/>
                  </a:lnTo>
                  <a:lnTo>
                    <a:pt x="3212" y="4978"/>
                  </a:lnTo>
                  <a:lnTo>
                    <a:pt x="3185" y="4943"/>
                  </a:lnTo>
                  <a:lnTo>
                    <a:pt x="3157" y="4910"/>
                  </a:lnTo>
                  <a:lnTo>
                    <a:pt x="3142" y="4895"/>
                  </a:lnTo>
                  <a:lnTo>
                    <a:pt x="3127" y="4880"/>
                  </a:lnTo>
                  <a:lnTo>
                    <a:pt x="3112" y="4865"/>
                  </a:lnTo>
                  <a:lnTo>
                    <a:pt x="3097" y="4853"/>
                  </a:lnTo>
                  <a:lnTo>
                    <a:pt x="3081" y="4842"/>
                  </a:lnTo>
                  <a:lnTo>
                    <a:pt x="3066" y="4832"/>
                  </a:lnTo>
                  <a:lnTo>
                    <a:pt x="3049" y="4822"/>
                  </a:lnTo>
                  <a:lnTo>
                    <a:pt x="3034" y="4816"/>
                  </a:lnTo>
                  <a:lnTo>
                    <a:pt x="3016" y="4810"/>
                  </a:lnTo>
                  <a:lnTo>
                    <a:pt x="3001" y="4806"/>
                  </a:lnTo>
                  <a:lnTo>
                    <a:pt x="2983" y="4804"/>
                  </a:lnTo>
                  <a:lnTo>
                    <a:pt x="2966" y="4804"/>
                  </a:lnTo>
                  <a:lnTo>
                    <a:pt x="2949" y="4807"/>
                  </a:lnTo>
                  <a:lnTo>
                    <a:pt x="2931" y="4810"/>
                  </a:lnTo>
                  <a:lnTo>
                    <a:pt x="2913" y="4819"/>
                  </a:lnTo>
                  <a:lnTo>
                    <a:pt x="2896" y="4828"/>
                  </a:lnTo>
                  <a:lnTo>
                    <a:pt x="2878" y="4840"/>
                  </a:lnTo>
                  <a:lnTo>
                    <a:pt x="2858" y="4856"/>
                  </a:lnTo>
                  <a:lnTo>
                    <a:pt x="2840" y="4874"/>
                  </a:lnTo>
                  <a:lnTo>
                    <a:pt x="2821" y="4895"/>
                  </a:lnTo>
                  <a:lnTo>
                    <a:pt x="2809" y="4911"/>
                  </a:lnTo>
                  <a:lnTo>
                    <a:pt x="2797" y="4930"/>
                  </a:lnTo>
                  <a:lnTo>
                    <a:pt x="2787" y="4947"/>
                  </a:lnTo>
                  <a:lnTo>
                    <a:pt x="2777" y="4965"/>
                  </a:lnTo>
                  <a:lnTo>
                    <a:pt x="2769" y="4985"/>
                  </a:lnTo>
                  <a:lnTo>
                    <a:pt x="2762" y="5005"/>
                  </a:lnTo>
                  <a:lnTo>
                    <a:pt x="2755" y="5025"/>
                  </a:lnTo>
                  <a:lnTo>
                    <a:pt x="2748" y="5045"/>
                  </a:lnTo>
                  <a:lnTo>
                    <a:pt x="2737" y="5086"/>
                  </a:lnTo>
                  <a:lnTo>
                    <a:pt x="2727" y="5129"/>
                  </a:lnTo>
                  <a:lnTo>
                    <a:pt x="2719" y="5171"/>
                  </a:lnTo>
                  <a:lnTo>
                    <a:pt x="2710" y="5213"/>
                  </a:lnTo>
                  <a:lnTo>
                    <a:pt x="2732" y="5198"/>
                  </a:lnTo>
                  <a:lnTo>
                    <a:pt x="2753" y="5187"/>
                  </a:lnTo>
                  <a:lnTo>
                    <a:pt x="2773" y="5177"/>
                  </a:lnTo>
                  <a:lnTo>
                    <a:pt x="2792" y="5170"/>
                  </a:lnTo>
                  <a:lnTo>
                    <a:pt x="2810" y="5163"/>
                  </a:lnTo>
                  <a:lnTo>
                    <a:pt x="2827" y="5159"/>
                  </a:lnTo>
                  <a:lnTo>
                    <a:pt x="2844" y="5155"/>
                  </a:lnTo>
                  <a:lnTo>
                    <a:pt x="2858" y="5153"/>
                  </a:lnTo>
                  <a:lnTo>
                    <a:pt x="2873" y="5153"/>
                  </a:lnTo>
                  <a:lnTo>
                    <a:pt x="2888" y="5153"/>
                  </a:lnTo>
                  <a:lnTo>
                    <a:pt x="2901" y="5156"/>
                  </a:lnTo>
                  <a:lnTo>
                    <a:pt x="2913" y="5160"/>
                  </a:lnTo>
                  <a:lnTo>
                    <a:pt x="2924" y="5163"/>
                  </a:lnTo>
                  <a:lnTo>
                    <a:pt x="2935" y="5170"/>
                  </a:lnTo>
                  <a:lnTo>
                    <a:pt x="2946" y="5175"/>
                  </a:lnTo>
                  <a:lnTo>
                    <a:pt x="2958" y="5183"/>
                  </a:lnTo>
                  <a:lnTo>
                    <a:pt x="2969" y="5191"/>
                  </a:lnTo>
                  <a:lnTo>
                    <a:pt x="2977" y="5200"/>
                  </a:lnTo>
                  <a:lnTo>
                    <a:pt x="2987" y="5208"/>
                  </a:lnTo>
                  <a:lnTo>
                    <a:pt x="2996" y="5220"/>
                  </a:lnTo>
                  <a:lnTo>
                    <a:pt x="3014" y="5241"/>
                  </a:lnTo>
                  <a:lnTo>
                    <a:pt x="3034" y="5265"/>
                  </a:lnTo>
                  <a:lnTo>
                    <a:pt x="3052" y="5289"/>
                  </a:lnTo>
                  <a:lnTo>
                    <a:pt x="3070" y="5316"/>
                  </a:lnTo>
                  <a:lnTo>
                    <a:pt x="3090" y="5340"/>
                  </a:lnTo>
                  <a:lnTo>
                    <a:pt x="3112" y="5366"/>
                  </a:lnTo>
                  <a:lnTo>
                    <a:pt x="3127" y="5380"/>
                  </a:lnTo>
                  <a:lnTo>
                    <a:pt x="3142" y="5395"/>
                  </a:lnTo>
                  <a:lnTo>
                    <a:pt x="3158" y="5409"/>
                  </a:lnTo>
                  <a:lnTo>
                    <a:pt x="3175" y="5423"/>
                  </a:lnTo>
                  <a:lnTo>
                    <a:pt x="3193" y="5437"/>
                  </a:lnTo>
                  <a:lnTo>
                    <a:pt x="3212" y="5451"/>
                  </a:lnTo>
                  <a:lnTo>
                    <a:pt x="3233" y="5465"/>
                  </a:lnTo>
                  <a:lnTo>
                    <a:pt x="3253" y="5478"/>
                  </a:lnTo>
                  <a:lnTo>
                    <a:pt x="3274" y="5491"/>
                  </a:lnTo>
                  <a:lnTo>
                    <a:pt x="3296" y="5503"/>
                  </a:lnTo>
                  <a:lnTo>
                    <a:pt x="3318" y="5515"/>
                  </a:lnTo>
                  <a:lnTo>
                    <a:pt x="3340" y="5526"/>
                  </a:lnTo>
                  <a:lnTo>
                    <a:pt x="3362" y="5536"/>
                  </a:lnTo>
                  <a:lnTo>
                    <a:pt x="3386" y="5545"/>
                  </a:lnTo>
                  <a:lnTo>
                    <a:pt x="3408" y="5554"/>
                  </a:lnTo>
                  <a:lnTo>
                    <a:pt x="3431" y="5561"/>
                  </a:lnTo>
                  <a:lnTo>
                    <a:pt x="3454" y="5568"/>
                  </a:lnTo>
                  <a:lnTo>
                    <a:pt x="3476" y="5574"/>
                  </a:lnTo>
                  <a:lnTo>
                    <a:pt x="3499" y="5578"/>
                  </a:lnTo>
                  <a:lnTo>
                    <a:pt x="3521" y="5581"/>
                  </a:lnTo>
                  <a:lnTo>
                    <a:pt x="3543" y="5583"/>
                  </a:lnTo>
                  <a:lnTo>
                    <a:pt x="3564" y="5583"/>
                  </a:lnTo>
                  <a:lnTo>
                    <a:pt x="3585" y="5583"/>
                  </a:lnTo>
                  <a:lnTo>
                    <a:pt x="3605" y="5582"/>
                  </a:lnTo>
                  <a:lnTo>
                    <a:pt x="3624" y="5579"/>
                  </a:lnTo>
                  <a:lnTo>
                    <a:pt x="3642" y="5574"/>
                  </a:lnTo>
                  <a:lnTo>
                    <a:pt x="3660" y="5567"/>
                  </a:lnTo>
                  <a:lnTo>
                    <a:pt x="3677" y="5559"/>
                  </a:lnTo>
                  <a:lnTo>
                    <a:pt x="3693" y="5549"/>
                  </a:lnTo>
                  <a:lnTo>
                    <a:pt x="3708" y="5537"/>
                  </a:lnTo>
                  <a:lnTo>
                    <a:pt x="3720" y="5524"/>
                  </a:lnTo>
                  <a:lnTo>
                    <a:pt x="3732" y="5507"/>
                  </a:lnTo>
                  <a:lnTo>
                    <a:pt x="3743" y="5494"/>
                  </a:lnTo>
                  <a:lnTo>
                    <a:pt x="3753" y="5481"/>
                  </a:lnTo>
                  <a:lnTo>
                    <a:pt x="3765" y="5467"/>
                  </a:lnTo>
                  <a:lnTo>
                    <a:pt x="3777" y="5456"/>
                  </a:lnTo>
                  <a:lnTo>
                    <a:pt x="3790" y="5445"/>
                  </a:lnTo>
                  <a:lnTo>
                    <a:pt x="3802" y="5435"/>
                  </a:lnTo>
                  <a:lnTo>
                    <a:pt x="3815" y="5426"/>
                  </a:lnTo>
                  <a:lnTo>
                    <a:pt x="3829" y="5418"/>
                  </a:lnTo>
                  <a:lnTo>
                    <a:pt x="3842" y="5410"/>
                  </a:lnTo>
                  <a:lnTo>
                    <a:pt x="3856" y="5403"/>
                  </a:lnTo>
                  <a:lnTo>
                    <a:pt x="3870" y="5397"/>
                  </a:lnTo>
                  <a:lnTo>
                    <a:pt x="3885" y="5392"/>
                  </a:lnTo>
                  <a:lnTo>
                    <a:pt x="3899" y="5388"/>
                  </a:lnTo>
                  <a:lnTo>
                    <a:pt x="3913" y="5384"/>
                  </a:lnTo>
                  <a:lnTo>
                    <a:pt x="3929" y="5383"/>
                  </a:lnTo>
                  <a:lnTo>
                    <a:pt x="3942" y="5382"/>
                  </a:lnTo>
                  <a:lnTo>
                    <a:pt x="3960" y="5382"/>
                  </a:lnTo>
                  <a:lnTo>
                    <a:pt x="3978" y="5383"/>
                  </a:lnTo>
                  <a:lnTo>
                    <a:pt x="3996" y="5385"/>
                  </a:lnTo>
                  <a:lnTo>
                    <a:pt x="4013" y="5391"/>
                  </a:lnTo>
                  <a:lnTo>
                    <a:pt x="4030" y="5397"/>
                  </a:lnTo>
                  <a:lnTo>
                    <a:pt x="4047" y="5404"/>
                  </a:lnTo>
                  <a:lnTo>
                    <a:pt x="4063" y="5413"/>
                  </a:lnTo>
                  <a:lnTo>
                    <a:pt x="4077" y="5423"/>
                  </a:lnTo>
                  <a:lnTo>
                    <a:pt x="4084" y="5429"/>
                  </a:lnTo>
                  <a:lnTo>
                    <a:pt x="4089" y="5435"/>
                  </a:lnTo>
                  <a:lnTo>
                    <a:pt x="4096" y="5441"/>
                  </a:lnTo>
                  <a:lnTo>
                    <a:pt x="4102" y="5449"/>
                  </a:lnTo>
                  <a:lnTo>
                    <a:pt x="4106" y="5454"/>
                  </a:lnTo>
                  <a:lnTo>
                    <a:pt x="4110" y="5462"/>
                  </a:lnTo>
                  <a:lnTo>
                    <a:pt x="4115" y="5470"/>
                  </a:lnTo>
                  <a:lnTo>
                    <a:pt x="4118" y="5477"/>
                  </a:lnTo>
                  <a:lnTo>
                    <a:pt x="4119" y="5485"/>
                  </a:lnTo>
                  <a:lnTo>
                    <a:pt x="4121" y="5494"/>
                  </a:lnTo>
                  <a:lnTo>
                    <a:pt x="4123" y="5503"/>
                  </a:lnTo>
                  <a:lnTo>
                    <a:pt x="4124" y="5510"/>
                  </a:lnTo>
                  <a:lnTo>
                    <a:pt x="4124" y="5520"/>
                  </a:lnTo>
                  <a:lnTo>
                    <a:pt x="4123" y="5529"/>
                  </a:lnTo>
                  <a:lnTo>
                    <a:pt x="4120" y="5539"/>
                  </a:lnTo>
                  <a:lnTo>
                    <a:pt x="4118" y="5550"/>
                  </a:lnTo>
                  <a:lnTo>
                    <a:pt x="4130" y="5548"/>
                  </a:lnTo>
                  <a:lnTo>
                    <a:pt x="4143" y="5546"/>
                  </a:lnTo>
                  <a:lnTo>
                    <a:pt x="4155" y="5544"/>
                  </a:lnTo>
                  <a:lnTo>
                    <a:pt x="4167" y="5540"/>
                  </a:lnTo>
                  <a:lnTo>
                    <a:pt x="4179" y="5537"/>
                  </a:lnTo>
                  <a:lnTo>
                    <a:pt x="4190" y="5533"/>
                  </a:lnTo>
                  <a:lnTo>
                    <a:pt x="4201" y="5528"/>
                  </a:lnTo>
                  <a:lnTo>
                    <a:pt x="4213" y="5522"/>
                  </a:lnTo>
                  <a:lnTo>
                    <a:pt x="4223" y="5516"/>
                  </a:lnTo>
                  <a:lnTo>
                    <a:pt x="4234" y="5509"/>
                  </a:lnTo>
                  <a:lnTo>
                    <a:pt x="4245" y="5502"/>
                  </a:lnTo>
                  <a:lnTo>
                    <a:pt x="4255" y="5494"/>
                  </a:lnTo>
                  <a:lnTo>
                    <a:pt x="4265" y="5484"/>
                  </a:lnTo>
                  <a:lnTo>
                    <a:pt x="4275" y="5474"/>
                  </a:lnTo>
                  <a:lnTo>
                    <a:pt x="4284" y="5464"/>
                  </a:lnTo>
                  <a:lnTo>
                    <a:pt x="4294" y="5453"/>
                  </a:lnTo>
                  <a:lnTo>
                    <a:pt x="4303" y="5441"/>
                  </a:lnTo>
                  <a:lnTo>
                    <a:pt x="4312" y="5429"/>
                  </a:lnTo>
                  <a:lnTo>
                    <a:pt x="4320" y="5415"/>
                  </a:lnTo>
                  <a:lnTo>
                    <a:pt x="4328" y="5400"/>
                  </a:lnTo>
                  <a:lnTo>
                    <a:pt x="4337" y="5384"/>
                  </a:lnTo>
                  <a:lnTo>
                    <a:pt x="4344" y="5368"/>
                  </a:lnTo>
                  <a:lnTo>
                    <a:pt x="4352" y="5351"/>
                  </a:lnTo>
                  <a:lnTo>
                    <a:pt x="4359" y="5332"/>
                  </a:lnTo>
                  <a:lnTo>
                    <a:pt x="4365" y="5314"/>
                  </a:lnTo>
                  <a:lnTo>
                    <a:pt x="4373" y="5294"/>
                  </a:lnTo>
                  <a:lnTo>
                    <a:pt x="4378" y="5273"/>
                  </a:lnTo>
                  <a:lnTo>
                    <a:pt x="4384" y="5250"/>
                  </a:lnTo>
                  <a:lnTo>
                    <a:pt x="4389" y="5227"/>
                  </a:lnTo>
                  <a:lnTo>
                    <a:pt x="4395" y="5203"/>
                  </a:lnTo>
                  <a:lnTo>
                    <a:pt x="4399" y="5177"/>
                  </a:lnTo>
                  <a:lnTo>
                    <a:pt x="4404" y="5152"/>
                  </a:lnTo>
                  <a:lnTo>
                    <a:pt x="4406" y="5101"/>
                  </a:lnTo>
                  <a:lnTo>
                    <a:pt x="4408" y="5050"/>
                  </a:lnTo>
                  <a:lnTo>
                    <a:pt x="4410" y="4999"/>
                  </a:lnTo>
                  <a:lnTo>
                    <a:pt x="4412" y="4950"/>
                  </a:lnTo>
                  <a:lnTo>
                    <a:pt x="4415" y="4899"/>
                  </a:lnTo>
                  <a:lnTo>
                    <a:pt x="4417" y="4848"/>
                  </a:lnTo>
                  <a:lnTo>
                    <a:pt x="4419" y="4798"/>
                  </a:lnTo>
                  <a:lnTo>
                    <a:pt x="4421" y="4746"/>
                  </a:lnTo>
                  <a:lnTo>
                    <a:pt x="4424" y="4696"/>
                  </a:lnTo>
                  <a:lnTo>
                    <a:pt x="4426" y="4645"/>
                  </a:lnTo>
                  <a:lnTo>
                    <a:pt x="4428" y="4596"/>
                  </a:lnTo>
                  <a:lnTo>
                    <a:pt x="4430" y="4545"/>
                  </a:lnTo>
                  <a:lnTo>
                    <a:pt x="4432" y="4494"/>
                  </a:lnTo>
                  <a:lnTo>
                    <a:pt x="4435" y="4444"/>
                  </a:lnTo>
                  <a:lnTo>
                    <a:pt x="4437" y="4392"/>
                  </a:lnTo>
                  <a:lnTo>
                    <a:pt x="4439" y="4342"/>
                  </a:lnTo>
                  <a:lnTo>
                    <a:pt x="4458" y="4336"/>
                  </a:lnTo>
                  <a:lnTo>
                    <a:pt x="4474" y="4330"/>
                  </a:lnTo>
                  <a:lnTo>
                    <a:pt x="4493" y="4323"/>
                  </a:lnTo>
                  <a:lnTo>
                    <a:pt x="4511" y="4315"/>
                  </a:lnTo>
                  <a:lnTo>
                    <a:pt x="4528" y="4307"/>
                  </a:lnTo>
                  <a:lnTo>
                    <a:pt x="4544" y="4298"/>
                  </a:lnTo>
                  <a:lnTo>
                    <a:pt x="4561" y="4288"/>
                  </a:lnTo>
                  <a:lnTo>
                    <a:pt x="4577" y="4276"/>
                  </a:lnTo>
                  <a:lnTo>
                    <a:pt x="4593" y="4264"/>
                  </a:lnTo>
                  <a:lnTo>
                    <a:pt x="4608" y="4250"/>
                  </a:lnTo>
                  <a:lnTo>
                    <a:pt x="4623" y="4235"/>
                  </a:lnTo>
                  <a:lnTo>
                    <a:pt x="4637" y="4219"/>
                  </a:lnTo>
                  <a:lnTo>
                    <a:pt x="4650" y="4202"/>
                  </a:lnTo>
                  <a:lnTo>
                    <a:pt x="4664" y="4184"/>
                  </a:lnTo>
                  <a:lnTo>
                    <a:pt x="4676" y="4163"/>
                  </a:lnTo>
                  <a:lnTo>
                    <a:pt x="4688" y="4142"/>
                  </a:lnTo>
                  <a:lnTo>
                    <a:pt x="4660" y="4145"/>
                  </a:lnTo>
                  <a:lnTo>
                    <a:pt x="4635" y="4146"/>
                  </a:lnTo>
                  <a:lnTo>
                    <a:pt x="4608" y="4149"/>
                  </a:lnTo>
                  <a:lnTo>
                    <a:pt x="4583" y="4149"/>
                  </a:lnTo>
                  <a:lnTo>
                    <a:pt x="4559" y="4149"/>
                  </a:lnTo>
                  <a:lnTo>
                    <a:pt x="4534" y="4149"/>
                  </a:lnTo>
                  <a:lnTo>
                    <a:pt x="4510" y="4146"/>
                  </a:lnTo>
                  <a:lnTo>
                    <a:pt x="4487" y="4144"/>
                  </a:lnTo>
                  <a:lnTo>
                    <a:pt x="4463" y="4141"/>
                  </a:lnTo>
                  <a:lnTo>
                    <a:pt x="4442" y="4136"/>
                  </a:lnTo>
                  <a:lnTo>
                    <a:pt x="4420" y="4131"/>
                  </a:lnTo>
                  <a:lnTo>
                    <a:pt x="4400" y="4124"/>
                  </a:lnTo>
                  <a:lnTo>
                    <a:pt x="4380" y="4116"/>
                  </a:lnTo>
                  <a:lnTo>
                    <a:pt x="4362" y="4108"/>
                  </a:lnTo>
                  <a:lnTo>
                    <a:pt x="4343" y="4098"/>
                  </a:lnTo>
                  <a:lnTo>
                    <a:pt x="4326" y="4087"/>
                  </a:lnTo>
                  <a:lnTo>
                    <a:pt x="4317" y="4080"/>
                  </a:lnTo>
                  <a:lnTo>
                    <a:pt x="4308" y="4073"/>
                  </a:lnTo>
                  <a:lnTo>
                    <a:pt x="4302" y="4067"/>
                  </a:lnTo>
                  <a:lnTo>
                    <a:pt x="4295" y="4059"/>
                  </a:lnTo>
                  <a:lnTo>
                    <a:pt x="4289" y="4052"/>
                  </a:lnTo>
                  <a:lnTo>
                    <a:pt x="4283" y="4045"/>
                  </a:lnTo>
                  <a:lnTo>
                    <a:pt x="4277" y="4037"/>
                  </a:lnTo>
                  <a:lnTo>
                    <a:pt x="4273" y="4029"/>
                  </a:lnTo>
                  <a:lnTo>
                    <a:pt x="4269" y="4021"/>
                  </a:lnTo>
                  <a:lnTo>
                    <a:pt x="4265" y="4014"/>
                  </a:lnTo>
                  <a:lnTo>
                    <a:pt x="4262" y="4006"/>
                  </a:lnTo>
                  <a:lnTo>
                    <a:pt x="4260" y="3998"/>
                  </a:lnTo>
                  <a:lnTo>
                    <a:pt x="4256" y="3980"/>
                  </a:lnTo>
                  <a:lnTo>
                    <a:pt x="4254" y="3965"/>
                  </a:lnTo>
                  <a:lnTo>
                    <a:pt x="4254" y="3948"/>
                  </a:lnTo>
                  <a:lnTo>
                    <a:pt x="4255" y="3933"/>
                  </a:lnTo>
                  <a:lnTo>
                    <a:pt x="4260" y="3916"/>
                  </a:lnTo>
                  <a:lnTo>
                    <a:pt x="4263" y="3902"/>
                  </a:lnTo>
                  <a:lnTo>
                    <a:pt x="4270" y="3886"/>
                  </a:lnTo>
                  <a:lnTo>
                    <a:pt x="4276" y="3872"/>
                  </a:lnTo>
                  <a:lnTo>
                    <a:pt x="4284" y="3859"/>
                  </a:lnTo>
                  <a:lnTo>
                    <a:pt x="4294" y="3848"/>
                  </a:lnTo>
                  <a:lnTo>
                    <a:pt x="4302" y="3838"/>
                  </a:lnTo>
                  <a:lnTo>
                    <a:pt x="4310" y="3829"/>
                  </a:lnTo>
                  <a:lnTo>
                    <a:pt x="4317" y="3821"/>
                  </a:lnTo>
                  <a:lnTo>
                    <a:pt x="4327" y="3813"/>
                  </a:lnTo>
                  <a:lnTo>
                    <a:pt x="4336" y="3805"/>
                  </a:lnTo>
                  <a:lnTo>
                    <a:pt x="4346" y="3798"/>
                  </a:lnTo>
                  <a:lnTo>
                    <a:pt x="4356" y="3792"/>
                  </a:lnTo>
                  <a:lnTo>
                    <a:pt x="4366" y="3786"/>
                  </a:lnTo>
                  <a:lnTo>
                    <a:pt x="4376" y="3780"/>
                  </a:lnTo>
                  <a:lnTo>
                    <a:pt x="4387" y="3775"/>
                  </a:lnTo>
                  <a:lnTo>
                    <a:pt x="4397" y="3770"/>
                  </a:lnTo>
                  <a:lnTo>
                    <a:pt x="4409" y="3767"/>
                  </a:lnTo>
                  <a:lnTo>
                    <a:pt x="4432" y="3759"/>
                  </a:lnTo>
                  <a:lnTo>
                    <a:pt x="4457" y="3754"/>
                  </a:lnTo>
                  <a:lnTo>
                    <a:pt x="4482" y="3750"/>
                  </a:lnTo>
                  <a:lnTo>
                    <a:pt x="4508" y="3748"/>
                  </a:lnTo>
                  <a:lnTo>
                    <a:pt x="4534" y="3748"/>
                  </a:lnTo>
                  <a:lnTo>
                    <a:pt x="4562" y="3749"/>
                  </a:lnTo>
                  <a:lnTo>
                    <a:pt x="4592" y="3753"/>
                  </a:lnTo>
                  <a:lnTo>
                    <a:pt x="4620" y="3757"/>
                  </a:lnTo>
                  <a:lnTo>
                    <a:pt x="4650" y="3762"/>
                  </a:lnTo>
                  <a:lnTo>
                    <a:pt x="4681" y="3770"/>
                  </a:lnTo>
                  <a:lnTo>
                    <a:pt x="4726" y="3781"/>
                  </a:lnTo>
                  <a:lnTo>
                    <a:pt x="4770" y="3791"/>
                  </a:lnTo>
                  <a:lnTo>
                    <a:pt x="4814" y="3802"/>
                  </a:lnTo>
                  <a:lnTo>
                    <a:pt x="4858" y="3812"/>
                  </a:lnTo>
                  <a:lnTo>
                    <a:pt x="4903" y="3821"/>
                  </a:lnTo>
                  <a:lnTo>
                    <a:pt x="4948" y="3830"/>
                  </a:lnTo>
                  <a:lnTo>
                    <a:pt x="4992" y="3839"/>
                  </a:lnTo>
                  <a:lnTo>
                    <a:pt x="5038" y="3848"/>
                  </a:lnTo>
                  <a:lnTo>
                    <a:pt x="5083" y="3854"/>
                  </a:lnTo>
                  <a:lnTo>
                    <a:pt x="5128" y="3861"/>
                  </a:lnTo>
                  <a:lnTo>
                    <a:pt x="5174" y="3868"/>
                  </a:lnTo>
                  <a:lnTo>
                    <a:pt x="5219" y="3872"/>
                  </a:lnTo>
                  <a:lnTo>
                    <a:pt x="5263" y="3878"/>
                  </a:lnTo>
                  <a:lnTo>
                    <a:pt x="5309" y="3881"/>
                  </a:lnTo>
                  <a:lnTo>
                    <a:pt x="5354" y="3883"/>
                  </a:lnTo>
                  <a:lnTo>
                    <a:pt x="5399" y="3885"/>
                  </a:lnTo>
                  <a:lnTo>
                    <a:pt x="5394" y="3873"/>
                  </a:lnTo>
                  <a:lnTo>
                    <a:pt x="5391" y="3861"/>
                  </a:lnTo>
                  <a:lnTo>
                    <a:pt x="5389" y="3855"/>
                  </a:lnTo>
                  <a:lnTo>
                    <a:pt x="5386" y="3850"/>
                  </a:lnTo>
                  <a:lnTo>
                    <a:pt x="5384" y="3848"/>
                  </a:lnTo>
                  <a:lnTo>
                    <a:pt x="5382" y="3848"/>
                  </a:lnTo>
                  <a:lnTo>
                    <a:pt x="5379" y="3845"/>
                  </a:lnTo>
                  <a:lnTo>
                    <a:pt x="5377" y="3845"/>
                  </a:lnTo>
                  <a:lnTo>
                    <a:pt x="5331" y="3839"/>
                  </a:lnTo>
                  <a:lnTo>
                    <a:pt x="5287" y="3833"/>
                  </a:lnTo>
                  <a:lnTo>
                    <a:pt x="5246" y="3828"/>
                  </a:lnTo>
                  <a:lnTo>
                    <a:pt x="5207" y="3821"/>
                  </a:lnTo>
                  <a:lnTo>
                    <a:pt x="5190" y="3818"/>
                  </a:lnTo>
                  <a:lnTo>
                    <a:pt x="5173" y="3814"/>
                  </a:lnTo>
                  <a:lnTo>
                    <a:pt x="5157" y="3810"/>
                  </a:lnTo>
                  <a:lnTo>
                    <a:pt x="5143" y="3805"/>
                  </a:lnTo>
                  <a:lnTo>
                    <a:pt x="5129" y="3800"/>
                  </a:lnTo>
                  <a:lnTo>
                    <a:pt x="5117" y="3793"/>
                  </a:lnTo>
                  <a:lnTo>
                    <a:pt x="5106" y="3788"/>
                  </a:lnTo>
                  <a:lnTo>
                    <a:pt x="5097" y="3781"/>
                  </a:lnTo>
                  <a:lnTo>
                    <a:pt x="5087" y="3771"/>
                  </a:lnTo>
                  <a:lnTo>
                    <a:pt x="5080" y="3762"/>
                  </a:lnTo>
                  <a:lnTo>
                    <a:pt x="5072" y="3755"/>
                  </a:lnTo>
                  <a:lnTo>
                    <a:pt x="5065" y="3746"/>
                  </a:lnTo>
                  <a:lnTo>
                    <a:pt x="5059" y="3737"/>
                  </a:lnTo>
                  <a:lnTo>
                    <a:pt x="5054" y="3727"/>
                  </a:lnTo>
                  <a:lnTo>
                    <a:pt x="5050" y="3717"/>
                  </a:lnTo>
                  <a:lnTo>
                    <a:pt x="5046" y="3708"/>
                  </a:lnTo>
                  <a:lnTo>
                    <a:pt x="5044" y="3699"/>
                  </a:lnTo>
                  <a:lnTo>
                    <a:pt x="5043" y="3689"/>
                  </a:lnTo>
                  <a:lnTo>
                    <a:pt x="5041" y="3679"/>
                  </a:lnTo>
                  <a:lnTo>
                    <a:pt x="5041" y="3671"/>
                  </a:lnTo>
                  <a:lnTo>
                    <a:pt x="5041" y="3650"/>
                  </a:lnTo>
                  <a:lnTo>
                    <a:pt x="5044" y="3630"/>
                  </a:lnTo>
                  <a:lnTo>
                    <a:pt x="5046" y="3610"/>
                  </a:lnTo>
                  <a:lnTo>
                    <a:pt x="5048" y="3591"/>
                  </a:lnTo>
                  <a:lnTo>
                    <a:pt x="5050" y="3572"/>
                  </a:lnTo>
                  <a:lnTo>
                    <a:pt x="5050" y="3554"/>
                  </a:lnTo>
                  <a:lnTo>
                    <a:pt x="5049" y="3538"/>
                  </a:lnTo>
                  <a:lnTo>
                    <a:pt x="5048" y="3521"/>
                  </a:lnTo>
                  <a:lnTo>
                    <a:pt x="5045" y="3505"/>
                  </a:lnTo>
                  <a:lnTo>
                    <a:pt x="5042" y="3490"/>
                  </a:lnTo>
                  <a:lnTo>
                    <a:pt x="5038" y="3475"/>
                  </a:lnTo>
                  <a:lnTo>
                    <a:pt x="5033" y="3462"/>
                  </a:lnTo>
                  <a:lnTo>
                    <a:pt x="5028" y="3447"/>
                  </a:lnTo>
                  <a:lnTo>
                    <a:pt x="5021" y="3434"/>
                  </a:lnTo>
                  <a:lnTo>
                    <a:pt x="5013" y="3421"/>
                  </a:lnTo>
                  <a:lnTo>
                    <a:pt x="5007" y="3408"/>
                  </a:lnTo>
                  <a:lnTo>
                    <a:pt x="4998" y="3397"/>
                  </a:lnTo>
                  <a:lnTo>
                    <a:pt x="4989" y="3386"/>
                  </a:lnTo>
                  <a:lnTo>
                    <a:pt x="4979" y="3375"/>
                  </a:lnTo>
                  <a:lnTo>
                    <a:pt x="4969" y="3365"/>
                  </a:lnTo>
                  <a:lnTo>
                    <a:pt x="4958" y="3355"/>
                  </a:lnTo>
                  <a:lnTo>
                    <a:pt x="4946" y="3346"/>
                  </a:lnTo>
                  <a:lnTo>
                    <a:pt x="4934" y="3338"/>
                  </a:lnTo>
                  <a:lnTo>
                    <a:pt x="4920" y="3329"/>
                  </a:lnTo>
                  <a:lnTo>
                    <a:pt x="4907" y="3321"/>
                  </a:lnTo>
                  <a:lnTo>
                    <a:pt x="4893" y="3313"/>
                  </a:lnTo>
                  <a:lnTo>
                    <a:pt x="4878" y="3307"/>
                  </a:lnTo>
                  <a:lnTo>
                    <a:pt x="4863" y="3299"/>
                  </a:lnTo>
                  <a:lnTo>
                    <a:pt x="4847" y="3293"/>
                  </a:lnTo>
                  <a:lnTo>
                    <a:pt x="4831" y="3287"/>
                  </a:lnTo>
                  <a:lnTo>
                    <a:pt x="4798" y="3276"/>
                  </a:lnTo>
                  <a:lnTo>
                    <a:pt x="4761" y="3266"/>
                  </a:lnTo>
                  <a:close/>
                  <a:moveTo>
                    <a:pt x="1696" y="2338"/>
                  </a:moveTo>
                  <a:lnTo>
                    <a:pt x="1653" y="2315"/>
                  </a:lnTo>
                  <a:lnTo>
                    <a:pt x="1683" y="2288"/>
                  </a:lnTo>
                  <a:lnTo>
                    <a:pt x="1709" y="2263"/>
                  </a:lnTo>
                  <a:lnTo>
                    <a:pt x="1736" y="2243"/>
                  </a:lnTo>
                  <a:lnTo>
                    <a:pt x="1760" y="2226"/>
                  </a:lnTo>
                  <a:lnTo>
                    <a:pt x="1774" y="2218"/>
                  </a:lnTo>
                  <a:lnTo>
                    <a:pt x="1786" y="2211"/>
                  </a:lnTo>
                  <a:lnTo>
                    <a:pt x="1797" y="2204"/>
                  </a:lnTo>
                  <a:lnTo>
                    <a:pt x="1810" y="2198"/>
                  </a:lnTo>
                  <a:lnTo>
                    <a:pt x="1838" y="2186"/>
                  </a:lnTo>
                  <a:lnTo>
                    <a:pt x="1865" y="2176"/>
                  </a:lnTo>
                  <a:lnTo>
                    <a:pt x="1879" y="2172"/>
                  </a:lnTo>
                  <a:lnTo>
                    <a:pt x="1892" y="2168"/>
                  </a:lnTo>
                  <a:lnTo>
                    <a:pt x="1904" y="2166"/>
                  </a:lnTo>
                  <a:lnTo>
                    <a:pt x="1917" y="2164"/>
                  </a:lnTo>
                  <a:lnTo>
                    <a:pt x="1930" y="2162"/>
                  </a:lnTo>
                  <a:lnTo>
                    <a:pt x="1941" y="2161"/>
                  </a:lnTo>
                  <a:lnTo>
                    <a:pt x="1953" y="2161"/>
                  </a:lnTo>
                  <a:lnTo>
                    <a:pt x="1965" y="2159"/>
                  </a:lnTo>
                  <a:lnTo>
                    <a:pt x="1988" y="2162"/>
                  </a:lnTo>
                  <a:lnTo>
                    <a:pt x="2010" y="2165"/>
                  </a:lnTo>
                  <a:lnTo>
                    <a:pt x="2031" y="2169"/>
                  </a:lnTo>
                  <a:lnTo>
                    <a:pt x="2052" y="2176"/>
                  </a:lnTo>
                  <a:lnTo>
                    <a:pt x="2072" y="2185"/>
                  </a:lnTo>
                  <a:lnTo>
                    <a:pt x="2090" y="2195"/>
                  </a:lnTo>
                  <a:lnTo>
                    <a:pt x="2107" y="2206"/>
                  </a:lnTo>
                  <a:lnTo>
                    <a:pt x="2122" y="2219"/>
                  </a:lnTo>
                  <a:lnTo>
                    <a:pt x="2129" y="2226"/>
                  </a:lnTo>
                  <a:lnTo>
                    <a:pt x="2137" y="2234"/>
                  </a:lnTo>
                  <a:lnTo>
                    <a:pt x="2142" y="2241"/>
                  </a:lnTo>
                  <a:lnTo>
                    <a:pt x="2149" y="2249"/>
                  </a:lnTo>
                  <a:lnTo>
                    <a:pt x="2154" y="2257"/>
                  </a:lnTo>
                  <a:lnTo>
                    <a:pt x="2160" y="2266"/>
                  </a:lnTo>
                  <a:lnTo>
                    <a:pt x="2163" y="2274"/>
                  </a:lnTo>
                  <a:lnTo>
                    <a:pt x="2168" y="2283"/>
                  </a:lnTo>
                  <a:lnTo>
                    <a:pt x="2179" y="2311"/>
                  </a:lnTo>
                  <a:lnTo>
                    <a:pt x="2186" y="2339"/>
                  </a:lnTo>
                  <a:lnTo>
                    <a:pt x="2194" y="2366"/>
                  </a:lnTo>
                  <a:lnTo>
                    <a:pt x="2198" y="2396"/>
                  </a:lnTo>
                  <a:lnTo>
                    <a:pt x="2203" y="2425"/>
                  </a:lnTo>
                  <a:lnTo>
                    <a:pt x="2205" y="2455"/>
                  </a:lnTo>
                  <a:lnTo>
                    <a:pt x="2207" y="2484"/>
                  </a:lnTo>
                  <a:lnTo>
                    <a:pt x="2208" y="2512"/>
                  </a:lnTo>
                  <a:lnTo>
                    <a:pt x="2212" y="2573"/>
                  </a:lnTo>
                  <a:lnTo>
                    <a:pt x="2214" y="2632"/>
                  </a:lnTo>
                  <a:lnTo>
                    <a:pt x="2216" y="2662"/>
                  </a:lnTo>
                  <a:lnTo>
                    <a:pt x="2218" y="2692"/>
                  </a:lnTo>
                  <a:lnTo>
                    <a:pt x="2222" y="2720"/>
                  </a:lnTo>
                  <a:lnTo>
                    <a:pt x="2227" y="2750"/>
                  </a:lnTo>
                  <a:lnTo>
                    <a:pt x="2232" y="2770"/>
                  </a:lnTo>
                  <a:lnTo>
                    <a:pt x="2237" y="2790"/>
                  </a:lnTo>
                  <a:lnTo>
                    <a:pt x="2243" y="2809"/>
                  </a:lnTo>
                  <a:lnTo>
                    <a:pt x="2249" y="2827"/>
                  </a:lnTo>
                  <a:lnTo>
                    <a:pt x="2256" y="2842"/>
                  </a:lnTo>
                  <a:lnTo>
                    <a:pt x="2264" y="2857"/>
                  </a:lnTo>
                  <a:lnTo>
                    <a:pt x="2272" y="2871"/>
                  </a:lnTo>
                  <a:lnTo>
                    <a:pt x="2281" y="2884"/>
                  </a:lnTo>
                  <a:lnTo>
                    <a:pt x="2291" y="2895"/>
                  </a:lnTo>
                  <a:lnTo>
                    <a:pt x="2301" y="2906"/>
                  </a:lnTo>
                  <a:lnTo>
                    <a:pt x="2311" y="2915"/>
                  </a:lnTo>
                  <a:lnTo>
                    <a:pt x="2324" y="2923"/>
                  </a:lnTo>
                  <a:lnTo>
                    <a:pt x="2335" y="2931"/>
                  </a:lnTo>
                  <a:lnTo>
                    <a:pt x="2347" y="2936"/>
                  </a:lnTo>
                  <a:lnTo>
                    <a:pt x="2360" y="2940"/>
                  </a:lnTo>
                  <a:lnTo>
                    <a:pt x="2372" y="2944"/>
                  </a:lnTo>
                  <a:lnTo>
                    <a:pt x="2387" y="2946"/>
                  </a:lnTo>
                  <a:lnTo>
                    <a:pt x="2401" y="2947"/>
                  </a:lnTo>
                  <a:lnTo>
                    <a:pt x="2415" y="2947"/>
                  </a:lnTo>
                  <a:lnTo>
                    <a:pt x="2430" y="2946"/>
                  </a:lnTo>
                  <a:lnTo>
                    <a:pt x="2445" y="2944"/>
                  </a:lnTo>
                  <a:lnTo>
                    <a:pt x="2461" y="2942"/>
                  </a:lnTo>
                  <a:lnTo>
                    <a:pt x="2477" y="2937"/>
                  </a:lnTo>
                  <a:lnTo>
                    <a:pt x="2493" y="2931"/>
                  </a:lnTo>
                  <a:lnTo>
                    <a:pt x="2511" y="2925"/>
                  </a:lnTo>
                  <a:lnTo>
                    <a:pt x="2527" y="2917"/>
                  </a:lnTo>
                  <a:lnTo>
                    <a:pt x="2546" y="2908"/>
                  </a:lnTo>
                  <a:lnTo>
                    <a:pt x="2563" y="2897"/>
                  </a:lnTo>
                  <a:lnTo>
                    <a:pt x="2581" y="2886"/>
                  </a:lnTo>
                  <a:lnTo>
                    <a:pt x="2599" y="2875"/>
                  </a:lnTo>
                  <a:lnTo>
                    <a:pt x="2618" y="2861"/>
                  </a:lnTo>
                  <a:lnTo>
                    <a:pt x="2637" y="2846"/>
                  </a:lnTo>
                  <a:lnTo>
                    <a:pt x="2701" y="2796"/>
                  </a:lnTo>
                  <a:lnTo>
                    <a:pt x="2764" y="2744"/>
                  </a:lnTo>
                  <a:lnTo>
                    <a:pt x="2825" y="2694"/>
                  </a:lnTo>
                  <a:lnTo>
                    <a:pt x="2884" y="2644"/>
                  </a:lnTo>
                  <a:lnTo>
                    <a:pt x="2944" y="2596"/>
                  </a:lnTo>
                  <a:lnTo>
                    <a:pt x="3002" y="2549"/>
                  </a:lnTo>
                  <a:lnTo>
                    <a:pt x="3057" y="2502"/>
                  </a:lnTo>
                  <a:lnTo>
                    <a:pt x="3112" y="2457"/>
                  </a:lnTo>
                  <a:lnTo>
                    <a:pt x="3167" y="2414"/>
                  </a:lnTo>
                  <a:lnTo>
                    <a:pt x="3220" y="2372"/>
                  </a:lnTo>
                  <a:lnTo>
                    <a:pt x="3271" y="2332"/>
                  </a:lnTo>
                  <a:lnTo>
                    <a:pt x="3323" y="2293"/>
                  </a:lnTo>
                  <a:lnTo>
                    <a:pt x="3372" y="2257"/>
                  </a:lnTo>
                  <a:lnTo>
                    <a:pt x="3421" y="2222"/>
                  </a:lnTo>
                  <a:lnTo>
                    <a:pt x="3470" y="2190"/>
                  </a:lnTo>
                  <a:lnTo>
                    <a:pt x="3518" y="2162"/>
                  </a:lnTo>
                  <a:lnTo>
                    <a:pt x="3516" y="2194"/>
                  </a:lnTo>
                  <a:lnTo>
                    <a:pt x="3514" y="2226"/>
                  </a:lnTo>
                  <a:lnTo>
                    <a:pt x="3514" y="2257"/>
                  </a:lnTo>
                  <a:lnTo>
                    <a:pt x="3514" y="2289"/>
                  </a:lnTo>
                  <a:lnTo>
                    <a:pt x="3516" y="2320"/>
                  </a:lnTo>
                  <a:lnTo>
                    <a:pt x="3520" y="2350"/>
                  </a:lnTo>
                  <a:lnTo>
                    <a:pt x="3523" y="2380"/>
                  </a:lnTo>
                  <a:lnTo>
                    <a:pt x="3527" y="2409"/>
                  </a:lnTo>
                  <a:lnTo>
                    <a:pt x="3533" y="2438"/>
                  </a:lnTo>
                  <a:lnTo>
                    <a:pt x="3541" y="2467"/>
                  </a:lnTo>
                  <a:lnTo>
                    <a:pt x="3548" y="2496"/>
                  </a:lnTo>
                  <a:lnTo>
                    <a:pt x="3557" y="2523"/>
                  </a:lnTo>
                  <a:lnTo>
                    <a:pt x="3567" y="2551"/>
                  </a:lnTo>
                  <a:lnTo>
                    <a:pt x="3578" y="2578"/>
                  </a:lnTo>
                  <a:lnTo>
                    <a:pt x="3590" y="2604"/>
                  </a:lnTo>
                  <a:lnTo>
                    <a:pt x="3605" y="2631"/>
                  </a:lnTo>
                  <a:lnTo>
                    <a:pt x="3619" y="2655"/>
                  </a:lnTo>
                  <a:lnTo>
                    <a:pt x="3634" y="2680"/>
                  </a:lnTo>
                  <a:lnTo>
                    <a:pt x="3650" y="2705"/>
                  </a:lnTo>
                  <a:lnTo>
                    <a:pt x="3667" y="2728"/>
                  </a:lnTo>
                  <a:lnTo>
                    <a:pt x="3686" y="2751"/>
                  </a:lnTo>
                  <a:lnTo>
                    <a:pt x="3705" y="2773"/>
                  </a:lnTo>
                  <a:lnTo>
                    <a:pt x="3725" y="2794"/>
                  </a:lnTo>
                  <a:lnTo>
                    <a:pt x="3746" y="2815"/>
                  </a:lnTo>
                  <a:lnTo>
                    <a:pt x="3769" y="2835"/>
                  </a:lnTo>
                  <a:lnTo>
                    <a:pt x="3793" y="2854"/>
                  </a:lnTo>
                  <a:lnTo>
                    <a:pt x="3817" y="2873"/>
                  </a:lnTo>
                  <a:lnTo>
                    <a:pt x="3842" y="2891"/>
                  </a:lnTo>
                  <a:lnTo>
                    <a:pt x="3868" y="2908"/>
                  </a:lnTo>
                  <a:lnTo>
                    <a:pt x="3897" y="2924"/>
                  </a:lnTo>
                  <a:lnTo>
                    <a:pt x="3925" y="2940"/>
                  </a:lnTo>
                  <a:lnTo>
                    <a:pt x="3953" y="2954"/>
                  </a:lnTo>
                  <a:lnTo>
                    <a:pt x="3929" y="2976"/>
                  </a:lnTo>
                  <a:lnTo>
                    <a:pt x="3901" y="2997"/>
                  </a:lnTo>
                  <a:lnTo>
                    <a:pt x="3874" y="3017"/>
                  </a:lnTo>
                  <a:lnTo>
                    <a:pt x="3843" y="3036"/>
                  </a:lnTo>
                  <a:lnTo>
                    <a:pt x="3828" y="3043"/>
                  </a:lnTo>
                  <a:lnTo>
                    <a:pt x="3812" y="3052"/>
                  </a:lnTo>
                  <a:lnTo>
                    <a:pt x="3796" y="3061"/>
                  </a:lnTo>
                  <a:lnTo>
                    <a:pt x="3778" y="3068"/>
                  </a:lnTo>
                  <a:lnTo>
                    <a:pt x="3762" y="3074"/>
                  </a:lnTo>
                  <a:lnTo>
                    <a:pt x="3743" y="3082"/>
                  </a:lnTo>
                  <a:lnTo>
                    <a:pt x="3724" y="3088"/>
                  </a:lnTo>
                  <a:lnTo>
                    <a:pt x="3707" y="3094"/>
                  </a:lnTo>
                  <a:lnTo>
                    <a:pt x="3702" y="3062"/>
                  </a:lnTo>
                  <a:lnTo>
                    <a:pt x="3693" y="3032"/>
                  </a:lnTo>
                  <a:lnTo>
                    <a:pt x="3681" y="3007"/>
                  </a:lnTo>
                  <a:lnTo>
                    <a:pt x="3665" y="2985"/>
                  </a:lnTo>
                  <a:lnTo>
                    <a:pt x="3645" y="2966"/>
                  </a:lnTo>
                  <a:lnTo>
                    <a:pt x="3622" y="2950"/>
                  </a:lnTo>
                  <a:lnTo>
                    <a:pt x="3597" y="2938"/>
                  </a:lnTo>
                  <a:lnTo>
                    <a:pt x="3568" y="2928"/>
                  </a:lnTo>
                  <a:lnTo>
                    <a:pt x="3537" y="2922"/>
                  </a:lnTo>
                  <a:lnTo>
                    <a:pt x="3505" y="2918"/>
                  </a:lnTo>
                  <a:lnTo>
                    <a:pt x="3470" y="2917"/>
                  </a:lnTo>
                  <a:lnTo>
                    <a:pt x="3433" y="2918"/>
                  </a:lnTo>
                  <a:lnTo>
                    <a:pt x="3397" y="2922"/>
                  </a:lnTo>
                  <a:lnTo>
                    <a:pt x="3358" y="2928"/>
                  </a:lnTo>
                  <a:lnTo>
                    <a:pt x="3319" y="2936"/>
                  </a:lnTo>
                  <a:lnTo>
                    <a:pt x="3279" y="2947"/>
                  </a:lnTo>
                  <a:lnTo>
                    <a:pt x="3241" y="2959"/>
                  </a:lnTo>
                  <a:lnTo>
                    <a:pt x="3201" y="2974"/>
                  </a:lnTo>
                  <a:lnTo>
                    <a:pt x="3161" y="2989"/>
                  </a:lnTo>
                  <a:lnTo>
                    <a:pt x="3123" y="3008"/>
                  </a:lnTo>
                  <a:lnTo>
                    <a:pt x="3086" y="3027"/>
                  </a:lnTo>
                  <a:lnTo>
                    <a:pt x="3049" y="3047"/>
                  </a:lnTo>
                  <a:lnTo>
                    <a:pt x="3015" y="3069"/>
                  </a:lnTo>
                  <a:lnTo>
                    <a:pt x="2982" y="3092"/>
                  </a:lnTo>
                  <a:lnTo>
                    <a:pt x="2951" y="3116"/>
                  </a:lnTo>
                  <a:lnTo>
                    <a:pt x="2923" y="3141"/>
                  </a:lnTo>
                  <a:lnTo>
                    <a:pt x="2897" y="3167"/>
                  </a:lnTo>
                  <a:lnTo>
                    <a:pt x="2873" y="3194"/>
                  </a:lnTo>
                  <a:lnTo>
                    <a:pt x="2855" y="3220"/>
                  </a:lnTo>
                  <a:lnTo>
                    <a:pt x="2837" y="3249"/>
                  </a:lnTo>
                  <a:lnTo>
                    <a:pt x="2825" y="3277"/>
                  </a:lnTo>
                  <a:lnTo>
                    <a:pt x="2816" y="3306"/>
                  </a:lnTo>
                  <a:lnTo>
                    <a:pt x="2810" y="3333"/>
                  </a:lnTo>
                  <a:lnTo>
                    <a:pt x="2803" y="3359"/>
                  </a:lnTo>
                  <a:lnTo>
                    <a:pt x="2795" y="3381"/>
                  </a:lnTo>
                  <a:lnTo>
                    <a:pt x="2787" y="3402"/>
                  </a:lnTo>
                  <a:lnTo>
                    <a:pt x="2779" y="3420"/>
                  </a:lnTo>
                  <a:lnTo>
                    <a:pt x="2769" y="3435"/>
                  </a:lnTo>
                  <a:lnTo>
                    <a:pt x="2761" y="3449"/>
                  </a:lnTo>
                  <a:lnTo>
                    <a:pt x="2752" y="3462"/>
                  </a:lnTo>
                  <a:lnTo>
                    <a:pt x="2742" y="3472"/>
                  </a:lnTo>
                  <a:lnTo>
                    <a:pt x="2733" y="3479"/>
                  </a:lnTo>
                  <a:lnTo>
                    <a:pt x="2723" y="3486"/>
                  </a:lnTo>
                  <a:lnTo>
                    <a:pt x="2713" y="3491"/>
                  </a:lnTo>
                  <a:lnTo>
                    <a:pt x="2703" y="3495"/>
                  </a:lnTo>
                  <a:lnTo>
                    <a:pt x="2692" y="3497"/>
                  </a:lnTo>
                  <a:lnTo>
                    <a:pt x="2681" y="3498"/>
                  </a:lnTo>
                  <a:lnTo>
                    <a:pt x="2671" y="3498"/>
                  </a:lnTo>
                  <a:lnTo>
                    <a:pt x="2676" y="3489"/>
                  </a:lnTo>
                  <a:lnTo>
                    <a:pt x="2680" y="3480"/>
                  </a:lnTo>
                  <a:lnTo>
                    <a:pt x="2682" y="3472"/>
                  </a:lnTo>
                  <a:lnTo>
                    <a:pt x="2685" y="3462"/>
                  </a:lnTo>
                  <a:lnTo>
                    <a:pt x="2688" y="3453"/>
                  </a:lnTo>
                  <a:lnTo>
                    <a:pt x="2689" y="3444"/>
                  </a:lnTo>
                  <a:lnTo>
                    <a:pt x="2690" y="3436"/>
                  </a:lnTo>
                  <a:lnTo>
                    <a:pt x="2690" y="3427"/>
                  </a:lnTo>
                  <a:lnTo>
                    <a:pt x="2690" y="3418"/>
                  </a:lnTo>
                  <a:lnTo>
                    <a:pt x="2689" y="3411"/>
                  </a:lnTo>
                  <a:lnTo>
                    <a:pt x="2686" y="3403"/>
                  </a:lnTo>
                  <a:lnTo>
                    <a:pt x="2684" y="3395"/>
                  </a:lnTo>
                  <a:lnTo>
                    <a:pt x="2682" y="3387"/>
                  </a:lnTo>
                  <a:lnTo>
                    <a:pt x="2680" y="3381"/>
                  </a:lnTo>
                  <a:lnTo>
                    <a:pt x="2676" y="3373"/>
                  </a:lnTo>
                  <a:lnTo>
                    <a:pt x="2672" y="3366"/>
                  </a:lnTo>
                  <a:lnTo>
                    <a:pt x="2663" y="3353"/>
                  </a:lnTo>
                  <a:lnTo>
                    <a:pt x="2652" y="3341"/>
                  </a:lnTo>
                  <a:lnTo>
                    <a:pt x="2639" y="3330"/>
                  </a:lnTo>
                  <a:lnTo>
                    <a:pt x="2626" y="3320"/>
                  </a:lnTo>
                  <a:lnTo>
                    <a:pt x="2610" y="3312"/>
                  </a:lnTo>
                  <a:lnTo>
                    <a:pt x="2592" y="3304"/>
                  </a:lnTo>
                  <a:lnTo>
                    <a:pt x="2575" y="3298"/>
                  </a:lnTo>
                  <a:lnTo>
                    <a:pt x="2556" y="3294"/>
                  </a:lnTo>
                  <a:lnTo>
                    <a:pt x="2534" y="3290"/>
                  </a:lnTo>
                  <a:lnTo>
                    <a:pt x="2512" y="3287"/>
                  </a:lnTo>
                  <a:lnTo>
                    <a:pt x="2489" y="3286"/>
                  </a:lnTo>
                  <a:lnTo>
                    <a:pt x="2467" y="3285"/>
                  </a:lnTo>
                  <a:lnTo>
                    <a:pt x="2445" y="3286"/>
                  </a:lnTo>
                  <a:lnTo>
                    <a:pt x="2423" y="3288"/>
                  </a:lnTo>
                  <a:lnTo>
                    <a:pt x="2401" y="3290"/>
                  </a:lnTo>
                  <a:lnTo>
                    <a:pt x="2378" y="3294"/>
                  </a:lnTo>
                  <a:lnTo>
                    <a:pt x="2357" y="3297"/>
                  </a:lnTo>
                  <a:lnTo>
                    <a:pt x="2336" y="3299"/>
                  </a:lnTo>
                  <a:lnTo>
                    <a:pt x="2314" y="3300"/>
                  </a:lnTo>
                  <a:lnTo>
                    <a:pt x="2291" y="3300"/>
                  </a:lnTo>
                  <a:lnTo>
                    <a:pt x="2269" y="3299"/>
                  </a:lnTo>
                  <a:lnTo>
                    <a:pt x="2247" y="3296"/>
                  </a:lnTo>
                  <a:lnTo>
                    <a:pt x="2225" y="3292"/>
                  </a:lnTo>
                  <a:lnTo>
                    <a:pt x="2203" y="3287"/>
                  </a:lnTo>
                  <a:lnTo>
                    <a:pt x="2182" y="3279"/>
                  </a:lnTo>
                  <a:lnTo>
                    <a:pt x="2161" y="3270"/>
                  </a:lnTo>
                  <a:lnTo>
                    <a:pt x="2152" y="3265"/>
                  </a:lnTo>
                  <a:lnTo>
                    <a:pt x="2142" y="3259"/>
                  </a:lnTo>
                  <a:lnTo>
                    <a:pt x="2133" y="3252"/>
                  </a:lnTo>
                  <a:lnTo>
                    <a:pt x="2124" y="3246"/>
                  </a:lnTo>
                  <a:lnTo>
                    <a:pt x="2116" y="3239"/>
                  </a:lnTo>
                  <a:lnTo>
                    <a:pt x="2107" y="3230"/>
                  </a:lnTo>
                  <a:lnTo>
                    <a:pt x="2099" y="3223"/>
                  </a:lnTo>
                  <a:lnTo>
                    <a:pt x="2091" y="3214"/>
                  </a:lnTo>
                  <a:lnTo>
                    <a:pt x="2083" y="3204"/>
                  </a:lnTo>
                  <a:lnTo>
                    <a:pt x="2077" y="3194"/>
                  </a:lnTo>
                  <a:lnTo>
                    <a:pt x="2071" y="3183"/>
                  </a:lnTo>
                  <a:lnTo>
                    <a:pt x="2065" y="3172"/>
                  </a:lnTo>
                  <a:lnTo>
                    <a:pt x="2044" y="3127"/>
                  </a:lnTo>
                  <a:lnTo>
                    <a:pt x="2021" y="3085"/>
                  </a:lnTo>
                  <a:lnTo>
                    <a:pt x="2000" y="3044"/>
                  </a:lnTo>
                  <a:lnTo>
                    <a:pt x="1979" y="3007"/>
                  </a:lnTo>
                  <a:lnTo>
                    <a:pt x="1958" y="2970"/>
                  </a:lnTo>
                  <a:lnTo>
                    <a:pt x="1936" y="2937"/>
                  </a:lnTo>
                  <a:lnTo>
                    <a:pt x="1925" y="2921"/>
                  </a:lnTo>
                  <a:lnTo>
                    <a:pt x="1914" y="2906"/>
                  </a:lnTo>
                  <a:lnTo>
                    <a:pt x="1902" y="2892"/>
                  </a:lnTo>
                  <a:lnTo>
                    <a:pt x="1891" y="2877"/>
                  </a:lnTo>
                  <a:lnTo>
                    <a:pt x="1879" y="2864"/>
                  </a:lnTo>
                  <a:lnTo>
                    <a:pt x="1867" y="2853"/>
                  </a:lnTo>
                  <a:lnTo>
                    <a:pt x="1854" y="2842"/>
                  </a:lnTo>
                  <a:lnTo>
                    <a:pt x="1842" y="2831"/>
                  </a:lnTo>
                  <a:lnTo>
                    <a:pt x="1830" y="2821"/>
                  </a:lnTo>
                  <a:lnTo>
                    <a:pt x="1818" y="2812"/>
                  </a:lnTo>
                  <a:lnTo>
                    <a:pt x="1805" y="2805"/>
                  </a:lnTo>
                  <a:lnTo>
                    <a:pt x="1791" y="2798"/>
                  </a:lnTo>
                  <a:lnTo>
                    <a:pt x="1777" y="2792"/>
                  </a:lnTo>
                  <a:lnTo>
                    <a:pt x="1764" y="2787"/>
                  </a:lnTo>
                  <a:lnTo>
                    <a:pt x="1749" y="2784"/>
                  </a:lnTo>
                  <a:lnTo>
                    <a:pt x="1735" y="2781"/>
                  </a:lnTo>
                  <a:lnTo>
                    <a:pt x="1719" y="2779"/>
                  </a:lnTo>
                  <a:lnTo>
                    <a:pt x="1704" y="2779"/>
                  </a:lnTo>
                  <a:lnTo>
                    <a:pt x="1688" y="2780"/>
                  </a:lnTo>
                  <a:lnTo>
                    <a:pt x="1673" y="2782"/>
                  </a:lnTo>
                  <a:lnTo>
                    <a:pt x="1676" y="2757"/>
                  </a:lnTo>
                  <a:lnTo>
                    <a:pt x="1682" y="2732"/>
                  </a:lnTo>
                  <a:lnTo>
                    <a:pt x="1687" y="2708"/>
                  </a:lnTo>
                  <a:lnTo>
                    <a:pt x="1695" y="2684"/>
                  </a:lnTo>
                  <a:lnTo>
                    <a:pt x="1699" y="2672"/>
                  </a:lnTo>
                  <a:lnTo>
                    <a:pt x="1704" y="2659"/>
                  </a:lnTo>
                  <a:lnTo>
                    <a:pt x="1709" y="2648"/>
                  </a:lnTo>
                  <a:lnTo>
                    <a:pt x="1716" y="2637"/>
                  </a:lnTo>
                  <a:lnTo>
                    <a:pt x="1723" y="2626"/>
                  </a:lnTo>
                  <a:lnTo>
                    <a:pt x="1730" y="2615"/>
                  </a:lnTo>
                  <a:lnTo>
                    <a:pt x="1738" y="2606"/>
                  </a:lnTo>
                  <a:lnTo>
                    <a:pt x="1748" y="2596"/>
                  </a:lnTo>
                  <a:lnTo>
                    <a:pt x="1759" y="2585"/>
                  </a:lnTo>
                  <a:lnTo>
                    <a:pt x="1771" y="2576"/>
                  </a:lnTo>
                  <a:lnTo>
                    <a:pt x="1785" y="2569"/>
                  </a:lnTo>
                  <a:lnTo>
                    <a:pt x="1797" y="2563"/>
                  </a:lnTo>
                  <a:lnTo>
                    <a:pt x="1808" y="2559"/>
                  </a:lnTo>
                  <a:lnTo>
                    <a:pt x="1821" y="2555"/>
                  </a:lnTo>
                  <a:lnTo>
                    <a:pt x="1834" y="2554"/>
                  </a:lnTo>
                  <a:lnTo>
                    <a:pt x="1848" y="2555"/>
                  </a:lnTo>
                  <a:lnTo>
                    <a:pt x="1862" y="2558"/>
                  </a:lnTo>
                  <a:lnTo>
                    <a:pt x="1874" y="2562"/>
                  </a:lnTo>
                  <a:lnTo>
                    <a:pt x="1889" y="2567"/>
                  </a:lnTo>
                  <a:lnTo>
                    <a:pt x="1903" y="2574"/>
                  </a:lnTo>
                  <a:lnTo>
                    <a:pt x="1917" y="2582"/>
                  </a:lnTo>
                  <a:lnTo>
                    <a:pt x="1931" y="2592"/>
                  </a:lnTo>
                  <a:lnTo>
                    <a:pt x="1945" y="2604"/>
                  </a:lnTo>
                  <a:lnTo>
                    <a:pt x="1961" y="2617"/>
                  </a:lnTo>
                  <a:lnTo>
                    <a:pt x="1972" y="2628"/>
                  </a:lnTo>
                  <a:lnTo>
                    <a:pt x="1983" y="2641"/>
                  </a:lnTo>
                  <a:lnTo>
                    <a:pt x="1994" y="2653"/>
                  </a:lnTo>
                  <a:lnTo>
                    <a:pt x="2004" y="2665"/>
                  </a:lnTo>
                  <a:lnTo>
                    <a:pt x="2026" y="2694"/>
                  </a:lnTo>
                  <a:lnTo>
                    <a:pt x="2047" y="2725"/>
                  </a:lnTo>
                  <a:lnTo>
                    <a:pt x="2068" y="2757"/>
                  </a:lnTo>
                  <a:lnTo>
                    <a:pt x="2090" y="2791"/>
                  </a:lnTo>
                  <a:lnTo>
                    <a:pt x="2111" y="2827"/>
                  </a:lnTo>
                  <a:lnTo>
                    <a:pt x="2133" y="2863"/>
                  </a:lnTo>
                  <a:lnTo>
                    <a:pt x="2114" y="2807"/>
                  </a:lnTo>
                  <a:lnTo>
                    <a:pt x="2098" y="2758"/>
                  </a:lnTo>
                  <a:lnTo>
                    <a:pt x="2083" y="2718"/>
                  </a:lnTo>
                  <a:lnTo>
                    <a:pt x="2069" y="2683"/>
                  </a:lnTo>
                  <a:lnTo>
                    <a:pt x="2061" y="2666"/>
                  </a:lnTo>
                  <a:lnTo>
                    <a:pt x="2054" y="2651"/>
                  </a:lnTo>
                  <a:lnTo>
                    <a:pt x="2046" y="2635"/>
                  </a:lnTo>
                  <a:lnTo>
                    <a:pt x="2038" y="2621"/>
                  </a:lnTo>
                  <a:lnTo>
                    <a:pt x="2018" y="2590"/>
                  </a:lnTo>
                  <a:lnTo>
                    <a:pt x="1996" y="2558"/>
                  </a:lnTo>
                  <a:lnTo>
                    <a:pt x="1986" y="2548"/>
                  </a:lnTo>
                  <a:lnTo>
                    <a:pt x="1978" y="2538"/>
                  </a:lnTo>
                  <a:lnTo>
                    <a:pt x="1968" y="2529"/>
                  </a:lnTo>
                  <a:lnTo>
                    <a:pt x="1960" y="2520"/>
                  </a:lnTo>
                  <a:lnTo>
                    <a:pt x="1950" y="2512"/>
                  </a:lnTo>
                  <a:lnTo>
                    <a:pt x="1940" y="2506"/>
                  </a:lnTo>
                  <a:lnTo>
                    <a:pt x="1930" y="2499"/>
                  </a:lnTo>
                  <a:lnTo>
                    <a:pt x="1919" y="2494"/>
                  </a:lnTo>
                  <a:lnTo>
                    <a:pt x="1907" y="2488"/>
                  </a:lnTo>
                  <a:lnTo>
                    <a:pt x="1896" y="2485"/>
                  </a:lnTo>
                  <a:lnTo>
                    <a:pt x="1885" y="2481"/>
                  </a:lnTo>
                  <a:lnTo>
                    <a:pt x="1874" y="2479"/>
                  </a:lnTo>
                  <a:lnTo>
                    <a:pt x="1863" y="2477"/>
                  </a:lnTo>
                  <a:lnTo>
                    <a:pt x="1852" y="2477"/>
                  </a:lnTo>
                  <a:lnTo>
                    <a:pt x="1841" y="2476"/>
                  </a:lnTo>
                  <a:lnTo>
                    <a:pt x="1830" y="2477"/>
                  </a:lnTo>
                  <a:lnTo>
                    <a:pt x="1819" y="2477"/>
                  </a:lnTo>
                  <a:lnTo>
                    <a:pt x="1808" y="2478"/>
                  </a:lnTo>
                  <a:lnTo>
                    <a:pt x="1797" y="2480"/>
                  </a:lnTo>
                  <a:lnTo>
                    <a:pt x="1786" y="2484"/>
                  </a:lnTo>
                  <a:lnTo>
                    <a:pt x="1775" y="2487"/>
                  </a:lnTo>
                  <a:lnTo>
                    <a:pt x="1764" y="2491"/>
                  </a:lnTo>
                  <a:lnTo>
                    <a:pt x="1753" y="2496"/>
                  </a:lnTo>
                  <a:lnTo>
                    <a:pt x="1742" y="2501"/>
                  </a:lnTo>
                  <a:lnTo>
                    <a:pt x="1732" y="2508"/>
                  </a:lnTo>
                  <a:lnTo>
                    <a:pt x="1722" y="2513"/>
                  </a:lnTo>
                  <a:lnTo>
                    <a:pt x="1712" y="2521"/>
                  </a:lnTo>
                  <a:lnTo>
                    <a:pt x="1702" y="2529"/>
                  </a:lnTo>
                  <a:lnTo>
                    <a:pt x="1693" y="2537"/>
                  </a:lnTo>
                  <a:lnTo>
                    <a:pt x="1684" y="2546"/>
                  </a:lnTo>
                  <a:lnTo>
                    <a:pt x="1675" y="2554"/>
                  </a:lnTo>
                  <a:lnTo>
                    <a:pt x="1666" y="2565"/>
                  </a:lnTo>
                  <a:lnTo>
                    <a:pt x="1591" y="2533"/>
                  </a:lnTo>
                  <a:lnTo>
                    <a:pt x="1619" y="2507"/>
                  </a:lnTo>
                  <a:lnTo>
                    <a:pt x="1647" y="2477"/>
                  </a:lnTo>
                  <a:lnTo>
                    <a:pt x="1677" y="2447"/>
                  </a:lnTo>
                  <a:lnTo>
                    <a:pt x="1709" y="2418"/>
                  </a:lnTo>
                  <a:lnTo>
                    <a:pt x="1726" y="2404"/>
                  </a:lnTo>
                  <a:lnTo>
                    <a:pt x="1743" y="2390"/>
                  </a:lnTo>
                  <a:lnTo>
                    <a:pt x="1760" y="2377"/>
                  </a:lnTo>
                  <a:lnTo>
                    <a:pt x="1777" y="2366"/>
                  </a:lnTo>
                  <a:lnTo>
                    <a:pt x="1795" y="2355"/>
                  </a:lnTo>
                  <a:lnTo>
                    <a:pt x="1811" y="2344"/>
                  </a:lnTo>
                  <a:lnTo>
                    <a:pt x="1830" y="2335"/>
                  </a:lnTo>
                  <a:lnTo>
                    <a:pt x="1847" y="2328"/>
                  </a:lnTo>
                  <a:lnTo>
                    <a:pt x="1864" y="2322"/>
                  </a:lnTo>
                  <a:lnTo>
                    <a:pt x="1882" y="2318"/>
                  </a:lnTo>
                  <a:lnTo>
                    <a:pt x="1899" y="2315"/>
                  </a:lnTo>
                  <a:lnTo>
                    <a:pt x="1917" y="2314"/>
                  </a:lnTo>
                  <a:lnTo>
                    <a:pt x="1934" y="2316"/>
                  </a:lnTo>
                  <a:lnTo>
                    <a:pt x="1952" y="2320"/>
                  </a:lnTo>
                  <a:lnTo>
                    <a:pt x="1968" y="2325"/>
                  </a:lnTo>
                  <a:lnTo>
                    <a:pt x="1985" y="2333"/>
                  </a:lnTo>
                  <a:lnTo>
                    <a:pt x="2002" y="2344"/>
                  </a:lnTo>
                  <a:lnTo>
                    <a:pt x="2018" y="2359"/>
                  </a:lnTo>
                  <a:lnTo>
                    <a:pt x="2033" y="2375"/>
                  </a:lnTo>
                  <a:lnTo>
                    <a:pt x="2049" y="2394"/>
                  </a:lnTo>
                  <a:lnTo>
                    <a:pt x="2064" y="2417"/>
                  </a:lnTo>
                  <a:lnTo>
                    <a:pt x="2078" y="2443"/>
                  </a:lnTo>
                  <a:lnTo>
                    <a:pt x="2092" y="2471"/>
                  </a:lnTo>
                  <a:lnTo>
                    <a:pt x="2106" y="2505"/>
                  </a:lnTo>
                  <a:lnTo>
                    <a:pt x="2106" y="2482"/>
                  </a:lnTo>
                  <a:lnTo>
                    <a:pt x="2102" y="2460"/>
                  </a:lnTo>
                  <a:lnTo>
                    <a:pt x="2097" y="2438"/>
                  </a:lnTo>
                  <a:lnTo>
                    <a:pt x="2091" y="2416"/>
                  </a:lnTo>
                  <a:lnTo>
                    <a:pt x="2083" y="2394"/>
                  </a:lnTo>
                  <a:lnTo>
                    <a:pt x="2073" y="2373"/>
                  </a:lnTo>
                  <a:lnTo>
                    <a:pt x="2062" y="2353"/>
                  </a:lnTo>
                  <a:lnTo>
                    <a:pt x="2051" y="2333"/>
                  </a:lnTo>
                  <a:lnTo>
                    <a:pt x="2039" y="2315"/>
                  </a:lnTo>
                  <a:lnTo>
                    <a:pt x="2024" y="2300"/>
                  </a:lnTo>
                  <a:lnTo>
                    <a:pt x="2017" y="2292"/>
                  </a:lnTo>
                  <a:lnTo>
                    <a:pt x="2008" y="2286"/>
                  </a:lnTo>
                  <a:lnTo>
                    <a:pt x="2000" y="2278"/>
                  </a:lnTo>
                  <a:lnTo>
                    <a:pt x="1993" y="2273"/>
                  </a:lnTo>
                  <a:lnTo>
                    <a:pt x="1985" y="2267"/>
                  </a:lnTo>
                  <a:lnTo>
                    <a:pt x="1975" y="2263"/>
                  </a:lnTo>
                  <a:lnTo>
                    <a:pt x="1966" y="2258"/>
                  </a:lnTo>
                  <a:lnTo>
                    <a:pt x="1957" y="2256"/>
                  </a:lnTo>
                  <a:lnTo>
                    <a:pt x="1948" y="2252"/>
                  </a:lnTo>
                  <a:lnTo>
                    <a:pt x="1938" y="2250"/>
                  </a:lnTo>
                  <a:lnTo>
                    <a:pt x="1929" y="2249"/>
                  </a:lnTo>
                  <a:lnTo>
                    <a:pt x="1919" y="2248"/>
                  </a:lnTo>
                  <a:lnTo>
                    <a:pt x="1905" y="2248"/>
                  </a:lnTo>
                  <a:lnTo>
                    <a:pt x="1892" y="2249"/>
                  </a:lnTo>
                  <a:lnTo>
                    <a:pt x="1880" y="2250"/>
                  </a:lnTo>
                  <a:lnTo>
                    <a:pt x="1867" y="2252"/>
                  </a:lnTo>
                  <a:lnTo>
                    <a:pt x="1854" y="2255"/>
                  </a:lnTo>
                  <a:lnTo>
                    <a:pt x="1841" y="2257"/>
                  </a:lnTo>
                  <a:lnTo>
                    <a:pt x="1830" y="2261"/>
                  </a:lnTo>
                  <a:lnTo>
                    <a:pt x="1817" y="2267"/>
                  </a:lnTo>
                  <a:lnTo>
                    <a:pt x="1803" y="2271"/>
                  </a:lnTo>
                  <a:lnTo>
                    <a:pt x="1789" y="2278"/>
                  </a:lnTo>
                  <a:lnTo>
                    <a:pt x="1775" y="2286"/>
                  </a:lnTo>
                  <a:lnTo>
                    <a:pt x="1761" y="2293"/>
                  </a:lnTo>
                  <a:lnTo>
                    <a:pt x="1746" y="2303"/>
                  </a:lnTo>
                  <a:lnTo>
                    <a:pt x="1730" y="2313"/>
                  </a:lnTo>
                  <a:lnTo>
                    <a:pt x="1713" y="2324"/>
                  </a:lnTo>
                  <a:lnTo>
                    <a:pt x="1696" y="2338"/>
                  </a:lnTo>
                  <a:close/>
                  <a:moveTo>
                    <a:pt x="2524" y="2032"/>
                  </a:moveTo>
                  <a:lnTo>
                    <a:pt x="2495" y="2038"/>
                  </a:lnTo>
                  <a:lnTo>
                    <a:pt x="2467" y="2044"/>
                  </a:lnTo>
                  <a:lnTo>
                    <a:pt x="2439" y="2049"/>
                  </a:lnTo>
                  <a:lnTo>
                    <a:pt x="2412" y="2053"/>
                  </a:lnTo>
                  <a:lnTo>
                    <a:pt x="2383" y="2055"/>
                  </a:lnTo>
                  <a:lnTo>
                    <a:pt x="2357" y="2058"/>
                  </a:lnTo>
                  <a:lnTo>
                    <a:pt x="2329" y="2058"/>
                  </a:lnTo>
                  <a:lnTo>
                    <a:pt x="2304" y="2055"/>
                  </a:lnTo>
                  <a:lnTo>
                    <a:pt x="2290" y="2053"/>
                  </a:lnTo>
                  <a:lnTo>
                    <a:pt x="2277" y="2051"/>
                  </a:lnTo>
                  <a:lnTo>
                    <a:pt x="2264" y="2049"/>
                  </a:lnTo>
                  <a:lnTo>
                    <a:pt x="2252" y="2045"/>
                  </a:lnTo>
                  <a:lnTo>
                    <a:pt x="2238" y="2042"/>
                  </a:lnTo>
                  <a:lnTo>
                    <a:pt x="2227" y="2037"/>
                  </a:lnTo>
                  <a:lnTo>
                    <a:pt x="2215" y="2032"/>
                  </a:lnTo>
                  <a:lnTo>
                    <a:pt x="2203" y="2027"/>
                  </a:lnTo>
                  <a:lnTo>
                    <a:pt x="2191" y="2020"/>
                  </a:lnTo>
                  <a:lnTo>
                    <a:pt x="2179" y="2013"/>
                  </a:lnTo>
                  <a:lnTo>
                    <a:pt x="2168" y="2006"/>
                  </a:lnTo>
                  <a:lnTo>
                    <a:pt x="2156" y="1997"/>
                  </a:lnTo>
                  <a:lnTo>
                    <a:pt x="2145" y="1988"/>
                  </a:lnTo>
                  <a:lnTo>
                    <a:pt x="2134" y="1978"/>
                  </a:lnTo>
                  <a:lnTo>
                    <a:pt x="2124" y="1967"/>
                  </a:lnTo>
                  <a:lnTo>
                    <a:pt x="2113" y="1956"/>
                  </a:lnTo>
                  <a:lnTo>
                    <a:pt x="2071" y="1897"/>
                  </a:lnTo>
                  <a:lnTo>
                    <a:pt x="2089" y="1899"/>
                  </a:lnTo>
                  <a:lnTo>
                    <a:pt x="2104" y="1902"/>
                  </a:lnTo>
                  <a:lnTo>
                    <a:pt x="2119" y="1902"/>
                  </a:lnTo>
                  <a:lnTo>
                    <a:pt x="2132" y="1901"/>
                  </a:lnTo>
                  <a:lnTo>
                    <a:pt x="2144" y="1898"/>
                  </a:lnTo>
                  <a:lnTo>
                    <a:pt x="2154" y="1896"/>
                  </a:lnTo>
                  <a:lnTo>
                    <a:pt x="2164" y="1892"/>
                  </a:lnTo>
                  <a:lnTo>
                    <a:pt x="2172" y="1888"/>
                  </a:lnTo>
                  <a:lnTo>
                    <a:pt x="2180" y="1884"/>
                  </a:lnTo>
                  <a:lnTo>
                    <a:pt x="2185" y="1878"/>
                  </a:lnTo>
                  <a:lnTo>
                    <a:pt x="2191" y="1872"/>
                  </a:lnTo>
                  <a:lnTo>
                    <a:pt x="2194" y="1866"/>
                  </a:lnTo>
                  <a:lnTo>
                    <a:pt x="2197" y="1858"/>
                  </a:lnTo>
                  <a:lnTo>
                    <a:pt x="2201" y="1852"/>
                  </a:lnTo>
                  <a:lnTo>
                    <a:pt x="2202" y="1844"/>
                  </a:lnTo>
                  <a:lnTo>
                    <a:pt x="2203" y="1836"/>
                  </a:lnTo>
                  <a:lnTo>
                    <a:pt x="2203" y="1827"/>
                  </a:lnTo>
                  <a:lnTo>
                    <a:pt x="2203" y="1820"/>
                  </a:lnTo>
                  <a:lnTo>
                    <a:pt x="2201" y="1812"/>
                  </a:lnTo>
                  <a:lnTo>
                    <a:pt x="2200" y="1804"/>
                  </a:lnTo>
                  <a:lnTo>
                    <a:pt x="2196" y="1797"/>
                  </a:lnTo>
                  <a:lnTo>
                    <a:pt x="2194" y="1790"/>
                  </a:lnTo>
                  <a:lnTo>
                    <a:pt x="2190" y="1781"/>
                  </a:lnTo>
                  <a:lnTo>
                    <a:pt x="2184" y="1774"/>
                  </a:lnTo>
                  <a:lnTo>
                    <a:pt x="2174" y="1760"/>
                  </a:lnTo>
                  <a:lnTo>
                    <a:pt x="2162" y="1748"/>
                  </a:lnTo>
                  <a:lnTo>
                    <a:pt x="2148" y="1735"/>
                  </a:lnTo>
                  <a:lnTo>
                    <a:pt x="2132" y="1722"/>
                  </a:lnTo>
                  <a:lnTo>
                    <a:pt x="2116" y="1710"/>
                  </a:lnTo>
                  <a:lnTo>
                    <a:pt x="2097" y="1699"/>
                  </a:lnTo>
                  <a:lnTo>
                    <a:pt x="2078" y="1688"/>
                  </a:lnTo>
                  <a:lnTo>
                    <a:pt x="2058" y="1677"/>
                  </a:lnTo>
                  <a:lnTo>
                    <a:pt x="2018" y="1657"/>
                  </a:lnTo>
                  <a:lnTo>
                    <a:pt x="1977" y="1637"/>
                  </a:lnTo>
                  <a:lnTo>
                    <a:pt x="2067" y="2105"/>
                  </a:lnTo>
                  <a:lnTo>
                    <a:pt x="2087" y="2114"/>
                  </a:lnTo>
                  <a:lnTo>
                    <a:pt x="2107" y="2125"/>
                  </a:lnTo>
                  <a:lnTo>
                    <a:pt x="2125" y="2137"/>
                  </a:lnTo>
                  <a:lnTo>
                    <a:pt x="2143" y="2152"/>
                  </a:lnTo>
                  <a:lnTo>
                    <a:pt x="2161" y="2167"/>
                  </a:lnTo>
                  <a:lnTo>
                    <a:pt x="2176" y="2183"/>
                  </a:lnTo>
                  <a:lnTo>
                    <a:pt x="2193" y="2201"/>
                  </a:lnTo>
                  <a:lnTo>
                    <a:pt x="2206" y="2222"/>
                  </a:lnTo>
                  <a:lnTo>
                    <a:pt x="2213" y="2234"/>
                  </a:lnTo>
                  <a:lnTo>
                    <a:pt x="2220" y="2245"/>
                  </a:lnTo>
                  <a:lnTo>
                    <a:pt x="2226" y="2257"/>
                  </a:lnTo>
                  <a:lnTo>
                    <a:pt x="2231" y="2270"/>
                  </a:lnTo>
                  <a:lnTo>
                    <a:pt x="2237" y="2283"/>
                  </a:lnTo>
                  <a:lnTo>
                    <a:pt x="2242" y="2298"/>
                  </a:lnTo>
                  <a:lnTo>
                    <a:pt x="2247" y="2311"/>
                  </a:lnTo>
                  <a:lnTo>
                    <a:pt x="2250" y="2326"/>
                  </a:lnTo>
                  <a:lnTo>
                    <a:pt x="2259" y="2360"/>
                  </a:lnTo>
                  <a:lnTo>
                    <a:pt x="2266" y="2395"/>
                  </a:lnTo>
                  <a:lnTo>
                    <a:pt x="2272" y="2433"/>
                  </a:lnTo>
                  <a:lnTo>
                    <a:pt x="2274" y="2476"/>
                  </a:lnTo>
                  <a:lnTo>
                    <a:pt x="2276" y="2507"/>
                  </a:lnTo>
                  <a:lnTo>
                    <a:pt x="2278" y="2538"/>
                  </a:lnTo>
                  <a:lnTo>
                    <a:pt x="2281" y="2570"/>
                  </a:lnTo>
                  <a:lnTo>
                    <a:pt x="2283" y="2601"/>
                  </a:lnTo>
                  <a:lnTo>
                    <a:pt x="2287" y="2632"/>
                  </a:lnTo>
                  <a:lnTo>
                    <a:pt x="2291" y="2664"/>
                  </a:lnTo>
                  <a:lnTo>
                    <a:pt x="2296" y="2695"/>
                  </a:lnTo>
                  <a:lnTo>
                    <a:pt x="2302" y="2725"/>
                  </a:lnTo>
                  <a:lnTo>
                    <a:pt x="2306" y="2742"/>
                  </a:lnTo>
                  <a:lnTo>
                    <a:pt x="2310" y="2759"/>
                  </a:lnTo>
                  <a:lnTo>
                    <a:pt x="2316" y="2773"/>
                  </a:lnTo>
                  <a:lnTo>
                    <a:pt x="2320" y="2787"/>
                  </a:lnTo>
                  <a:lnTo>
                    <a:pt x="2326" y="2799"/>
                  </a:lnTo>
                  <a:lnTo>
                    <a:pt x="2331" y="2810"/>
                  </a:lnTo>
                  <a:lnTo>
                    <a:pt x="2338" y="2820"/>
                  </a:lnTo>
                  <a:lnTo>
                    <a:pt x="2345" y="2830"/>
                  </a:lnTo>
                  <a:lnTo>
                    <a:pt x="2351" y="2838"/>
                  </a:lnTo>
                  <a:lnTo>
                    <a:pt x="2359" y="2843"/>
                  </a:lnTo>
                  <a:lnTo>
                    <a:pt x="2367" y="2850"/>
                  </a:lnTo>
                  <a:lnTo>
                    <a:pt x="2374" y="2854"/>
                  </a:lnTo>
                  <a:lnTo>
                    <a:pt x="2382" y="2857"/>
                  </a:lnTo>
                  <a:lnTo>
                    <a:pt x="2391" y="2861"/>
                  </a:lnTo>
                  <a:lnTo>
                    <a:pt x="2400" y="2863"/>
                  </a:lnTo>
                  <a:lnTo>
                    <a:pt x="2409" y="2864"/>
                  </a:lnTo>
                  <a:lnTo>
                    <a:pt x="2418" y="2864"/>
                  </a:lnTo>
                  <a:lnTo>
                    <a:pt x="2426" y="2863"/>
                  </a:lnTo>
                  <a:lnTo>
                    <a:pt x="2437" y="2862"/>
                  </a:lnTo>
                  <a:lnTo>
                    <a:pt x="2447" y="2860"/>
                  </a:lnTo>
                  <a:lnTo>
                    <a:pt x="2457" y="2856"/>
                  </a:lnTo>
                  <a:lnTo>
                    <a:pt x="2467" y="2853"/>
                  </a:lnTo>
                  <a:lnTo>
                    <a:pt x="2477" y="2849"/>
                  </a:lnTo>
                  <a:lnTo>
                    <a:pt x="2488" y="2843"/>
                  </a:lnTo>
                  <a:lnTo>
                    <a:pt x="2509" y="2831"/>
                  </a:lnTo>
                  <a:lnTo>
                    <a:pt x="2532" y="2818"/>
                  </a:lnTo>
                  <a:lnTo>
                    <a:pt x="2554" y="2801"/>
                  </a:lnTo>
                  <a:lnTo>
                    <a:pt x="2577" y="2784"/>
                  </a:lnTo>
                  <a:lnTo>
                    <a:pt x="2649" y="2725"/>
                  </a:lnTo>
                  <a:lnTo>
                    <a:pt x="2722" y="2666"/>
                  </a:lnTo>
                  <a:lnTo>
                    <a:pt x="2794" y="2609"/>
                  </a:lnTo>
                  <a:lnTo>
                    <a:pt x="2867" y="2550"/>
                  </a:lnTo>
                  <a:lnTo>
                    <a:pt x="2939" y="2490"/>
                  </a:lnTo>
                  <a:lnTo>
                    <a:pt x="3012" y="2433"/>
                  </a:lnTo>
                  <a:lnTo>
                    <a:pt x="3085" y="2374"/>
                  </a:lnTo>
                  <a:lnTo>
                    <a:pt x="3157" y="2314"/>
                  </a:lnTo>
                  <a:lnTo>
                    <a:pt x="3159" y="2288"/>
                  </a:lnTo>
                  <a:lnTo>
                    <a:pt x="3159" y="2260"/>
                  </a:lnTo>
                  <a:lnTo>
                    <a:pt x="3159" y="2234"/>
                  </a:lnTo>
                  <a:lnTo>
                    <a:pt x="3157" y="2209"/>
                  </a:lnTo>
                  <a:lnTo>
                    <a:pt x="3156" y="2197"/>
                  </a:lnTo>
                  <a:lnTo>
                    <a:pt x="3153" y="2185"/>
                  </a:lnTo>
                  <a:lnTo>
                    <a:pt x="3150" y="2173"/>
                  </a:lnTo>
                  <a:lnTo>
                    <a:pt x="3146" y="2162"/>
                  </a:lnTo>
                  <a:lnTo>
                    <a:pt x="3142" y="2151"/>
                  </a:lnTo>
                  <a:lnTo>
                    <a:pt x="3137" y="2139"/>
                  </a:lnTo>
                  <a:lnTo>
                    <a:pt x="3132" y="2128"/>
                  </a:lnTo>
                  <a:lnTo>
                    <a:pt x="3126" y="2118"/>
                  </a:lnTo>
                  <a:lnTo>
                    <a:pt x="3119" y="2109"/>
                  </a:lnTo>
                  <a:lnTo>
                    <a:pt x="3111" y="2100"/>
                  </a:lnTo>
                  <a:lnTo>
                    <a:pt x="3102" y="2090"/>
                  </a:lnTo>
                  <a:lnTo>
                    <a:pt x="3094" y="2081"/>
                  </a:lnTo>
                  <a:lnTo>
                    <a:pt x="3084" y="2072"/>
                  </a:lnTo>
                  <a:lnTo>
                    <a:pt x="3073" y="2064"/>
                  </a:lnTo>
                  <a:lnTo>
                    <a:pt x="3060" y="2057"/>
                  </a:lnTo>
                  <a:lnTo>
                    <a:pt x="3047" y="2049"/>
                  </a:lnTo>
                  <a:lnTo>
                    <a:pt x="3034" y="2042"/>
                  </a:lnTo>
                  <a:lnTo>
                    <a:pt x="3018" y="2035"/>
                  </a:lnTo>
                  <a:lnTo>
                    <a:pt x="3002" y="2029"/>
                  </a:lnTo>
                  <a:lnTo>
                    <a:pt x="2985" y="2023"/>
                  </a:lnTo>
                  <a:lnTo>
                    <a:pt x="2966" y="2018"/>
                  </a:lnTo>
                  <a:lnTo>
                    <a:pt x="2946" y="2013"/>
                  </a:lnTo>
                  <a:lnTo>
                    <a:pt x="2925" y="2008"/>
                  </a:lnTo>
                  <a:lnTo>
                    <a:pt x="2904" y="2003"/>
                  </a:lnTo>
                  <a:lnTo>
                    <a:pt x="2877" y="2000"/>
                  </a:lnTo>
                  <a:lnTo>
                    <a:pt x="2850" y="1997"/>
                  </a:lnTo>
                  <a:lnTo>
                    <a:pt x="2826" y="1993"/>
                  </a:lnTo>
                  <a:lnTo>
                    <a:pt x="2803" y="1992"/>
                  </a:lnTo>
                  <a:lnTo>
                    <a:pt x="2780" y="1992"/>
                  </a:lnTo>
                  <a:lnTo>
                    <a:pt x="2759" y="1993"/>
                  </a:lnTo>
                  <a:lnTo>
                    <a:pt x="2738" y="1995"/>
                  </a:lnTo>
                  <a:lnTo>
                    <a:pt x="2719" y="1997"/>
                  </a:lnTo>
                  <a:lnTo>
                    <a:pt x="2676" y="2002"/>
                  </a:lnTo>
                  <a:lnTo>
                    <a:pt x="2631" y="2012"/>
                  </a:lnTo>
                  <a:lnTo>
                    <a:pt x="2581" y="2021"/>
                  </a:lnTo>
                  <a:lnTo>
                    <a:pt x="2524" y="2032"/>
                  </a:lnTo>
                  <a:close/>
                  <a:moveTo>
                    <a:pt x="2518" y="1947"/>
                  </a:moveTo>
                  <a:lnTo>
                    <a:pt x="2567" y="1937"/>
                  </a:lnTo>
                  <a:lnTo>
                    <a:pt x="2615" y="1929"/>
                  </a:lnTo>
                  <a:lnTo>
                    <a:pt x="2659" y="1924"/>
                  </a:lnTo>
                  <a:lnTo>
                    <a:pt x="2702" y="1918"/>
                  </a:lnTo>
                  <a:lnTo>
                    <a:pt x="2743" y="1915"/>
                  </a:lnTo>
                  <a:lnTo>
                    <a:pt x="2783" y="1914"/>
                  </a:lnTo>
                  <a:lnTo>
                    <a:pt x="2821" y="1914"/>
                  </a:lnTo>
                  <a:lnTo>
                    <a:pt x="2858" y="1916"/>
                  </a:lnTo>
                  <a:lnTo>
                    <a:pt x="2891" y="1919"/>
                  </a:lnTo>
                  <a:lnTo>
                    <a:pt x="2924" y="1925"/>
                  </a:lnTo>
                  <a:lnTo>
                    <a:pt x="2956" y="1930"/>
                  </a:lnTo>
                  <a:lnTo>
                    <a:pt x="2985" y="1937"/>
                  </a:lnTo>
                  <a:lnTo>
                    <a:pt x="3013" y="1946"/>
                  </a:lnTo>
                  <a:lnTo>
                    <a:pt x="3039" y="1956"/>
                  </a:lnTo>
                  <a:lnTo>
                    <a:pt x="3064" y="1967"/>
                  </a:lnTo>
                  <a:lnTo>
                    <a:pt x="3087" y="1978"/>
                  </a:lnTo>
                  <a:lnTo>
                    <a:pt x="3108" y="1991"/>
                  </a:lnTo>
                  <a:lnTo>
                    <a:pt x="3127" y="2005"/>
                  </a:lnTo>
                  <a:lnTo>
                    <a:pt x="3146" y="2020"/>
                  </a:lnTo>
                  <a:lnTo>
                    <a:pt x="3161" y="2035"/>
                  </a:lnTo>
                  <a:lnTo>
                    <a:pt x="3175" y="2051"/>
                  </a:lnTo>
                  <a:lnTo>
                    <a:pt x="3189" y="2069"/>
                  </a:lnTo>
                  <a:lnTo>
                    <a:pt x="3200" y="2086"/>
                  </a:lnTo>
                  <a:lnTo>
                    <a:pt x="3209" y="2104"/>
                  </a:lnTo>
                  <a:lnTo>
                    <a:pt x="3216" y="2123"/>
                  </a:lnTo>
                  <a:lnTo>
                    <a:pt x="3223" y="2143"/>
                  </a:lnTo>
                  <a:lnTo>
                    <a:pt x="3227" y="2163"/>
                  </a:lnTo>
                  <a:lnTo>
                    <a:pt x="3231" y="2183"/>
                  </a:lnTo>
                  <a:lnTo>
                    <a:pt x="3233" y="2203"/>
                  </a:lnTo>
                  <a:lnTo>
                    <a:pt x="3232" y="2224"/>
                  </a:lnTo>
                  <a:lnTo>
                    <a:pt x="3231" y="2245"/>
                  </a:lnTo>
                  <a:lnTo>
                    <a:pt x="3226" y="2267"/>
                  </a:lnTo>
                  <a:lnTo>
                    <a:pt x="3266" y="2240"/>
                  </a:lnTo>
                  <a:lnTo>
                    <a:pt x="3307" y="2211"/>
                  </a:lnTo>
                  <a:lnTo>
                    <a:pt x="3349" y="2180"/>
                  </a:lnTo>
                  <a:lnTo>
                    <a:pt x="3391" y="2151"/>
                  </a:lnTo>
                  <a:lnTo>
                    <a:pt x="3432" y="2120"/>
                  </a:lnTo>
                  <a:lnTo>
                    <a:pt x="3473" y="2090"/>
                  </a:lnTo>
                  <a:lnTo>
                    <a:pt x="3510" y="2063"/>
                  </a:lnTo>
                  <a:lnTo>
                    <a:pt x="3543" y="2039"/>
                  </a:lnTo>
                  <a:lnTo>
                    <a:pt x="3552" y="2006"/>
                  </a:lnTo>
                  <a:lnTo>
                    <a:pt x="3562" y="1974"/>
                  </a:lnTo>
                  <a:lnTo>
                    <a:pt x="3573" y="1943"/>
                  </a:lnTo>
                  <a:lnTo>
                    <a:pt x="3585" y="1914"/>
                  </a:lnTo>
                  <a:lnTo>
                    <a:pt x="3598" y="1884"/>
                  </a:lnTo>
                  <a:lnTo>
                    <a:pt x="3611" y="1856"/>
                  </a:lnTo>
                  <a:lnTo>
                    <a:pt x="3627" y="1829"/>
                  </a:lnTo>
                  <a:lnTo>
                    <a:pt x="3643" y="1802"/>
                  </a:lnTo>
                  <a:lnTo>
                    <a:pt x="3662" y="1774"/>
                  </a:lnTo>
                  <a:lnTo>
                    <a:pt x="3681" y="1748"/>
                  </a:lnTo>
                  <a:lnTo>
                    <a:pt x="3701" y="1722"/>
                  </a:lnTo>
                  <a:lnTo>
                    <a:pt x="3723" y="1695"/>
                  </a:lnTo>
                  <a:lnTo>
                    <a:pt x="3745" y="1669"/>
                  </a:lnTo>
                  <a:lnTo>
                    <a:pt x="3770" y="1643"/>
                  </a:lnTo>
                  <a:lnTo>
                    <a:pt x="3795" y="1615"/>
                  </a:lnTo>
                  <a:lnTo>
                    <a:pt x="3822" y="1589"/>
                  </a:lnTo>
                  <a:lnTo>
                    <a:pt x="3775" y="1579"/>
                  </a:lnTo>
                  <a:lnTo>
                    <a:pt x="3729" y="1571"/>
                  </a:lnTo>
                  <a:lnTo>
                    <a:pt x="3682" y="1563"/>
                  </a:lnTo>
                  <a:lnTo>
                    <a:pt x="3636" y="1556"/>
                  </a:lnTo>
                  <a:lnTo>
                    <a:pt x="3590" y="1551"/>
                  </a:lnTo>
                  <a:lnTo>
                    <a:pt x="3545" y="1548"/>
                  </a:lnTo>
                  <a:lnTo>
                    <a:pt x="3499" y="1543"/>
                  </a:lnTo>
                  <a:lnTo>
                    <a:pt x="3454" y="1541"/>
                  </a:lnTo>
                  <a:lnTo>
                    <a:pt x="3408" y="1539"/>
                  </a:lnTo>
                  <a:lnTo>
                    <a:pt x="3361" y="1538"/>
                  </a:lnTo>
                  <a:lnTo>
                    <a:pt x="3315" y="1538"/>
                  </a:lnTo>
                  <a:lnTo>
                    <a:pt x="3267" y="1538"/>
                  </a:lnTo>
                  <a:lnTo>
                    <a:pt x="3220" y="1538"/>
                  </a:lnTo>
                  <a:lnTo>
                    <a:pt x="3171" y="1538"/>
                  </a:lnTo>
                  <a:lnTo>
                    <a:pt x="3123" y="1540"/>
                  </a:lnTo>
                  <a:lnTo>
                    <a:pt x="3073" y="1541"/>
                  </a:lnTo>
                  <a:lnTo>
                    <a:pt x="3035" y="1542"/>
                  </a:lnTo>
                  <a:lnTo>
                    <a:pt x="2997" y="1543"/>
                  </a:lnTo>
                  <a:lnTo>
                    <a:pt x="2960" y="1543"/>
                  </a:lnTo>
                  <a:lnTo>
                    <a:pt x="2924" y="1542"/>
                  </a:lnTo>
                  <a:lnTo>
                    <a:pt x="2890" y="1541"/>
                  </a:lnTo>
                  <a:lnTo>
                    <a:pt x="2856" y="1539"/>
                  </a:lnTo>
                  <a:lnTo>
                    <a:pt x="2823" y="1538"/>
                  </a:lnTo>
                  <a:lnTo>
                    <a:pt x="2790" y="1534"/>
                  </a:lnTo>
                  <a:lnTo>
                    <a:pt x="2758" y="1531"/>
                  </a:lnTo>
                  <a:lnTo>
                    <a:pt x="2727" y="1527"/>
                  </a:lnTo>
                  <a:lnTo>
                    <a:pt x="2697" y="1522"/>
                  </a:lnTo>
                  <a:lnTo>
                    <a:pt x="2670" y="1516"/>
                  </a:lnTo>
                  <a:lnTo>
                    <a:pt x="2641" y="1510"/>
                  </a:lnTo>
                  <a:lnTo>
                    <a:pt x="2615" y="1504"/>
                  </a:lnTo>
                  <a:lnTo>
                    <a:pt x="2588" y="1496"/>
                  </a:lnTo>
                  <a:lnTo>
                    <a:pt x="2563" y="1489"/>
                  </a:lnTo>
                  <a:lnTo>
                    <a:pt x="2537" y="1480"/>
                  </a:lnTo>
                  <a:lnTo>
                    <a:pt x="2515" y="1471"/>
                  </a:lnTo>
                  <a:lnTo>
                    <a:pt x="2493" y="1460"/>
                  </a:lnTo>
                  <a:lnTo>
                    <a:pt x="2471" y="1449"/>
                  </a:lnTo>
                  <a:lnTo>
                    <a:pt x="2450" y="1438"/>
                  </a:lnTo>
                  <a:lnTo>
                    <a:pt x="2431" y="1427"/>
                  </a:lnTo>
                  <a:lnTo>
                    <a:pt x="2412" y="1414"/>
                  </a:lnTo>
                  <a:lnTo>
                    <a:pt x="2394" y="1399"/>
                  </a:lnTo>
                  <a:lnTo>
                    <a:pt x="2378" y="1385"/>
                  </a:lnTo>
                  <a:lnTo>
                    <a:pt x="2361" y="1371"/>
                  </a:lnTo>
                  <a:lnTo>
                    <a:pt x="2348" y="1355"/>
                  </a:lnTo>
                  <a:lnTo>
                    <a:pt x="2333" y="1339"/>
                  </a:lnTo>
                  <a:lnTo>
                    <a:pt x="2321" y="1321"/>
                  </a:lnTo>
                  <a:lnTo>
                    <a:pt x="2309" y="1304"/>
                  </a:lnTo>
                  <a:lnTo>
                    <a:pt x="2299" y="1284"/>
                  </a:lnTo>
                  <a:lnTo>
                    <a:pt x="2289" y="1265"/>
                  </a:lnTo>
                  <a:lnTo>
                    <a:pt x="2283" y="1249"/>
                  </a:lnTo>
                  <a:lnTo>
                    <a:pt x="2275" y="1230"/>
                  </a:lnTo>
                  <a:lnTo>
                    <a:pt x="2269" y="1213"/>
                  </a:lnTo>
                  <a:lnTo>
                    <a:pt x="2263" y="1196"/>
                  </a:lnTo>
                  <a:lnTo>
                    <a:pt x="2258" y="1179"/>
                  </a:lnTo>
                  <a:lnTo>
                    <a:pt x="2254" y="1161"/>
                  </a:lnTo>
                  <a:lnTo>
                    <a:pt x="2249" y="1144"/>
                  </a:lnTo>
                  <a:lnTo>
                    <a:pt x="2246" y="1126"/>
                  </a:lnTo>
                  <a:lnTo>
                    <a:pt x="2241" y="1090"/>
                  </a:lnTo>
                  <a:lnTo>
                    <a:pt x="2237" y="1052"/>
                  </a:lnTo>
                  <a:lnTo>
                    <a:pt x="2235" y="1015"/>
                  </a:lnTo>
                  <a:lnTo>
                    <a:pt x="2235" y="976"/>
                  </a:lnTo>
                  <a:lnTo>
                    <a:pt x="2237" y="936"/>
                  </a:lnTo>
                  <a:lnTo>
                    <a:pt x="2238" y="895"/>
                  </a:lnTo>
                  <a:lnTo>
                    <a:pt x="2244" y="852"/>
                  </a:lnTo>
                  <a:lnTo>
                    <a:pt x="2249" y="807"/>
                  </a:lnTo>
                  <a:lnTo>
                    <a:pt x="2256" y="761"/>
                  </a:lnTo>
                  <a:lnTo>
                    <a:pt x="2263" y="712"/>
                  </a:lnTo>
                  <a:lnTo>
                    <a:pt x="2272" y="664"/>
                  </a:lnTo>
                  <a:lnTo>
                    <a:pt x="2283" y="611"/>
                  </a:lnTo>
                  <a:lnTo>
                    <a:pt x="2286" y="581"/>
                  </a:lnTo>
                  <a:lnTo>
                    <a:pt x="2289" y="552"/>
                  </a:lnTo>
                  <a:lnTo>
                    <a:pt x="2290" y="524"/>
                  </a:lnTo>
                  <a:lnTo>
                    <a:pt x="2288" y="499"/>
                  </a:lnTo>
                  <a:lnTo>
                    <a:pt x="2285" y="473"/>
                  </a:lnTo>
                  <a:lnTo>
                    <a:pt x="2280" y="450"/>
                  </a:lnTo>
                  <a:lnTo>
                    <a:pt x="2273" y="428"/>
                  </a:lnTo>
                  <a:lnTo>
                    <a:pt x="2264" y="408"/>
                  </a:lnTo>
                  <a:lnTo>
                    <a:pt x="2254" y="388"/>
                  </a:lnTo>
                  <a:lnTo>
                    <a:pt x="2242" y="372"/>
                  </a:lnTo>
                  <a:lnTo>
                    <a:pt x="2228" y="355"/>
                  </a:lnTo>
                  <a:lnTo>
                    <a:pt x="2214" y="342"/>
                  </a:lnTo>
                  <a:lnTo>
                    <a:pt x="2197" y="330"/>
                  </a:lnTo>
                  <a:lnTo>
                    <a:pt x="2180" y="318"/>
                  </a:lnTo>
                  <a:lnTo>
                    <a:pt x="2161" y="309"/>
                  </a:lnTo>
                  <a:lnTo>
                    <a:pt x="2140" y="301"/>
                  </a:lnTo>
                  <a:lnTo>
                    <a:pt x="2119" y="295"/>
                  </a:lnTo>
                  <a:lnTo>
                    <a:pt x="2097" y="290"/>
                  </a:lnTo>
                  <a:lnTo>
                    <a:pt x="2072" y="289"/>
                  </a:lnTo>
                  <a:lnTo>
                    <a:pt x="2049" y="287"/>
                  </a:lnTo>
                  <a:lnTo>
                    <a:pt x="2024" y="289"/>
                  </a:lnTo>
                  <a:lnTo>
                    <a:pt x="1997" y="290"/>
                  </a:lnTo>
                  <a:lnTo>
                    <a:pt x="1971" y="294"/>
                  </a:lnTo>
                  <a:lnTo>
                    <a:pt x="1942" y="300"/>
                  </a:lnTo>
                  <a:lnTo>
                    <a:pt x="1914" y="309"/>
                  </a:lnTo>
                  <a:lnTo>
                    <a:pt x="1885" y="318"/>
                  </a:lnTo>
                  <a:lnTo>
                    <a:pt x="1855" y="331"/>
                  </a:lnTo>
                  <a:lnTo>
                    <a:pt x="1826" y="344"/>
                  </a:lnTo>
                  <a:lnTo>
                    <a:pt x="1795" y="358"/>
                  </a:lnTo>
                  <a:lnTo>
                    <a:pt x="1764" y="377"/>
                  </a:lnTo>
                  <a:lnTo>
                    <a:pt x="1733" y="396"/>
                  </a:lnTo>
                  <a:lnTo>
                    <a:pt x="1701" y="417"/>
                  </a:lnTo>
                  <a:lnTo>
                    <a:pt x="1742" y="457"/>
                  </a:lnTo>
                  <a:lnTo>
                    <a:pt x="1764" y="441"/>
                  </a:lnTo>
                  <a:lnTo>
                    <a:pt x="1786" y="427"/>
                  </a:lnTo>
                  <a:lnTo>
                    <a:pt x="1808" y="415"/>
                  </a:lnTo>
                  <a:lnTo>
                    <a:pt x="1830" y="405"/>
                  </a:lnTo>
                  <a:lnTo>
                    <a:pt x="1852" y="396"/>
                  </a:lnTo>
                  <a:lnTo>
                    <a:pt x="1874" y="388"/>
                  </a:lnTo>
                  <a:lnTo>
                    <a:pt x="1896" y="383"/>
                  </a:lnTo>
                  <a:lnTo>
                    <a:pt x="1916" y="377"/>
                  </a:lnTo>
                  <a:lnTo>
                    <a:pt x="1937" y="376"/>
                  </a:lnTo>
                  <a:lnTo>
                    <a:pt x="1956" y="374"/>
                  </a:lnTo>
                  <a:lnTo>
                    <a:pt x="1975" y="374"/>
                  </a:lnTo>
                  <a:lnTo>
                    <a:pt x="1995" y="376"/>
                  </a:lnTo>
                  <a:lnTo>
                    <a:pt x="2013" y="378"/>
                  </a:lnTo>
                  <a:lnTo>
                    <a:pt x="2029" y="383"/>
                  </a:lnTo>
                  <a:lnTo>
                    <a:pt x="2046" y="388"/>
                  </a:lnTo>
                  <a:lnTo>
                    <a:pt x="2061" y="396"/>
                  </a:lnTo>
                  <a:lnTo>
                    <a:pt x="2076" y="404"/>
                  </a:lnTo>
                  <a:lnTo>
                    <a:pt x="2090" y="413"/>
                  </a:lnTo>
                  <a:lnTo>
                    <a:pt x="2103" y="424"/>
                  </a:lnTo>
                  <a:lnTo>
                    <a:pt x="2116" y="436"/>
                  </a:lnTo>
                  <a:lnTo>
                    <a:pt x="2127" y="449"/>
                  </a:lnTo>
                  <a:lnTo>
                    <a:pt x="2135" y="463"/>
                  </a:lnTo>
                  <a:lnTo>
                    <a:pt x="2144" y="479"/>
                  </a:lnTo>
                  <a:lnTo>
                    <a:pt x="2151" y="495"/>
                  </a:lnTo>
                  <a:lnTo>
                    <a:pt x="2158" y="512"/>
                  </a:lnTo>
                  <a:lnTo>
                    <a:pt x="2162" y="532"/>
                  </a:lnTo>
                  <a:lnTo>
                    <a:pt x="2166" y="551"/>
                  </a:lnTo>
                  <a:lnTo>
                    <a:pt x="2169" y="572"/>
                  </a:lnTo>
                  <a:lnTo>
                    <a:pt x="2169" y="593"/>
                  </a:lnTo>
                  <a:lnTo>
                    <a:pt x="2169" y="616"/>
                  </a:lnTo>
                  <a:lnTo>
                    <a:pt x="2165" y="639"/>
                  </a:lnTo>
                  <a:lnTo>
                    <a:pt x="2161" y="664"/>
                  </a:lnTo>
                  <a:lnTo>
                    <a:pt x="2160" y="630"/>
                  </a:lnTo>
                  <a:lnTo>
                    <a:pt x="2154" y="601"/>
                  </a:lnTo>
                  <a:lnTo>
                    <a:pt x="2148" y="574"/>
                  </a:lnTo>
                  <a:lnTo>
                    <a:pt x="2138" y="551"/>
                  </a:lnTo>
                  <a:lnTo>
                    <a:pt x="2127" y="531"/>
                  </a:lnTo>
                  <a:lnTo>
                    <a:pt x="2112" y="513"/>
                  </a:lnTo>
                  <a:lnTo>
                    <a:pt x="2097" y="499"/>
                  </a:lnTo>
                  <a:lnTo>
                    <a:pt x="2080" y="487"/>
                  </a:lnTo>
                  <a:lnTo>
                    <a:pt x="2061" y="477"/>
                  </a:lnTo>
                  <a:lnTo>
                    <a:pt x="2042" y="470"/>
                  </a:lnTo>
                  <a:lnTo>
                    <a:pt x="2021" y="466"/>
                  </a:lnTo>
                  <a:lnTo>
                    <a:pt x="2000" y="463"/>
                  </a:lnTo>
                  <a:lnTo>
                    <a:pt x="1977" y="463"/>
                  </a:lnTo>
                  <a:lnTo>
                    <a:pt x="1954" y="465"/>
                  </a:lnTo>
                  <a:lnTo>
                    <a:pt x="1930" y="468"/>
                  </a:lnTo>
                  <a:lnTo>
                    <a:pt x="1906" y="473"/>
                  </a:lnTo>
                  <a:lnTo>
                    <a:pt x="1881" y="479"/>
                  </a:lnTo>
                  <a:lnTo>
                    <a:pt x="1857" y="488"/>
                  </a:lnTo>
                  <a:lnTo>
                    <a:pt x="1831" y="497"/>
                  </a:lnTo>
                  <a:lnTo>
                    <a:pt x="1807" y="508"/>
                  </a:lnTo>
                  <a:lnTo>
                    <a:pt x="1782" y="520"/>
                  </a:lnTo>
                  <a:lnTo>
                    <a:pt x="1758" y="532"/>
                  </a:lnTo>
                  <a:lnTo>
                    <a:pt x="1735" y="544"/>
                  </a:lnTo>
                  <a:lnTo>
                    <a:pt x="1713" y="560"/>
                  </a:lnTo>
                  <a:lnTo>
                    <a:pt x="1691" y="574"/>
                  </a:lnTo>
                  <a:lnTo>
                    <a:pt x="1670" y="588"/>
                  </a:lnTo>
                  <a:lnTo>
                    <a:pt x="1651" y="605"/>
                  </a:lnTo>
                  <a:lnTo>
                    <a:pt x="1632" y="620"/>
                  </a:lnTo>
                  <a:lnTo>
                    <a:pt x="1615" y="636"/>
                  </a:lnTo>
                  <a:lnTo>
                    <a:pt x="1600" y="653"/>
                  </a:lnTo>
                  <a:lnTo>
                    <a:pt x="1587" y="668"/>
                  </a:lnTo>
                  <a:lnTo>
                    <a:pt x="1576" y="684"/>
                  </a:lnTo>
                  <a:lnTo>
                    <a:pt x="1590" y="697"/>
                  </a:lnTo>
                  <a:lnTo>
                    <a:pt x="1605" y="710"/>
                  </a:lnTo>
                  <a:lnTo>
                    <a:pt x="1620" y="723"/>
                  </a:lnTo>
                  <a:lnTo>
                    <a:pt x="1634" y="737"/>
                  </a:lnTo>
                  <a:lnTo>
                    <a:pt x="1649" y="719"/>
                  </a:lnTo>
                  <a:lnTo>
                    <a:pt x="1664" y="701"/>
                  </a:lnTo>
                  <a:lnTo>
                    <a:pt x="1677" y="686"/>
                  </a:lnTo>
                  <a:lnTo>
                    <a:pt x="1694" y="669"/>
                  </a:lnTo>
                  <a:lnTo>
                    <a:pt x="1708" y="654"/>
                  </a:lnTo>
                  <a:lnTo>
                    <a:pt x="1725" y="642"/>
                  </a:lnTo>
                  <a:lnTo>
                    <a:pt x="1742" y="628"/>
                  </a:lnTo>
                  <a:lnTo>
                    <a:pt x="1757" y="616"/>
                  </a:lnTo>
                  <a:lnTo>
                    <a:pt x="1775" y="606"/>
                  </a:lnTo>
                  <a:lnTo>
                    <a:pt x="1792" y="596"/>
                  </a:lnTo>
                  <a:lnTo>
                    <a:pt x="1809" y="587"/>
                  </a:lnTo>
                  <a:lnTo>
                    <a:pt x="1828" y="582"/>
                  </a:lnTo>
                  <a:lnTo>
                    <a:pt x="1846" y="576"/>
                  </a:lnTo>
                  <a:lnTo>
                    <a:pt x="1864" y="573"/>
                  </a:lnTo>
                  <a:lnTo>
                    <a:pt x="1884" y="570"/>
                  </a:lnTo>
                  <a:lnTo>
                    <a:pt x="1904" y="570"/>
                  </a:lnTo>
                  <a:lnTo>
                    <a:pt x="1921" y="571"/>
                  </a:lnTo>
                  <a:lnTo>
                    <a:pt x="1938" y="573"/>
                  </a:lnTo>
                  <a:lnTo>
                    <a:pt x="1954" y="576"/>
                  </a:lnTo>
                  <a:lnTo>
                    <a:pt x="1969" y="581"/>
                  </a:lnTo>
                  <a:lnTo>
                    <a:pt x="1983" y="587"/>
                  </a:lnTo>
                  <a:lnTo>
                    <a:pt x="1996" y="595"/>
                  </a:lnTo>
                  <a:lnTo>
                    <a:pt x="2007" y="603"/>
                  </a:lnTo>
                  <a:lnTo>
                    <a:pt x="2018" y="612"/>
                  </a:lnTo>
                  <a:lnTo>
                    <a:pt x="2028" y="622"/>
                  </a:lnTo>
                  <a:lnTo>
                    <a:pt x="2038" y="633"/>
                  </a:lnTo>
                  <a:lnTo>
                    <a:pt x="2046" y="645"/>
                  </a:lnTo>
                  <a:lnTo>
                    <a:pt x="2052" y="658"/>
                  </a:lnTo>
                  <a:lnTo>
                    <a:pt x="2060" y="671"/>
                  </a:lnTo>
                  <a:lnTo>
                    <a:pt x="2066" y="686"/>
                  </a:lnTo>
                  <a:lnTo>
                    <a:pt x="2071" y="699"/>
                  </a:lnTo>
                  <a:lnTo>
                    <a:pt x="2075" y="715"/>
                  </a:lnTo>
                  <a:lnTo>
                    <a:pt x="2078" y="730"/>
                  </a:lnTo>
                  <a:lnTo>
                    <a:pt x="2081" y="746"/>
                  </a:lnTo>
                  <a:lnTo>
                    <a:pt x="2083" y="762"/>
                  </a:lnTo>
                  <a:lnTo>
                    <a:pt x="2083" y="779"/>
                  </a:lnTo>
                  <a:lnTo>
                    <a:pt x="2083" y="795"/>
                  </a:lnTo>
                  <a:lnTo>
                    <a:pt x="2083" y="811"/>
                  </a:lnTo>
                  <a:lnTo>
                    <a:pt x="2083" y="828"/>
                  </a:lnTo>
                  <a:lnTo>
                    <a:pt x="2082" y="845"/>
                  </a:lnTo>
                  <a:lnTo>
                    <a:pt x="2080" y="862"/>
                  </a:lnTo>
                  <a:lnTo>
                    <a:pt x="2077" y="878"/>
                  </a:lnTo>
                  <a:lnTo>
                    <a:pt x="2073" y="895"/>
                  </a:lnTo>
                  <a:lnTo>
                    <a:pt x="2070" y="910"/>
                  </a:lnTo>
                  <a:lnTo>
                    <a:pt x="2066" y="926"/>
                  </a:lnTo>
                  <a:lnTo>
                    <a:pt x="2061" y="940"/>
                  </a:lnTo>
                  <a:lnTo>
                    <a:pt x="2055" y="956"/>
                  </a:lnTo>
                  <a:lnTo>
                    <a:pt x="2049" y="970"/>
                  </a:lnTo>
                  <a:lnTo>
                    <a:pt x="2049" y="926"/>
                  </a:lnTo>
                  <a:lnTo>
                    <a:pt x="2048" y="884"/>
                  </a:lnTo>
                  <a:lnTo>
                    <a:pt x="2047" y="863"/>
                  </a:lnTo>
                  <a:lnTo>
                    <a:pt x="2045" y="842"/>
                  </a:lnTo>
                  <a:lnTo>
                    <a:pt x="2042" y="823"/>
                  </a:lnTo>
                  <a:lnTo>
                    <a:pt x="2040" y="804"/>
                  </a:lnTo>
                  <a:lnTo>
                    <a:pt x="2036" y="785"/>
                  </a:lnTo>
                  <a:lnTo>
                    <a:pt x="2030" y="769"/>
                  </a:lnTo>
                  <a:lnTo>
                    <a:pt x="2026" y="752"/>
                  </a:lnTo>
                  <a:lnTo>
                    <a:pt x="2019" y="736"/>
                  </a:lnTo>
                  <a:lnTo>
                    <a:pt x="2013" y="720"/>
                  </a:lnTo>
                  <a:lnTo>
                    <a:pt x="2005" y="707"/>
                  </a:lnTo>
                  <a:lnTo>
                    <a:pt x="1996" y="695"/>
                  </a:lnTo>
                  <a:lnTo>
                    <a:pt x="1985" y="682"/>
                  </a:lnTo>
                  <a:lnTo>
                    <a:pt x="1973" y="670"/>
                  </a:lnTo>
                  <a:lnTo>
                    <a:pt x="1960" y="660"/>
                  </a:lnTo>
                  <a:lnTo>
                    <a:pt x="1945" y="654"/>
                  </a:lnTo>
                  <a:lnTo>
                    <a:pt x="1931" y="648"/>
                  </a:lnTo>
                  <a:lnTo>
                    <a:pt x="1917" y="644"/>
                  </a:lnTo>
                  <a:lnTo>
                    <a:pt x="1902" y="643"/>
                  </a:lnTo>
                  <a:lnTo>
                    <a:pt x="1888" y="643"/>
                  </a:lnTo>
                  <a:lnTo>
                    <a:pt x="1873" y="645"/>
                  </a:lnTo>
                  <a:lnTo>
                    <a:pt x="1858" y="649"/>
                  </a:lnTo>
                  <a:lnTo>
                    <a:pt x="1842" y="654"/>
                  </a:lnTo>
                  <a:lnTo>
                    <a:pt x="1828" y="660"/>
                  </a:lnTo>
                  <a:lnTo>
                    <a:pt x="1813" y="668"/>
                  </a:lnTo>
                  <a:lnTo>
                    <a:pt x="1798" y="677"/>
                  </a:lnTo>
                  <a:lnTo>
                    <a:pt x="1784" y="687"/>
                  </a:lnTo>
                  <a:lnTo>
                    <a:pt x="1768" y="698"/>
                  </a:lnTo>
                  <a:lnTo>
                    <a:pt x="1754" y="710"/>
                  </a:lnTo>
                  <a:lnTo>
                    <a:pt x="1740" y="722"/>
                  </a:lnTo>
                  <a:lnTo>
                    <a:pt x="1726" y="736"/>
                  </a:lnTo>
                  <a:lnTo>
                    <a:pt x="1713" y="750"/>
                  </a:lnTo>
                  <a:lnTo>
                    <a:pt x="1699" y="763"/>
                  </a:lnTo>
                  <a:lnTo>
                    <a:pt x="1675" y="793"/>
                  </a:lnTo>
                  <a:lnTo>
                    <a:pt x="1653" y="823"/>
                  </a:lnTo>
                  <a:lnTo>
                    <a:pt x="1631" y="852"/>
                  </a:lnTo>
                  <a:lnTo>
                    <a:pt x="1614" y="882"/>
                  </a:lnTo>
                  <a:lnTo>
                    <a:pt x="1600" y="907"/>
                  </a:lnTo>
                  <a:lnTo>
                    <a:pt x="1589" y="930"/>
                  </a:lnTo>
                  <a:lnTo>
                    <a:pt x="1615" y="925"/>
                  </a:lnTo>
                  <a:lnTo>
                    <a:pt x="1640" y="920"/>
                  </a:lnTo>
                  <a:lnTo>
                    <a:pt x="1662" y="918"/>
                  </a:lnTo>
                  <a:lnTo>
                    <a:pt x="1683" y="919"/>
                  </a:lnTo>
                  <a:lnTo>
                    <a:pt x="1703" y="923"/>
                  </a:lnTo>
                  <a:lnTo>
                    <a:pt x="1722" y="927"/>
                  </a:lnTo>
                  <a:lnTo>
                    <a:pt x="1739" y="934"/>
                  </a:lnTo>
                  <a:lnTo>
                    <a:pt x="1755" y="941"/>
                  </a:lnTo>
                  <a:lnTo>
                    <a:pt x="1770" y="951"/>
                  </a:lnTo>
                  <a:lnTo>
                    <a:pt x="1785" y="963"/>
                  </a:lnTo>
                  <a:lnTo>
                    <a:pt x="1797" y="977"/>
                  </a:lnTo>
                  <a:lnTo>
                    <a:pt x="1808" y="991"/>
                  </a:lnTo>
                  <a:lnTo>
                    <a:pt x="1819" y="1007"/>
                  </a:lnTo>
                  <a:lnTo>
                    <a:pt x="1830" y="1023"/>
                  </a:lnTo>
                  <a:lnTo>
                    <a:pt x="1838" y="1041"/>
                  </a:lnTo>
                  <a:lnTo>
                    <a:pt x="1847" y="1061"/>
                  </a:lnTo>
                  <a:lnTo>
                    <a:pt x="1853" y="1080"/>
                  </a:lnTo>
                  <a:lnTo>
                    <a:pt x="1861" y="1100"/>
                  </a:lnTo>
                  <a:lnTo>
                    <a:pt x="1865" y="1121"/>
                  </a:lnTo>
                  <a:lnTo>
                    <a:pt x="1872" y="1142"/>
                  </a:lnTo>
                  <a:lnTo>
                    <a:pt x="1881" y="1185"/>
                  </a:lnTo>
                  <a:lnTo>
                    <a:pt x="1888" y="1229"/>
                  </a:lnTo>
                  <a:lnTo>
                    <a:pt x="1898" y="1316"/>
                  </a:lnTo>
                  <a:lnTo>
                    <a:pt x="1906" y="1395"/>
                  </a:lnTo>
                  <a:lnTo>
                    <a:pt x="1907" y="1413"/>
                  </a:lnTo>
                  <a:lnTo>
                    <a:pt x="1911" y="1429"/>
                  </a:lnTo>
                  <a:lnTo>
                    <a:pt x="1915" y="1446"/>
                  </a:lnTo>
                  <a:lnTo>
                    <a:pt x="1920" y="1460"/>
                  </a:lnTo>
                  <a:lnTo>
                    <a:pt x="1925" y="1473"/>
                  </a:lnTo>
                  <a:lnTo>
                    <a:pt x="1932" y="1487"/>
                  </a:lnTo>
                  <a:lnTo>
                    <a:pt x="1940" y="1499"/>
                  </a:lnTo>
                  <a:lnTo>
                    <a:pt x="1946" y="1510"/>
                  </a:lnTo>
                  <a:lnTo>
                    <a:pt x="1954" y="1520"/>
                  </a:lnTo>
                  <a:lnTo>
                    <a:pt x="1963" y="1529"/>
                  </a:lnTo>
                  <a:lnTo>
                    <a:pt x="1973" y="1538"/>
                  </a:lnTo>
                  <a:lnTo>
                    <a:pt x="1983" y="1545"/>
                  </a:lnTo>
                  <a:lnTo>
                    <a:pt x="1993" y="1552"/>
                  </a:lnTo>
                  <a:lnTo>
                    <a:pt x="2003" y="1559"/>
                  </a:lnTo>
                  <a:lnTo>
                    <a:pt x="2014" y="1563"/>
                  </a:lnTo>
                  <a:lnTo>
                    <a:pt x="2025" y="1568"/>
                  </a:lnTo>
                  <a:lnTo>
                    <a:pt x="2059" y="1580"/>
                  </a:lnTo>
                  <a:lnTo>
                    <a:pt x="2096" y="1595"/>
                  </a:lnTo>
                  <a:lnTo>
                    <a:pt x="2116" y="1604"/>
                  </a:lnTo>
                  <a:lnTo>
                    <a:pt x="2134" y="1614"/>
                  </a:lnTo>
                  <a:lnTo>
                    <a:pt x="2153" y="1624"/>
                  </a:lnTo>
                  <a:lnTo>
                    <a:pt x="2172" y="1636"/>
                  </a:lnTo>
                  <a:lnTo>
                    <a:pt x="2191" y="1648"/>
                  </a:lnTo>
                  <a:lnTo>
                    <a:pt x="2207" y="1659"/>
                  </a:lnTo>
                  <a:lnTo>
                    <a:pt x="2224" y="1674"/>
                  </a:lnTo>
                  <a:lnTo>
                    <a:pt x="2238" y="1689"/>
                  </a:lnTo>
                  <a:lnTo>
                    <a:pt x="2253" y="1704"/>
                  </a:lnTo>
                  <a:lnTo>
                    <a:pt x="2265" y="1721"/>
                  </a:lnTo>
                  <a:lnTo>
                    <a:pt x="2270" y="1729"/>
                  </a:lnTo>
                  <a:lnTo>
                    <a:pt x="2275" y="1738"/>
                  </a:lnTo>
                  <a:lnTo>
                    <a:pt x="2279" y="1748"/>
                  </a:lnTo>
                  <a:lnTo>
                    <a:pt x="2283" y="1758"/>
                  </a:lnTo>
                  <a:lnTo>
                    <a:pt x="2288" y="1776"/>
                  </a:lnTo>
                  <a:lnTo>
                    <a:pt x="2293" y="1792"/>
                  </a:lnTo>
                  <a:lnTo>
                    <a:pt x="2295" y="1809"/>
                  </a:lnTo>
                  <a:lnTo>
                    <a:pt x="2296" y="1825"/>
                  </a:lnTo>
                  <a:lnTo>
                    <a:pt x="2296" y="1840"/>
                  </a:lnTo>
                  <a:lnTo>
                    <a:pt x="2294" y="1854"/>
                  </a:lnTo>
                  <a:lnTo>
                    <a:pt x="2291" y="1867"/>
                  </a:lnTo>
                  <a:lnTo>
                    <a:pt x="2286" y="1881"/>
                  </a:lnTo>
                  <a:lnTo>
                    <a:pt x="2281" y="1892"/>
                  </a:lnTo>
                  <a:lnTo>
                    <a:pt x="2274" y="1903"/>
                  </a:lnTo>
                  <a:lnTo>
                    <a:pt x="2267" y="1913"/>
                  </a:lnTo>
                  <a:lnTo>
                    <a:pt x="2258" y="1920"/>
                  </a:lnTo>
                  <a:lnTo>
                    <a:pt x="2249" y="1928"/>
                  </a:lnTo>
                  <a:lnTo>
                    <a:pt x="2238" y="1935"/>
                  </a:lnTo>
                  <a:lnTo>
                    <a:pt x="2227" y="1940"/>
                  </a:lnTo>
                  <a:lnTo>
                    <a:pt x="2215" y="1946"/>
                  </a:lnTo>
                  <a:lnTo>
                    <a:pt x="2233" y="1955"/>
                  </a:lnTo>
                  <a:lnTo>
                    <a:pt x="2249" y="1962"/>
                  </a:lnTo>
                  <a:lnTo>
                    <a:pt x="2267" y="1969"/>
                  </a:lnTo>
                  <a:lnTo>
                    <a:pt x="2283" y="1974"/>
                  </a:lnTo>
                  <a:lnTo>
                    <a:pt x="2299" y="1977"/>
                  </a:lnTo>
                  <a:lnTo>
                    <a:pt x="2316" y="1979"/>
                  </a:lnTo>
                  <a:lnTo>
                    <a:pt x="2331" y="1980"/>
                  </a:lnTo>
                  <a:lnTo>
                    <a:pt x="2348" y="1980"/>
                  </a:lnTo>
                  <a:lnTo>
                    <a:pt x="2364" y="1978"/>
                  </a:lnTo>
                  <a:lnTo>
                    <a:pt x="2382" y="1976"/>
                  </a:lnTo>
                  <a:lnTo>
                    <a:pt x="2402" y="1972"/>
                  </a:lnTo>
                  <a:lnTo>
                    <a:pt x="2422" y="1969"/>
                  </a:lnTo>
                  <a:lnTo>
                    <a:pt x="2467" y="1959"/>
                  </a:lnTo>
                  <a:lnTo>
                    <a:pt x="2518" y="1947"/>
                  </a:lnTo>
                  <a:close/>
                  <a:moveTo>
                    <a:pt x="1526" y="469"/>
                  </a:moveTo>
                  <a:lnTo>
                    <a:pt x="1546" y="470"/>
                  </a:lnTo>
                  <a:lnTo>
                    <a:pt x="1567" y="470"/>
                  </a:lnTo>
                  <a:lnTo>
                    <a:pt x="1587" y="472"/>
                  </a:lnTo>
                  <a:lnTo>
                    <a:pt x="1605" y="474"/>
                  </a:lnTo>
                  <a:lnTo>
                    <a:pt x="1624" y="477"/>
                  </a:lnTo>
                  <a:lnTo>
                    <a:pt x="1642" y="482"/>
                  </a:lnTo>
                  <a:lnTo>
                    <a:pt x="1661" y="488"/>
                  </a:lnTo>
                  <a:lnTo>
                    <a:pt x="1678" y="497"/>
                  </a:lnTo>
                  <a:lnTo>
                    <a:pt x="1653" y="519"/>
                  </a:lnTo>
                  <a:lnTo>
                    <a:pt x="1626" y="541"/>
                  </a:lnTo>
                  <a:lnTo>
                    <a:pt x="1602" y="564"/>
                  </a:lnTo>
                  <a:lnTo>
                    <a:pt x="1578" y="587"/>
                  </a:lnTo>
                  <a:lnTo>
                    <a:pt x="1553" y="614"/>
                  </a:lnTo>
                  <a:lnTo>
                    <a:pt x="1530" y="643"/>
                  </a:lnTo>
                  <a:lnTo>
                    <a:pt x="1505" y="672"/>
                  </a:lnTo>
                  <a:lnTo>
                    <a:pt x="1478" y="706"/>
                  </a:lnTo>
                  <a:lnTo>
                    <a:pt x="1493" y="713"/>
                  </a:lnTo>
                  <a:lnTo>
                    <a:pt x="1507" y="722"/>
                  </a:lnTo>
                  <a:lnTo>
                    <a:pt x="1520" y="731"/>
                  </a:lnTo>
                  <a:lnTo>
                    <a:pt x="1536" y="741"/>
                  </a:lnTo>
                  <a:lnTo>
                    <a:pt x="1563" y="763"/>
                  </a:lnTo>
                  <a:lnTo>
                    <a:pt x="1588" y="785"/>
                  </a:lnTo>
                  <a:lnTo>
                    <a:pt x="1576" y="810"/>
                  </a:lnTo>
                  <a:lnTo>
                    <a:pt x="1561" y="835"/>
                  </a:lnTo>
                  <a:lnTo>
                    <a:pt x="1548" y="859"/>
                  </a:lnTo>
                  <a:lnTo>
                    <a:pt x="1534" y="887"/>
                  </a:lnTo>
                  <a:lnTo>
                    <a:pt x="1519" y="919"/>
                  </a:lnTo>
                  <a:lnTo>
                    <a:pt x="1503" y="957"/>
                  </a:lnTo>
                  <a:lnTo>
                    <a:pt x="1487" y="1003"/>
                  </a:lnTo>
                  <a:lnTo>
                    <a:pt x="1467" y="1060"/>
                  </a:lnTo>
                  <a:lnTo>
                    <a:pt x="1485" y="1051"/>
                  </a:lnTo>
                  <a:lnTo>
                    <a:pt x="1503" y="1040"/>
                  </a:lnTo>
                  <a:lnTo>
                    <a:pt x="1524" y="1031"/>
                  </a:lnTo>
                  <a:lnTo>
                    <a:pt x="1546" y="1022"/>
                  </a:lnTo>
                  <a:lnTo>
                    <a:pt x="1569" y="1014"/>
                  </a:lnTo>
                  <a:lnTo>
                    <a:pt x="1592" y="1007"/>
                  </a:lnTo>
                  <a:lnTo>
                    <a:pt x="1617" y="1002"/>
                  </a:lnTo>
                  <a:lnTo>
                    <a:pt x="1641" y="998"/>
                  </a:lnTo>
                  <a:lnTo>
                    <a:pt x="1652" y="998"/>
                  </a:lnTo>
                  <a:lnTo>
                    <a:pt x="1663" y="998"/>
                  </a:lnTo>
                  <a:lnTo>
                    <a:pt x="1674" y="998"/>
                  </a:lnTo>
                  <a:lnTo>
                    <a:pt x="1685" y="999"/>
                  </a:lnTo>
                  <a:lnTo>
                    <a:pt x="1695" y="1001"/>
                  </a:lnTo>
                  <a:lnTo>
                    <a:pt x="1705" y="1004"/>
                  </a:lnTo>
                  <a:lnTo>
                    <a:pt x="1714" y="1008"/>
                  </a:lnTo>
                  <a:lnTo>
                    <a:pt x="1722" y="1013"/>
                  </a:lnTo>
                  <a:lnTo>
                    <a:pt x="1730" y="1018"/>
                  </a:lnTo>
                  <a:lnTo>
                    <a:pt x="1738" y="1025"/>
                  </a:lnTo>
                  <a:lnTo>
                    <a:pt x="1744" y="1032"/>
                  </a:lnTo>
                  <a:lnTo>
                    <a:pt x="1750" y="1041"/>
                  </a:lnTo>
                  <a:lnTo>
                    <a:pt x="1755" y="1051"/>
                  </a:lnTo>
                  <a:lnTo>
                    <a:pt x="1758" y="1062"/>
                  </a:lnTo>
                  <a:lnTo>
                    <a:pt x="1761" y="1075"/>
                  </a:lnTo>
                  <a:lnTo>
                    <a:pt x="1764" y="1088"/>
                  </a:lnTo>
                  <a:lnTo>
                    <a:pt x="1751" y="1098"/>
                  </a:lnTo>
                  <a:lnTo>
                    <a:pt x="1739" y="1108"/>
                  </a:lnTo>
                  <a:lnTo>
                    <a:pt x="1726" y="1117"/>
                  </a:lnTo>
                  <a:lnTo>
                    <a:pt x="1712" y="1126"/>
                  </a:lnTo>
                  <a:lnTo>
                    <a:pt x="1698" y="1134"/>
                  </a:lnTo>
                  <a:lnTo>
                    <a:pt x="1684" y="1142"/>
                  </a:lnTo>
                  <a:lnTo>
                    <a:pt x="1670" y="1148"/>
                  </a:lnTo>
                  <a:lnTo>
                    <a:pt x="1654" y="1154"/>
                  </a:lnTo>
                  <a:lnTo>
                    <a:pt x="1640" y="1160"/>
                  </a:lnTo>
                  <a:lnTo>
                    <a:pt x="1624" y="1165"/>
                  </a:lnTo>
                  <a:lnTo>
                    <a:pt x="1609" y="1169"/>
                  </a:lnTo>
                  <a:lnTo>
                    <a:pt x="1592" y="1173"/>
                  </a:lnTo>
                  <a:lnTo>
                    <a:pt x="1576" y="1175"/>
                  </a:lnTo>
                  <a:lnTo>
                    <a:pt x="1559" y="1176"/>
                  </a:lnTo>
                  <a:lnTo>
                    <a:pt x="1542" y="1178"/>
                  </a:lnTo>
                  <a:lnTo>
                    <a:pt x="1526" y="1178"/>
                  </a:lnTo>
                  <a:lnTo>
                    <a:pt x="1507" y="1178"/>
                  </a:lnTo>
                  <a:lnTo>
                    <a:pt x="1488" y="1176"/>
                  </a:lnTo>
                  <a:lnTo>
                    <a:pt x="1470" y="1174"/>
                  </a:lnTo>
                  <a:lnTo>
                    <a:pt x="1454" y="1171"/>
                  </a:lnTo>
                  <a:lnTo>
                    <a:pt x="1436" y="1167"/>
                  </a:lnTo>
                  <a:lnTo>
                    <a:pt x="1420" y="1161"/>
                  </a:lnTo>
                  <a:lnTo>
                    <a:pt x="1402" y="1157"/>
                  </a:lnTo>
                  <a:lnTo>
                    <a:pt x="1386" y="1150"/>
                  </a:lnTo>
                  <a:lnTo>
                    <a:pt x="1370" y="1143"/>
                  </a:lnTo>
                  <a:lnTo>
                    <a:pt x="1354" y="1135"/>
                  </a:lnTo>
                  <a:lnTo>
                    <a:pt x="1340" y="1127"/>
                  </a:lnTo>
                  <a:lnTo>
                    <a:pt x="1324" y="1117"/>
                  </a:lnTo>
                  <a:lnTo>
                    <a:pt x="1310" y="1107"/>
                  </a:lnTo>
                  <a:lnTo>
                    <a:pt x="1298" y="1096"/>
                  </a:lnTo>
                  <a:lnTo>
                    <a:pt x="1285" y="1085"/>
                  </a:lnTo>
                  <a:lnTo>
                    <a:pt x="1271" y="1074"/>
                  </a:lnTo>
                  <a:lnTo>
                    <a:pt x="1259" y="1062"/>
                  </a:lnTo>
                  <a:lnTo>
                    <a:pt x="1248" y="1050"/>
                  </a:lnTo>
                  <a:lnTo>
                    <a:pt x="1237" y="1035"/>
                  </a:lnTo>
                  <a:lnTo>
                    <a:pt x="1227" y="1021"/>
                  </a:lnTo>
                  <a:lnTo>
                    <a:pt x="1218" y="1007"/>
                  </a:lnTo>
                  <a:lnTo>
                    <a:pt x="1210" y="992"/>
                  </a:lnTo>
                  <a:lnTo>
                    <a:pt x="1202" y="977"/>
                  </a:lnTo>
                  <a:lnTo>
                    <a:pt x="1194" y="962"/>
                  </a:lnTo>
                  <a:lnTo>
                    <a:pt x="1188" y="946"/>
                  </a:lnTo>
                  <a:lnTo>
                    <a:pt x="1182" y="929"/>
                  </a:lnTo>
                  <a:lnTo>
                    <a:pt x="1177" y="913"/>
                  </a:lnTo>
                  <a:lnTo>
                    <a:pt x="1174" y="896"/>
                  </a:lnTo>
                  <a:lnTo>
                    <a:pt x="1170" y="877"/>
                  </a:lnTo>
                  <a:lnTo>
                    <a:pt x="1167" y="861"/>
                  </a:lnTo>
                  <a:lnTo>
                    <a:pt x="1166" y="842"/>
                  </a:lnTo>
                  <a:lnTo>
                    <a:pt x="1166" y="824"/>
                  </a:lnTo>
                  <a:lnTo>
                    <a:pt x="1166" y="806"/>
                  </a:lnTo>
                  <a:lnTo>
                    <a:pt x="1167" y="788"/>
                  </a:lnTo>
                  <a:lnTo>
                    <a:pt x="1170" y="770"/>
                  </a:lnTo>
                  <a:lnTo>
                    <a:pt x="1174" y="752"/>
                  </a:lnTo>
                  <a:lnTo>
                    <a:pt x="1177" y="736"/>
                  </a:lnTo>
                  <a:lnTo>
                    <a:pt x="1182" y="719"/>
                  </a:lnTo>
                  <a:lnTo>
                    <a:pt x="1188" y="702"/>
                  </a:lnTo>
                  <a:lnTo>
                    <a:pt x="1194" y="687"/>
                  </a:lnTo>
                  <a:lnTo>
                    <a:pt x="1202" y="670"/>
                  </a:lnTo>
                  <a:lnTo>
                    <a:pt x="1210" y="655"/>
                  </a:lnTo>
                  <a:lnTo>
                    <a:pt x="1218" y="640"/>
                  </a:lnTo>
                  <a:lnTo>
                    <a:pt x="1227" y="626"/>
                  </a:lnTo>
                  <a:lnTo>
                    <a:pt x="1237" y="612"/>
                  </a:lnTo>
                  <a:lnTo>
                    <a:pt x="1248" y="598"/>
                  </a:lnTo>
                  <a:lnTo>
                    <a:pt x="1259" y="586"/>
                  </a:lnTo>
                  <a:lnTo>
                    <a:pt x="1271" y="574"/>
                  </a:lnTo>
                  <a:lnTo>
                    <a:pt x="1285" y="562"/>
                  </a:lnTo>
                  <a:lnTo>
                    <a:pt x="1298" y="551"/>
                  </a:lnTo>
                  <a:lnTo>
                    <a:pt x="1310" y="540"/>
                  </a:lnTo>
                  <a:lnTo>
                    <a:pt x="1324" y="531"/>
                  </a:lnTo>
                  <a:lnTo>
                    <a:pt x="1340" y="521"/>
                  </a:lnTo>
                  <a:lnTo>
                    <a:pt x="1354" y="512"/>
                  </a:lnTo>
                  <a:lnTo>
                    <a:pt x="1370" y="504"/>
                  </a:lnTo>
                  <a:lnTo>
                    <a:pt x="1386" y="498"/>
                  </a:lnTo>
                  <a:lnTo>
                    <a:pt x="1402" y="491"/>
                  </a:lnTo>
                  <a:lnTo>
                    <a:pt x="1420" y="486"/>
                  </a:lnTo>
                  <a:lnTo>
                    <a:pt x="1436" y="480"/>
                  </a:lnTo>
                  <a:lnTo>
                    <a:pt x="1454" y="477"/>
                  </a:lnTo>
                  <a:lnTo>
                    <a:pt x="1470" y="473"/>
                  </a:lnTo>
                  <a:lnTo>
                    <a:pt x="1488" y="471"/>
                  </a:lnTo>
                  <a:lnTo>
                    <a:pt x="1507" y="470"/>
                  </a:lnTo>
                  <a:lnTo>
                    <a:pt x="1526" y="469"/>
                  </a:lnTo>
                  <a:close/>
                  <a:moveTo>
                    <a:pt x="1490" y="1877"/>
                  </a:moveTo>
                  <a:lnTo>
                    <a:pt x="1503" y="1928"/>
                  </a:lnTo>
                  <a:lnTo>
                    <a:pt x="1514" y="1980"/>
                  </a:lnTo>
                  <a:lnTo>
                    <a:pt x="1525" y="2032"/>
                  </a:lnTo>
                  <a:lnTo>
                    <a:pt x="1536" y="2083"/>
                  </a:lnTo>
                  <a:lnTo>
                    <a:pt x="1547" y="2135"/>
                  </a:lnTo>
                  <a:lnTo>
                    <a:pt x="1558" y="2187"/>
                  </a:lnTo>
                  <a:lnTo>
                    <a:pt x="1569" y="2238"/>
                  </a:lnTo>
                  <a:lnTo>
                    <a:pt x="1581" y="2290"/>
                  </a:lnTo>
                  <a:lnTo>
                    <a:pt x="1571" y="2303"/>
                  </a:lnTo>
                  <a:lnTo>
                    <a:pt x="1559" y="2319"/>
                  </a:lnTo>
                  <a:lnTo>
                    <a:pt x="1546" y="2334"/>
                  </a:lnTo>
                  <a:lnTo>
                    <a:pt x="1531" y="2351"/>
                  </a:lnTo>
                  <a:lnTo>
                    <a:pt x="1561" y="2359"/>
                  </a:lnTo>
                  <a:lnTo>
                    <a:pt x="1588" y="2367"/>
                  </a:lnTo>
                  <a:lnTo>
                    <a:pt x="1601" y="2374"/>
                  </a:lnTo>
                  <a:lnTo>
                    <a:pt x="1614" y="2378"/>
                  </a:lnTo>
                  <a:lnTo>
                    <a:pt x="1626" y="2386"/>
                  </a:lnTo>
                  <a:lnTo>
                    <a:pt x="1638" y="2392"/>
                  </a:lnTo>
                  <a:lnTo>
                    <a:pt x="1620" y="2409"/>
                  </a:lnTo>
                  <a:lnTo>
                    <a:pt x="1598" y="2430"/>
                  </a:lnTo>
                  <a:lnTo>
                    <a:pt x="1576" y="2455"/>
                  </a:lnTo>
                  <a:lnTo>
                    <a:pt x="1551" y="2481"/>
                  </a:lnTo>
                  <a:lnTo>
                    <a:pt x="1526" y="2510"/>
                  </a:lnTo>
                  <a:lnTo>
                    <a:pt x="1501" y="2538"/>
                  </a:lnTo>
                  <a:lnTo>
                    <a:pt x="1478" y="2565"/>
                  </a:lnTo>
                  <a:lnTo>
                    <a:pt x="1457" y="2592"/>
                  </a:lnTo>
                  <a:lnTo>
                    <a:pt x="1484" y="2592"/>
                  </a:lnTo>
                  <a:lnTo>
                    <a:pt x="1509" y="2594"/>
                  </a:lnTo>
                  <a:lnTo>
                    <a:pt x="1531" y="2598"/>
                  </a:lnTo>
                  <a:lnTo>
                    <a:pt x="1553" y="2602"/>
                  </a:lnTo>
                  <a:lnTo>
                    <a:pt x="1574" y="2607"/>
                  </a:lnTo>
                  <a:lnTo>
                    <a:pt x="1593" y="2614"/>
                  </a:lnTo>
                  <a:lnTo>
                    <a:pt x="1611" y="2621"/>
                  </a:lnTo>
                  <a:lnTo>
                    <a:pt x="1630" y="2628"/>
                  </a:lnTo>
                  <a:lnTo>
                    <a:pt x="1622" y="2645"/>
                  </a:lnTo>
                  <a:lnTo>
                    <a:pt x="1617" y="2664"/>
                  </a:lnTo>
                  <a:lnTo>
                    <a:pt x="1610" y="2684"/>
                  </a:lnTo>
                  <a:lnTo>
                    <a:pt x="1604" y="2706"/>
                  </a:lnTo>
                  <a:lnTo>
                    <a:pt x="1599" y="2729"/>
                  </a:lnTo>
                  <a:lnTo>
                    <a:pt x="1594" y="2753"/>
                  </a:lnTo>
                  <a:lnTo>
                    <a:pt x="1589" y="2777"/>
                  </a:lnTo>
                  <a:lnTo>
                    <a:pt x="1586" y="2802"/>
                  </a:lnTo>
                  <a:lnTo>
                    <a:pt x="1581" y="2828"/>
                  </a:lnTo>
                  <a:lnTo>
                    <a:pt x="1578" y="2852"/>
                  </a:lnTo>
                  <a:lnTo>
                    <a:pt x="1576" y="2875"/>
                  </a:lnTo>
                  <a:lnTo>
                    <a:pt x="1573" y="2897"/>
                  </a:lnTo>
                  <a:lnTo>
                    <a:pt x="1572" y="2919"/>
                  </a:lnTo>
                  <a:lnTo>
                    <a:pt x="1572" y="2940"/>
                  </a:lnTo>
                  <a:lnTo>
                    <a:pt x="1572" y="2959"/>
                  </a:lnTo>
                  <a:lnTo>
                    <a:pt x="1573" y="2975"/>
                  </a:lnTo>
                  <a:lnTo>
                    <a:pt x="1586" y="2953"/>
                  </a:lnTo>
                  <a:lnTo>
                    <a:pt x="1598" y="2932"/>
                  </a:lnTo>
                  <a:lnTo>
                    <a:pt x="1604" y="2922"/>
                  </a:lnTo>
                  <a:lnTo>
                    <a:pt x="1610" y="2913"/>
                  </a:lnTo>
                  <a:lnTo>
                    <a:pt x="1619" y="2904"/>
                  </a:lnTo>
                  <a:lnTo>
                    <a:pt x="1625" y="2896"/>
                  </a:lnTo>
                  <a:lnTo>
                    <a:pt x="1633" y="2888"/>
                  </a:lnTo>
                  <a:lnTo>
                    <a:pt x="1642" y="2883"/>
                  </a:lnTo>
                  <a:lnTo>
                    <a:pt x="1651" y="2876"/>
                  </a:lnTo>
                  <a:lnTo>
                    <a:pt x="1661" y="2872"/>
                  </a:lnTo>
                  <a:lnTo>
                    <a:pt x="1671" y="2867"/>
                  </a:lnTo>
                  <a:lnTo>
                    <a:pt x="1681" y="2864"/>
                  </a:lnTo>
                  <a:lnTo>
                    <a:pt x="1693" y="2864"/>
                  </a:lnTo>
                  <a:lnTo>
                    <a:pt x="1704" y="2863"/>
                  </a:lnTo>
                  <a:lnTo>
                    <a:pt x="1785" y="3258"/>
                  </a:lnTo>
                  <a:lnTo>
                    <a:pt x="2038" y="3432"/>
                  </a:lnTo>
                  <a:lnTo>
                    <a:pt x="2061" y="3554"/>
                  </a:lnTo>
                  <a:lnTo>
                    <a:pt x="2086" y="3676"/>
                  </a:lnTo>
                  <a:lnTo>
                    <a:pt x="2110" y="3799"/>
                  </a:lnTo>
                  <a:lnTo>
                    <a:pt x="2134" y="3921"/>
                  </a:lnTo>
                  <a:lnTo>
                    <a:pt x="2160" y="4043"/>
                  </a:lnTo>
                  <a:lnTo>
                    <a:pt x="2183" y="4166"/>
                  </a:lnTo>
                  <a:lnTo>
                    <a:pt x="2207" y="4288"/>
                  </a:lnTo>
                  <a:lnTo>
                    <a:pt x="2232" y="4411"/>
                  </a:lnTo>
                  <a:lnTo>
                    <a:pt x="2256" y="4534"/>
                  </a:lnTo>
                  <a:lnTo>
                    <a:pt x="2281" y="4655"/>
                  </a:lnTo>
                  <a:lnTo>
                    <a:pt x="2305" y="4777"/>
                  </a:lnTo>
                  <a:lnTo>
                    <a:pt x="2329" y="4900"/>
                  </a:lnTo>
                  <a:lnTo>
                    <a:pt x="2353" y="5021"/>
                  </a:lnTo>
                  <a:lnTo>
                    <a:pt x="2378" y="5144"/>
                  </a:lnTo>
                  <a:lnTo>
                    <a:pt x="2402" y="5267"/>
                  </a:lnTo>
                  <a:lnTo>
                    <a:pt x="2426" y="5389"/>
                  </a:lnTo>
                  <a:lnTo>
                    <a:pt x="2476" y="5440"/>
                  </a:lnTo>
                  <a:lnTo>
                    <a:pt x="2526" y="5491"/>
                  </a:lnTo>
                  <a:lnTo>
                    <a:pt x="2576" y="5540"/>
                  </a:lnTo>
                  <a:lnTo>
                    <a:pt x="2626" y="5591"/>
                  </a:lnTo>
                  <a:lnTo>
                    <a:pt x="2674" y="5641"/>
                  </a:lnTo>
                  <a:lnTo>
                    <a:pt x="2725" y="5693"/>
                  </a:lnTo>
                  <a:lnTo>
                    <a:pt x="2774" y="5743"/>
                  </a:lnTo>
                  <a:lnTo>
                    <a:pt x="2824" y="5794"/>
                  </a:lnTo>
                  <a:lnTo>
                    <a:pt x="2811" y="5728"/>
                  </a:lnTo>
                  <a:lnTo>
                    <a:pt x="2799" y="5664"/>
                  </a:lnTo>
                  <a:lnTo>
                    <a:pt x="2787" y="5600"/>
                  </a:lnTo>
                  <a:lnTo>
                    <a:pt x="2775" y="5535"/>
                  </a:lnTo>
                  <a:lnTo>
                    <a:pt x="2763" y="5471"/>
                  </a:lnTo>
                  <a:lnTo>
                    <a:pt x="2751" y="5406"/>
                  </a:lnTo>
                  <a:lnTo>
                    <a:pt x="2737" y="5341"/>
                  </a:lnTo>
                  <a:lnTo>
                    <a:pt x="2725" y="5277"/>
                  </a:lnTo>
                  <a:lnTo>
                    <a:pt x="2743" y="5267"/>
                  </a:lnTo>
                  <a:lnTo>
                    <a:pt x="2759" y="5258"/>
                  </a:lnTo>
                  <a:lnTo>
                    <a:pt x="2775" y="5252"/>
                  </a:lnTo>
                  <a:lnTo>
                    <a:pt x="2790" y="5245"/>
                  </a:lnTo>
                  <a:lnTo>
                    <a:pt x="2804" y="5241"/>
                  </a:lnTo>
                  <a:lnTo>
                    <a:pt x="2818" y="5238"/>
                  </a:lnTo>
                  <a:lnTo>
                    <a:pt x="2831" y="5236"/>
                  </a:lnTo>
                  <a:lnTo>
                    <a:pt x="2844" y="5236"/>
                  </a:lnTo>
                  <a:lnTo>
                    <a:pt x="2856" y="5236"/>
                  </a:lnTo>
                  <a:lnTo>
                    <a:pt x="2867" y="5238"/>
                  </a:lnTo>
                  <a:lnTo>
                    <a:pt x="2878" y="5241"/>
                  </a:lnTo>
                  <a:lnTo>
                    <a:pt x="2888" y="5244"/>
                  </a:lnTo>
                  <a:lnTo>
                    <a:pt x="2898" y="5248"/>
                  </a:lnTo>
                  <a:lnTo>
                    <a:pt x="2908" y="5254"/>
                  </a:lnTo>
                  <a:lnTo>
                    <a:pt x="2917" y="5260"/>
                  </a:lnTo>
                  <a:lnTo>
                    <a:pt x="2925" y="5266"/>
                  </a:lnTo>
                  <a:lnTo>
                    <a:pt x="2935" y="5274"/>
                  </a:lnTo>
                  <a:lnTo>
                    <a:pt x="2943" y="5283"/>
                  </a:lnTo>
                  <a:lnTo>
                    <a:pt x="2952" y="5290"/>
                  </a:lnTo>
                  <a:lnTo>
                    <a:pt x="2960" y="5299"/>
                  </a:lnTo>
                  <a:lnTo>
                    <a:pt x="2976" y="5319"/>
                  </a:lnTo>
                  <a:lnTo>
                    <a:pt x="2992" y="5340"/>
                  </a:lnTo>
                  <a:lnTo>
                    <a:pt x="3008" y="5361"/>
                  </a:lnTo>
                  <a:lnTo>
                    <a:pt x="3025" y="5383"/>
                  </a:lnTo>
                  <a:lnTo>
                    <a:pt x="3043" y="5404"/>
                  </a:lnTo>
                  <a:lnTo>
                    <a:pt x="3060" y="5425"/>
                  </a:lnTo>
                  <a:lnTo>
                    <a:pt x="3078" y="5442"/>
                  </a:lnTo>
                  <a:lnTo>
                    <a:pt x="3096" y="5461"/>
                  </a:lnTo>
                  <a:lnTo>
                    <a:pt x="3115" y="5477"/>
                  </a:lnTo>
                  <a:lnTo>
                    <a:pt x="3135" y="5494"/>
                  </a:lnTo>
                  <a:lnTo>
                    <a:pt x="3156" y="5510"/>
                  </a:lnTo>
                  <a:lnTo>
                    <a:pt x="3177" y="5527"/>
                  </a:lnTo>
                  <a:lnTo>
                    <a:pt x="3199" y="5541"/>
                  </a:lnTo>
                  <a:lnTo>
                    <a:pt x="3221" y="5557"/>
                  </a:lnTo>
                  <a:lnTo>
                    <a:pt x="3244" y="5571"/>
                  </a:lnTo>
                  <a:lnTo>
                    <a:pt x="3267" y="5583"/>
                  </a:lnTo>
                  <a:lnTo>
                    <a:pt x="3292" y="5597"/>
                  </a:lnTo>
                  <a:lnTo>
                    <a:pt x="3317" y="5609"/>
                  </a:lnTo>
                  <a:lnTo>
                    <a:pt x="3341" y="5620"/>
                  </a:lnTo>
                  <a:lnTo>
                    <a:pt x="3367" y="5630"/>
                  </a:lnTo>
                  <a:lnTo>
                    <a:pt x="3392" y="5639"/>
                  </a:lnTo>
                  <a:lnTo>
                    <a:pt x="3418" y="5648"/>
                  </a:lnTo>
                  <a:lnTo>
                    <a:pt x="3443" y="5653"/>
                  </a:lnTo>
                  <a:lnTo>
                    <a:pt x="3469" y="5660"/>
                  </a:lnTo>
                  <a:lnTo>
                    <a:pt x="3494" y="5663"/>
                  </a:lnTo>
                  <a:lnTo>
                    <a:pt x="3520" y="5665"/>
                  </a:lnTo>
                  <a:lnTo>
                    <a:pt x="3544" y="5668"/>
                  </a:lnTo>
                  <a:lnTo>
                    <a:pt x="3569" y="5666"/>
                  </a:lnTo>
                  <a:lnTo>
                    <a:pt x="3594" y="5664"/>
                  </a:lnTo>
                  <a:lnTo>
                    <a:pt x="3618" y="5661"/>
                  </a:lnTo>
                  <a:lnTo>
                    <a:pt x="3642" y="5655"/>
                  </a:lnTo>
                  <a:lnTo>
                    <a:pt x="3665" y="5649"/>
                  </a:lnTo>
                  <a:lnTo>
                    <a:pt x="3688" y="5639"/>
                  </a:lnTo>
                  <a:lnTo>
                    <a:pt x="3710" y="5628"/>
                  </a:lnTo>
                  <a:lnTo>
                    <a:pt x="3731" y="5616"/>
                  </a:lnTo>
                  <a:lnTo>
                    <a:pt x="3752" y="5600"/>
                  </a:lnTo>
                  <a:lnTo>
                    <a:pt x="3772" y="5583"/>
                  </a:lnTo>
                  <a:lnTo>
                    <a:pt x="3790" y="5564"/>
                  </a:lnTo>
                  <a:lnTo>
                    <a:pt x="3806" y="5547"/>
                  </a:lnTo>
                  <a:lnTo>
                    <a:pt x="3821" y="5530"/>
                  </a:lnTo>
                  <a:lnTo>
                    <a:pt x="3836" y="5517"/>
                  </a:lnTo>
                  <a:lnTo>
                    <a:pt x="3853" y="5504"/>
                  </a:lnTo>
                  <a:lnTo>
                    <a:pt x="3863" y="5497"/>
                  </a:lnTo>
                  <a:lnTo>
                    <a:pt x="3871" y="5493"/>
                  </a:lnTo>
                  <a:lnTo>
                    <a:pt x="3881" y="5488"/>
                  </a:lnTo>
                  <a:lnTo>
                    <a:pt x="3891" y="5484"/>
                  </a:lnTo>
                  <a:lnTo>
                    <a:pt x="3902" y="5482"/>
                  </a:lnTo>
                  <a:lnTo>
                    <a:pt x="3913" y="5479"/>
                  </a:lnTo>
                  <a:lnTo>
                    <a:pt x="3927" y="5477"/>
                  </a:lnTo>
                  <a:lnTo>
                    <a:pt x="3940" y="5477"/>
                  </a:lnTo>
                  <a:lnTo>
                    <a:pt x="3948" y="5477"/>
                  </a:lnTo>
                  <a:lnTo>
                    <a:pt x="3956" y="5477"/>
                  </a:lnTo>
                  <a:lnTo>
                    <a:pt x="3963" y="5479"/>
                  </a:lnTo>
                  <a:lnTo>
                    <a:pt x="3970" y="5481"/>
                  </a:lnTo>
                  <a:lnTo>
                    <a:pt x="3977" y="5483"/>
                  </a:lnTo>
                  <a:lnTo>
                    <a:pt x="3984" y="5485"/>
                  </a:lnTo>
                  <a:lnTo>
                    <a:pt x="3990" y="5488"/>
                  </a:lnTo>
                  <a:lnTo>
                    <a:pt x="3996" y="5493"/>
                  </a:lnTo>
                  <a:lnTo>
                    <a:pt x="4001" y="5496"/>
                  </a:lnTo>
                  <a:lnTo>
                    <a:pt x="4006" y="5501"/>
                  </a:lnTo>
                  <a:lnTo>
                    <a:pt x="4011" y="5506"/>
                  </a:lnTo>
                  <a:lnTo>
                    <a:pt x="4015" y="5512"/>
                  </a:lnTo>
                  <a:lnTo>
                    <a:pt x="4019" y="5517"/>
                  </a:lnTo>
                  <a:lnTo>
                    <a:pt x="4021" y="5523"/>
                  </a:lnTo>
                  <a:lnTo>
                    <a:pt x="4023" y="5529"/>
                  </a:lnTo>
                  <a:lnTo>
                    <a:pt x="4025" y="5536"/>
                  </a:lnTo>
                  <a:lnTo>
                    <a:pt x="4027" y="5544"/>
                  </a:lnTo>
                  <a:lnTo>
                    <a:pt x="4027" y="5550"/>
                  </a:lnTo>
                  <a:lnTo>
                    <a:pt x="4027" y="5559"/>
                  </a:lnTo>
                  <a:lnTo>
                    <a:pt x="4027" y="5567"/>
                  </a:lnTo>
                  <a:lnTo>
                    <a:pt x="4025" y="5575"/>
                  </a:lnTo>
                  <a:lnTo>
                    <a:pt x="4024" y="5583"/>
                  </a:lnTo>
                  <a:lnTo>
                    <a:pt x="4021" y="5592"/>
                  </a:lnTo>
                  <a:lnTo>
                    <a:pt x="4017" y="5601"/>
                  </a:lnTo>
                  <a:lnTo>
                    <a:pt x="4013" y="5611"/>
                  </a:lnTo>
                  <a:lnTo>
                    <a:pt x="4008" y="5620"/>
                  </a:lnTo>
                  <a:lnTo>
                    <a:pt x="4003" y="5630"/>
                  </a:lnTo>
                  <a:lnTo>
                    <a:pt x="3996" y="5640"/>
                  </a:lnTo>
                  <a:lnTo>
                    <a:pt x="3989" y="5650"/>
                  </a:lnTo>
                  <a:lnTo>
                    <a:pt x="3981" y="5661"/>
                  </a:lnTo>
                  <a:lnTo>
                    <a:pt x="3971" y="5671"/>
                  </a:lnTo>
                  <a:lnTo>
                    <a:pt x="3961" y="5681"/>
                  </a:lnTo>
                  <a:lnTo>
                    <a:pt x="4003" y="5678"/>
                  </a:lnTo>
                  <a:lnTo>
                    <a:pt x="4042" y="5672"/>
                  </a:lnTo>
                  <a:lnTo>
                    <a:pt x="4079" y="5665"/>
                  </a:lnTo>
                  <a:lnTo>
                    <a:pt x="4115" y="5659"/>
                  </a:lnTo>
                  <a:lnTo>
                    <a:pt x="4147" y="5650"/>
                  </a:lnTo>
                  <a:lnTo>
                    <a:pt x="4178" y="5639"/>
                  </a:lnTo>
                  <a:lnTo>
                    <a:pt x="4207" y="5629"/>
                  </a:lnTo>
                  <a:lnTo>
                    <a:pt x="4233" y="5617"/>
                  </a:lnTo>
                  <a:lnTo>
                    <a:pt x="4259" y="5605"/>
                  </a:lnTo>
                  <a:lnTo>
                    <a:pt x="4282" y="5591"/>
                  </a:lnTo>
                  <a:lnTo>
                    <a:pt x="4303" y="5576"/>
                  </a:lnTo>
                  <a:lnTo>
                    <a:pt x="4323" y="5561"/>
                  </a:lnTo>
                  <a:lnTo>
                    <a:pt x="4341" y="5545"/>
                  </a:lnTo>
                  <a:lnTo>
                    <a:pt x="4357" y="5528"/>
                  </a:lnTo>
                  <a:lnTo>
                    <a:pt x="4373" y="5510"/>
                  </a:lnTo>
                  <a:lnTo>
                    <a:pt x="4386" y="5492"/>
                  </a:lnTo>
                  <a:lnTo>
                    <a:pt x="4399" y="5473"/>
                  </a:lnTo>
                  <a:lnTo>
                    <a:pt x="4410" y="5454"/>
                  </a:lnTo>
                  <a:lnTo>
                    <a:pt x="4420" y="5434"/>
                  </a:lnTo>
                  <a:lnTo>
                    <a:pt x="4429" y="5414"/>
                  </a:lnTo>
                  <a:lnTo>
                    <a:pt x="4437" y="5393"/>
                  </a:lnTo>
                  <a:lnTo>
                    <a:pt x="4443" y="5373"/>
                  </a:lnTo>
                  <a:lnTo>
                    <a:pt x="4450" y="5351"/>
                  </a:lnTo>
                  <a:lnTo>
                    <a:pt x="4455" y="5329"/>
                  </a:lnTo>
                  <a:lnTo>
                    <a:pt x="4460" y="5308"/>
                  </a:lnTo>
                  <a:lnTo>
                    <a:pt x="4463" y="5286"/>
                  </a:lnTo>
                  <a:lnTo>
                    <a:pt x="4467" y="5264"/>
                  </a:lnTo>
                  <a:lnTo>
                    <a:pt x="4469" y="5242"/>
                  </a:lnTo>
                  <a:lnTo>
                    <a:pt x="4472" y="5197"/>
                  </a:lnTo>
                  <a:lnTo>
                    <a:pt x="4474" y="5154"/>
                  </a:lnTo>
                  <a:lnTo>
                    <a:pt x="4504" y="4427"/>
                  </a:lnTo>
                  <a:lnTo>
                    <a:pt x="4552" y="4391"/>
                  </a:lnTo>
                  <a:lnTo>
                    <a:pt x="4601" y="4354"/>
                  </a:lnTo>
                  <a:lnTo>
                    <a:pt x="4624" y="4334"/>
                  </a:lnTo>
                  <a:lnTo>
                    <a:pt x="4647" y="4313"/>
                  </a:lnTo>
                  <a:lnTo>
                    <a:pt x="4669" y="4294"/>
                  </a:lnTo>
                  <a:lnTo>
                    <a:pt x="4690" y="4271"/>
                  </a:lnTo>
                  <a:lnTo>
                    <a:pt x="4711" y="4248"/>
                  </a:lnTo>
                  <a:lnTo>
                    <a:pt x="4731" y="4224"/>
                  </a:lnTo>
                  <a:lnTo>
                    <a:pt x="4749" y="4198"/>
                  </a:lnTo>
                  <a:lnTo>
                    <a:pt x="4768" y="4171"/>
                  </a:lnTo>
                  <a:lnTo>
                    <a:pt x="4783" y="4143"/>
                  </a:lnTo>
                  <a:lnTo>
                    <a:pt x="4800" y="4112"/>
                  </a:lnTo>
                  <a:lnTo>
                    <a:pt x="4806" y="4097"/>
                  </a:lnTo>
                  <a:lnTo>
                    <a:pt x="4814" y="4080"/>
                  </a:lnTo>
                  <a:lnTo>
                    <a:pt x="4820" y="4062"/>
                  </a:lnTo>
                  <a:lnTo>
                    <a:pt x="4825" y="4046"/>
                  </a:lnTo>
                  <a:lnTo>
                    <a:pt x="4799" y="4051"/>
                  </a:lnTo>
                  <a:lnTo>
                    <a:pt x="4771" y="4057"/>
                  </a:lnTo>
                  <a:lnTo>
                    <a:pt x="4744" y="4060"/>
                  </a:lnTo>
                  <a:lnTo>
                    <a:pt x="4718" y="4063"/>
                  </a:lnTo>
                  <a:lnTo>
                    <a:pt x="4692" y="4066"/>
                  </a:lnTo>
                  <a:lnTo>
                    <a:pt x="4665" y="4068"/>
                  </a:lnTo>
                  <a:lnTo>
                    <a:pt x="4638" y="4069"/>
                  </a:lnTo>
                  <a:lnTo>
                    <a:pt x="4614" y="4069"/>
                  </a:lnTo>
                  <a:lnTo>
                    <a:pt x="4587" y="4069"/>
                  </a:lnTo>
                  <a:lnTo>
                    <a:pt x="4561" y="4068"/>
                  </a:lnTo>
                  <a:lnTo>
                    <a:pt x="4536" y="4067"/>
                  </a:lnTo>
                  <a:lnTo>
                    <a:pt x="4511" y="4063"/>
                  </a:lnTo>
                  <a:lnTo>
                    <a:pt x="4485" y="4061"/>
                  </a:lnTo>
                  <a:lnTo>
                    <a:pt x="4461" y="4058"/>
                  </a:lnTo>
                  <a:lnTo>
                    <a:pt x="4436" y="4053"/>
                  </a:lnTo>
                  <a:lnTo>
                    <a:pt x="4410" y="4049"/>
                  </a:lnTo>
                  <a:lnTo>
                    <a:pt x="4396" y="4043"/>
                  </a:lnTo>
                  <a:lnTo>
                    <a:pt x="4384" y="4036"/>
                  </a:lnTo>
                  <a:lnTo>
                    <a:pt x="4373" y="4028"/>
                  </a:lnTo>
                  <a:lnTo>
                    <a:pt x="4362" y="4020"/>
                  </a:lnTo>
                  <a:lnTo>
                    <a:pt x="4353" y="4011"/>
                  </a:lnTo>
                  <a:lnTo>
                    <a:pt x="4345" y="4003"/>
                  </a:lnTo>
                  <a:lnTo>
                    <a:pt x="4338" y="3991"/>
                  </a:lnTo>
                  <a:lnTo>
                    <a:pt x="4333" y="3982"/>
                  </a:lnTo>
                  <a:lnTo>
                    <a:pt x="4328" y="3970"/>
                  </a:lnTo>
                  <a:lnTo>
                    <a:pt x="4327" y="3960"/>
                  </a:lnTo>
                  <a:lnTo>
                    <a:pt x="4327" y="3949"/>
                  </a:lnTo>
                  <a:lnTo>
                    <a:pt x="4328" y="3938"/>
                  </a:lnTo>
                  <a:lnTo>
                    <a:pt x="4331" y="3927"/>
                  </a:lnTo>
                  <a:lnTo>
                    <a:pt x="4335" y="3916"/>
                  </a:lnTo>
                  <a:lnTo>
                    <a:pt x="4342" y="3906"/>
                  </a:lnTo>
                  <a:lnTo>
                    <a:pt x="4351" y="3895"/>
                  </a:lnTo>
                  <a:lnTo>
                    <a:pt x="4362" y="3884"/>
                  </a:lnTo>
                  <a:lnTo>
                    <a:pt x="4373" y="3874"/>
                  </a:lnTo>
                  <a:lnTo>
                    <a:pt x="4385" y="3865"/>
                  </a:lnTo>
                  <a:lnTo>
                    <a:pt x="4397" y="3858"/>
                  </a:lnTo>
                  <a:lnTo>
                    <a:pt x="4409" y="3850"/>
                  </a:lnTo>
                  <a:lnTo>
                    <a:pt x="4422" y="3844"/>
                  </a:lnTo>
                  <a:lnTo>
                    <a:pt x="4436" y="3839"/>
                  </a:lnTo>
                  <a:lnTo>
                    <a:pt x="4449" y="3834"/>
                  </a:lnTo>
                  <a:lnTo>
                    <a:pt x="4461" y="3830"/>
                  </a:lnTo>
                  <a:lnTo>
                    <a:pt x="4476" y="3828"/>
                  </a:lnTo>
                  <a:lnTo>
                    <a:pt x="4489" y="3826"/>
                  </a:lnTo>
                  <a:lnTo>
                    <a:pt x="4503" y="3824"/>
                  </a:lnTo>
                  <a:lnTo>
                    <a:pt x="4516" y="3823"/>
                  </a:lnTo>
                  <a:lnTo>
                    <a:pt x="4532" y="3822"/>
                  </a:lnTo>
                  <a:lnTo>
                    <a:pt x="4546" y="3823"/>
                  </a:lnTo>
                  <a:lnTo>
                    <a:pt x="4561" y="3823"/>
                  </a:lnTo>
                  <a:lnTo>
                    <a:pt x="4592" y="3826"/>
                  </a:lnTo>
                  <a:lnTo>
                    <a:pt x="4622" y="3831"/>
                  </a:lnTo>
                  <a:lnTo>
                    <a:pt x="4653" y="3837"/>
                  </a:lnTo>
                  <a:lnTo>
                    <a:pt x="4684" y="3843"/>
                  </a:lnTo>
                  <a:lnTo>
                    <a:pt x="4749" y="3859"/>
                  </a:lnTo>
                  <a:lnTo>
                    <a:pt x="4813" y="3873"/>
                  </a:lnTo>
                  <a:lnTo>
                    <a:pt x="4889" y="3890"/>
                  </a:lnTo>
                  <a:lnTo>
                    <a:pt x="4968" y="3906"/>
                  </a:lnTo>
                  <a:lnTo>
                    <a:pt x="5048" y="3922"/>
                  </a:lnTo>
                  <a:lnTo>
                    <a:pt x="5129" y="3936"/>
                  </a:lnTo>
                  <a:lnTo>
                    <a:pt x="5170" y="3942"/>
                  </a:lnTo>
                  <a:lnTo>
                    <a:pt x="5212" y="3947"/>
                  </a:lnTo>
                  <a:lnTo>
                    <a:pt x="5252" y="3953"/>
                  </a:lnTo>
                  <a:lnTo>
                    <a:pt x="5292" y="3958"/>
                  </a:lnTo>
                  <a:lnTo>
                    <a:pt x="5333" y="3962"/>
                  </a:lnTo>
                  <a:lnTo>
                    <a:pt x="5373" y="3966"/>
                  </a:lnTo>
                  <a:lnTo>
                    <a:pt x="5412" y="3969"/>
                  </a:lnTo>
                  <a:lnTo>
                    <a:pt x="5451" y="3970"/>
                  </a:lnTo>
                  <a:lnTo>
                    <a:pt x="5683" y="4371"/>
                  </a:lnTo>
                  <a:lnTo>
                    <a:pt x="5696" y="4396"/>
                  </a:lnTo>
                  <a:lnTo>
                    <a:pt x="5709" y="4421"/>
                  </a:lnTo>
                  <a:lnTo>
                    <a:pt x="5721" y="4442"/>
                  </a:lnTo>
                  <a:lnTo>
                    <a:pt x="5736" y="4462"/>
                  </a:lnTo>
                  <a:lnTo>
                    <a:pt x="5749" y="4480"/>
                  </a:lnTo>
                  <a:lnTo>
                    <a:pt x="5765" y="4498"/>
                  </a:lnTo>
                  <a:lnTo>
                    <a:pt x="5778" y="4513"/>
                  </a:lnTo>
                  <a:lnTo>
                    <a:pt x="5793" y="4527"/>
                  </a:lnTo>
                  <a:lnTo>
                    <a:pt x="5810" y="4539"/>
                  </a:lnTo>
                  <a:lnTo>
                    <a:pt x="5824" y="4551"/>
                  </a:lnTo>
                  <a:lnTo>
                    <a:pt x="5841" y="4561"/>
                  </a:lnTo>
                  <a:lnTo>
                    <a:pt x="5857" y="4569"/>
                  </a:lnTo>
                  <a:lnTo>
                    <a:pt x="5875" y="4578"/>
                  </a:lnTo>
                  <a:lnTo>
                    <a:pt x="5892" y="4583"/>
                  </a:lnTo>
                  <a:lnTo>
                    <a:pt x="5909" y="4589"/>
                  </a:lnTo>
                  <a:lnTo>
                    <a:pt x="5927" y="4592"/>
                  </a:lnTo>
                  <a:lnTo>
                    <a:pt x="5945" y="4597"/>
                  </a:lnTo>
                  <a:lnTo>
                    <a:pt x="5965" y="4599"/>
                  </a:lnTo>
                  <a:lnTo>
                    <a:pt x="5983" y="4600"/>
                  </a:lnTo>
                  <a:lnTo>
                    <a:pt x="6002" y="4600"/>
                  </a:lnTo>
                  <a:lnTo>
                    <a:pt x="6021" y="4600"/>
                  </a:lnTo>
                  <a:lnTo>
                    <a:pt x="6042" y="4600"/>
                  </a:lnTo>
                  <a:lnTo>
                    <a:pt x="6062" y="4599"/>
                  </a:lnTo>
                  <a:lnTo>
                    <a:pt x="6083" y="4597"/>
                  </a:lnTo>
                  <a:lnTo>
                    <a:pt x="6125" y="4590"/>
                  </a:lnTo>
                  <a:lnTo>
                    <a:pt x="6168" y="4582"/>
                  </a:lnTo>
                  <a:lnTo>
                    <a:pt x="6214" y="4575"/>
                  </a:lnTo>
                  <a:lnTo>
                    <a:pt x="6260" y="4565"/>
                  </a:lnTo>
                  <a:lnTo>
                    <a:pt x="6282" y="4560"/>
                  </a:lnTo>
                  <a:lnTo>
                    <a:pt x="6303" y="4556"/>
                  </a:lnTo>
                  <a:lnTo>
                    <a:pt x="6323" y="4553"/>
                  </a:lnTo>
                  <a:lnTo>
                    <a:pt x="6342" y="4551"/>
                  </a:lnTo>
                  <a:lnTo>
                    <a:pt x="6362" y="4550"/>
                  </a:lnTo>
                  <a:lnTo>
                    <a:pt x="6380" y="4550"/>
                  </a:lnTo>
                  <a:lnTo>
                    <a:pt x="6396" y="4551"/>
                  </a:lnTo>
                  <a:lnTo>
                    <a:pt x="6413" y="4552"/>
                  </a:lnTo>
                  <a:lnTo>
                    <a:pt x="6428" y="4555"/>
                  </a:lnTo>
                  <a:lnTo>
                    <a:pt x="6444" y="4557"/>
                  </a:lnTo>
                  <a:lnTo>
                    <a:pt x="6458" y="4561"/>
                  </a:lnTo>
                  <a:lnTo>
                    <a:pt x="6472" y="4566"/>
                  </a:lnTo>
                  <a:lnTo>
                    <a:pt x="6484" y="4570"/>
                  </a:lnTo>
                  <a:lnTo>
                    <a:pt x="6496" y="4577"/>
                  </a:lnTo>
                  <a:lnTo>
                    <a:pt x="6507" y="4583"/>
                  </a:lnTo>
                  <a:lnTo>
                    <a:pt x="6518" y="4590"/>
                  </a:lnTo>
                  <a:lnTo>
                    <a:pt x="6528" y="4600"/>
                  </a:lnTo>
                  <a:lnTo>
                    <a:pt x="6538" y="4609"/>
                  </a:lnTo>
                  <a:lnTo>
                    <a:pt x="6547" y="4618"/>
                  </a:lnTo>
                  <a:lnTo>
                    <a:pt x="6555" y="4629"/>
                  </a:lnTo>
                  <a:lnTo>
                    <a:pt x="6561" y="4640"/>
                  </a:lnTo>
                  <a:lnTo>
                    <a:pt x="6568" y="4652"/>
                  </a:lnTo>
                  <a:lnTo>
                    <a:pt x="6573" y="4664"/>
                  </a:lnTo>
                  <a:lnTo>
                    <a:pt x="6579" y="4677"/>
                  </a:lnTo>
                  <a:lnTo>
                    <a:pt x="6583" y="4691"/>
                  </a:lnTo>
                  <a:lnTo>
                    <a:pt x="6587" y="4706"/>
                  </a:lnTo>
                  <a:lnTo>
                    <a:pt x="6590" y="4722"/>
                  </a:lnTo>
                  <a:lnTo>
                    <a:pt x="6593" y="4738"/>
                  </a:lnTo>
                  <a:lnTo>
                    <a:pt x="6594" y="4755"/>
                  </a:lnTo>
                  <a:lnTo>
                    <a:pt x="6595" y="4773"/>
                  </a:lnTo>
                  <a:lnTo>
                    <a:pt x="6595" y="4790"/>
                  </a:lnTo>
                  <a:lnTo>
                    <a:pt x="6595" y="4809"/>
                  </a:lnTo>
                  <a:lnTo>
                    <a:pt x="6594" y="4827"/>
                  </a:lnTo>
                  <a:lnTo>
                    <a:pt x="6594" y="4844"/>
                  </a:lnTo>
                  <a:lnTo>
                    <a:pt x="6592" y="4861"/>
                  </a:lnTo>
                  <a:lnTo>
                    <a:pt x="6589" y="4878"/>
                  </a:lnTo>
                  <a:lnTo>
                    <a:pt x="6584" y="4893"/>
                  </a:lnTo>
                  <a:lnTo>
                    <a:pt x="6580" y="4909"/>
                  </a:lnTo>
                  <a:lnTo>
                    <a:pt x="6574" y="4923"/>
                  </a:lnTo>
                  <a:lnTo>
                    <a:pt x="6569" y="4937"/>
                  </a:lnTo>
                  <a:lnTo>
                    <a:pt x="6561" y="4951"/>
                  </a:lnTo>
                  <a:lnTo>
                    <a:pt x="6553" y="4964"/>
                  </a:lnTo>
                  <a:lnTo>
                    <a:pt x="6546" y="4975"/>
                  </a:lnTo>
                  <a:lnTo>
                    <a:pt x="6537" y="4986"/>
                  </a:lnTo>
                  <a:lnTo>
                    <a:pt x="6528" y="4997"/>
                  </a:lnTo>
                  <a:lnTo>
                    <a:pt x="6517" y="5008"/>
                  </a:lnTo>
                  <a:lnTo>
                    <a:pt x="6506" y="5018"/>
                  </a:lnTo>
                  <a:lnTo>
                    <a:pt x="6495" y="5026"/>
                  </a:lnTo>
                  <a:lnTo>
                    <a:pt x="6482" y="5034"/>
                  </a:lnTo>
                  <a:lnTo>
                    <a:pt x="6468" y="5041"/>
                  </a:lnTo>
                  <a:lnTo>
                    <a:pt x="6454" y="5048"/>
                  </a:lnTo>
                  <a:lnTo>
                    <a:pt x="6439" y="5054"/>
                  </a:lnTo>
                  <a:lnTo>
                    <a:pt x="6425" y="5059"/>
                  </a:lnTo>
                  <a:lnTo>
                    <a:pt x="6408" y="5064"/>
                  </a:lnTo>
                  <a:lnTo>
                    <a:pt x="6392" y="5067"/>
                  </a:lnTo>
                  <a:lnTo>
                    <a:pt x="6374" y="5070"/>
                  </a:lnTo>
                  <a:lnTo>
                    <a:pt x="6358" y="5072"/>
                  </a:lnTo>
                  <a:lnTo>
                    <a:pt x="6339" y="5073"/>
                  </a:lnTo>
                  <a:lnTo>
                    <a:pt x="6319" y="5073"/>
                  </a:lnTo>
                  <a:lnTo>
                    <a:pt x="6300" y="5072"/>
                  </a:lnTo>
                  <a:lnTo>
                    <a:pt x="6279" y="5071"/>
                  </a:lnTo>
                  <a:lnTo>
                    <a:pt x="6258" y="5069"/>
                  </a:lnTo>
                  <a:lnTo>
                    <a:pt x="6237" y="5065"/>
                  </a:lnTo>
                  <a:lnTo>
                    <a:pt x="6215" y="5061"/>
                  </a:lnTo>
                  <a:lnTo>
                    <a:pt x="6186" y="5055"/>
                  </a:lnTo>
                  <a:lnTo>
                    <a:pt x="6160" y="5048"/>
                  </a:lnTo>
                  <a:lnTo>
                    <a:pt x="6133" y="5039"/>
                  </a:lnTo>
                  <a:lnTo>
                    <a:pt x="6106" y="5029"/>
                  </a:lnTo>
                  <a:lnTo>
                    <a:pt x="6080" y="5018"/>
                  </a:lnTo>
                  <a:lnTo>
                    <a:pt x="6053" y="5006"/>
                  </a:lnTo>
                  <a:lnTo>
                    <a:pt x="6028" y="4993"/>
                  </a:lnTo>
                  <a:lnTo>
                    <a:pt x="6001" y="4977"/>
                  </a:lnTo>
                  <a:lnTo>
                    <a:pt x="5976" y="4962"/>
                  </a:lnTo>
                  <a:lnTo>
                    <a:pt x="5949" y="4944"/>
                  </a:lnTo>
                  <a:lnTo>
                    <a:pt x="5923" y="4926"/>
                  </a:lnTo>
                  <a:lnTo>
                    <a:pt x="5897" y="4906"/>
                  </a:lnTo>
                  <a:lnTo>
                    <a:pt x="5871" y="4886"/>
                  </a:lnTo>
                  <a:lnTo>
                    <a:pt x="5844" y="4864"/>
                  </a:lnTo>
                  <a:lnTo>
                    <a:pt x="5819" y="4841"/>
                  </a:lnTo>
                  <a:lnTo>
                    <a:pt x="5791" y="4817"/>
                  </a:lnTo>
                  <a:lnTo>
                    <a:pt x="5760" y="4789"/>
                  </a:lnTo>
                  <a:lnTo>
                    <a:pt x="5730" y="4766"/>
                  </a:lnTo>
                  <a:lnTo>
                    <a:pt x="5699" y="4748"/>
                  </a:lnTo>
                  <a:lnTo>
                    <a:pt x="5669" y="4733"/>
                  </a:lnTo>
                  <a:lnTo>
                    <a:pt x="5641" y="4722"/>
                  </a:lnTo>
                  <a:lnTo>
                    <a:pt x="5611" y="4714"/>
                  </a:lnTo>
                  <a:lnTo>
                    <a:pt x="5583" y="4711"/>
                  </a:lnTo>
                  <a:lnTo>
                    <a:pt x="5555" y="4709"/>
                  </a:lnTo>
                  <a:lnTo>
                    <a:pt x="5528" y="4711"/>
                  </a:lnTo>
                  <a:lnTo>
                    <a:pt x="5501" y="4716"/>
                  </a:lnTo>
                  <a:lnTo>
                    <a:pt x="5476" y="4724"/>
                  </a:lnTo>
                  <a:lnTo>
                    <a:pt x="5450" y="4734"/>
                  </a:lnTo>
                  <a:lnTo>
                    <a:pt x="5425" y="4747"/>
                  </a:lnTo>
                  <a:lnTo>
                    <a:pt x="5402" y="4763"/>
                  </a:lnTo>
                  <a:lnTo>
                    <a:pt x="5378" y="4779"/>
                  </a:lnTo>
                  <a:lnTo>
                    <a:pt x="5356" y="4799"/>
                  </a:lnTo>
                  <a:lnTo>
                    <a:pt x="5335" y="4820"/>
                  </a:lnTo>
                  <a:lnTo>
                    <a:pt x="5315" y="4843"/>
                  </a:lnTo>
                  <a:lnTo>
                    <a:pt x="5297" y="4867"/>
                  </a:lnTo>
                  <a:lnTo>
                    <a:pt x="5278" y="4892"/>
                  </a:lnTo>
                  <a:lnTo>
                    <a:pt x="5260" y="4920"/>
                  </a:lnTo>
                  <a:lnTo>
                    <a:pt x="5245" y="4946"/>
                  </a:lnTo>
                  <a:lnTo>
                    <a:pt x="5229" y="4975"/>
                  </a:lnTo>
                  <a:lnTo>
                    <a:pt x="5214" y="5005"/>
                  </a:lnTo>
                  <a:lnTo>
                    <a:pt x="5201" y="5035"/>
                  </a:lnTo>
                  <a:lnTo>
                    <a:pt x="5190" y="5065"/>
                  </a:lnTo>
                  <a:lnTo>
                    <a:pt x="5179" y="5096"/>
                  </a:lnTo>
                  <a:lnTo>
                    <a:pt x="5169" y="5127"/>
                  </a:lnTo>
                  <a:lnTo>
                    <a:pt x="5160" y="5156"/>
                  </a:lnTo>
                  <a:lnTo>
                    <a:pt x="5155" y="5187"/>
                  </a:lnTo>
                  <a:lnTo>
                    <a:pt x="5148" y="5218"/>
                  </a:lnTo>
                  <a:lnTo>
                    <a:pt x="5145" y="5247"/>
                  </a:lnTo>
                  <a:lnTo>
                    <a:pt x="5298" y="5263"/>
                  </a:lnTo>
                  <a:lnTo>
                    <a:pt x="5292" y="5288"/>
                  </a:lnTo>
                  <a:lnTo>
                    <a:pt x="5289" y="5318"/>
                  </a:lnTo>
                  <a:lnTo>
                    <a:pt x="5284" y="5351"/>
                  </a:lnTo>
                  <a:lnTo>
                    <a:pt x="5281" y="5388"/>
                  </a:lnTo>
                  <a:lnTo>
                    <a:pt x="5279" y="5425"/>
                  </a:lnTo>
                  <a:lnTo>
                    <a:pt x="5275" y="5463"/>
                  </a:lnTo>
                  <a:lnTo>
                    <a:pt x="5273" y="5503"/>
                  </a:lnTo>
                  <a:lnTo>
                    <a:pt x="5271" y="5541"/>
                  </a:lnTo>
                  <a:lnTo>
                    <a:pt x="5312" y="5533"/>
                  </a:lnTo>
                  <a:lnTo>
                    <a:pt x="5345" y="5526"/>
                  </a:lnTo>
                  <a:lnTo>
                    <a:pt x="5377" y="5520"/>
                  </a:lnTo>
                  <a:lnTo>
                    <a:pt x="5405" y="5516"/>
                  </a:lnTo>
                  <a:lnTo>
                    <a:pt x="5432" y="5513"/>
                  </a:lnTo>
                  <a:lnTo>
                    <a:pt x="5456" y="5509"/>
                  </a:lnTo>
                  <a:lnTo>
                    <a:pt x="5479" y="5506"/>
                  </a:lnTo>
                  <a:lnTo>
                    <a:pt x="5505" y="5504"/>
                  </a:lnTo>
                  <a:lnTo>
                    <a:pt x="5508" y="5523"/>
                  </a:lnTo>
                  <a:lnTo>
                    <a:pt x="5511" y="5546"/>
                  </a:lnTo>
                  <a:lnTo>
                    <a:pt x="5517" y="5571"/>
                  </a:lnTo>
                  <a:lnTo>
                    <a:pt x="5521" y="5599"/>
                  </a:lnTo>
                  <a:lnTo>
                    <a:pt x="5526" y="5629"/>
                  </a:lnTo>
                  <a:lnTo>
                    <a:pt x="5530" y="5660"/>
                  </a:lnTo>
                  <a:lnTo>
                    <a:pt x="5533" y="5690"/>
                  </a:lnTo>
                  <a:lnTo>
                    <a:pt x="5537" y="5720"/>
                  </a:lnTo>
                  <a:lnTo>
                    <a:pt x="5547" y="5696"/>
                  </a:lnTo>
                  <a:lnTo>
                    <a:pt x="5558" y="5674"/>
                  </a:lnTo>
                  <a:lnTo>
                    <a:pt x="5570" y="5651"/>
                  </a:lnTo>
                  <a:lnTo>
                    <a:pt x="5584" y="5629"/>
                  </a:lnTo>
                  <a:lnTo>
                    <a:pt x="5599" y="5608"/>
                  </a:lnTo>
                  <a:lnTo>
                    <a:pt x="5613" y="5588"/>
                  </a:lnTo>
                  <a:lnTo>
                    <a:pt x="5621" y="5579"/>
                  </a:lnTo>
                  <a:lnTo>
                    <a:pt x="5628" y="5570"/>
                  </a:lnTo>
                  <a:lnTo>
                    <a:pt x="5637" y="5561"/>
                  </a:lnTo>
                  <a:lnTo>
                    <a:pt x="5645" y="5554"/>
                  </a:lnTo>
                  <a:lnTo>
                    <a:pt x="5655" y="5547"/>
                  </a:lnTo>
                  <a:lnTo>
                    <a:pt x="5664" y="5539"/>
                  </a:lnTo>
                  <a:lnTo>
                    <a:pt x="5673" y="5534"/>
                  </a:lnTo>
                  <a:lnTo>
                    <a:pt x="5682" y="5528"/>
                  </a:lnTo>
                  <a:lnTo>
                    <a:pt x="5692" y="5525"/>
                  </a:lnTo>
                  <a:lnTo>
                    <a:pt x="5701" y="5520"/>
                  </a:lnTo>
                  <a:lnTo>
                    <a:pt x="5711" y="5518"/>
                  </a:lnTo>
                  <a:lnTo>
                    <a:pt x="5721" y="5517"/>
                  </a:lnTo>
                  <a:lnTo>
                    <a:pt x="5732" y="5516"/>
                  </a:lnTo>
                  <a:lnTo>
                    <a:pt x="5744" y="5517"/>
                  </a:lnTo>
                  <a:lnTo>
                    <a:pt x="5755" y="5517"/>
                  </a:lnTo>
                  <a:lnTo>
                    <a:pt x="5766" y="5519"/>
                  </a:lnTo>
                  <a:lnTo>
                    <a:pt x="5777" y="5524"/>
                  </a:lnTo>
                  <a:lnTo>
                    <a:pt x="5788" y="5528"/>
                  </a:lnTo>
                  <a:lnTo>
                    <a:pt x="5799" y="5535"/>
                  </a:lnTo>
                  <a:lnTo>
                    <a:pt x="5811" y="5543"/>
                  </a:lnTo>
                  <a:lnTo>
                    <a:pt x="5859" y="5575"/>
                  </a:lnTo>
                  <a:lnTo>
                    <a:pt x="5909" y="5607"/>
                  </a:lnTo>
                  <a:lnTo>
                    <a:pt x="5936" y="5624"/>
                  </a:lnTo>
                  <a:lnTo>
                    <a:pt x="5963" y="5640"/>
                  </a:lnTo>
                  <a:lnTo>
                    <a:pt x="5989" y="5655"/>
                  </a:lnTo>
                  <a:lnTo>
                    <a:pt x="6018" y="5671"/>
                  </a:lnTo>
                  <a:lnTo>
                    <a:pt x="6046" y="5685"/>
                  </a:lnTo>
                  <a:lnTo>
                    <a:pt x="6074" y="5700"/>
                  </a:lnTo>
                  <a:lnTo>
                    <a:pt x="6103" y="5713"/>
                  </a:lnTo>
                  <a:lnTo>
                    <a:pt x="6132" y="5725"/>
                  </a:lnTo>
                  <a:lnTo>
                    <a:pt x="6162" y="5736"/>
                  </a:lnTo>
                  <a:lnTo>
                    <a:pt x="6191" y="5746"/>
                  </a:lnTo>
                  <a:lnTo>
                    <a:pt x="6219" y="5755"/>
                  </a:lnTo>
                  <a:lnTo>
                    <a:pt x="6249" y="5762"/>
                  </a:lnTo>
                  <a:lnTo>
                    <a:pt x="6278" y="5767"/>
                  </a:lnTo>
                  <a:lnTo>
                    <a:pt x="6307" y="5772"/>
                  </a:lnTo>
                  <a:lnTo>
                    <a:pt x="6337" y="5773"/>
                  </a:lnTo>
                  <a:lnTo>
                    <a:pt x="6364" y="5773"/>
                  </a:lnTo>
                  <a:lnTo>
                    <a:pt x="6393" y="5772"/>
                  </a:lnTo>
                  <a:lnTo>
                    <a:pt x="6421" y="5766"/>
                  </a:lnTo>
                  <a:lnTo>
                    <a:pt x="6448" y="5760"/>
                  </a:lnTo>
                  <a:lnTo>
                    <a:pt x="6475" y="5749"/>
                  </a:lnTo>
                  <a:lnTo>
                    <a:pt x="6501" y="5738"/>
                  </a:lnTo>
                  <a:lnTo>
                    <a:pt x="6527" y="5724"/>
                  </a:lnTo>
                  <a:lnTo>
                    <a:pt x="6551" y="5706"/>
                  </a:lnTo>
                  <a:lnTo>
                    <a:pt x="6576" y="5686"/>
                  </a:lnTo>
                  <a:lnTo>
                    <a:pt x="6599" y="5662"/>
                  </a:lnTo>
                  <a:lnTo>
                    <a:pt x="6621" y="5637"/>
                  </a:lnTo>
                  <a:lnTo>
                    <a:pt x="6643" y="5606"/>
                  </a:lnTo>
                  <a:lnTo>
                    <a:pt x="6663" y="5572"/>
                  </a:lnTo>
                  <a:lnTo>
                    <a:pt x="6676" y="5551"/>
                  </a:lnTo>
                  <a:lnTo>
                    <a:pt x="6688" y="5534"/>
                  </a:lnTo>
                  <a:lnTo>
                    <a:pt x="6702" y="5517"/>
                  </a:lnTo>
                  <a:lnTo>
                    <a:pt x="6715" y="5505"/>
                  </a:lnTo>
                  <a:lnTo>
                    <a:pt x="6727" y="5493"/>
                  </a:lnTo>
                  <a:lnTo>
                    <a:pt x="6742" y="5484"/>
                  </a:lnTo>
                  <a:lnTo>
                    <a:pt x="6755" y="5476"/>
                  </a:lnTo>
                  <a:lnTo>
                    <a:pt x="6767" y="5471"/>
                  </a:lnTo>
                  <a:lnTo>
                    <a:pt x="6780" y="5467"/>
                  </a:lnTo>
                  <a:lnTo>
                    <a:pt x="6792" y="5465"/>
                  </a:lnTo>
                  <a:lnTo>
                    <a:pt x="6805" y="5465"/>
                  </a:lnTo>
                  <a:lnTo>
                    <a:pt x="6816" y="5467"/>
                  </a:lnTo>
                  <a:lnTo>
                    <a:pt x="6827" y="5472"/>
                  </a:lnTo>
                  <a:lnTo>
                    <a:pt x="6838" y="5475"/>
                  </a:lnTo>
                  <a:lnTo>
                    <a:pt x="6849" y="5483"/>
                  </a:lnTo>
                  <a:lnTo>
                    <a:pt x="6858" y="5489"/>
                  </a:lnTo>
                  <a:lnTo>
                    <a:pt x="6865" y="5498"/>
                  </a:lnTo>
                  <a:lnTo>
                    <a:pt x="6873" y="5508"/>
                  </a:lnTo>
                  <a:lnTo>
                    <a:pt x="6881" y="5520"/>
                  </a:lnTo>
                  <a:lnTo>
                    <a:pt x="6886" y="5533"/>
                  </a:lnTo>
                  <a:lnTo>
                    <a:pt x="6892" y="5546"/>
                  </a:lnTo>
                  <a:lnTo>
                    <a:pt x="6894" y="5561"/>
                  </a:lnTo>
                  <a:lnTo>
                    <a:pt x="6898" y="5576"/>
                  </a:lnTo>
                  <a:lnTo>
                    <a:pt x="6899" y="5591"/>
                  </a:lnTo>
                  <a:lnTo>
                    <a:pt x="6899" y="5608"/>
                  </a:lnTo>
                  <a:lnTo>
                    <a:pt x="6898" y="5626"/>
                  </a:lnTo>
                  <a:lnTo>
                    <a:pt x="6895" y="5643"/>
                  </a:lnTo>
                  <a:lnTo>
                    <a:pt x="6891" y="5661"/>
                  </a:lnTo>
                  <a:lnTo>
                    <a:pt x="6885" y="5680"/>
                  </a:lnTo>
                  <a:lnTo>
                    <a:pt x="6878" y="5699"/>
                  </a:lnTo>
                  <a:lnTo>
                    <a:pt x="6869" y="5717"/>
                  </a:lnTo>
                  <a:lnTo>
                    <a:pt x="6859" y="5737"/>
                  </a:lnTo>
                  <a:lnTo>
                    <a:pt x="6877" y="5737"/>
                  </a:lnTo>
                  <a:lnTo>
                    <a:pt x="6894" y="5736"/>
                  </a:lnTo>
                  <a:lnTo>
                    <a:pt x="6912" y="5734"/>
                  </a:lnTo>
                  <a:lnTo>
                    <a:pt x="6930" y="5731"/>
                  </a:lnTo>
                  <a:lnTo>
                    <a:pt x="6947" y="5727"/>
                  </a:lnTo>
                  <a:lnTo>
                    <a:pt x="6965" y="5722"/>
                  </a:lnTo>
                  <a:lnTo>
                    <a:pt x="6982" y="5716"/>
                  </a:lnTo>
                  <a:lnTo>
                    <a:pt x="6999" y="5710"/>
                  </a:lnTo>
                  <a:lnTo>
                    <a:pt x="7017" y="5703"/>
                  </a:lnTo>
                  <a:lnTo>
                    <a:pt x="7035" y="5694"/>
                  </a:lnTo>
                  <a:lnTo>
                    <a:pt x="7051" y="5684"/>
                  </a:lnTo>
                  <a:lnTo>
                    <a:pt x="7069" y="5674"/>
                  </a:lnTo>
                  <a:lnTo>
                    <a:pt x="7087" y="5662"/>
                  </a:lnTo>
                  <a:lnTo>
                    <a:pt x="7103" y="5650"/>
                  </a:lnTo>
                  <a:lnTo>
                    <a:pt x="7121" y="5637"/>
                  </a:lnTo>
                  <a:lnTo>
                    <a:pt x="7139" y="5621"/>
                  </a:lnTo>
                  <a:lnTo>
                    <a:pt x="7151" y="5609"/>
                  </a:lnTo>
                  <a:lnTo>
                    <a:pt x="7163" y="5597"/>
                  </a:lnTo>
                  <a:lnTo>
                    <a:pt x="7174" y="5583"/>
                  </a:lnTo>
                  <a:lnTo>
                    <a:pt x="7185" y="5570"/>
                  </a:lnTo>
                  <a:lnTo>
                    <a:pt x="7195" y="5556"/>
                  </a:lnTo>
                  <a:lnTo>
                    <a:pt x="7204" y="5540"/>
                  </a:lnTo>
                  <a:lnTo>
                    <a:pt x="7214" y="5525"/>
                  </a:lnTo>
                  <a:lnTo>
                    <a:pt x="7222" y="5507"/>
                  </a:lnTo>
                  <a:lnTo>
                    <a:pt x="7228" y="5491"/>
                  </a:lnTo>
                  <a:lnTo>
                    <a:pt x="7236" y="5473"/>
                  </a:lnTo>
                  <a:lnTo>
                    <a:pt x="7242" y="5453"/>
                  </a:lnTo>
                  <a:lnTo>
                    <a:pt x="7247" y="5433"/>
                  </a:lnTo>
                  <a:lnTo>
                    <a:pt x="7252" y="5413"/>
                  </a:lnTo>
                  <a:lnTo>
                    <a:pt x="7256" y="5392"/>
                  </a:lnTo>
                  <a:lnTo>
                    <a:pt x="7259" y="5370"/>
                  </a:lnTo>
                  <a:lnTo>
                    <a:pt x="7263" y="5348"/>
                  </a:lnTo>
                  <a:lnTo>
                    <a:pt x="7265" y="5325"/>
                  </a:lnTo>
                  <a:lnTo>
                    <a:pt x="7266" y="5300"/>
                  </a:lnTo>
                  <a:lnTo>
                    <a:pt x="7267" y="5275"/>
                  </a:lnTo>
                  <a:lnTo>
                    <a:pt x="7267" y="5249"/>
                  </a:lnTo>
                  <a:lnTo>
                    <a:pt x="7267" y="5223"/>
                  </a:lnTo>
                  <a:lnTo>
                    <a:pt x="7266" y="5196"/>
                  </a:lnTo>
                  <a:lnTo>
                    <a:pt x="7264" y="5168"/>
                  </a:lnTo>
                  <a:lnTo>
                    <a:pt x="7260" y="5139"/>
                  </a:lnTo>
                  <a:lnTo>
                    <a:pt x="7258" y="5109"/>
                  </a:lnTo>
                  <a:lnTo>
                    <a:pt x="7255" y="5079"/>
                  </a:lnTo>
                  <a:lnTo>
                    <a:pt x="7249" y="5048"/>
                  </a:lnTo>
                  <a:lnTo>
                    <a:pt x="7245" y="5016"/>
                  </a:lnTo>
                  <a:lnTo>
                    <a:pt x="7233" y="4950"/>
                  </a:lnTo>
                  <a:lnTo>
                    <a:pt x="7217" y="4880"/>
                  </a:lnTo>
                  <a:lnTo>
                    <a:pt x="7210" y="4843"/>
                  </a:lnTo>
                  <a:lnTo>
                    <a:pt x="7203" y="4806"/>
                  </a:lnTo>
                  <a:lnTo>
                    <a:pt x="7195" y="4768"/>
                  </a:lnTo>
                  <a:lnTo>
                    <a:pt x="7190" y="4731"/>
                  </a:lnTo>
                  <a:lnTo>
                    <a:pt x="7184" y="4692"/>
                  </a:lnTo>
                  <a:lnTo>
                    <a:pt x="7181" y="4653"/>
                  </a:lnTo>
                  <a:lnTo>
                    <a:pt x="7176" y="4613"/>
                  </a:lnTo>
                  <a:lnTo>
                    <a:pt x="7174" y="4575"/>
                  </a:lnTo>
                  <a:lnTo>
                    <a:pt x="7172" y="4534"/>
                  </a:lnTo>
                  <a:lnTo>
                    <a:pt x="7170" y="4494"/>
                  </a:lnTo>
                  <a:lnTo>
                    <a:pt x="7170" y="4454"/>
                  </a:lnTo>
                  <a:lnTo>
                    <a:pt x="7170" y="4412"/>
                  </a:lnTo>
                  <a:lnTo>
                    <a:pt x="7171" y="4371"/>
                  </a:lnTo>
                  <a:lnTo>
                    <a:pt x="7173" y="4329"/>
                  </a:lnTo>
                  <a:lnTo>
                    <a:pt x="7176" y="4287"/>
                  </a:lnTo>
                  <a:lnTo>
                    <a:pt x="7181" y="4244"/>
                  </a:lnTo>
                  <a:lnTo>
                    <a:pt x="7202" y="4228"/>
                  </a:lnTo>
                  <a:lnTo>
                    <a:pt x="7222" y="4212"/>
                  </a:lnTo>
                  <a:lnTo>
                    <a:pt x="7242" y="4193"/>
                  </a:lnTo>
                  <a:lnTo>
                    <a:pt x="7260" y="4175"/>
                  </a:lnTo>
                  <a:lnTo>
                    <a:pt x="7279" y="4155"/>
                  </a:lnTo>
                  <a:lnTo>
                    <a:pt x="7296" y="4135"/>
                  </a:lnTo>
                  <a:lnTo>
                    <a:pt x="7312" y="4113"/>
                  </a:lnTo>
                  <a:lnTo>
                    <a:pt x="7327" y="4089"/>
                  </a:lnTo>
                  <a:lnTo>
                    <a:pt x="7341" y="4064"/>
                  </a:lnTo>
                  <a:lnTo>
                    <a:pt x="7354" y="4037"/>
                  </a:lnTo>
                  <a:lnTo>
                    <a:pt x="7366" y="4009"/>
                  </a:lnTo>
                  <a:lnTo>
                    <a:pt x="7376" y="3980"/>
                  </a:lnTo>
                  <a:lnTo>
                    <a:pt x="7384" y="3947"/>
                  </a:lnTo>
                  <a:lnTo>
                    <a:pt x="7391" y="3914"/>
                  </a:lnTo>
                  <a:lnTo>
                    <a:pt x="7398" y="3878"/>
                  </a:lnTo>
                  <a:lnTo>
                    <a:pt x="7401" y="3839"/>
                  </a:lnTo>
                  <a:lnTo>
                    <a:pt x="7345" y="3852"/>
                  </a:lnTo>
                  <a:lnTo>
                    <a:pt x="7288" y="3863"/>
                  </a:lnTo>
                  <a:lnTo>
                    <a:pt x="7231" y="3874"/>
                  </a:lnTo>
                  <a:lnTo>
                    <a:pt x="7173" y="3884"/>
                  </a:lnTo>
                  <a:lnTo>
                    <a:pt x="7114" y="3893"/>
                  </a:lnTo>
                  <a:lnTo>
                    <a:pt x="7057" y="3902"/>
                  </a:lnTo>
                  <a:lnTo>
                    <a:pt x="6997" y="3909"/>
                  </a:lnTo>
                  <a:lnTo>
                    <a:pt x="6937" y="3915"/>
                  </a:lnTo>
                  <a:lnTo>
                    <a:pt x="6878" y="3921"/>
                  </a:lnTo>
                  <a:lnTo>
                    <a:pt x="6817" y="3925"/>
                  </a:lnTo>
                  <a:lnTo>
                    <a:pt x="6756" y="3927"/>
                  </a:lnTo>
                  <a:lnTo>
                    <a:pt x="6694" y="3930"/>
                  </a:lnTo>
                  <a:lnTo>
                    <a:pt x="6632" y="3931"/>
                  </a:lnTo>
                  <a:lnTo>
                    <a:pt x="6570" y="3931"/>
                  </a:lnTo>
                  <a:lnTo>
                    <a:pt x="6506" y="3928"/>
                  </a:lnTo>
                  <a:lnTo>
                    <a:pt x="6443" y="3925"/>
                  </a:lnTo>
                  <a:lnTo>
                    <a:pt x="6411" y="3924"/>
                  </a:lnTo>
                  <a:lnTo>
                    <a:pt x="6379" y="3920"/>
                  </a:lnTo>
                  <a:lnTo>
                    <a:pt x="6363" y="3916"/>
                  </a:lnTo>
                  <a:lnTo>
                    <a:pt x="6349" y="3914"/>
                  </a:lnTo>
                  <a:lnTo>
                    <a:pt x="6334" y="3911"/>
                  </a:lnTo>
                  <a:lnTo>
                    <a:pt x="6319" y="3906"/>
                  </a:lnTo>
                  <a:lnTo>
                    <a:pt x="6306" y="3903"/>
                  </a:lnTo>
                  <a:lnTo>
                    <a:pt x="6292" y="3897"/>
                  </a:lnTo>
                  <a:lnTo>
                    <a:pt x="6279" y="3892"/>
                  </a:lnTo>
                  <a:lnTo>
                    <a:pt x="6266" y="3885"/>
                  </a:lnTo>
                  <a:lnTo>
                    <a:pt x="6254" y="3880"/>
                  </a:lnTo>
                  <a:lnTo>
                    <a:pt x="6241" y="3871"/>
                  </a:lnTo>
                  <a:lnTo>
                    <a:pt x="6230" y="3863"/>
                  </a:lnTo>
                  <a:lnTo>
                    <a:pt x="6220" y="3854"/>
                  </a:lnTo>
                  <a:lnTo>
                    <a:pt x="6209" y="3844"/>
                  </a:lnTo>
                  <a:lnTo>
                    <a:pt x="6200" y="3834"/>
                  </a:lnTo>
                  <a:lnTo>
                    <a:pt x="6192" y="3822"/>
                  </a:lnTo>
                  <a:lnTo>
                    <a:pt x="6184" y="3810"/>
                  </a:lnTo>
                  <a:lnTo>
                    <a:pt x="6175" y="3796"/>
                  </a:lnTo>
                  <a:lnTo>
                    <a:pt x="6168" y="3781"/>
                  </a:lnTo>
                  <a:lnTo>
                    <a:pt x="6163" y="3767"/>
                  </a:lnTo>
                  <a:lnTo>
                    <a:pt x="6156" y="3749"/>
                  </a:lnTo>
                  <a:lnTo>
                    <a:pt x="6152" y="3733"/>
                  </a:lnTo>
                  <a:lnTo>
                    <a:pt x="6147" y="3715"/>
                  </a:lnTo>
                  <a:lnTo>
                    <a:pt x="6144" y="3694"/>
                  </a:lnTo>
                  <a:lnTo>
                    <a:pt x="6141" y="3673"/>
                  </a:lnTo>
                  <a:lnTo>
                    <a:pt x="6140" y="3651"/>
                  </a:lnTo>
                  <a:lnTo>
                    <a:pt x="6139" y="3627"/>
                  </a:lnTo>
                  <a:lnTo>
                    <a:pt x="6139" y="3604"/>
                  </a:lnTo>
                  <a:lnTo>
                    <a:pt x="6140" y="3578"/>
                  </a:lnTo>
                  <a:lnTo>
                    <a:pt x="6141" y="3561"/>
                  </a:lnTo>
                  <a:lnTo>
                    <a:pt x="6140" y="3545"/>
                  </a:lnTo>
                  <a:lnTo>
                    <a:pt x="6140" y="3527"/>
                  </a:lnTo>
                  <a:lnTo>
                    <a:pt x="6137" y="3511"/>
                  </a:lnTo>
                  <a:lnTo>
                    <a:pt x="6135" y="3494"/>
                  </a:lnTo>
                  <a:lnTo>
                    <a:pt x="6132" y="3478"/>
                  </a:lnTo>
                  <a:lnTo>
                    <a:pt x="6129" y="3462"/>
                  </a:lnTo>
                  <a:lnTo>
                    <a:pt x="6124" y="3445"/>
                  </a:lnTo>
                  <a:lnTo>
                    <a:pt x="6120" y="3428"/>
                  </a:lnTo>
                  <a:lnTo>
                    <a:pt x="6114" y="3412"/>
                  </a:lnTo>
                  <a:lnTo>
                    <a:pt x="6109" y="3395"/>
                  </a:lnTo>
                  <a:lnTo>
                    <a:pt x="6102" y="3379"/>
                  </a:lnTo>
                  <a:lnTo>
                    <a:pt x="6088" y="3345"/>
                  </a:lnTo>
                  <a:lnTo>
                    <a:pt x="6072" y="3312"/>
                  </a:lnTo>
                  <a:lnTo>
                    <a:pt x="6127" y="3308"/>
                  </a:lnTo>
                  <a:lnTo>
                    <a:pt x="6184" y="3302"/>
                  </a:lnTo>
                  <a:lnTo>
                    <a:pt x="6243" y="3296"/>
                  </a:lnTo>
                  <a:lnTo>
                    <a:pt x="6303" y="3286"/>
                  </a:lnTo>
                  <a:lnTo>
                    <a:pt x="6364" y="3276"/>
                  </a:lnTo>
                  <a:lnTo>
                    <a:pt x="6428" y="3264"/>
                  </a:lnTo>
                  <a:lnTo>
                    <a:pt x="6491" y="3250"/>
                  </a:lnTo>
                  <a:lnTo>
                    <a:pt x="6556" y="3234"/>
                  </a:lnTo>
                  <a:lnTo>
                    <a:pt x="6620" y="3217"/>
                  </a:lnTo>
                  <a:lnTo>
                    <a:pt x="6684" y="3197"/>
                  </a:lnTo>
                  <a:lnTo>
                    <a:pt x="6749" y="3177"/>
                  </a:lnTo>
                  <a:lnTo>
                    <a:pt x="6813" y="3155"/>
                  </a:lnTo>
                  <a:lnTo>
                    <a:pt x="6877" y="3131"/>
                  </a:lnTo>
                  <a:lnTo>
                    <a:pt x="6938" y="3105"/>
                  </a:lnTo>
                  <a:lnTo>
                    <a:pt x="7000" y="3077"/>
                  </a:lnTo>
                  <a:lnTo>
                    <a:pt x="7060" y="3048"/>
                  </a:lnTo>
                  <a:lnTo>
                    <a:pt x="7119" y="3017"/>
                  </a:lnTo>
                  <a:lnTo>
                    <a:pt x="7175" y="2984"/>
                  </a:lnTo>
                  <a:lnTo>
                    <a:pt x="7229" y="2948"/>
                  </a:lnTo>
                  <a:lnTo>
                    <a:pt x="7280" y="2912"/>
                  </a:lnTo>
                  <a:lnTo>
                    <a:pt x="7330" y="2873"/>
                  </a:lnTo>
                  <a:lnTo>
                    <a:pt x="7377" y="2832"/>
                  </a:lnTo>
                  <a:lnTo>
                    <a:pt x="7420" y="2790"/>
                  </a:lnTo>
                  <a:lnTo>
                    <a:pt x="7460" y="2746"/>
                  </a:lnTo>
                  <a:lnTo>
                    <a:pt x="7496" y="2699"/>
                  </a:lnTo>
                  <a:lnTo>
                    <a:pt x="7528" y="2653"/>
                  </a:lnTo>
                  <a:lnTo>
                    <a:pt x="7556" y="2602"/>
                  </a:lnTo>
                  <a:lnTo>
                    <a:pt x="7579" y="2551"/>
                  </a:lnTo>
                  <a:lnTo>
                    <a:pt x="7599" y="2497"/>
                  </a:lnTo>
                  <a:lnTo>
                    <a:pt x="7612" y="2442"/>
                  </a:lnTo>
                  <a:lnTo>
                    <a:pt x="7622" y="2384"/>
                  </a:lnTo>
                  <a:lnTo>
                    <a:pt x="7626" y="2323"/>
                  </a:lnTo>
                  <a:lnTo>
                    <a:pt x="7624" y="2284"/>
                  </a:lnTo>
                  <a:lnTo>
                    <a:pt x="7622" y="2245"/>
                  </a:lnTo>
                  <a:lnTo>
                    <a:pt x="7619" y="2207"/>
                  </a:lnTo>
                  <a:lnTo>
                    <a:pt x="7613" y="2168"/>
                  </a:lnTo>
                  <a:lnTo>
                    <a:pt x="7607" y="2133"/>
                  </a:lnTo>
                  <a:lnTo>
                    <a:pt x="7599" y="2097"/>
                  </a:lnTo>
                  <a:lnTo>
                    <a:pt x="7589" y="2062"/>
                  </a:lnTo>
                  <a:lnTo>
                    <a:pt x="7577" y="2028"/>
                  </a:lnTo>
                  <a:lnTo>
                    <a:pt x="7565" y="1995"/>
                  </a:lnTo>
                  <a:lnTo>
                    <a:pt x="7550" y="1961"/>
                  </a:lnTo>
                  <a:lnTo>
                    <a:pt x="7535" y="1929"/>
                  </a:lnTo>
                  <a:lnTo>
                    <a:pt x="7519" y="1898"/>
                  </a:lnTo>
                  <a:lnTo>
                    <a:pt x="7502" y="1868"/>
                  </a:lnTo>
                  <a:lnTo>
                    <a:pt x="7484" y="1837"/>
                  </a:lnTo>
                  <a:lnTo>
                    <a:pt x="7465" y="1809"/>
                  </a:lnTo>
                  <a:lnTo>
                    <a:pt x="7445" y="1780"/>
                  </a:lnTo>
                  <a:lnTo>
                    <a:pt x="7424" y="1751"/>
                  </a:lnTo>
                  <a:lnTo>
                    <a:pt x="7402" y="1725"/>
                  </a:lnTo>
                  <a:lnTo>
                    <a:pt x="7380" y="1697"/>
                  </a:lnTo>
                  <a:lnTo>
                    <a:pt x="7358" y="1670"/>
                  </a:lnTo>
                  <a:lnTo>
                    <a:pt x="7335" y="1645"/>
                  </a:lnTo>
                  <a:lnTo>
                    <a:pt x="7310" y="1620"/>
                  </a:lnTo>
                  <a:lnTo>
                    <a:pt x="7286" y="1594"/>
                  </a:lnTo>
                  <a:lnTo>
                    <a:pt x="7262" y="1571"/>
                  </a:lnTo>
                  <a:lnTo>
                    <a:pt x="7213" y="1523"/>
                  </a:lnTo>
                  <a:lnTo>
                    <a:pt x="7162" y="1477"/>
                  </a:lnTo>
                  <a:lnTo>
                    <a:pt x="7112" y="1433"/>
                  </a:lnTo>
                  <a:lnTo>
                    <a:pt x="7061" y="1389"/>
                  </a:lnTo>
                  <a:lnTo>
                    <a:pt x="7094" y="1362"/>
                  </a:lnTo>
                  <a:lnTo>
                    <a:pt x="7128" y="1335"/>
                  </a:lnTo>
                  <a:lnTo>
                    <a:pt x="7159" y="1306"/>
                  </a:lnTo>
                  <a:lnTo>
                    <a:pt x="7190" y="1279"/>
                  </a:lnTo>
                  <a:lnTo>
                    <a:pt x="7218" y="1250"/>
                  </a:lnTo>
                  <a:lnTo>
                    <a:pt x="7246" y="1220"/>
                  </a:lnTo>
                  <a:lnTo>
                    <a:pt x="7273" y="1190"/>
                  </a:lnTo>
                  <a:lnTo>
                    <a:pt x="7298" y="1159"/>
                  </a:lnTo>
                  <a:lnTo>
                    <a:pt x="7321" y="1128"/>
                  </a:lnTo>
                  <a:lnTo>
                    <a:pt x="7345" y="1095"/>
                  </a:lnTo>
                  <a:lnTo>
                    <a:pt x="7364" y="1062"/>
                  </a:lnTo>
                  <a:lnTo>
                    <a:pt x="7384" y="1027"/>
                  </a:lnTo>
                  <a:lnTo>
                    <a:pt x="7402" y="990"/>
                  </a:lnTo>
                  <a:lnTo>
                    <a:pt x="7418" y="954"/>
                  </a:lnTo>
                  <a:lnTo>
                    <a:pt x="7424" y="935"/>
                  </a:lnTo>
                  <a:lnTo>
                    <a:pt x="7432" y="915"/>
                  </a:lnTo>
                  <a:lnTo>
                    <a:pt x="7439" y="896"/>
                  </a:lnTo>
                  <a:lnTo>
                    <a:pt x="7445" y="875"/>
                  </a:lnTo>
                  <a:lnTo>
                    <a:pt x="7458" y="874"/>
                  </a:lnTo>
                  <a:lnTo>
                    <a:pt x="7472" y="871"/>
                  </a:lnTo>
                  <a:lnTo>
                    <a:pt x="7485" y="867"/>
                  </a:lnTo>
                  <a:lnTo>
                    <a:pt x="7497" y="863"/>
                  </a:lnTo>
                  <a:lnTo>
                    <a:pt x="7508" y="859"/>
                  </a:lnTo>
                  <a:lnTo>
                    <a:pt x="7518" y="853"/>
                  </a:lnTo>
                  <a:lnTo>
                    <a:pt x="7528" y="847"/>
                  </a:lnTo>
                  <a:lnTo>
                    <a:pt x="7537" y="841"/>
                  </a:lnTo>
                  <a:lnTo>
                    <a:pt x="7545" y="833"/>
                  </a:lnTo>
                  <a:lnTo>
                    <a:pt x="7554" y="826"/>
                  </a:lnTo>
                  <a:lnTo>
                    <a:pt x="7560" y="819"/>
                  </a:lnTo>
                  <a:lnTo>
                    <a:pt x="7567" y="809"/>
                  </a:lnTo>
                  <a:lnTo>
                    <a:pt x="7572" y="800"/>
                  </a:lnTo>
                  <a:lnTo>
                    <a:pt x="7578" y="790"/>
                  </a:lnTo>
                  <a:lnTo>
                    <a:pt x="7581" y="780"/>
                  </a:lnTo>
                  <a:lnTo>
                    <a:pt x="7586" y="770"/>
                  </a:lnTo>
                  <a:lnTo>
                    <a:pt x="7589" y="760"/>
                  </a:lnTo>
                  <a:lnTo>
                    <a:pt x="7591" y="749"/>
                  </a:lnTo>
                  <a:lnTo>
                    <a:pt x="7592" y="738"/>
                  </a:lnTo>
                  <a:lnTo>
                    <a:pt x="7593" y="727"/>
                  </a:lnTo>
                  <a:lnTo>
                    <a:pt x="7595" y="716"/>
                  </a:lnTo>
                  <a:lnTo>
                    <a:pt x="7595" y="703"/>
                  </a:lnTo>
                  <a:lnTo>
                    <a:pt x="7593" y="692"/>
                  </a:lnTo>
                  <a:lnTo>
                    <a:pt x="7592" y="680"/>
                  </a:lnTo>
                  <a:lnTo>
                    <a:pt x="7590" y="669"/>
                  </a:lnTo>
                  <a:lnTo>
                    <a:pt x="7588" y="657"/>
                  </a:lnTo>
                  <a:lnTo>
                    <a:pt x="7585" y="646"/>
                  </a:lnTo>
                  <a:lnTo>
                    <a:pt x="7580" y="634"/>
                  </a:lnTo>
                  <a:lnTo>
                    <a:pt x="7576" y="623"/>
                  </a:lnTo>
                  <a:lnTo>
                    <a:pt x="7570" y="612"/>
                  </a:lnTo>
                  <a:lnTo>
                    <a:pt x="7566" y="601"/>
                  </a:lnTo>
                  <a:lnTo>
                    <a:pt x="7558" y="590"/>
                  </a:lnTo>
                  <a:lnTo>
                    <a:pt x="7549" y="576"/>
                  </a:lnTo>
                  <a:lnTo>
                    <a:pt x="7539" y="562"/>
                  </a:lnTo>
                  <a:lnTo>
                    <a:pt x="7528" y="549"/>
                  </a:lnTo>
                  <a:lnTo>
                    <a:pt x="7516" y="535"/>
                  </a:lnTo>
                  <a:lnTo>
                    <a:pt x="7504" y="523"/>
                  </a:lnTo>
                  <a:lnTo>
                    <a:pt x="7491" y="511"/>
                  </a:lnTo>
                  <a:lnTo>
                    <a:pt x="7477" y="500"/>
                  </a:lnTo>
                  <a:lnTo>
                    <a:pt x="7463" y="489"/>
                  </a:lnTo>
                  <a:lnTo>
                    <a:pt x="7447" y="479"/>
                  </a:lnTo>
                  <a:lnTo>
                    <a:pt x="7433" y="469"/>
                  </a:lnTo>
                  <a:lnTo>
                    <a:pt x="7416" y="460"/>
                  </a:lnTo>
                  <a:lnTo>
                    <a:pt x="7401" y="451"/>
                  </a:lnTo>
                  <a:lnTo>
                    <a:pt x="7384" y="443"/>
                  </a:lnTo>
                  <a:lnTo>
                    <a:pt x="7368" y="435"/>
                  </a:lnTo>
                  <a:lnTo>
                    <a:pt x="7350" y="428"/>
                  </a:lnTo>
                  <a:lnTo>
                    <a:pt x="7332" y="421"/>
                  </a:lnTo>
                  <a:lnTo>
                    <a:pt x="7297" y="409"/>
                  </a:lnTo>
                  <a:lnTo>
                    <a:pt x="7260" y="399"/>
                  </a:lnTo>
                  <a:lnTo>
                    <a:pt x="7224" y="390"/>
                  </a:lnTo>
                  <a:lnTo>
                    <a:pt x="7187" y="385"/>
                  </a:lnTo>
                  <a:lnTo>
                    <a:pt x="7151" y="379"/>
                  </a:lnTo>
                  <a:lnTo>
                    <a:pt x="7115" y="377"/>
                  </a:lnTo>
                  <a:lnTo>
                    <a:pt x="7081" y="377"/>
                  </a:lnTo>
                  <a:lnTo>
                    <a:pt x="7049" y="377"/>
                  </a:lnTo>
                  <a:lnTo>
                    <a:pt x="7078" y="408"/>
                  </a:lnTo>
                  <a:lnTo>
                    <a:pt x="7103" y="438"/>
                  </a:lnTo>
                  <a:lnTo>
                    <a:pt x="7127" y="467"/>
                  </a:lnTo>
                  <a:lnTo>
                    <a:pt x="7148" y="497"/>
                  </a:lnTo>
                  <a:lnTo>
                    <a:pt x="7168" y="525"/>
                  </a:lnTo>
                  <a:lnTo>
                    <a:pt x="7184" y="554"/>
                  </a:lnTo>
                  <a:lnTo>
                    <a:pt x="7198" y="582"/>
                  </a:lnTo>
                  <a:lnTo>
                    <a:pt x="7211" y="609"/>
                  </a:lnTo>
                  <a:lnTo>
                    <a:pt x="7221" y="637"/>
                  </a:lnTo>
                  <a:lnTo>
                    <a:pt x="7228" y="664"/>
                  </a:lnTo>
                  <a:lnTo>
                    <a:pt x="7235" y="690"/>
                  </a:lnTo>
                  <a:lnTo>
                    <a:pt x="7239" y="717"/>
                  </a:lnTo>
                  <a:lnTo>
                    <a:pt x="7242" y="741"/>
                  </a:lnTo>
                  <a:lnTo>
                    <a:pt x="7243" y="767"/>
                  </a:lnTo>
                  <a:lnTo>
                    <a:pt x="7242" y="792"/>
                  </a:lnTo>
                  <a:lnTo>
                    <a:pt x="7238" y="816"/>
                  </a:lnTo>
                  <a:lnTo>
                    <a:pt x="7235" y="841"/>
                  </a:lnTo>
                  <a:lnTo>
                    <a:pt x="7229" y="863"/>
                  </a:lnTo>
                  <a:lnTo>
                    <a:pt x="7223" y="886"/>
                  </a:lnTo>
                  <a:lnTo>
                    <a:pt x="7214" y="908"/>
                  </a:lnTo>
                  <a:lnTo>
                    <a:pt x="7204" y="930"/>
                  </a:lnTo>
                  <a:lnTo>
                    <a:pt x="7193" y="951"/>
                  </a:lnTo>
                  <a:lnTo>
                    <a:pt x="7181" y="973"/>
                  </a:lnTo>
                  <a:lnTo>
                    <a:pt x="7169" y="993"/>
                  </a:lnTo>
                  <a:lnTo>
                    <a:pt x="7154" y="1013"/>
                  </a:lnTo>
                  <a:lnTo>
                    <a:pt x="7139" y="1032"/>
                  </a:lnTo>
                  <a:lnTo>
                    <a:pt x="7123" y="1051"/>
                  </a:lnTo>
                  <a:lnTo>
                    <a:pt x="7106" y="1070"/>
                  </a:lnTo>
                  <a:lnTo>
                    <a:pt x="7089" y="1086"/>
                  </a:lnTo>
                  <a:lnTo>
                    <a:pt x="7070" y="1104"/>
                  </a:lnTo>
                  <a:lnTo>
                    <a:pt x="7051" y="1121"/>
                  </a:lnTo>
                  <a:lnTo>
                    <a:pt x="7033" y="1137"/>
                  </a:lnTo>
                  <a:lnTo>
                    <a:pt x="6917" y="1228"/>
                  </a:lnTo>
                  <a:lnTo>
                    <a:pt x="6894" y="1206"/>
                  </a:lnTo>
                  <a:lnTo>
                    <a:pt x="6872" y="1183"/>
                  </a:lnTo>
                  <a:lnTo>
                    <a:pt x="6850" y="1160"/>
                  </a:lnTo>
                  <a:lnTo>
                    <a:pt x="6830" y="1137"/>
                  </a:lnTo>
                  <a:lnTo>
                    <a:pt x="6811" y="1114"/>
                  </a:lnTo>
                  <a:lnTo>
                    <a:pt x="6794" y="1090"/>
                  </a:lnTo>
                  <a:lnTo>
                    <a:pt x="6776" y="1066"/>
                  </a:lnTo>
                  <a:lnTo>
                    <a:pt x="6760" y="1042"/>
                  </a:lnTo>
                  <a:lnTo>
                    <a:pt x="6745" y="1018"/>
                  </a:lnTo>
                  <a:lnTo>
                    <a:pt x="6732" y="993"/>
                  </a:lnTo>
                  <a:lnTo>
                    <a:pt x="6719" y="968"/>
                  </a:lnTo>
                  <a:lnTo>
                    <a:pt x="6708" y="942"/>
                  </a:lnTo>
                  <a:lnTo>
                    <a:pt x="6699" y="918"/>
                  </a:lnTo>
                  <a:lnTo>
                    <a:pt x="6692" y="893"/>
                  </a:lnTo>
                  <a:lnTo>
                    <a:pt x="6684" y="866"/>
                  </a:lnTo>
                  <a:lnTo>
                    <a:pt x="6680" y="840"/>
                  </a:lnTo>
                  <a:lnTo>
                    <a:pt x="6675" y="813"/>
                  </a:lnTo>
                  <a:lnTo>
                    <a:pt x="6673" y="785"/>
                  </a:lnTo>
                  <a:lnTo>
                    <a:pt x="6673" y="759"/>
                  </a:lnTo>
                  <a:lnTo>
                    <a:pt x="6674" y="731"/>
                  </a:lnTo>
                  <a:lnTo>
                    <a:pt x="6676" y="702"/>
                  </a:lnTo>
                  <a:lnTo>
                    <a:pt x="6682" y="675"/>
                  </a:lnTo>
                  <a:lnTo>
                    <a:pt x="6687" y="645"/>
                  </a:lnTo>
                  <a:lnTo>
                    <a:pt x="6695" y="616"/>
                  </a:lnTo>
                  <a:lnTo>
                    <a:pt x="6705" y="586"/>
                  </a:lnTo>
                  <a:lnTo>
                    <a:pt x="6716" y="555"/>
                  </a:lnTo>
                  <a:lnTo>
                    <a:pt x="6729" y="525"/>
                  </a:lnTo>
                  <a:lnTo>
                    <a:pt x="6745" y="494"/>
                  </a:lnTo>
                  <a:lnTo>
                    <a:pt x="6761" y="463"/>
                  </a:lnTo>
                  <a:lnTo>
                    <a:pt x="6781" y="431"/>
                  </a:lnTo>
                  <a:lnTo>
                    <a:pt x="6801" y="399"/>
                  </a:lnTo>
                  <a:lnTo>
                    <a:pt x="6825" y="366"/>
                  </a:lnTo>
                  <a:lnTo>
                    <a:pt x="6790" y="369"/>
                  </a:lnTo>
                  <a:lnTo>
                    <a:pt x="6756" y="373"/>
                  </a:lnTo>
                  <a:lnTo>
                    <a:pt x="6722" y="377"/>
                  </a:lnTo>
                  <a:lnTo>
                    <a:pt x="6690" y="384"/>
                  </a:lnTo>
                  <a:lnTo>
                    <a:pt x="6657" y="390"/>
                  </a:lnTo>
                  <a:lnTo>
                    <a:pt x="6625" y="399"/>
                  </a:lnTo>
                  <a:lnTo>
                    <a:pt x="6594" y="409"/>
                  </a:lnTo>
                  <a:lnTo>
                    <a:pt x="6564" y="420"/>
                  </a:lnTo>
                  <a:lnTo>
                    <a:pt x="6537" y="432"/>
                  </a:lnTo>
                  <a:lnTo>
                    <a:pt x="6508" y="445"/>
                  </a:lnTo>
                  <a:lnTo>
                    <a:pt x="6482" y="460"/>
                  </a:lnTo>
                  <a:lnTo>
                    <a:pt x="6455" y="477"/>
                  </a:lnTo>
                  <a:lnTo>
                    <a:pt x="6430" y="494"/>
                  </a:lnTo>
                  <a:lnTo>
                    <a:pt x="6406" y="514"/>
                  </a:lnTo>
                  <a:lnTo>
                    <a:pt x="6383" y="534"/>
                  </a:lnTo>
                  <a:lnTo>
                    <a:pt x="6361" y="557"/>
                  </a:lnTo>
                  <a:lnTo>
                    <a:pt x="6349" y="571"/>
                  </a:lnTo>
                  <a:lnTo>
                    <a:pt x="6338" y="585"/>
                  </a:lnTo>
                  <a:lnTo>
                    <a:pt x="6327" y="598"/>
                  </a:lnTo>
                  <a:lnTo>
                    <a:pt x="6318" y="612"/>
                  </a:lnTo>
                  <a:lnTo>
                    <a:pt x="6309" y="625"/>
                  </a:lnTo>
                  <a:lnTo>
                    <a:pt x="6302" y="637"/>
                  </a:lnTo>
                  <a:lnTo>
                    <a:pt x="6296" y="650"/>
                  </a:lnTo>
                  <a:lnTo>
                    <a:pt x="6291" y="663"/>
                  </a:lnTo>
                  <a:lnTo>
                    <a:pt x="6288" y="675"/>
                  </a:lnTo>
                  <a:lnTo>
                    <a:pt x="6285" y="687"/>
                  </a:lnTo>
                  <a:lnTo>
                    <a:pt x="6283" y="698"/>
                  </a:lnTo>
                  <a:lnTo>
                    <a:pt x="6282" y="710"/>
                  </a:lnTo>
                  <a:lnTo>
                    <a:pt x="6282" y="721"/>
                  </a:lnTo>
                  <a:lnTo>
                    <a:pt x="6283" y="732"/>
                  </a:lnTo>
                  <a:lnTo>
                    <a:pt x="6285" y="743"/>
                  </a:lnTo>
                  <a:lnTo>
                    <a:pt x="6288" y="754"/>
                  </a:lnTo>
                  <a:lnTo>
                    <a:pt x="6292" y="764"/>
                  </a:lnTo>
                  <a:lnTo>
                    <a:pt x="6297" y="774"/>
                  </a:lnTo>
                  <a:lnTo>
                    <a:pt x="6302" y="785"/>
                  </a:lnTo>
                  <a:lnTo>
                    <a:pt x="6309" y="795"/>
                  </a:lnTo>
                  <a:lnTo>
                    <a:pt x="6318" y="804"/>
                  </a:lnTo>
                  <a:lnTo>
                    <a:pt x="6327" y="814"/>
                  </a:lnTo>
                  <a:lnTo>
                    <a:pt x="6335" y="822"/>
                  </a:lnTo>
                  <a:lnTo>
                    <a:pt x="6347" y="831"/>
                  </a:lnTo>
                  <a:lnTo>
                    <a:pt x="6359" y="840"/>
                  </a:lnTo>
                  <a:lnTo>
                    <a:pt x="6371" y="848"/>
                  </a:lnTo>
                  <a:lnTo>
                    <a:pt x="6384" y="855"/>
                  </a:lnTo>
                  <a:lnTo>
                    <a:pt x="6399" y="863"/>
                  </a:lnTo>
                  <a:lnTo>
                    <a:pt x="6414" y="871"/>
                  </a:lnTo>
                  <a:lnTo>
                    <a:pt x="6430" y="877"/>
                  </a:lnTo>
                  <a:lnTo>
                    <a:pt x="6447" y="885"/>
                  </a:lnTo>
                  <a:lnTo>
                    <a:pt x="6465" y="890"/>
                  </a:lnTo>
                  <a:lnTo>
                    <a:pt x="6475" y="930"/>
                  </a:lnTo>
                  <a:lnTo>
                    <a:pt x="6485" y="969"/>
                  </a:lnTo>
                  <a:lnTo>
                    <a:pt x="6496" y="1005"/>
                  </a:lnTo>
                  <a:lnTo>
                    <a:pt x="6507" y="1041"/>
                  </a:lnTo>
                  <a:lnTo>
                    <a:pt x="6518" y="1074"/>
                  </a:lnTo>
                  <a:lnTo>
                    <a:pt x="6531" y="1107"/>
                  </a:lnTo>
                  <a:lnTo>
                    <a:pt x="6545" y="1139"/>
                  </a:lnTo>
                  <a:lnTo>
                    <a:pt x="6558" y="1169"/>
                  </a:lnTo>
                  <a:lnTo>
                    <a:pt x="6572" y="1199"/>
                  </a:lnTo>
                  <a:lnTo>
                    <a:pt x="6588" y="1228"/>
                  </a:lnTo>
                  <a:lnTo>
                    <a:pt x="6604" y="1256"/>
                  </a:lnTo>
                  <a:lnTo>
                    <a:pt x="6621" y="1283"/>
                  </a:lnTo>
                  <a:lnTo>
                    <a:pt x="6639" y="1311"/>
                  </a:lnTo>
                  <a:lnTo>
                    <a:pt x="6659" y="1337"/>
                  </a:lnTo>
                  <a:lnTo>
                    <a:pt x="6678" y="1364"/>
                  </a:lnTo>
                  <a:lnTo>
                    <a:pt x="6699" y="1391"/>
                  </a:lnTo>
                  <a:lnTo>
                    <a:pt x="6441" y="1615"/>
                  </a:lnTo>
                  <a:lnTo>
                    <a:pt x="6417" y="1636"/>
                  </a:lnTo>
                  <a:lnTo>
                    <a:pt x="6394" y="1657"/>
                  </a:lnTo>
                  <a:lnTo>
                    <a:pt x="6372" y="1678"/>
                  </a:lnTo>
                  <a:lnTo>
                    <a:pt x="6351" y="1699"/>
                  </a:lnTo>
                  <a:lnTo>
                    <a:pt x="6330" y="1720"/>
                  </a:lnTo>
                  <a:lnTo>
                    <a:pt x="6310" y="1741"/>
                  </a:lnTo>
                  <a:lnTo>
                    <a:pt x="6292" y="1761"/>
                  </a:lnTo>
                  <a:lnTo>
                    <a:pt x="6275" y="1782"/>
                  </a:lnTo>
                  <a:lnTo>
                    <a:pt x="6258" y="1803"/>
                  </a:lnTo>
                  <a:lnTo>
                    <a:pt x="6243" y="1824"/>
                  </a:lnTo>
                  <a:lnTo>
                    <a:pt x="6228" y="1845"/>
                  </a:lnTo>
                  <a:lnTo>
                    <a:pt x="6214" y="1865"/>
                  </a:lnTo>
                  <a:lnTo>
                    <a:pt x="6200" y="1885"/>
                  </a:lnTo>
                  <a:lnTo>
                    <a:pt x="6188" y="1905"/>
                  </a:lnTo>
                  <a:lnTo>
                    <a:pt x="6177" y="1926"/>
                  </a:lnTo>
                  <a:lnTo>
                    <a:pt x="6166" y="1947"/>
                  </a:lnTo>
                  <a:lnTo>
                    <a:pt x="6156" y="1967"/>
                  </a:lnTo>
                  <a:lnTo>
                    <a:pt x="6147" y="1987"/>
                  </a:lnTo>
                  <a:lnTo>
                    <a:pt x="6140" y="2007"/>
                  </a:lnTo>
                  <a:lnTo>
                    <a:pt x="6131" y="2027"/>
                  </a:lnTo>
                  <a:lnTo>
                    <a:pt x="6124" y="2047"/>
                  </a:lnTo>
                  <a:lnTo>
                    <a:pt x="6119" y="2066"/>
                  </a:lnTo>
                  <a:lnTo>
                    <a:pt x="6112" y="2086"/>
                  </a:lnTo>
                  <a:lnTo>
                    <a:pt x="6108" y="2106"/>
                  </a:lnTo>
                  <a:lnTo>
                    <a:pt x="6103" y="2126"/>
                  </a:lnTo>
                  <a:lnTo>
                    <a:pt x="6099" y="2145"/>
                  </a:lnTo>
                  <a:lnTo>
                    <a:pt x="6096" y="2166"/>
                  </a:lnTo>
                  <a:lnTo>
                    <a:pt x="6093" y="2185"/>
                  </a:lnTo>
                  <a:lnTo>
                    <a:pt x="6091" y="2205"/>
                  </a:lnTo>
                  <a:lnTo>
                    <a:pt x="6090" y="2225"/>
                  </a:lnTo>
                  <a:lnTo>
                    <a:pt x="6089" y="2245"/>
                  </a:lnTo>
                  <a:lnTo>
                    <a:pt x="6088" y="2264"/>
                  </a:lnTo>
                  <a:lnTo>
                    <a:pt x="6088" y="2301"/>
                  </a:lnTo>
                  <a:lnTo>
                    <a:pt x="6090" y="2339"/>
                  </a:lnTo>
                  <a:lnTo>
                    <a:pt x="6092" y="2374"/>
                  </a:lnTo>
                  <a:lnTo>
                    <a:pt x="6096" y="2408"/>
                  </a:lnTo>
                  <a:lnTo>
                    <a:pt x="6100" y="2440"/>
                  </a:lnTo>
                  <a:lnTo>
                    <a:pt x="6106" y="2472"/>
                  </a:lnTo>
                  <a:lnTo>
                    <a:pt x="6112" y="2502"/>
                  </a:lnTo>
                  <a:lnTo>
                    <a:pt x="6120" y="2532"/>
                  </a:lnTo>
                  <a:lnTo>
                    <a:pt x="6130" y="2561"/>
                  </a:lnTo>
                  <a:lnTo>
                    <a:pt x="6139" y="2588"/>
                  </a:lnTo>
                  <a:lnTo>
                    <a:pt x="6150" y="2614"/>
                  </a:lnTo>
                  <a:lnTo>
                    <a:pt x="6161" y="2641"/>
                  </a:lnTo>
                  <a:lnTo>
                    <a:pt x="6174" y="2665"/>
                  </a:lnTo>
                  <a:lnTo>
                    <a:pt x="6186" y="2687"/>
                  </a:lnTo>
                  <a:lnTo>
                    <a:pt x="6200" y="2709"/>
                  </a:lnTo>
                  <a:lnTo>
                    <a:pt x="6216" y="2731"/>
                  </a:lnTo>
                  <a:lnTo>
                    <a:pt x="6231" y="2752"/>
                  </a:lnTo>
                  <a:lnTo>
                    <a:pt x="6248" y="2772"/>
                  </a:lnTo>
                  <a:lnTo>
                    <a:pt x="6266" y="2790"/>
                  </a:lnTo>
                  <a:lnTo>
                    <a:pt x="6285" y="2809"/>
                  </a:lnTo>
                  <a:lnTo>
                    <a:pt x="6302" y="2825"/>
                  </a:lnTo>
                  <a:lnTo>
                    <a:pt x="6322" y="2842"/>
                  </a:lnTo>
                  <a:lnTo>
                    <a:pt x="6342" y="2857"/>
                  </a:lnTo>
                  <a:lnTo>
                    <a:pt x="6363" y="2873"/>
                  </a:lnTo>
                  <a:lnTo>
                    <a:pt x="6384" y="2886"/>
                  </a:lnTo>
                  <a:lnTo>
                    <a:pt x="6406" y="2900"/>
                  </a:lnTo>
                  <a:lnTo>
                    <a:pt x="6430" y="2913"/>
                  </a:lnTo>
                  <a:lnTo>
                    <a:pt x="6453" y="2925"/>
                  </a:lnTo>
                  <a:lnTo>
                    <a:pt x="6476" y="2937"/>
                  </a:lnTo>
                  <a:lnTo>
                    <a:pt x="6501" y="2947"/>
                  </a:lnTo>
                  <a:lnTo>
                    <a:pt x="6526" y="2958"/>
                  </a:lnTo>
                  <a:lnTo>
                    <a:pt x="6551" y="2967"/>
                  </a:lnTo>
                  <a:lnTo>
                    <a:pt x="6530" y="2979"/>
                  </a:lnTo>
                  <a:lnTo>
                    <a:pt x="6510" y="2990"/>
                  </a:lnTo>
                  <a:lnTo>
                    <a:pt x="6488" y="3001"/>
                  </a:lnTo>
                  <a:lnTo>
                    <a:pt x="6466" y="3011"/>
                  </a:lnTo>
                  <a:lnTo>
                    <a:pt x="6443" y="3020"/>
                  </a:lnTo>
                  <a:lnTo>
                    <a:pt x="6418" y="3029"/>
                  </a:lnTo>
                  <a:lnTo>
                    <a:pt x="6394" y="3037"/>
                  </a:lnTo>
                  <a:lnTo>
                    <a:pt x="6369" y="3043"/>
                  </a:lnTo>
                  <a:lnTo>
                    <a:pt x="6342" y="3050"/>
                  </a:lnTo>
                  <a:lnTo>
                    <a:pt x="6317" y="3054"/>
                  </a:lnTo>
                  <a:lnTo>
                    <a:pt x="6289" y="3060"/>
                  </a:lnTo>
                  <a:lnTo>
                    <a:pt x="6261" y="3063"/>
                  </a:lnTo>
                  <a:lnTo>
                    <a:pt x="6231" y="3067"/>
                  </a:lnTo>
                  <a:lnTo>
                    <a:pt x="6204" y="3070"/>
                  </a:lnTo>
                  <a:lnTo>
                    <a:pt x="6174" y="3072"/>
                  </a:lnTo>
                  <a:lnTo>
                    <a:pt x="6143" y="3073"/>
                  </a:lnTo>
                  <a:lnTo>
                    <a:pt x="6115" y="3073"/>
                  </a:lnTo>
                  <a:lnTo>
                    <a:pt x="6087" y="3072"/>
                  </a:lnTo>
                  <a:lnTo>
                    <a:pt x="6059" y="3071"/>
                  </a:lnTo>
                  <a:lnTo>
                    <a:pt x="6031" y="3070"/>
                  </a:lnTo>
                  <a:lnTo>
                    <a:pt x="6006" y="3067"/>
                  </a:lnTo>
                  <a:lnTo>
                    <a:pt x="5979" y="3063"/>
                  </a:lnTo>
                  <a:lnTo>
                    <a:pt x="5954" y="3061"/>
                  </a:lnTo>
                  <a:lnTo>
                    <a:pt x="5929" y="3056"/>
                  </a:lnTo>
                  <a:lnTo>
                    <a:pt x="5905" y="3051"/>
                  </a:lnTo>
                  <a:lnTo>
                    <a:pt x="5881" y="3044"/>
                  </a:lnTo>
                  <a:lnTo>
                    <a:pt x="5859" y="3038"/>
                  </a:lnTo>
                  <a:lnTo>
                    <a:pt x="5836" y="3030"/>
                  </a:lnTo>
                  <a:lnTo>
                    <a:pt x="5815" y="3021"/>
                  </a:lnTo>
                  <a:lnTo>
                    <a:pt x="5796" y="3011"/>
                  </a:lnTo>
                  <a:lnTo>
                    <a:pt x="5777" y="3001"/>
                  </a:lnTo>
                  <a:lnTo>
                    <a:pt x="5758" y="2990"/>
                  </a:lnTo>
                  <a:lnTo>
                    <a:pt x="5741" y="2977"/>
                  </a:lnTo>
                  <a:lnTo>
                    <a:pt x="5725" y="2964"/>
                  </a:lnTo>
                  <a:lnTo>
                    <a:pt x="5709" y="2950"/>
                  </a:lnTo>
                  <a:lnTo>
                    <a:pt x="5695" y="2935"/>
                  </a:lnTo>
                  <a:lnTo>
                    <a:pt x="5682" y="2918"/>
                  </a:lnTo>
                  <a:lnTo>
                    <a:pt x="5670" y="2901"/>
                  </a:lnTo>
                  <a:lnTo>
                    <a:pt x="5659" y="2883"/>
                  </a:lnTo>
                  <a:lnTo>
                    <a:pt x="5651" y="2863"/>
                  </a:lnTo>
                  <a:lnTo>
                    <a:pt x="5642" y="2842"/>
                  </a:lnTo>
                  <a:lnTo>
                    <a:pt x="5635" y="2820"/>
                  </a:lnTo>
                  <a:lnTo>
                    <a:pt x="5630" y="2797"/>
                  </a:lnTo>
                  <a:lnTo>
                    <a:pt x="5625" y="2772"/>
                  </a:lnTo>
                  <a:lnTo>
                    <a:pt x="5622" y="2746"/>
                  </a:lnTo>
                  <a:lnTo>
                    <a:pt x="5622" y="2719"/>
                  </a:lnTo>
                  <a:lnTo>
                    <a:pt x="5622" y="2690"/>
                  </a:lnTo>
                  <a:lnTo>
                    <a:pt x="5623" y="2661"/>
                  </a:lnTo>
                  <a:lnTo>
                    <a:pt x="5624" y="2647"/>
                  </a:lnTo>
                  <a:lnTo>
                    <a:pt x="5626" y="2633"/>
                  </a:lnTo>
                  <a:lnTo>
                    <a:pt x="5630" y="2621"/>
                  </a:lnTo>
                  <a:lnTo>
                    <a:pt x="5633" y="2607"/>
                  </a:lnTo>
                  <a:lnTo>
                    <a:pt x="5640" y="2580"/>
                  </a:lnTo>
                  <a:lnTo>
                    <a:pt x="5649" y="2554"/>
                  </a:lnTo>
                  <a:lnTo>
                    <a:pt x="5662" y="2528"/>
                  </a:lnTo>
                  <a:lnTo>
                    <a:pt x="5675" y="2500"/>
                  </a:lnTo>
                  <a:lnTo>
                    <a:pt x="5690" y="2475"/>
                  </a:lnTo>
                  <a:lnTo>
                    <a:pt x="5708" y="2447"/>
                  </a:lnTo>
                  <a:lnTo>
                    <a:pt x="5727" y="2419"/>
                  </a:lnTo>
                  <a:lnTo>
                    <a:pt x="5748" y="2391"/>
                  </a:lnTo>
                  <a:lnTo>
                    <a:pt x="5770" y="2362"/>
                  </a:lnTo>
                  <a:lnTo>
                    <a:pt x="5794" y="2332"/>
                  </a:lnTo>
                  <a:lnTo>
                    <a:pt x="5846" y="2268"/>
                  </a:lnTo>
                  <a:lnTo>
                    <a:pt x="5904" y="2200"/>
                  </a:lnTo>
                  <a:lnTo>
                    <a:pt x="5948" y="2145"/>
                  </a:lnTo>
                  <a:lnTo>
                    <a:pt x="5990" y="2089"/>
                  </a:lnTo>
                  <a:lnTo>
                    <a:pt x="6031" y="2030"/>
                  </a:lnTo>
                  <a:lnTo>
                    <a:pt x="6069" y="1969"/>
                  </a:lnTo>
                  <a:lnTo>
                    <a:pt x="6104" y="1905"/>
                  </a:lnTo>
                  <a:lnTo>
                    <a:pt x="6137" y="1841"/>
                  </a:lnTo>
                  <a:lnTo>
                    <a:pt x="6168" y="1776"/>
                  </a:lnTo>
                  <a:lnTo>
                    <a:pt x="6196" y="1709"/>
                  </a:lnTo>
                  <a:lnTo>
                    <a:pt x="6221" y="1641"/>
                  </a:lnTo>
                  <a:lnTo>
                    <a:pt x="6244" y="1572"/>
                  </a:lnTo>
                  <a:lnTo>
                    <a:pt x="6262" y="1504"/>
                  </a:lnTo>
                  <a:lnTo>
                    <a:pt x="6278" y="1435"/>
                  </a:lnTo>
                  <a:lnTo>
                    <a:pt x="6290" y="1365"/>
                  </a:lnTo>
                  <a:lnTo>
                    <a:pt x="6299" y="1295"/>
                  </a:lnTo>
                  <a:lnTo>
                    <a:pt x="6304" y="1227"/>
                  </a:lnTo>
                  <a:lnTo>
                    <a:pt x="6306" y="1158"/>
                  </a:lnTo>
                  <a:lnTo>
                    <a:pt x="6302" y="1091"/>
                  </a:lnTo>
                  <a:lnTo>
                    <a:pt x="6296" y="1024"/>
                  </a:lnTo>
                  <a:lnTo>
                    <a:pt x="6285" y="958"/>
                  </a:lnTo>
                  <a:lnTo>
                    <a:pt x="6269" y="894"/>
                  </a:lnTo>
                  <a:lnTo>
                    <a:pt x="6249" y="831"/>
                  </a:lnTo>
                  <a:lnTo>
                    <a:pt x="6225" y="770"/>
                  </a:lnTo>
                  <a:lnTo>
                    <a:pt x="6196" y="710"/>
                  </a:lnTo>
                  <a:lnTo>
                    <a:pt x="6162" y="654"/>
                  </a:lnTo>
                  <a:lnTo>
                    <a:pt x="6122" y="598"/>
                  </a:lnTo>
                  <a:lnTo>
                    <a:pt x="6077" y="546"/>
                  </a:lnTo>
                  <a:lnTo>
                    <a:pt x="6028" y="498"/>
                  </a:lnTo>
                  <a:lnTo>
                    <a:pt x="5973" y="451"/>
                  </a:lnTo>
                  <a:lnTo>
                    <a:pt x="5911" y="408"/>
                  </a:lnTo>
                  <a:lnTo>
                    <a:pt x="5844" y="367"/>
                  </a:lnTo>
                  <a:lnTo>
                    <a:pt x="5772" y="332"/>
                  </a:lnTo>
                  <a:lnTo>
                    <a:pt x="5694" y="300"/>
                  </a:lnTo>
                  <a:lnTo>
                    <a:pt x="5706" y="266"/>
                  </a:lnTo>
                  <a:lnTo>
                    <a:pt x="5717" y="234"/>
                  </a:lnTo>
                  <a:lnTo>
                    <a:pt x="5728" y="202"/>
                  </a:lnTo>
                  <a:lnTo>
                    <a:pt x="5739" y="170"/>
                  </a:lnTo>
                  <a:lnTo>
                    <a:pt x="5750" y="137"/>
                  </a:lnTo>
                  <a:lnTo>
                    <a:pt x="5761" y="105"/>
                  </a:lnTo>
                  <a:lnTo>
                    <a:pt x="5773" y="73"/>
                  </a:lnTo>
                  <a:lnTo>
                    <a:pt x="5784" y="41"/>
                  </a:lnTo>
                  <a:lnTo>
                    <a:pt x="5748" y="41"/>
                  </a:lnTo>
                  <a:lnTo>
                    <a:pt x="5713" y="40"/>
                  </a:lnTo>
                  <a:lnTo>
                    <a:pt x="5677" y="40"/>
                  </a:lnTo>
                  <a:lnTo>
                    <a:pt x="5642" y="39"/>
                  </a:lnTo>
                  <a:lnTo>
                    <a:pt x="5606" y="39"/>
                  </a:lnTo>
                  <a:lnTo>
                    <a:pt x="5571" y="37"/>
                  </a:lnTo>
                  <a:lnTo>
                    <a:pt x="5534" y="37"/>
                  </a:lnTo>
                  <a:lnTo>
                    <a:pt x="5500" y="36"/>
                  </a:lnTo>
                  <a:lnTo>
                    <a:pt x="5499" y="55"/>
                  </a:lnTo>
                  <a:lnTo>
                    <a:pt x="5498" y="71"/>
                  </a:lnTo>
                  <a:lnTo>
                    <a:pt x="5496" y="85"/>
                  </a:lnTo>
                  <a:lnTo>
                    <a:pt x="5492" y="98"/>
                  </a:lnTo>
                  <a:lnTo>
                    <a:pt x="5489" y="110"/>
                  </a:lnTo>
                  <a:lnTo>
                    <a:pt x="5484" y="120"/>
                  </a:lnTo>
                  <a:lnTo>
                    <a:pt x="5478" y="129"/>
                  </a:lnTo>
                  <a:lnTo>
                    <a:pt x="5472" y="137"/>
                  </a:lnTo>
                  <a:lnTo>
                    <a:pt x="5466" y="145"/>
                  </a:lnTo>
                  <a:lnTo>
                    <a:pt x="5458" y="149"/>
                  </a:lnTo>
                  <a:lnTo>
                    <a:pt x="5451" y="154"/>
                  </a:lnTo>
                  <a:lnTo>
                    <a:pt x="5444" y="157"/>
                  </a:lnTo>
                  <a:lnTo>
                    <a:pt x="5436" y="159"/>
                  </a:lnTo>
                  <a:lnTo>
                    <a:pt x="5428" y="160"/>
                  </a:lnTo>
                  <a:lnTo>
                    <a:pt x="5419" y="160"/>
                  </a:lnTo>
                  <a:lnTo>
                    <a:pt x="5412" y="159"/>
                  </a:lnTo>
                  <a:lnTo>
                    <a:pt x="5403" y="157"/>
                  </a:lnTo>
                  <a:lnTo>
                    <a:pt x="5395" y="155"/>
                  </a:lnTo>
                  <a:lnTo>
                    <a:pt x="5387" y="150"/>
                  </a:lnTo>
                  <a:lnTo>
                    <a:pt x="5378" y="145"/>
                  </a:lnTo>
                  <a:lnTo>
                    <a:pt x="5371" y="140"/>
                  </a:lnTo>
                  <a:lnTo>
                    <a:pt x="5364" y="134"/>
                  </a:lnTo>
                  <a:lnTo>
                    <a:pt x="5356" y="127"/>
                  </a:lnTo>
                  <a:lnTo>
                    <a:pt x="5351" y="119"/>
                  </a:lnTo>
                  <a:lnTo>
                    <a:pt x="5345" y="110"/>
                  </a:lnTo>
                  <a:lnTo>
                    <a:pt x="5340" y="101"/>
                  </a:lnTo>
                  <a:lnTo>
                    <a:pt x="5334" y="91"/>
                  </a:lnTo>
                  <a:lnTo>
                    <a:pt x="5331" y="81"/>
                  </a:lnTo>
                  <a:lnTo>
                    <a:pt x="5327" y="70"/>
                  </a:lnTo>
                  <a:lnTo>
                    <a:pt x="5325" y="57"/>
                  </a:lnTo>
                  <a:lnTo>
                    <a:pt x="5323" y="45"/>
                  </a:lnTo>
                  <a:lnTo>
                    <a:pt x="5323" y="34"/>
                  </a:lnTo>
                  <a:lnTo>
                    <a:pt x="5293" y="32"/>
                  </a:lnTo>
                  <a:lnTo>
                    <a:pt x="5263" y="30"/>
                  </a:lnTo>
                  <a:lnTo>
                    <a:pt x="5232" y="28"/>
                  </a:lnTo>
                  <a:lnTo>
                    <a:pt x="5201" y="25"/>
                  </a:lnTo>
                  <a:lnTo>
                    <a:pt x="5171" y="23"/>
                  </a:lnTo>
                  <a:lnTo>
                    <a:pt x="5142" y="23"/>
                  </a:lnTo>
                  <a:lnTo>
                    <a:pt x="5111" y="21"/>
                  </a:lnTo>
                  <a:lnTo>
                    <a:pt x="5080" y="19"/>
                  </a:lnTo>
                  <a:lnTo>
                    <a:pt x="5080" y="36"/>
                  </a:lnTo>
                  <a:lnTo>
                    <a:pt x="5077" y="54"/>
                  </a:lnTo>
                  <a:lnTo>
                    <a:pt x="5073" y="70"/>
                  </a:lnTo>
                  <a:lnTo>
                    <a:pt x="5069" y="84"/>
                  </a:lnTo>
                  <a:lnTo>
                    <a:pt x="5063" y="97"/>
                  </a:lnTo>
                  <a:lnTo>
                    <a:pt x="5058" y="108"/>
                  </a:lnTo>
                  <a:lnTo>
                    <a:pt x="5050" y="118"/>
                  </a:lnTo>
                  <a:lnTo>
                    <a:pt x="5042" y="127"/>
                  </a:lnTo>
                  <a:lnTo>
                    <a:pt x="5033" y="134"/>
                  </a:lnTo>
                  <a:lnTo>
                    <a:pt x="5024" y="140"/>
                  </a:lnTo>
                  <a:lnTo>
                    <a:pt x="5014" y="145"/>
                  </a:lnTo>
                  <a:lnTo>
                    <a:pt x="5004" y="149"/>
                  </a:lnTo>
                  <a:lnTo>
                    <a:pt x="4994" y="151"/>
                  </a:lnTo>
                  <a:lnTo>
                    <a:pt x="4985" y="153"/>
                  </a:lnTo>
                  <a:lnTo>
                    <a:pt x="4973" y="153"/>
                  </a:lnTo>
                  <a:lnTo>
                    <a:pt x="4963" y="151"/>
                  </a:lnTo>
                  <a:lnTo>
                    <a:pt x="4954" y="149"/>
                  </a:lnTo>
                  <a:lnTo>
                    <a:pt x="4944" y="146"/>
                  </a:lnTo>
                  <a:lnTo>
                    <a:pt x="4934" y="143"/>
                  </a:lnTo>
                  <a:lnTo>
                    <a:pt x="4925" y="136"/>
                  </a:lnTo>
                  <a:lnTo>
                    <a:pt x="4915" y="130"/>
                  </a:lnTo>
                  <a:lnTo>
                    <a:pt x="4907" y="123"/>
                  </a:lnTo>
                  <a:lnTo>
                    <a:pt x="4899" y="114"/>
                  </a:lnTo>
                  <a:lnTo>
                    <a:pt x="4892" y="105"/>
                  </a:lnTo>
                  <a:lnTo>
                    <a:pt x="4885" y="95"/>
                  </a:lnTo>
                  <a:lnTo>
                    <a:pt x="4880" y="84"/>
                  </a:lnTo>
                  <a:lnTo>
                    <a:pt x="4875" y="72"/>
                  </a:lnTo>
                  <a:lnTo>
                    <a:pt x="4872" y="58"/>
                  </a:lnTo>
                  <a:lnTo>
                    <a:pt x="4869" y="45"/>
                  </a:lnTo>
                  <a:lnTo>
                    <a:pt x="4869" y="31"/>
                  </a:lnTo>
                  <a:lnTo>
                    <a:pt x="4869" y="15"/>
                  </a:lnTo>
                  <a:lnTo>
                    <a:pt x="4871" y="0"/>
                  </a:lnTo>
                  <a:lnTo>
                    <a:pt x="4835" y="1"/>
                  </a:lnTo>
                  <a:lnTo>
                    <a:pt x="4800" y="1"/>
                  </a:lnTo>
                  <a:lnTo>
                    <a:pt x="4764" y="1"/>
                  </a:lnTo>
                  <a:lnTo>
                    <a:pt x="4728" y="1"/>
                  </a:lnTo>
                  <a:lnTo>
                    <a:pt x="4694" y="2"/>
                  </a:lnTo>
                  <a:lnTo>
                    <a:pt x="4658" y="2"/>
                  </a:lnTo>
                  <a:lnTo>
                    <a:pt x="4622" y="3"/>
                  </a:lnTo>
                  <a:lnTo>
                    <a:pt x="4586" y="3"/>
                  </a:lnTo>
                  <a:lnTo>
                    <a:pt x="4594" y="39"/>
                  </a:lnTo>
                  <a:lnTo>
                    <a:pt x="4603" y="74"/>
                  </a:lnTo>
                  <a:lnTo>
                    <a:pt x="4611" y="109"/>
                  </a:lnTo>
                  <a:lnTo>
                    <a:pt x="4618" y="145"/>
                  </a:lnTo>
                  <a:lnTo>
                    <a:pt x="4626" y="178"/>
                  </a:lnTo>
                  <a:lnTo>
                    <a:pt x="4634" y="213"/>
                  </a:lnTo>
                  <a:lnTo>
                    <a:pt x="4642" y="249"/>
                  </a:lnTo>
                  <a:lnTo>
                    <a:pt x="4649" y="284"/>
                  </a:lnTo>
                  <a:lnTo>
                    <a:pt x="4608" y="286"/>
                  </a:lnTo>
                  <a:lnTo>
                    <a:pt x="4556" y="289"/>
                  </a:lnTo>
                  <a:lnTo>
                    <a:pt x="4494" y="291"/>
                  </a:lnTo>
                  <a:lnTo>
                    <a:pt x="4430" y="293"/>
                  </a:lnTo>
                  <a:lnTo>
                    <a:pt x="4365" y="295"/>
                  </a:lnTo>
                  <a:lnTo>
                    <a:pt x="4305" y="296"/>
                  </a:lnTo>
                  <a:lnTo>
                    <a:pt x="4253" y="297"/>
                  </a:lnTo>
                  <a:lnTo>
                    <a:pt x="4213" y="296"/>
                  </a:lnTo>
                  <a:lnTo>
                    <a:pt x="4228" y="353"/>
                  </a:lnTo>
                  <a:lnTo>
                    <a:pt x="4241" y="414"/>
                  </a:lnTo>
                  <a:lnTo>
                    <a:pt x="4255" y="479"/>
                  </a:lnTo>
                  <a:lnTo>
                    <a:pt x="4270" y="545"/>
                  </a:lnTo>
                  <a:lnTo>
                    <a:pt x="4284" y="613"/>
                  </a:lnTo>
                  <a:lnTo>
                    <a:pt x="4296" y="678"/>
                  </a:lnTo>
                  <a:lnTo>
                    <a:pt x="4308" y="740"/>
                  </a:lnTo>
                  <a:lnTo>
                    <a:pt x="4321" y="796"/>
                  </a:lnTo>
                  <a:lnTo>
                    <a:pt x="4336" y="772"/>
                  </a:lnTo>
                  <a:lnTo>
                    <a:pt x="4352" y="750"/>
                  </a:lnTo>
                  <a:lnTo>
                    <a:pt x="4368" y="729"/>
                  </a:lnTo>
                  <a:lnTo>
                    <a:pt x="4385" y="709"/>
                  </a:lnTo>
                  <a:lnTo>
                    <a:pt x="4404" y="692"/>
                  </a:lnTo>
                  <a:lnTo>
                    <a:pt x="4421" y="677"/>
                  </a:lnTo>
                  <a:lnTo>
                    <a:pt x="4440" y="664"/>
                  </a:lnTo>
                  <a:lnTo>
                    <a:pt x="4460" y="653"/>
                  </a:lnTo>
                  <a:lnTo>
                    <a:pt x="4479" y="643"/>
                  </a:lnTo>
                  <a:lnTo>
                    <a:pt x="4499" y="633"/>
                  </a:lnTo>
                  <a:lnTo>
                    <a:pt x="4518" y="627"/>
                  </a:lnTo>
                  <a:lnTo>
                    <a:pt x="4539" y="622"/>
                  </a:lnTo>
                  <a:lnTo>
                    <a:pt x="4557" y="618"/>
                  </a:lnTo>
                  <a:lnTo>
                    <a:pt x="4576" y="616"/>
                  </a:lnTo>
                  <a:lnTo>
                    <a:pt x="4595" y="615"/>
                  </a:lnTo>
                  <a:lnTo>
                    <a:pt x="4615" y="615"/>
                  </a:lnTo>
                  <a:lnTo>
                    <a:pt x="4633" y="617"/>
                  </a:lnTo>
                  <a:lnTo>
                    <a:pt x="4650" y="620"/>
                  </a:lnTo>
                  <a:lnTo>
                    <a:pt x="4668" y="625"/>
                  </a:lnTo>
                  <a:lnTo>
                    <a:pt x="4684" y="630"/>
                  </a:lnTo>
                  <a:lnTo>
                    <a:pt x="4700" y="637"/>
                  </a:lnTo>
                  <a:lnTo>
                    <a:pt x="4716" y="645"/>
                  </a:lnTo>
                  <a:lnTo>
                    <a:pt x="4729" y="654"/>
                  </a:lnTo>
                  <a:lnTo>
                    <a:pt x="4742" y="665"/>
                  </a:lnTo>
                  <a:lnTo>
                    <a:pt x="4753" y="675"/>
                  </a:lnTo>
                  <a:lnTo>
                    <a:pt x="4764" y="687"/>
                  </a:lnTo>
                  <a:lnTo>
                    <a:pt x="4773" y="699"/>
                  </a:lnTo>
                  <a:lnTo>
                    <a:pt x="4782" y="712"/>
                  </a:lnTo>
                  <a:lnTo>
                    <a:pt x="4789" y="728"/>
                  </a:lnTo>
                  <a:lnTo>
                    <a:pt x="4793" y="742"/>
                  </a:lnTo>
                  <a:lnTo>
                    <a:pt x="4798" y="758"/>
                  </a:lnTo>
                  <a:lnTo>
                    <a:pt x="4800" y="774"/>
                  </a:lnTo>
                  <a:lnTo>
                    <a:pt x="4773" y="771"/>
                  </a:lnTo>
                  <a:lnTo>
                    <a:pt x="4748" y="767"/>
                  </a:lnTo>
                  <a:lnTo>
                    <a:pt x="4721" y="764"/>
                  </a:lnTo>
                  <a:lnTo>
                    <a:pt x="4695" y="763"/>
                  </a:lnTo>
                  <a:lnTo>
                    <a:pt x="4668" y="762"/>
                  </a:lnTo>
                  <a:lnTo>
                    <a:pt x="4642" y="761"/>
                  </a:lnTo>
                  <a:lnTo>
                    <a:pt x="4616" y="762"/>
                  </a:lnTo>
                  <a:lnTo>
                    <a:pt x="4590" y="763"/>
                  </a:lnTo>
                  <a:lnTo>
                    <a:pt x="4563" y="764"/>
                  </a:lnTo>
                  <a:lnTo>
                    <a:pt x="4538" y="768"/>
                  </a:lnTo>
                  <a:lnTo>
                    <a:pt x="4511" y="772"/>
                  </a:lnTo>
                  <a:lnTo>
                    <a:pt x="4484" y="775"/>
                  </a:lnTo>
                  <a:lnTo>
                    <a:pt x="4459" y="782"/>
                  </a:lnTo>
                  <a:lnTo>
                    <a:pt x="4432" y="788"/>
                  </a:lnTo>
                  <a:lnTo>
                    <a:pt x="4406" y="796"/>
                  </a:lnTo>
                  <a:lnTo>
                    <a:pt x="4380" y="804"/>
                  </a:lnTo>
                  <a:lnTo>
                    <a:pt x="4347" y="816"/>
                  </a:lnTo>
                  <a:lnTo>
                    <a:pt x="4314" y="826"/>
                  </a:lnTo>
                  <a:lnTo>
                    <a:pt x="4280" y="835"/>
                  </a:lnTo>
                  <a:lnTo>
                    <a:pt x="4247" y="844"/>
                  </a:lnTo>
                  <a:lnTo>
                    <a:pt x="4213" y="852"/>
                  </a:lnTo>
                  <a:lnTo>
                    <a:pt x="4180" y="857"/>
                  </a:lnTo>
                  <a:lnTo>
                    <a:pt x="4148" y="863"/>
                  </a:lnTo>
                  <a:lnTo>
                    <a:pt x="4115" y="868"/>
                  </a:lnTo>
                  <a:lnTo>
                    <a:pt x="4082" y="872"/>
                  </a:lnTo>
                  <a:lnTo>
                    <a:pt x="4048" y="874"/>
                  </a:lnTo>
                  <a:lnTo>
                    <a:pt x="4015" y="875"/>
                  </a:lnTo>
                  <a:lnTo>
                    <a:pt x="3982" y="876"/>
                  </a:lnTo>
                  <a:lnTo>
                    <a:pt x="3949" y="875"/>
                  </a:lnTo>
                  <a:lnTo>
                    <a:pt x="3916" y="874"/>
                  </a:lnTo>
                  <a:lnTo>
                    <a:pt x="3882" y="872"/>
                  </a:lnTo>
                  <a:lnTo>
                    <a:pt x="3849" y="868"/>
                  </a:lnTo>
                  <a:lnTo>
                    <a:pt x="3826" y="864"/>
                  </a:lnTo>
                  <a:lnTo>
                    <a:pt x="3804" y="862"/>
                  </a:lnTo>
                  <a:lnTo>
                    <a:pt x="3783" y="856"/>
                  </a:lnTo>
                  <a:lnTo>
                    <a:pt x="3764" y="852"/>
                  </a:lnTo>
                  <a:lnTo>
                    <a:pt x="3745" y="846"/>
                  </a:lnTo>
                  <a:lnTo>
                    <a:pt x="3729" y="841"/>
                  </a:lnTo>
                  <a:lnTo>
                    <a:pt x="3712" y="834"/>
                  </a:lnTo>
                  <a:lnTo>
                    <a:pt x="3698" y="828"/>
                  </a:lnTo>
                  <a:lnTo>
                    <a:pt x="3683" y="821"/>
                  </a:lnTo>
                  <a:lnTo>
                    <a:pt x="3670" y="813"/>
                  </a:lnTo>
                  <a:lnTo>
                    <a:pt x="3658" y="805"/>
                  </a:lnTo>
                  <a:lnTo>
                    <a:pt x="3647" y="796"/>
                  </a:lnTo>
                  <a:lnTo>
                    <a:pt x="3637" y="788"/>
                  </a:lnTo>
                  <a:lnTo>
                    <a:pt x="3628" y="779"/>
                  </a:lnTo>
                  <a:lnTo>
                    <a:pt x="3619" y="770"/>
                  </a:lnTo>
                  <a:lnTo>
                    <a:pt x="3611" y="761"/>
                  </a:lnTo>
                  <a:lnTo>
                    <a:pt x="3605" y="751"/>
                  </a:lnTo>
                  <a:lnTo>
                    <a:pt x="3598" y="740"/>
                  </a:lnTo>
                  <a:lnTo>
                    <a:pt x="3593" y="730"/>
                  </a:lnTo>
                  <a:lnTo>
                    <a:pt x="3587" y="719"/>
                  </a:lnTo>
                  <a:lnTo>
                    <a:pt x="3583" y="708"/>
                  </a:lnTo>
                  <a:lnTo>
                    <a:pt x="3578" y="697"/>
                  </a:lnTo>
                  <a:lnTo>
                    <a:pt x="3576" y="685"/>
                  </a:lnTo>
                  <a:lnTo>
                    <a:pt x="3573" y="672"/>
                  </a:lnTo>
                  <a:lnTo>
                    <a:pt x="3567" y="648"/>
                  </a:lnTo>
                  <a:lnTo>
                    <a:pt x="3565" y="624"/>
                  </a:lnTo>
                  <a:lnTo>
                    <a:pt x="3563" y="598"/>
                  </a:lnTo>
                  <a:lnTo>
                    <a:pt x="3561" y="573"/>
                  </a:lnTo>
                  <a:lnTo>
                    <a:pt x="3548" y="588"/>
                  </a:lnTo>
                  <a:lnTo>
                    <a:pt x="3537" y="606"/>
                  </a:lnTo>
                  <a:lnTo>
                    <a:pt x="3527" y="623"/>
                  </a:lnTo>
                  <a:lnTo>
                    <a:pt x="3520" y="640"/>
                  </a:lnTo>
                  <a:lnTo>
                    <a:pt x="3512" y="657"/>
                  </a:lnTo>
                  <a:lnTo>
                    <a:pt x="3507" y="675"/>
                  </a:lnTo>
                  <a:lnTo>
                    <a:pt x="3502" y="690"/>
                  </a:lnTo>
                  <a:lnTo>
                    <a:pt x="3499" y="708"/>
                  </a:lnTo>
                  <a:lnTo>
                    <a:pt x="3496" y="724"/>
                  </a:lnTo>
                  <a:lnTo>
                    <a:pt x="3495" y="741"/>
                  </a:lnTo>
                  <a:lnTo>
                    <a:pt x="3495" y="759"/>
                  </a:lnTo>
                  <a:lnTo>
                    <a:pt x="3496" y="774"/>
                  </a:lnTo>
                  <a:lnTo>
                    <a:pt x="3499" y="792"/>
                  </a:lnTo>
                  <a:lnTo>
                    <a:pt x="3500" y="809"/>
                  </a:lnTo>
                  <a:lnTo>
                    <a:pt x="3504" y="825"/>
                  </a:lnTo>
                  <a:lnTo>
                    <a:pt x="3509" y="842"/>
                  </a:lnTo>
                  <a:lnTo>
                    <a:pt x="3511" y="852"/>
                  </a:lnTo>
                  <a:lnTo>
                    <a:pt x="3515" y="862"/>
                  </a:lnTo>
                  <a:lnTo>
                    <a:pt x="3521" y="872"/>
                  </a:lnTo>
                  <a:lnTo>
                    <a:pt x="3525" y="880"/>
                  </a:lnTo>
                  <a:lnTo>
                    <a:pt x="3531" y="889"/>
                  </a:lnTo>
                  <a:lnTo>
                    <a:pt x="3537" y="898"/>
                  </a:lnTo>
                  <a:lnTo>
                    <a:pt x="3543" y="907"/>
                  </a:lnTo>
                  <a:lnTo>
                    <a:pt x="3551" y="915"/>
                  </a:lnTo>
                  <a:lnTo>
                    <a:pt x="3558" y="921"/>
                  </a:lnTo>
                  <a:lnTo>
                    <a:pt x="3567" y="929"/>
                  </a:lnTo>
                  <a:lnTo>
                    <a:pt x="3576" y="936"/>
                  </a:lnTo>
                  <a:lnTo>
                    <a:pt x="3586" y="942"/>
                  </a:lnTo>
                  <a:lnTo>
                    <a:pt x="3596" y="949"/>
                  </a:lnTo>
                  <a:lnTo>
                    <a:pt x="3606" y="955"/>
                  </a:lnTo>
                  <a:lnTo>
                    <a:pt x="3617" y="961"/>
                  </a:lnTo>
                  <a:lnTo>
                    <a:pt x="3629" y="966"/>
                  </a:lnTo>
                  <a:lnTo>
                    <a:pt x="3641" y="970"/>
                  </a:lnTo>
                  <a:lnTo>
                    <a:pt x="3653" y="975"/>
                  </a:lnTo>
                  <a:lnTo>
                    <a:pt x="3666" y="979"/>
                  </a:lnTo>
                  <a:lnTo>
                    <a:pt x="3680" y="983"/>
                  </a:lnTo>
                  <a:lnTo>
                    <a:pt x="3709" y="989"/>
                  </a:lnTo>
                  <a:lnTo>
                    <a:pt x="3740" y="993"/>
                  </a:lnTo>
                  <a:lnTo>
                    <a:pt x="3772" y="996"/>
                  </a:lnTo>
                  <a:lnTo>
                    <a:pt x="3806" y="998"/>
                  </a:lnTo>
                  <a:lnTo>
                    <a:pt x="3842" y="997"/>
                  </a:lnTo>
                  <a:lnTo>
                    <a:pt x="3879" y="996"/>
                  </a:lnTo>
                  <a:lnTo>
                    <a:pt x="3909" y="992"/>
                  </a:lnTo>
                  <a:lnTo>
                    <a:pt x="3940" y="989"/>
                  </a:lnTo>
                  <a:lnTo>
                    <a:pt x="3970" y="984"/>
                  </a:lnTo>
                  <a:lnTo>
                    <a:pt x="4000" y="979"/>
                  </a:lnTo>
                  <a:lnTo>
                    <a:pt x="4031" y="973"/>
                  </a:lnTo>
                  <a:lnTo>
                    <a:pt x="4062" y="966"/>
                  </a:lnTo>
                  <a:lnTo>
                    <a:pt x="4093" y="959"/>
                  </a:lnTo>
                  <a:lnTo>
                    <a:pt x="4124" y="951"/>
                  </a:lnTo>
                  <a:lnTo>
                    <a:pt x="4186" y="932"/>
                  </a:lnTo>
                  <a:lnTo>
                    <a:pt x="4250" y="913"/>
                  </a:lnTo>
                  <a:lnTo>
                    <a:pt x="4315" y="890"/>
                  </a:lnTo>
                  <a:lnTo>
                    <a:pt x="4380" y="867"/>
                  </a:lnTo>
                  <a:lnTo>
                    <a:pt x="4426" y="852"/>
                  </a:lnTo>
                  <a:lnTo>
                    <a:pt x="4469" y="840"/>
                  </a:lnTo>
                  <a:lnTo>
                    <a:pt x="4509" y="830"/>
                  </a:lnTo>
                  <a:lnTo>
                    <a:pt x="4547" y="821"/>
                  </a:lnTo>
                  <a:lnTo>
                    <a:pt x="4583" y="815"/>
                  </a:lnTo>
                  <a:lnTo>
                    <a:pt x="4616" y="812"/>
                  </a:lnTo>
                  <a:lnTo>
                    <a:pt x="4645" y="811"/>
                  </a:lnTo>
                  <a:lnTo>
                    <a:pt x="4671" y="811"/>
                  </a:lnTo>
                  <a:lnTo>
                    <a:pt x="4697" y="813"/>
                  </a:lnTo>
                  <a:lnTo>
                    <a:pt x="4718" y="817"/>
                  </a:lnTo>
                  <a:lnTo>
                    <a:pt x="4727" y="819"/>
                  </a:lnTo>
                  <a:lnTo>
                    <a:pt x="4737" y="822"/>
                  </a:lnTo>
                  <a:lnTo>
                    <a:pt x="4744" y="825"/>
                  </a:lnTo>
                  <a:lnTo>
                    <a:pt x="4751" y="830"/>
                  </a:lnTo>
                  <a:lnTo>
                    <a:pt x="4759" y="832"/>
                  </a:lnTo>
                  <a:lnTo>
                    <a:pt x="4763" y="836"/>
                  </a:lnTo>
                  <a:lnTo>
                    <a:pt x="4769" y="841"/>
                  </a:lnTo>
                  <a:lnTo>
                    <a:pt x="4772" y="845"/>
                  </a:lnTo>
                  <a:lnTo>
                    <a:pt x="4775" y="851"/>
                  </a:lnTo>
                  <a:lnTo>
                    <a:pt x="4778" y="855"/>
                  </a:lnTo>
                  <a:lnTo>
                    <a:pt x="4780" y="861"/>
                  </a:lnTo>
                  <a:lnTo>
                    <a:pt x="4780" y="865"/>
                  </a:lnTo>
                  <a:lnTo>
                    <a:pt x="4780" y="872"/>
                  </a:lnTo>
                  <a:lnTo>
                    <a:pt x="4778" y="878"/>
                  </a:lnTo>
                  <a:lnTo>
                    <a:pt x="4774" y="885"/>
                  </a:lnTo>
                  <a:lnTo>
                    <a:pt x="4770" y="892"/>
                  </a:lnTo>
                  <a:lnTo>
                    <a:pt x="4764" y="897"/>
                  </a:lnTo>
                  <a:lnTo>
                    <a:pt x="4758" y="905"/>
                  </a:lnTo>
                  <a:lnTo>
                    <a:pt x="4749" y="910"/>
                  </a:lnTo>
                  <a:lnTo>
                    <a:pt x="4740" y="918"/>
                  </a:lnTo>
                  <a:lnTo>
                    <a:pt x="4730" y="924"/>
                  </a:lnTo>
                  <a:lnTo>
                    <a:pt x="4719" y="929"/>
                  </a:lnTo>
                  <a:lnTo>
                    <a:pt x="4707" y="935"/>
                  </a:lnTo>
                  <a:lnTo>
                    <a:pt x="4694" y="940"/>
                  </a:lnTo>
                  <a:lnTo>
                    <a:pt x="4680" y="945"/>
                  </a:lnTo>
                  <a:lnTo>
                    <a:pt x="4666" y="950"/>
                  </a:lnTo>
                  <a:lnTo>
                    <a:pt x="4649" y="954"/>
                  </a:lnTo>
                  <a:lnTo>
                    <a:pt x="4635" y="957"/>
                  </a:lnTo>
                  <a:lnTo>
                    <a:pt x="4617" y="960"/>
                  </a:lnTo>
                  <a:lnTo>
                    <a:pt x="4601" y="962"/>
                  </a:lnTo>
                  <a:lnTo>
                    <a:pt x="4583" y="963"/>
                  </a:lnTo>
                  <a:lnTo>
                    <a:pt x="4564" y="965"/>
                  </a:lnTo>
                  <a:lnTo>
                    <a:pt x="4545" y="966"/>
                  </a:lnTo>
                  <a:lnTo>
                    <a:pt x="4526" y="965"/>
                  </a:lnTo>
                  <a:lnTo>
                    <a:pt x="4507" y="963"/>
                  </a:lnTo>
                  <a:lnTo>
                    <a:pt x="4487" y="961"/>
                  </a:lnTo>
                  <a:lnTo>
                    <a:pt x="4467" y="958"/>
                  </a:lnTo>
                  <a:lnTo>
                    <a:pt x="4447" y="954"/>
                  </a:lnTo>
                  <a:lnTo>
                    <a:pt x="4427" y="948"/>
                  </a:lnTo>
                  <a:lnTo>
                    <a:pt x="4406" y="941"/>
                  </a:lnTo>
                  <a:lnTo>
                    <a:pt x="4385" y="935"/>
                  </a:lnTo>
                  <a:lnTo>
                    <a:pt x="4365" y="926"/>
                  </a:lnTo>
                  <a:lnTo>
                    <a:pt x="4345" y="916"/>
                  </a:lnTo>
                  <a:lnTo>
                    <a:pt x="4324" y="905"/>
                  </a:lnTo>
                  <a:lnTo>
                    <a:pt x="4324" y="952"/>
                  </a:lnTo>
                  <a:lnTo>
                    <a:pt x="4324" y="1000"/>
                  </a:lnTo>
                  <a:lnTo>
                    <a:pt x="4324" y="1049"/>
                  </a:lnTo>
                  <a:lnTo>
                    <a:pt x="4324" y="1095"/>
                  </a:lnTo>
                  <a:lnTo>
                    <a:pt x="4324" y="1144"/>
                  </a:lnTo>
                  <a:lnTo>
                    <a:pt x="4324" y="1191"/>
                  </a:lnTo>
                  <a:lnTo>
                    <a:pt x="4324" y="1239"/>
                  </a:lnTo>
                  <a:lnTo>
                    <a:pt x="4324" y="1287"/>
                  </a:lnTo>
                  <a:lnTo>
                    <a:pt x="4345" y="1273"/>
                  </a:lnTo>
                  <a:lnTo>
                    <a:pt x="4365" y="1261"/>
                  </a:lnTo>
                  <a:lnTo>
                    <a:pt x="4384" y="1250"/>
                  </a:lnTo>
                  <a:lnTo>
                    <a:pt x="4404" y="1239"/>
                  </a:lnTo>
                  <a:lnTo>
                    <a:pt x="4421" y="1229"/>
                  </a:lnTo>
                  <a:lnTo>
                    <a:pt x="4439" y="1220"/>
                  </a:lnTo>
                  <a:lnTo>
                    <a:pt x="4457" y="1213"/>
                  </a:lnTo>
                  <a:lnTo>
                    <a:pt x="4473" y="1206"/>
                  </a:lnTo>
                  <a:lnTo>
                    <a:pt x="4491" y="1200"/>
                  </a:lnTo>
                  <a:lnTo>
                    <a:pt x="4507" y="1195"/>
                  </a:lnTo>
                  <a:lnTo>
                    <a:pt x="4523" y="1191"/>
                  </a:lnTo>
                  <a:lnTo>
                    <a:pt x="4539" y="1188"/>
                  </a:lnTo>
                  <a:lnTo>
                    <a:pt x="4554" y="1185"/>
                  </a:lnTo>
                  <a:lnTo>
                    <a:pt x="4570" y="1184"/>
                  </a:lnTo>
                  <a:lnTo>
                    <a:pt x="4584" y="1183"/>
                  </a:lnTo>
                  <a:lnTo>
                    <a:pt x="4598" y="1181"/>
                  </a:lnTo>
                  <a:lnTo>
                    <a:pt x="4627" y="1181"/>
                  </a:lnTo>
                  <a:lnTo>
                    <a:pt x="4655" y="1183"/>
                  </a:lnTo>
                  <a:lnTo>
                    <a:pt x="4682" y="1185"/>
                  </a:lnTo>
                  <a:lnTo>
                    <a:pt x="4708" y="1190"/>
                  </a:lnTo>
                  <a:lnTo>
                    <a:pt x="4759" y="1201"/>
                  </a:lnTo>
                  <a:lnTo>
                    <a:pt x="4811" y="1212"/>
                  </a:lnTo>
                  <a:lnTo>
                    <a:pt x="4747" y="1221"/>
                  </a:lnTo>
                  <a:lnTo>
                    <a:pt x="4681" y="1233"/>
                  </a:lnTo>
                  <a:lnTo>
                    <a:pt x="4616" y="1246"/>
                  </a:lnTo>
                  <a:lnTo>
                    <a:pt x="4550" y="1261"/>
                  </a:lnTo>
                  <a:lnTo>
                    <a:pt x="4484" y="1277"/>
                  </a:lnTo>
                  <a:lnTo>
                    <a:pt x="4420" y="1294"/>
                  </a:lnTo>
                  <a:lnTo>
                    <a:pt x="4357" y="1313"/>
                  </a:lnTo>
                  <a:lnTo>
                    <a:pt x="4295" y="1332"/>
                  </a:lnTo>
                  <a:lnTo>
                    <a:pt x="4234" y="1353"/>
                  </a:lnTo>
                  <a:lnTo>
                    <a:pt x="4177" y="1374"/>
                  </a:lnTo>
                  <a:lnTo>
                    <a:pt x="4121" y="1397"/>
                  </a:lnTo>
                  <a:lnTo>
                    <a:pt x="4071" y="1420"/>
                  </a:lnTo>
                  <a:lnTo>
                    <a:pt x="4046" y="1431"/>
                  </a:lnTo>
                  <a:lnTo>
                    <a:pt x="4022" y="1444"/>
                  </a:lnTo>
                  <a:lnTo>
                    <a:pt x="3999" y="1456"/>
                  </a:lnTo>
                  <a:lnTo>
                    <a:pt x="3978" y="1468"/>
                  </a:lnTo>
                  <a:lnTo>
                    <a:pt x="3957" y="1480"/>
                  </a:lnTo>
                  <a:lnTo>
                    <a:pt x="3938" y="1492"/>
                  </a:lnTo>
                  <a:lnTo>
                    <a:pt x="3919" y="1504"/>
                  </a:lnTo>
                  <a:lnTo>
                    <a:pt x="3902" y="1517"/>
                  </a:lnTo>
                  <a:lnTo>
                    <a:pt x="3854" y="1504"/>
                  </a:lnTo>
                  <a:lnTo>
                    <a:pt x="3805" y="1492"/>
                  </a:lnTo>
                  <a:lnTo>
                    <a:pt x="3756" y="1482"/>
                  </a:lnTo>
                  <a:lnTo>
                    <a:pt x="3708" y="1472"/>
                  </a:lnTo>
                  <a:lnTo>
                    <a:pt x="3658" y="1466"/>
                  </a:lnTo>
                  <a:lnTo>
                    <a:pt x="3608" y="1459"/>
                  </a:lnTo>
                  <a:lnTo>
                    <a:pt x="3557" y="1454"/>
                  </a:lnTo>
                  <a:lnTo>
                    <a:pt x="3506" y="1449"/>
                  </a:lnTo>
                  <a:lnTo>
                    <a:pt x="3454" y="1447"/>
                  </a:lnTo>
                  <a:lnTo>
                    <a:pt x="3402" y="1445"/>
                  </a:lnTo>
                  <a:lnTo>
                    <a:pt x="3349" y="1444"/>
                  </a:lnTo>
                  <a:lnTo>
                    <a:pt x="3295" y="1444"/>
                  </a:lnTo>
                  <a:lnTo>
                    <a:pt x="3240" y="1445"/>
                  </a:lnTo>
                  <a:lnTo>
                    <a:pt x="3184" y="1447"/>
                  </a:lnTo>
                  <a:lnTo>
                    <a:pt x="3127" y="1449"/>
                  </a:lnTo>
                  <a:lnTo>
                    <a:pt x="3068" y="1451"/>
                  </a:lnTo>
                  <a:lnTo>
                    <a:pt x="3003" y="1455"/>
                  </a:lnTo>
                  <a:lnTo>
                    <a:pt x="2941" y="1456"/>
                  </a:lnTo>
                  <a:lnTo>
                    <a:pt x="2910" y="1456"/>
                  </a:lnTo>
                  <a:lnTo>
                    <a:pt x="2880" y="1456"/>
                  </a:lnTo>
                  <a:lnTo>
                    <a:pt x="2851" y="1455"/>
                  </a:lnTo>
                  <a:lnTo>
                    <a:pt x="2824" y="1452"/>
                  </a:lnTo>
                  <a:lnTo>
                    <a:pt x="2795" y="1450"/>
                  </a:lnTo>
                  <a:lnTo>
                    <a:pt x="2769" y="1449"/>
                  </a:lnTo>
                  <a:lnTo>
                    <a:pt x="2742" y="1446"/>
                  </a:lnTo>
                  <a:lnTo>
                    <a:pt x="2716" y="1441"/>
                  </a:lnTo>
                  <a:lnTo>
                    <a:pt x="2692" y="1438"/>
                  </a:lnTo>
                  <a:lnTo>
                    <a:pt x="2668" y="1433"/>
                  </a:lnTo>
                  <a:lnTo>
                    <a:pt x="2644" y="1427"/>
                  </a:lnTo>
                  <a:lnTo>
                    <a:pt x="2622" y="1421"/>
                  </a:lnTo>
                  <a:lnTo>
                    <a:pt x="2600" y="1415"/>
                  </a:lnTo>
                  <a:lnTo>
                    <a:pt x="2579" y="1407"/>
                  </a:lnTo>
                  <a:lnTo>
                    <a:pt x="2558" y="1399"/>
                  </a:lnTo>
                  <a:lnTo>
                    <a:pt x="2538" y="1392"/>
                  </a:lnTo>
                  <a:lnTo>
                    <a:pt x="2519" y="1383"/>
                  </a:lnTo>
                  <a:lnTo>
                    <a:pt x="2502" y="1372"/>
                  </a:lnTo>
                  <a:lnTo>
                    <a:pt x="2484" y="1361"/>
                  </a:lnTo>
                  <a:lnTo>
                    <a:pt x="2467" y="1350"/>
                  </a:lnTo>
                  <a:lnTo>
                    <a:pt x="2451" y="1339"/>
                  </a:lnTo>
                  <a:lnTo>
                    <a:pt x="2436" y="1326"/>
                  </a:lnTo>
                  <a:lnTo>
                    <a:pt x="2422" y="1312"/>
                  </a:lnTo>
                  <a:lnTo>
                    <a:pt x="2408" y="1298"/>
                  </a:lnTo>
                  <a:lnTo>
                    <a:pt x="2395" y="1283"/>
                  </a:lnTo>
                  <a:lnTo>
                    <a:pt x="2383" y="1268"/>
                  </a:lnTo>
                  <a:lnTo>
                    <a:pt x="2372" y="1251"/>
                  </a:lnTo>
                  <a:lnTo>
                    <a:pt x="2361" y="1235"/>
                  </a:lnTo>
                  <a:lnTo>
                    <a:pt x="2356" y="1221"/>
                  </a:lnTo>
                  <a:lnTo>
                    <a:pt x="2349" y="1208"/>
                  </a:lnTo>
                  <a:lnTo>
                    <a:pt x="2343" y="1195"/>
                  </a:lnTo>
                  <a:lnTo>
                    <a:pt x="2338" y="1180"/>
                  </a:lnTo>
                  <a:lnTo>
                    <a:pt x="2333" y="1165"/>
                  </a:lnTo>
                  <a:lnTo>
                    <a:pt x="2329" y="1149"/>
                  </a:lnTo>
                  <a:lnTo>
                    <a:pt x="2326" y="1133"/>
                  </a:lnTo>
                  <a:lnTo>
                    <a:pt x="2322" y="1117"/>
                  </a:lnTo>
                  <a:lnTo>
                    <a:pt x="2316" y="1082"/>
                  </a:lnTo>
                  <a:lnTo>
                    <a:pt x="2314" y="1045"/>
                  </a:lnTo>
                  <a:lnTo>
                    <a:pt x="2311" y="1007"/>
                  </a:lnTo>
                  <a:lnTo>
                    <a:pt x="2311" y="967"/>
                  </a:lnTo>
                  <a:lnTo>
                    <a:pt x="2312" y="927"/>
                  </a:lnTo>
                  <a:lnTo>
                    <a:pt x="2315" y="885"/>
                  </a:lnTo>
                  <a:lnTo>
                    <a:pt x="2318" y="841"/>
                  </a:lnTo>
                  <a:lnTo>
                    <a:pt x="2324" y="796"/>
                  </a:lnTo>
                  <a:lnTo>
                    <a:pt x="2329" y="752"/>
                  </a:lnTo>
                  <a:lnTo>
                    <a:pt x="2337" y="708"/>
                  </a:lnTo>
                  <a:lnTo>
                    <a:pt x="2345" y="663"/>
                  </a:lnTo>
                  <a:lnTo>
                    <a:pt x="2353" y="616"/>
                  </a:lnTo>
                  <a:lnTo>
                    <a:pt x="2357" y="598"/>
                  </a:lnTo>
                  <a:lnTo>
                    <a:pt x="2359" y="581"/>
                  </a:lnTo>
                  <a:lnTo>
                    <a:pt x="2360" y="564"/>
                  </a:lnTo>
                  <a:lnTo>
                    <a:pt x="2362" y="547"/>
                  </a:lnTo>
                  <a:lnTo>
                    <a:pt x="2363" y="532"/>
                  </a:lnTo>
                  <a:lnTo>
                    <a:pt x="2363" y="515"/>
                  </a:lnTo>
                  <a:lnTo>
                    <a:pt x="2362" y="500"/>
                  </a:lnTo>
                  <a:lnTo>
                    <a:pt x="2361" y="486"/>
                  </a:lnTo>
                  <a:lnTo>
                    <a:pt x="2360" y="470"/>
                  </a:lnTo>
                  <a:lnTo>
                    <a:pt x="2359" y="456"/>
                  </a:lnTo>
                  <a:lnTo>
                    <a:pt x="2356" y="443"/>
                  </a:lnTo>
                  <a:lnTo>
                    <a:pt x="2352" y="430"/>
                  </a:lnTo>
                  <a:lnTo>
                    <a:pt x="2349" y="417"/>
                  </a:lnTo>
                  <a:lnTo>
                    <a:pt x="2345" y="405"/>
                  </a:lnTo>
                  <a:lnTo>
                    <a:pt x="2340" y="393"/>
                  </a:lnTo>
                  <a:lnTo>
                    <a:pt x="2336" y="380"/>
                  </a:lnTo>
                  <a:lnTo>
                    <a:pt x="2329" y="369"/>
                  </a:lnTo>
                  <a:lnTo>
                    <a:pt x="2324" y="359"/>
                  </a:lnTo>
                  <a:lnTo>
                    <a:pt x="2317" y="348"/>
                  </a:lnTo>
                  <a:lnTo>
                    <a:pt x="2310" y="338"/>
                  </a:lnTo>
                  <a:lnTo>
                    <a:pt x="2304" y="330"/>
                  </a:lnTo>
                  <a:lnTo>
                    <a:pt x="2296" y="321"/>
                  </a:lnTo>
                  <a:lnTo>
                    <a:pt x="2288" y="311"/>
                  </a:lnTo>
                  <a:lnTo>
                    <a:pt x="2280" y="303"/>
                  </a:lnTo>
                  <a:lnTo>
                    <a:pt x="2272" y="295"/>
                  </a:lnTo>
                  <a:lnTo>
                    <a:pt x="2262" y="289"/>
                  </a:lnTo>
                  <a:lnTo>
                    <a:pt x="2253" y="281"/>
                  </a:lnTo>
                  <a:lnTo>
                    <a:pt x="2244" y="274"/>
                  </a:lnTo>
                  <a:lnTo>
                    <a:pt x="2224" y="262"/>
                  </a:lnTo>
                  <a:lnTo>
                    <a:pt x="2204" y="252"/>
                  </a:lnTo>
                  <a:lnTo>
                    <a:pt x="2182" y="243"/>
                  </a:lnTo>
                  <a:lnTo>
                    <a:pt x="2160" y="235"/>
                  </a:lnTo>
                  <a:lnTo>
                    <a:pt x="2138" y="230"/>
                  </a:lnTo>
                  <a:lnTo>
                    <a:pt x="2114" y="226"/>
                  </a:lnTo>
                  <a:lnTo>
                    <a:pt x="2091" y="222"/>
                  </a:lnTo>
                  <a:lnTo>
                    <a:pt x="2068" y="221"/>
                  </a:lnTo>
                  <a:lnTo>
                    <a:pt x="2045" y="221"/>
                  </a:lnTo>
                  <a:lnTo>
                    <a:pt x="2021" y="222"/>
                  </a:lnTo>
                  <a:lnTo>
                    <a:pt x="1997" y="223"/>
                  </a:lnTo>
                  <a:lnTo>
                    <a:pt x="1974" y="227"/>
                  </a:lnTo>
                  <a:lnTo>
                    <a:pt x="1952" y="231"/>
                  </a:lnTo>
                  <a:lnTo>
                    <a:pt x="1929" y="235"/>
                  </a:lnTo>
                  <a:lnTo>
                    <a:pt x="1905" y="242"/>
                  </a:lnTo>
                  <a:lnTo>
                    <a:pt x="1882" y="249"/>
                  </a:lnTo>
                  <a:lnTo>
                    <a:pt x="1859" y="255"/>
                  </a:lnTo>
                  <a:lnTo>
                    <a:pt x="1837" y="264"/>
                  </a:lnTo>
                  <a:lnTo>
                    <a:pt x="1819" y="254"/>
                  </a:lnTo>
                  <a:lnTo>
                    <a:pt x="1800" y="244"/>
                  </a:lnTo>
                  <a:lnTo>
                    <a:pt x="1782" y="235"/>
                  </a:lnTo>
                  <a:lnTo>
                    <a:pt x="1764" y="228"/>
                  </a:lnTo>
                  <a:lnTo>
                    <a:pt x="1746" y="221"/>
                  </a:lnTo>
                  <a:lnTo>
                    <a:pt x="1728" y="214"/>
                  </a:lnTo>
                  <a:lnTo>
                    <a:pt x="1708" y="210"/>
                  </a:lnTo>
                  <a:lnTo>
                    <a:pt x="1690" y="205"/>
                  </a:lnTo>
                  <a:lnTo>
                    <a:pt x="1671" y="200"/>
                  </a:lnTo>
                  <a:lnTo>
                    <a:pt x="1652" y="197"/>
                  </a:lnTo>
                  <a:lnTo>
                    <a:pt x="1631" y="193"/>
                  </a:lnTo>
                  <a:lnTo>
                    <a:pt x="1611" y="191"/>
                  </a:lnTo>
                  <a:lnTo>
                    <a:pt x="1590" y="189"/>
                  </a:lnTo>
                  <a:lnTo>
                    <a:pt x="1569" y="189"/>
                  </a:lnTo>
                  <a:lnTo>
                    <a:pt x="1548" y="188"/>
                  </a:lnTo>
                  <a:lnTo>
                    <a:pt x="1526" y="188"/>
                  </a:lnTo>
                  <a:lnTo>
                    <a:pt x="1493" y="189"/>
                  </a:lnTo>
                  <a:lnTo>
                    <a:pt x="1460" y="190"/>
                  </a:lnTo>
                  <a:lnTo>
                    <a:pt x="1428" y="195"/>
                  </a:lnTo>
                  <a:lnTo>
                    <a:pt x="1396" y="200"/>
                  </a:lnTo>
                  <a:lnTo>
                    <a:pt x="1365" y="208"/>
                  </a:lnTo>
                  <a:lnTo>
                    <a:pt x="1334" y="216"/>
                  </a:lnTo>
                  <a:lnTo>
                    <a:pt x="1306" y="226"/>
                  </a:lnTo>
                  <a:lnTo>
                    <a:pt x="1277" y="238"/>
                  </a:lnTo>
                  <a:lnTo>
                    <a:pt x="1248" y="250"/>
                  </a:lnTo>
                  <a:lnTo>
                    <a:pt x="1220" y="264"/>
                  </a:lnTo>
                  <a:lnTo>
                    <a:pt x="1193" y="280"/>
                  </a:lnTo>
                  <a:lnTo>
                    <a:pt x="1166" y="296"/>
                  </a:lnTo>
                  <a:lnTo>
                    <a:pt x="1142" y="314"/>
                  </a:lnTo>
                  <a:lnTo>
                    <a:pt x="1118" y="333"/>
                  </a:lnTo>
                  <a:lnTo>
                    <a:pt x="1094" y="353"/>
                  </a:lnTo>
                  <a:lnTo>
                    <a:pt x="1072" y="374"/>
                  </a:lnTo>
                  <a:lnTo>
                    <a:pt x="1051" y="396"/>
                  </a:lnTo>
                  <a:lnTo>
                    <a:pt x="1031" y="419"/>
                  </a:lnTo>
                  <a:lnTo>
                    <a:pt x="1011" y="443"/>
                  </a:lnTo>
                  <a:lnTo>
                    <a:pt x="994" y="468"/>
                  </a:lnTo>
                  <a:lnTo>
                    <a:pt x="977" y="494"/>
                  </a:lnTo>
                  <a:lnTo>
                    <a:pt x="961" y="521"/>
                  </a:lnTo>
                  <a:lnTo>
                    <a:pt x="947" y="549"/>
                  </a:lnTo>
                  <a:lnTo>
                    <a:pt x="934" y="576"/>
                  </a:lnTo>
                  <a:lnTo>
                    <a:pt x="923" y="605"/>
                  </a:lnTo>
                  <a:lnTo>
                    <a:pt x="912" y="635"/>
                  </a:lnTo>
                  <a:lnTo>
                    <a:pt x="904" y="665"/>
                  </a:lnTo>
                  <a:lnTo>
                    <a:pt x="897" y="696"/>
                  </a:lnTo>
                  <a:lnTo>
                    <a:pt x="891" y="728"/>
                  </a:lnTo>
                  <a:lnTo>
                    <a:pt x="887" y="759"/>
                  </a:lnTo>
                  <a:lnTo>
                    <a:pt x="885" y="791"/>
                  </a:lnTo>
                  <a:lnTo>
                    <a:pt x="884" y="824"/>
                  </a:lnTo>
                  <a:lnTo>
                    <a:pt x="885" y="859"/>
                  </a:lnTo>
                  <a:lnTo>
                    <a:pt x="888" y="895"/>
                  </a:lnTo>
                  <a:lnTo>
                    <a:pt x="893" y="929"/>
                  </a:lnTo>
                  <a:lnTo>
                    <a:pt x="900" y="963"/>
                  </a:lnTo>
                  <a:lnTo>
                    <a:pt x="908" y="997"/>
                  </a:lnTo>
                  <a:lnTo>
                    <a:pt x="918" y="1030"/>
                  </a:lnTo>
                  <a:lnTo>
                    <a:pt x="931" y="1062"/>
                  </a:lnTo>
                  <a:lnTo>
                    <a:pt x="945" y="1094"/>
                  </a:lnTo>
                  <a:lnTo>
                    <a:pt x="959" y="1124"/>
                  </a:lnTo>
                  <a:lnTo>
                    <a:pt x="977" y="1153"/>
                  </a:lnTo>
                  <a:lnTo>
                    <a:pt x="995" y="1181"/>
                  </a:lnTo>
                  <a:lnTo>
                    <a:pt x="1015" y="1208"/>
                  </a:lnTo>
                  <a:lnTo>
                    <a:pt x="1036" y="1235"/>
                  </a:lnTo>
                  <a:lnTo>
                    <a:pt x="1058" y="1260"/>
                  </a:lnTo>
                  <a:lnTo>
                    <a:pt x="1082" y="1283"/>
                  </a:lnTo>
                  <a:lnTo>
                    <a:pt x="1108" y="1305"/>
                  </a:lnTo>
                  <a:lnTo>
                    <a:pt x="0" y="5735"/>
                  </a:lnTo>
                  <a:lnTo>
                    <a:pt x="389" y="5378"/>
                  </a:lnTo>
                  <a:lnTo>
                    <a:pt x="860" y="3415"/>
                  </a:lnTo>
                  <a:lnTo>
                    <a:pt x="1173" y="3247"/>
                  </a:lnTo>
                  <a:lnTo>
                    <a:pt x="1490" y="1877"/>
                  </a:lnTo>
                  <a:close/>
                  <a:moveTo>
                    <a:pt x="1898" y="1622"/>
                  </a:moveTo>
                  <a:lnTo>
                    <a:pt x="1986" y="2087"/>
                  </a:lnTo>
                  <a:lnTo>
                    <a:pt x="1962" y="2087"/>
                  </a:lnTo>
                  <a:lnTo>
                    <a:pt x="1937" y="2087"/>
                  </a:lnTo>
                  <a:lnTo>
                    <a:pt x="1913" y="2090"/>
                  </a:lnTo>
                  <a:lnTo>
                    <a:pt x="1890" y="2092"/>
                  </a:lnTo>
                  <a:lnTo>
                    <a:pt x="1868" y="2097"/>
                  </a:lnTo>
                  <a:lnTo>
                    <a:pt x="1846" y="2103"/>
                  </a:lnTo>
                  <a:lnTo>
                    <a:pt x="1825" y="2111"/>
                  </a:lnTo>
                  <a:lnTo>
                    <a:pt x="1805" y="2120"/>
                  </a:lnTo>
                  <a:lnTo>
                    <a:pt x="1784" y="2128"/>
                  </a:lnTo>
                  <a:lnTo>
                    <a:pt x="1764" y="2139"/>
                  </a:lnTo>
                  <a:lnTo>
                    <a:pt x="1744" y="2152"/>
                  </a:lnTo>
                  <a:lnTo>
                    <a:pt x="1726" y="2165"/>
                  </a:lnTo>
                  <a:lnTo>
                    <a:pt x="1707" y="2178"/>
                  </a:lnTo>
                  <a:lnTo>
                    <a:pt x="1688" y="2194"/>
                  </a:lnTo>
                  <a:lnTo>
                    <a:pt x="1671" y="2210"/>
                  </a:lnTo>
                  <a:lnTo>
                    <a:pt x="1653" y="2227"/>
                  </a:lnTo>
                  <a:lnTo>
                    <a:pt x="1464" y="1383"/>
                  </a:lnTo>
                  <a:lnTo>
                    <a:pt x="1436" y="1381"/>
                  </a:lnTo>
                  <a:lnTo>
                    <a:pt x="1410" y="1375"/>
                  </a:lnTo>
                  <a:lnTo>
                    <a:pt x="1385" y="1369"/>
                  </a:lnTo>
                  <a:lnTo>
                    <a:pt x="1360" y="1362"/>
                  </a:lnTo>
                  <a:lnTo>
                    <a:pt x="1334" y="1354"/>
                  </a:lnTo>
                  <a:lnTo>
                    <a:pt x="1310" y="1345"/>
                  </a:lnTo>
                  <a:lnTo>
                    <a:pt x="1288" y="1335"/>
                  </a:lnTo>
                  <a:lnTo>
                    <a:pt x="1265" y="1324"/>
                  </a:lnTo>
                  <a:lnTo>
                    <a:pt x="1243" y="1311"/>
                  </a:lnTo>
                  <a:lnTo>
                    <a:pt x="1220" y="1298"/>
                  </a:lnTo>
                  <a:lnTo>
                    <a:pt x="1199" y="1283"/>
                  </a:lnTo>
                  <a:lnTo>
                    <a:pt x="1178" y="1269"/>
                  </a:lnTo>
                  <a:lnTo>
                    <a:pt x="1158" y="1252"/>
                  </a:lnTo>
                  <a:lnTo>
                    <a:pt x="1140" y="1237"/>
                  </a:lnTo>
                  <a:lnTo>
                    <a:pt x="1122" y="1218"/>
                  </a:lnTo>
                  <a:lnTo>
                    <a:pt x="1103" y="1200"/>
                  </a:lnTo>
                  <a:lnTo>
                    <a:pt x="1088" y="1181"/>
                  </a:lnTo>
                  <a:lnTo>
                    <a:pt x="1071" y="1161"/>
                  </a:lnTo>
                  <a:lnTo>
                    <a:pt x="1056" y="1140"/>
                  </a:lnTo>
                  <a:lnTo>
                    <a:pt x="1043" y="1119"/>
                  </a:lnTo>
                  <a:lnTo>
                    <a:pt x="1030" y="1097"/>
                  </a:lnTo>
                  <a:lnTo>
                    <a:pt x="1018" y="1075"/>
                  </a:lnTo>
                  <a:lnTo>
                    <a:pt x="1007" y="1052"/>
                  </a:lnTo>
                  <a:lnTo>
                    <a:pt x="997" y="1029"/>
                  </a:lnTo>
                  <a:lnTo>
                    <a:pt x="988" y="1005"/>
                  </a:lnTo>
                  <a:lnTo>
                    <a:pt x="979" y="980"/>
                  </a:lnTo>
                  <a:lnTo>
                    <a:pt x="973" y="955"/>
                  </a:lnTo>
                  <a:lnTo>
                    <a:pt x="967" y="929"/>
                  </a:lnTo>
                  <a:lnTo>
                    <a:pt x="964" y="904"/>
                  </a:lnTo>
                  <a:lnTo>
                    <a:pt x="959" y="877"/>
                  </a:lnTo>
                  <a:lnTo>
                    <a:pt x="958" y="851"/>
                  </a:lnTo>
                  <a:lnTo>
                    <a:pt x="957" y="824"/>
                  </a:lnTo>
                  <a:lnTo>
                    <a:pt x="958" y="795"/>
                  </a:lnTo>
                  <a:lnTo>
                    <a:pt x="960" y="767"/>
                  </a:lnTo>
                  <a:lnTo>
                    <a:pt x="964" y="739"/>
                  </a:lnTo>
                  <a:lnTo>
                    <a:pt x="968" y="710"/>
                  </a:lnTo>
                  <a:lnTo>
                    <a:pt x="976" y="684"/>
                  </a:lnTo>
                  <a:lnTo>
                    <a:pt x="983" y="657"/>
                  </a:lnTo>
                  <a:lnTo>
                    <a:pt x="991" y="632"/>
                  </a:lnTo>
                  <a:lnTo>
                    <a:pt x="1001" y="605"/>
                  </a:lnTo>
                  <a:lnTo>
                    <a:pt x="1013" y="580"/>
                  </a:lnTo>
                  <a:lnTo>
                    <a:pt x="1026" y="555"/>
                  </a:lnTo>
                  <a:lnTo>
                    <a:pt x="1040" y="532"/>
                  </a:lnTo>
                  <a:lnTo>
                    <a:pt x="1056" y="510"/>
                  </a:lnTo>
                  <a:lnTo>
                    <a:pt x="1070" y="488"/>
                  </a:lnTo>
                  <a:lnTo>
                    <a:pt x="1088" y="466"/>
                  </a:lnTo>
                  <a:lnTo>
                    <a:pt x="1105" y="446"/>
                  </a:lnTo>
                  <a:lnTo>
                    <a:pt x="1124" y="426"/>
                  </a:lnTo>
                  <a:lnTo>
                    <a:pt x="1144" y="408"/>
                  </a:lnTo>
                  <a:lnTo>
                    <a:pt x="1165" y="389"/>
                  </a:lnTo>
                  <a:lnTo>
                    <a:pt x="1186" y="373"/>
                  </a:lnTo>
                  <a:lnTo>
                    <a:pt x="1208" y="357"/>
                  </a:lnTo>
                  <a:lnTo>
                    <a:pt x="1231" y="343"/>
                  </a:lnTo>
                  <a:lnTo>
                    <a:pt x="1255" y="330"/>
                  </a:lnTo>
                  <a:lnTo>
                    <a:pt x="1279" y="316"/>
                  </a:lnTo>
                  <a:lnTo>
                    <a:pt x="1304" y="305"/>
                  </a:lnTo>
                  <a:lnTo>
                    <a:pt x="1331" y="295"/>
                  </a:lnTo>
                  <a:lnTo>
                    <a:pt x="1356" y="286"/>
                  </a:lnTo>
                  <a:lnTo>
                    <a:pt x="1384" y="279"/>
                  </a:lnTo>
                  <a:lnTo>
                    <a:pt x="1411" y="272"/>
                  </a:lnTo>
                  <a:lnTo>
                    <a:pt x="1439" y="266"/>
                  </a:lnTo>
                  <a:lnTo>
                    <a:pt x="1467" y="264"/>
                  </a:lnTo>
                  <a:lnTo>
                    <a:pt x="1497" y="262"/>
                  </a:lnTo>
                  <a:lnTo>
                    <a:pt x="1526" y="261"/>
                  </a:lnTo>
                  <a:lnTo>
                    <a:pt x="1555" y="262"/>
                  </a:lnTo>
                  <a:lnTo>
                    <a:pt x="1584" y="264"/>
                  </a:lnTo>
                  <a:lnTo>
                    <a:pt x="1612" y="266"/>
                  </a:lnTo>
                  <a:lnTo>
                    <a:pt x="1641" y="272"/>
                  </a:lnTo>
                  <a:lnTo>
                    <a:pt x="1667" y="279"/>
                  </a:lnTo>
                  <a:lnTo>
                    <a:pt x="1695" y="286"/>
                  </a:lnTo>
                  <a:lnTo>
                    <a:pt x="1721" y="295"/>
                  </a:lnTo>
                  <a:lnTo>
                    <a:pt x="1747" y="305"/>
                  </a:lnTo>
                  <a:lnTo>
                    <a:pt x="1709" y="330"/>
                  </a:lnTo>
                  <a:lnTo>
                    <a:pt x="1674" y="354"/>
                  </a:lnTo>
                  <a:lnTo>
                    <a:pt x="1636" y="377"/>
                  </a:lnTo>
                  <a:lnTo>
                    <a:pt x="1600" y="401"/>
                  </a:lnTo>
                  <a:lnTo>
                    <a:pt x="1581" y="399"/>
                  </a:lnTo>
                  <a:lnTo>
                    <a:pt x="1563" y="398"/>
                  </a:lnTo>
                  <a:lnTo>
                    <a:pt x="1543" y="397"/>
                  </a:lnTo>
                  <a:lnTo>
                    <a:pt x="1526" y="396"/>
                  </a:lnTo>
                  <a:lnTo>
                    <a:pt x="1504" y="397"/>
                  </a:lnTo>
                  <a:lnTo>
                    <a:pt x="1482" y="398"/>
                  </a:lnTo>
                  <a:lnTo>
                    <a:pt x="1459" y="400"/>
                  </a:lnTo>
                  <a:lnTo>
                    <a:pt x="1438" y="405"/>
                  </a:lnTo>
                  <a:lnTo>
                    <a:pt x="1417" y="410"/>
                  </a:lnTo>
                  <a:lnTo>
                    <a:pt x="1397" y="415"/>
                  </a:lnTo>
                  <a:lnTo>
                    <a:pt x="1376" y="421"/>
                  </a:lnTo>
                  <a:lnTo>
                    <a:pt x="1356" y="430"/>
                  </a:lnTo>
                  <a:lnTo>
                    <a:pt x="1338" y="438"/>
                  </a:lnTo>
                  <a:lnTo>
                    <a:pt x="1320" y="448"/>
                  </a:lnTo>
                  <a:lnTo>
                    <a:pt x="1301" y="458"/>
                  </a:lnTo>
                  <a:lnTo>
                    <a:pt x="1283" y="469"/>
                  </a:lnTo>
                  <a:lnTo>
                    <a:pt x="1266" y="481"/>
                  </a:lnTo>
                  <a:lnTo>
                    <a:pt x="1250" y="493"/>
                  </a:lnTo>
                  <a:lnTo>
                    <a:pt x="1234" y="508"/>
                  </a:lnTo>
                  <a:lnTo>
                    <a:pt x="1219" y="521"/>
                  </a:lnTo>
                  <a:lnTo>
                    <a:pt x="1205" y="536"/>
                  </a:lnTo>
                  <a:lnTo>
                    <a:pt x="1192" y="552"/>
                  </a:lnTo>
                  <a:lnTo>
                    <a:pt x="1178" y="567"/>
                  </a:lnTo>
                  <a:lnTo>
                    <a:pt x="1166" y="585"/>
                  </a:lnTo>
                  <a:lnTo>
                    <a:pt x="1155" y="602"/>
                  </a:lnTo>
                  <a:lnTo>
                    <a:pt x="1144" y="620"/>
                  </a:lnTo>
                  <a:lnTo>
                    <a:pt x="1135" y="638"/>
                  </a:lnTo>
                  <a:lnTo>
                    <a:pt x="1126" y="657"/>
                  </a:lnTo>
                  <a:lnTo>
                    <a:pt x="1119" y="677"/>
                  </a:lnTo>
                  <a:lnTo>
                    <a:pt x="1111" y="697"/>
                  </a:lnTo>
                  <a:lnTo>
                    <a:pt x="1106" y="718"/>
                  </a:lnTo>
                  <a:lnTo>
                    <a:pt x="1101" y="738"/>
                  </a:lnTo>
                  <a:lnTo>
                    <a:pt x="1098" y="759"/>
                  </a:lnTo>
                  <a:lnTo>
                    <a:pt x="1094" y="780"/>
                  </a:lnTo>
                  <a:lnTo>
                    <a:pt x="1093" y="802"/>
                  </a:lnTo>
                  <a:lnTo>
                    <a:pt x="1092" y="824"/>
                  </a:lnTo>
                  <a:lnTo>
                    <a:pt x="1093" y="846"/>
                  </a:lnTo>
                  <a:lnTo>
                    <a:pt x="1094" y="867"/>
                  </a:lnTo>
                  <a:lnTo>
                    <a:pt x="1098" y="888"/>
                  </a:lnTo>
                  <a:lnTo>
                    <a:pt x="1101" y="909"/>
                  </a:lnTo>
                  <a:lnTo>
                    <a:pt x="1106" y="930"/>
                  </a:lnTo>
                  <a:lnTo>
                    <a:pt x="1111" y="951"/>
                  </a:lnTo>
                  <a:lnTo>
                    <a:pt x="1119" y="971"/>
                  </a:lnTo>
                  <a:lnTo>
                    <a:pt x="1126" y="990"/>
                  </a:lnTo>
                  <a:lnTo>
                    <a:pt x="1135" y="1009"/>
                  </a:lnTo>
                  <a:lnTo>
                    <a:pt x="1144" y="1028"/>
                  </a:lnTo>
                  <a:lnTo>
                    <a:pt x="1155" y="1045"/>
                  </a:lnTo>
                  <a:lnTo>
                    <a:pt x="1166" y="1062"/>
                  </a:lnTo>
                  <a:lnTo>
                    <a:pt x="1178" y="1080"/>
                  </a:lnTo>
                  <a:lnTo>
                    <a:pt x="1192" y="1095"/>
                  </a:lnTo>
                  <a:lnTo>
                    <a:pt x="1205" y="1112"/>
                  </a:lnTo>
                  <a:lnTo>
                    <a:pt x="1219" y="1126"/>
                  </a:lnTo>
                  <a:lnTo>
                    <a:pt x="1234" y="1139"/>
                  </a:lnTo>
                  <a:lnTo>
                    <a:pt x="1250" y="1154"/>
                  </a:lnTo>
                  <a:lnTo>
                    <a:pt x="1266" y="1167"/>
                  </a:lnTo>
                  <a:lnTo>
                    <a:pt x="1283" y="1178"/>
                  </a:lnTo>
                  <a:lnTo>
                    <a:pt x="1301" y="1189"/>
                  </a:lnTo>
                  <a:lnTo>
                    <a:pt x="1320" y="1200"/>
                  </a:lnTo>
                  <a:lnTo>
                    <a:pt x="1338" y="1209"/>
                  </a:lnTo>
                  <a:lnTo>
                    <a:pt x="1356" y="1218"/>
                  </a:lnTo>
                  <a:lnTo>
                    <a:pt x="1376" y="1226"/>
                  </a:lnTo>
                  <a:lnTo>
                    <a:pt x="1397" y="1232"/>
                  </a:lnTo>
                  <a:lnTo>
                    <a:pt x="1417" y="1239"/>
                  </a:lnTo>
                  <a:lnTo>
                    <a:pt x="1438" y="1243"/>
                  </a:lnTo>
                  <a:lnTo>
                    <a:pt x="1459" y="1247"/>
                  </a:lnTo>
                  <a:lnTo>
                    <a:pt x="1482" y="1250"/>
                  </a:lnTo>
                  <a:lnTo>
                    <a:pt x="1504" y="1251"/>
                  </a:lnTo>
                  <a:lnTo>
                    <a:pt x="1526" y="1251"/>
                  </a:lnTo>
                  <a:lnTo>
                    <a:pt x="1542" y="1251"/>
                  </a:lnTo>
                  <a:lnTo>
                    <a:pt x="1559" y="1250"/>
                  </a:lnTo>
                  <a:lnTo>
                    <a:pt x="1576" y="1249"/>
                  </a:lnTo>
                  <a:lnTo>
                    <a:pt x="1592" y="1247"/>
                  </a:lnTo>
                  <a:lnTo>
                    <a:pt x="1609" y="1243"/>
                  </a:lnTo>
                  <a:lnTo>
                    <a:pt x="1624" y="1240"/>
                  </a:lnTo>
                  <a:lnTo>
                    <a:pt x="1640" y="1237"/>
                  </a:lnTo>
                  <a:lnTo>
                    <a:pt x="1655" y="1232"/>
                  </a:lnTo>
                  <a:lnTo>
                    <a:pt x="1671" y="1228"/>
                  </a:lnTo>
                  <a:lnTo>
                    <a:pt x="1686" y="1221"/>
                  </a:lnTo>
                  <a:lnTo>
                    <a:pt x="1699" y="1216"/>
                  </a:lnTo>
                  <a:lnTo>
                    <a:pt x="1715" y="1208"/>
                  </a:lnTo>
                  <a:lnTo>
                    <a:pt x="1729" y="1201"/>
                  </a:lnTo>
                  <a:lnTo>
                    <a:pt x="1742" y="1195"/>
                  </a:lnTo>
                  <a:lnTo>
                    <a:pt x="1756" y="1186"/>
                  </a:lnTo>
                  <a:lnTo>
                    <a:pt x="1769" y="1177"/>
                  </a:lnTo>
                  <a:lnTo>
                    <a:pt x="1777" y="1190"/>
                  </a:lnTo>
                  <a:lnTo>
                    <a:pt x="1785" y="1202"/>
                  </a:lnTo>
                  <a:lnTo>
                    <a:pt x="1790" y="1216"/>
                  </a:lnTo>
                  <a:lnTo>
                    <a:pt x="1796" y="1228"/>
                  </a:lnTo>
                  <a:lnTo>
                    <a:pt x="1800" y="1241"/>
                  </a:lnTo>
                  <a:lnTo>
                    <a:pt x="1805" y="1256"/>
                  </a:lnTo>
                  <a:lnTo>
                    <a:pt x="1808" y="1269"/>
                  </a:lnTo>
                  <a:lnTo>
                    <a:pt x="1811" y="1282"/>
                  </a:lnTo>
                  <a:lnTo>
                    <a:pt x="1816" y="1310"/>
                  </a:lnTo>
                  <a:lnTo>
                    <a:pt x="1819" y="1337"/>
                  </a:lnTo>
                  <a:lnTo>
                    <a:pt x="1822" y="1365"/>
                  </a:lnTo>
                  <a:lnTo>
                    <a:pt x="1826" y="1394"/>
                  </a:lnTo>
                  <a:lnTo>
                    <a:pt x="1829" y="1421"/>
                  </a:lnTo>
                  <a:lnTo>
                    <a:pt x="1832" y="1450"/>
                  </a:lnTo>
                  <a:lnTo>
                    <a:pt x="1837" y="1479"/>
                  </a:lnTo>
                  <a:lnTo>
                    <a:pt x="1843" y="1508"/>
                  </a:lnTo>
                  <a:lnTo>
                    <a:pt x="1848" y="1522"/>
                  </a:lnTo>
                  <a:lnTo>
                    <a:pt x="1852" y="1538"/>
                  </a:lnTo>
                  <a:lnTo>
                    <a:pt x="1858" y="1551"/>
                  </a:lnTo>
                  <a:lnTo>
                    <a:pt x="1864" y="1565"/>
                  </a:lnTo>
                  <a:lnTo>
                    <a:pt x="1872" y="1580"/>
                  </a:lnTo>
                  <a:lnTo>
                    <a:pt x="1879" y="1593"/>
                  </a:lnTo>
                  <a:lnTo>
                    <a:pt x="1888" y="1607"/>
                  </a:lnTo>
                  <a:lnTo>
                    <a:pt x="1898" y="16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accent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1548" name="Group 12"/>
          <p:cNvGrpSpPr>
            <a:grpSpLocks/>
          </p:cNvGrpSpPr>
          <p:nvPr/>
        </p:nvGrpSpPr>
        <p:grpSpPr bwMode="auto">
          <a:xfrm>
            <a:off x="233363" y="5900738"/>
            <a:ext cx="1765300" cy="823912"/>
            <a:chOff x="147" y="3717"/>
            <a:chExt cx="1112" cy="519"/>
          </a:xfrm>
        </p:grpSpPr>
        <p:sp>
          <p:nvSpPr>
            <p:cNvPr id="321549" name="Freeform 13"/>
            <p:cNvSpPr>
              <a:spLocks/>
            </p:cNvSpPr>
            <p:nvPr/>
          </p:nvSpPr>
          <p:spPr bwMode="auto">
            <a:xfrm>
              <a:off x="147" y="3717"/>
              <a:ext cx="1112" cy="519"/>
            </a:xfrm>
            <a:custGeom>
              <a:avLst/>
              <a:gdLst>
                <a:gd name="T0" fmla="*/ 0 w 1112"/>
                <a:gd name="T1" fmla="*/ 171 h 519"/>
                <a:gd name="T2" fmla="*/ 471 w 1112"/>
                <a:gd name="T3" fmla="*/ 0 h 519"/>
                <a:gd name="T4" fmla="*/ 825 w 1112"/>
                <a:gd name="T5" fmla="*/ 147 h 519"/>
                <a:gd name="T6" fmla="*/ 825 w 1112"/>
                <a:gd name="T7" fmla="*/ 219 h 519"/>
                <a:gd name="T8" fmla="*/ 591 w 1112"/>
                <a:gd name="T9" fmla="*/ 318 h 519"/>
                <a:gd name="T10" fmla="*/ 1112 w 1112"/>
                <a:gd name="T11" fmla="*/ 332 h 519"/>
                <a:gd name="T12" fmla="*/ 1112 w 1112"/>
                <a:gd name="T13" fmla="*/ 516 h 519"/>
                <a:gd name="T14" fmla="*/ 571 w 1112"/>
                <a:gd name="T15" fmla="*/ 519 h 519"/>
                <a:gd name="T16" fmla="*/ 571 w 1112"/>
                <a:gd name="T17" fmla="*/ 371 h 519"/>
                <a:gd name="T18" fmla="*/ 443 w 1112"/>
                <a:gd name="T19" fmla="*/ 377 h 519"/>
                <a:gd name="T20" fmla="*/ 269 w 1112"/>
                <a:gd name="T21" fmla="*/ 485 h 519"/>
                <a:gd name="T22" fmla="*/ 0 w 1112"/>
                <a:gd name="T23" fmla="*/ 17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2" h="519">
                  <a:moveTo>
                    <a:pt x="0" y="171"/>
                  </a:moveTo>
                  <a:lnTo>
                    <a:pt x="471" y="0"/>
                  </a:lnTo>
                  <a:lnTo>
                    <a:pt x="825" y="147"/>
                  </a:lnTo>
                  <a:lnTo>
                    <a:pt x="825" y="219"/>
                  </a:lnTo>
                  <a:lnTo>
                    <a:pt x="591" y="318"/>
                  </a:lnTo>
                  <a:lnTo>
                    <a:pt x="1112" y="332"/>
                  </a:lnTo>
                  <a:lnTo>
                    <a:pt x="1112" y="516"/>
                  </a:lnTo>
                  <a:lnTo>
                    <a:pt x="571" y="519"/>
                  </a:lnTo>
                  <a:lnTo>
                    <a:pt x="571" y="371"/>
                  </a:lnTo>
                  <a:lnTo>
                    <a:pt x="443" y="377"/>
                  </a:lnTo>
                  <a:lnTo>
                    <a:pt x="269" y="485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21550" name="Picture 14" descr="DCGI_LOGO_CMYK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3758"/>
              <a:ext cx="1076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2pPr>
      <a:lvl3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3pPr>
      <a:lvl4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4pPr>
      <a:lvl5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9pPr>
    </p:titleStyle>
    <p:bodyStyle>
      <a:lvl1pPr marL="452438" indent="-452438" algn="l" defTabSz="762000" rtl="0" fontAlgn="base">
        <a:spcBef>
          <a:spcPct val="25000"/>
        </a:spcBef>
        <a:spcAft>
          <a:spcPct val="0"/>
        </a:spcAft>
        <a:buClr>
          <a:srgbClr val="00BCE9"/>
        </a:buClr>
        <a:buSzPct val="60000"/>
        <a:buFont typeface="Wingdings" pitchFamily="2" charset="2"/>
        <a:buChar char="n"/>
        <a:defRPr sz="2800">
          <a:solidFill>
            <a:srgbClr val="0060AF"/>
          </a:solidFill>
          <a:latin typeface="+mn-lt"/>
          <a:ea typeface="+mn-ea"/>
          <a:cs typeface="+mn-cs"/>
        </a:defRPr>
      </a:lvl1pPr>
      <a:lvl2pPr marL="912813" indent="-280988" algn="l" defTabSz="762000" rtl="0" fontAlgn="base">
        <a:spcBef>
          <a:spcPct val="20000"/>
        </a:spcBef>
        <a:spcAft>
          <a:spcPct val="0"/>
        </a:spcAft>
        <a:buClr>
          <a:srgbClr val="005791"/>
        </a:buClr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274763" indent="-182563" algn="l" defTabSz="762000" rtl="0" fontAlgn="base">
        <a:spcBef>
          <a:spcPct val="20000"/>
        </a:spcBef>
        <a:spcAft>
          <a:spcPct val="0"/>
        </a:spcAft>
        <a:buClr>
          <a:srgbClr val="005791"/>
        </a:buClr>
        <a:buSzPct val="100000"/>
        <a:buChar char="•"/>
        <a:defRPr>
          <a:solidFill>
            <a:schemeClr val="tx1"/>
          </a:solidFill>
          <a:latin typeface="+mn-lt"/>
        </a:defRPr>
      </a:lvl3pPr>
      <a:lvl4pPr marL="2070100" indent="-228600" algn="l" defTabSz="762000" rtl="0" fontAlgn="base">
        <a:spcBef>
          <a:spcPct val="20000"/>
        </a:spcBef>
        <a:spcAft>
          <a:spcPct val="0"/>
        </a:spcAft>
        <a:defRPr sz="1400">
          <a:solidFill>
            <a:srgbClr val="0060AF"/>
          </a:solidFill>
          <a:latin typeface="+mn-lt"/>
        </a:defRPr>
      </a:lvl4pPr>
      <a:lvl5pPr marL="2478088" indent="-2286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5pPr>
      <a:lvl6pPr marL="2935288" indent="-2286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6pPr>
      <a:lvl7pPr marL="3392488" indent="-2286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7pPr>
      <a:lvl8pPr marL="3849688" indent="-2286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8pPr>
      <a:lvl9pPr marL="4306888" indent="-2286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 descr="backgroundDCGI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988" y="76200"/>
            <a:ext cx="8585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Název slajdu (zarovnán doleva)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990600"/>
            <a:ext cx="8572500" cy="474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Text první úrovně</a:t>
            </a:r>
          </a:p>
          <a:p>
            <a:pPr lvl="0"/>
            <a:r>
              <a:rPr lang="cs-CZ" smtClean="0"/>
              <a:t>Další stejně velký text</a:t>
            </a:r>
          </a:p>
          <a:p>
            <a:pPr lvl="1"/>
            <a:r>
              <a:rPr lang="cs-CZ" smtClean="0"/>
              <a:t>Nižší úroveň</a:t>
            </a:r>
          </a:p>
          <a:p>
            <a:pPr lvl="2"/>
            <a:r>
              <a:rPr lang="cs-CZ" smtClean="0"/>
              <a:t>Ještě nižší úroveň (a dál bych už neklesal)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52425" y="762000"/>
            <a:ext cx="85137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341563" y="6230938"/>
            <a:ext cx="536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35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8388" y="6327775"/>
            <a:ext cx="53879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3235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8750" y="6575425"/>
            <a:ext cx="2133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(</a:t>
            </a:r>
            <a:fld id="{CC2D669C-2C58-48E0-8AB6-09B4B4C7126F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  <p:grpSp>
        <p:nvGrpSpPr>
          <p:cNvPr id="323593" name="Group 9"/>
          <p:cNvGrpSpPr>
            <a:grpSpLocks/>
          </p:cNvGrpSpPr>
          <p:nvPr/>
        </p:nvGrpSpPr>
        <p:grpSpPr bwMode="auto">
          <a:xfrm>
            <a:off x="8010525" y="5972175"/>
            <a:ext cx="957263" cy="730250"/>
            <a:chOff x="5028" y="3762"/>
            <a:chExt cx="603" cy="460"/>
          </a:xfrm>
        </p:grpSpPr>
        <p:sp>
          <p:nvSpPr>
            <p:cNvPr id="323594" name="Rectangle 10"/>
            <p:cNvSpPr>
              <a:spLocks noChangeArrowheads="1"/>
            </p:cNvSpPr>
            <p:nvPr userDrawn="1"/>
          </p:nvSpPr>
          <p:spPr bwMode="auto">
            <a:xfrm>
              <a:off x="5028" y="3762"/>
              <a:ext cx="603" cy="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3595" name="Freeform 11"/>
            <p:cNvSpPr>
              <a:spLocks noEditPoints="1"/>
            </p:cNvSpPr>
            <p:nvPr userDrawn="1"/>
          </p:nvSpPr>
          <p:spPr bwMode="auto">
            <a:xfrm>
              <a:off x="5029" y="3762"/>
              <a:ext cx="589" cy="460"/>
            </a:xfrm>
            <a:custGeom>
              <a:avLst/>
              <a:gdLst>
                <a:gd name="T0" fmla="*/ 6391 w 7626"/>
                <a:gd name="T1" fmla="*/ 1980 h 5794"/>
                <a:gd name="T2" fmla="*/ 4731 w 7626"/>
                <a:gd name="T3" fmla="*/ 2999 h 5794"/>
                <a:gd name="T4" fmla="*/ 6105 w 7626"/>
                <a:gd name="T5" fmla="*/ 1150 h 5794"/>
                <a:gd name="T6" fmla="*/ 4706 w 7626"/>
                <a:gd name="T7" fmla="*/ 2080 h 5794"/>
                <a:gd name="T8" fmla="*/ 4519 w 7626"/>
                <a:gd name="T9" fmla="*/ 3036 h 5794"/>
                <a:gd name="T10" fmla="*/ 5784 w 7626"/>
                <a:gd name="T11" fmla="*/ 707 h 5794"/>
                <a:gd name="T12" fmla="*/ 4092 w 7626"/>
                <a:gd name="T13" fmla="*/ 1494 h 5794"/>
                <a:gd name="T14" fmla="*/ 4367 w 7626"/>
                <a:gd name="T15" fmla="*/ 366 h 5794"/>
                <a:gd name="T16" fmla="*/ 4936 w 7626"/>
                <a:gd name="T17" fmla="*/ 1161 h 5794"/>
                <a:gd name="T18" fmla="*/ 5177 w 7626"/>
                <a:gd name="T19" fmla="*/ 331 h 5794"/>
                <a:gd name="T20" fmla="*/ 5468 w 7626"/>
                <a:gd name="T21" fmla="*/ 209 h 5794"/>
                <a:gd name="T22" fmla="*/ 3065 w 7626"/>
                <a:gd name="T23" fmla="*/ 4379 h 5794"/>
                <a:gd name="T24" fmla="*/ 3501 w 7626"/>
                <a:gd name="T25" fmla="*/ 3734 h 5794"/>
                <a:gd name="T26" fmla="*/ 2856 w 7626"/>
                <a:gd name="T27" fmla="*/ 3445 h 5794"/>
                <a:gd name="T28" fmla="*/ 2585 w 7626"/>
                <a:gd name="T29" fmla="*/ 4820 h 5794"/>
                <a:gd name="T30" fmla="*/ 5337 w 7626"/>
                <a:gd name="T31" fmla="*/ 3764 h 5794"/>
                <a:gd name="T32" fmla="*/ 7091 w 7626"/>
                <a:gd name="T33" fmla="*/ 1164 h 5794"/>
                <a:gd name="T34" fmla="*/ 5810 w 7626"/>
                <a:gd name="T35" fmla="*/ 3105 h 5794"/>
                <a:gd name="T36" fmla="*/ 5412 w 7626"/>
                <a:gd name="T37" fmla="*/ 3681 h 5794"/>
                <a:gd name="T38" fmla="*/ 6047 w 7626"/>
                <a:gd name="T39" fmla="*/ 5085 h 5794"/>
                <a:gd name="T40" fmla="*/ 5597 w 7626"/>
                <a:gd name="T41" fmla="*/ 4954 h 5794"/>
                <a:gd name="T42" fmla="*/ 5581 w 7626"/>
                <a:gd name="T43" fmla="*/ 5395 h 5794"/>
                <a:gd name="T44" fmla="*/ 7181 w 7626"/>
                <a:gd name="T45" fmla="*/ 5196 h 5794"/>
                <a:gd name="T46" fmla="*/ 6025 w 7626"/>
                <a:gd name="T47" fmla="*/ 3434 h 5794"/>
                <a:gd name="T48" fmla="*/ 7165 w 7626"/>
                <a:gd name="T49" fmla="*/ 1685 h 5794"/>
                <a:gd name="T50" fmla="*/ 6238 w 7626"/>
                <a:gd name="T51" fmla="*/ 2300 h 5794"/>
                <a:gd name="T52" fmla="*/ 6571 w 7626"/>
                <a:gd name="T53" fmla="*/ 507 h 5794"/>
                <a:gd name="T54" fmla="*/ 3576 w 7626"/>
                <a:gd name="T55" fmla="*/ 3644 h 5794"/>
                <a:gd name="T56" fmla="*/ 3223 w 7626"/>
                <a:gd name="T57" fmla="*/ 4627 h 5794"/>
                <a:gd name="T58" fmla="*/ 2792 w 7626"/>
                <a:gd name="T59" fmla="*/ 4700 h 5794"/>
                <a:gd name="T60" fmla="*/ 2753 w 7626"/>
                <a:gd name="T61" fmla="*/ 5187 h 5794"/>
                <a:gd name="T62" fmla="*/ 4179 w 7626"/>
                <a:gd name="T63" fmla="*/ 5537 h 5794"/>
                <a:gd name="T64" fmla="*/ 4327 w 7626"/>
                <a:gd name="T65" fmla="*/ 3813 h 5794"/>
                <a:gd name="T66" fmla="*/ 1683 w 7626"/>
                <a:gd name="T67" fmla="*/ 2288 h 5794"/>
                <a:gd name="T68" fmla="*/ 3520 w 7626"/>
                <a:gd name="T69" fmla="*/ 2350 h 5794"/>
                <a:gd name="T70" fmla="*/ 2676 w 7626"/>
                <a:gd name="T71" fmla="*/ 3373 h 5794"/>
                <a:gd name="T72" fmla="*/ 2090 w 7626"/>
                <a:gd name="T73" fmla="*/ 2791 h 5794"/>
                <a:gd name="T74" fmla="*/ 1841 w 7626"/>
                <a:gd name="T75" fmla="*/ 2257 h 5794"/>
                <a:gd name="T76" fmla="*/ 2310 w 7626"/>
                <a:gd name="T77" fmla="*/ 2759 h 5794"/>
                <a:gd name="T78" fmla="*/ 3223 w 7626"/>
                <a:gd name="T79" fmla="*/ 2143 h 5794"/>
                <a:gd name="T80" fmla="*/ 2290 w 7626"/>
                <a:gd name="T81" fmla="*/ 524 h 5794"/>
                <a:gd name="T82" fmla="*/ 1677 w 7626"/>
                <a:gd name="T83" fmla="*/ 686 h 5794"/>
                <a:gd name="T84" fmla="*/ 1847 w 7626"/>
                <a:gd name="T85" fmla="*/ 1061 h 5794"/>
                <a:gd name="T86" fmla="*/ 1467 w 7626"/>
                <a:gd name="T87" fmla="*/ 1060 h 5794"/>
                <a:gd name="T88" fmla="*/ 1470 w 7626"/>
                <a:gd name="T89" fmla="*/ 473 h 5794"/>
                <a:gd name="T90" fmla="*/ 2737 w 7626"/>
                <a:gd name="T91" fmla="*/ 5341 h 5794"/>
                <a:gd name="T92" fmla="*/ 3981 w 7626"/>
                <a:gd name="T93" fmla="*/ 5661 h 5794"/>
                <a:gd name="T94" fmla="*/ 4684 w 7626"/>
                <a:gd name="T95" fmla="*/ 3843 h 5794"/>
                <a:gd name="T96" fmla="*/ 6339 w 7626"/>
                <a:gd name="T97" fmla="*/ 5073 h 5794"/>
                <a:gd name="T98" fmla="*/ 5766 w 7626"/>
                <a:gd name="T99" fmla="*/ 5519 h 5794"/>
                <a:gd name="T100" fmla="*/ 7267 w 7626"/>
                <a:gd name="T101" fmla="*/ 5275 h 5794"/>
                <a:gd name="T102" fmla="*/ 6102 w 7626"/>
                <a:gd name="T103" fmla="*/ 3379 h 5794"/>
                <a:gd name="T104" fmla="*/ 7595 w 7626"/>
                <a:gd name="T105" fmla="*/ 716 h 5794"/>
                <a:gd name="T106" fmla="*/ 6790 w 7626"/>
                <a:gd name="T107" fmla="*/ 369 h 5794"/>
                <a:gd name="T108" fmla="*/ 6100 w 7626"/>
                <a:gd name="T109" fmla="*/ 2440 h 5794"/>
                <a:gd name="T110" fmla="*/ 6244 w 7626"/>
                <a:gd name="T111" fmla="*/ 1572 h 5794"/>
                <a:gd name="T112" fmla="*/ 4899 w 7626"/>
                <a:gd name="T113" fmla="*/ 114 h 5794"/>
                <a:gd name="T114" fmla="*/ 3982 w 7626"/>
                <a:gd name="T115" fmla="*/ 876 h 5794"/>
                <a:gd name="T116" fmla="*/ 4759 w 7626"/>
                <a:gd name="T117" fmla="*/ 832 h 5794"/>
                <a:gd name="T118" fmla="*/ 3295 w 7626"/>
                <a:gd name="T119" fmla="*/ 1444 h 5794"/>
                <a:gd name="T120" fmla="*/ 1819 w 7626"/>
                <a:gd name="T121" fmla="*/ 254 h 5794"/>
                <a:gd name="T122" fmla="*/ 1140 w 7626"/>
                <a:gd name="T123" fmla="*/ 1237 h 5794"/>
                <a:gd name="T124" fmla="*/ 1098 w 7626"/>
                <a:gd name="T125" fmla="*/ 888 h 5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6" h="5794">
                  <a:moveTo>
                    <a:pt x="6563" y="1785"/>
                  </a:moveTo>
                  <a:lnTo>
                    <a:pt x="6871" y="1527"/>
                  </a:lnTo>
                  <a:lnTo>
                    <a:pt x="6915" y="1564"/>
                  </a:lnTo>
                  <a:lnTo>
                    <a:pt x="6961" y="1604"/>
                  </a:lnTo>
                  <a:lnTo>
                    <a:pt x="7007" y="1644"/>
                  </a:lnTo>
                  <a:lnTo>
                    <a:pt x="7052" y="1684"/>
                  </a:lnTo>
                  <a:lnTo>
                    <a:pt x="7098" y="1726"/>
                  </a:lnTo>
                  <a:lnTo>
                    <a:pt x="7141" y="1768"/>
                  </a:lnTo>
                  <a:lnTo>
                    <a:pt x="7162" y="1790"/>
                  </a:lnTo>
                  <a:lnTo>
                    <a:pt x="7183" y="1812"/>
                  </a:lnTo>
                  <a:lnTo>
                    <a:pt x="7203" y="1834"/>
                  </a:lnTo>
                  <a:lnTo>
                    <a:pt x="7223" y="1857"/>
                  </a:lnTo>
                  <a:lnTo>
                    <a:pt x="7242" y="1881"/>
                  </a:lnTo>
                  <a:lnTo>
                    <a:pt x="7259" y="1903"/>
                  </a:lnTo>
                  <a:lnTo>
                    <a:pt x="7277" y="1927"/>
                  </a:lnTo>
                  <a:lnTo>
                    <a:pt x="7293" y="1951"/>
                  </a:lnTo>
                  <a:lnTo>
                    <a:pt x="7308" y="1977"/>
                  </a:lnTo>
                  <a:lnTo>
                    <a:pt x="7322" y="2002"/>
                  </a:lnTo>
                  <a:lnTo>
                    <a:pt x="7336" y="2028"/>
                  </a:lnTo>
                  <a:lnTo>
                    <a:pt x="7347" y="2054"/>
                  </a:lnTo>
                  <a:lnTo>
                    <a:pt x="7358" y="2081"/>
                  </a:lnTo>
                  <a:lnTo>
                    <a:pt x="7367" y="2109"/>
                  </a:lnTo>
                  <a:lnTo>
                    <a:pt x="7374" y="2136"/>
                  </a:lnTo>
                  <a:lnTo>
                    <a:pt x="7380" y="2165"/>
                  </a:lnTo>
                  <a:lnTo>
                    <a:pt x="7385" y="2194"/>
                  </a:lnTo>
                  <a:lnTo>
                    <a:pt x="7389" y="2224"/>
                  </a:lnTo>
                  <a:lnTo>
                    <a:pt x="7390" y="2255"/>
                  </a:lnTo>
                  <a:lnTo>
                    <a:pt x="7390" y="2286"/>
                  </a:lnTo>
                  <a:lnTo>
                    <a:pt x="7388" y="2316"/>
                  </a:lnTo>
                  <a:lnTo>
                    <a:pt x="7384" y="2345"/>
                  </a:lnTo>
                  <a:lnTo>
                    <a:pt x="7380" y="2374"/>
                  </a:lnTo>
                  <a:lnTo>
                    <a:pt x="7376" y="2402"/>
                  </a:lnTo>
                  <a:lnTo>
                    <a:pt x="7369" y="2428"/>
                  </a:lnTo>
                  <a:lnTo>
                    <a:pt x="7361" y="2454"/>
                  </a:lnTo>
                  <a:lnTo>
                    <a:pt x="7352" y="2477"/>
                  </a:lnTo>
                  <a:lnTo>
                    <a:pt x="7342" y="2500"/>
                  </a:lnTo>
                  <a:lnTo>
                    <a:pt x="7331" y="2522"/>
                  </a:lnTo>
                  <a:lnTo>
                    <a:pt x="7319" y="2543"/>
                  </a:lnTo>
                  <a:lnTo>
                    <a:pt x="7307" y="2564"/>
                  </a:lnTo>
                  <a:lnTo>
                    <a:pt x="7293" y="2583"/>
                  </a:lnTo>
                  <a:lnTo>
                    <a:pt x="7278" y="2601"/>
                  </a:lnTo>
                  <a:lnTo>
                    <a:pt x="7263" y="2619"/>
                  </a:lnTo>
                  <a:lnTo>
                    <a:pt x="7246" y="2634"/>
                  </a:lnTo>
                  <a:lnTo>
                    <a:pt x="7228" y="2650"/>
                  </a:lnTo>
                  <a:lnTo>
                    <a:pt x="7211" y="2664"/>
                  </a:lnTo>
                  <a:lnTo>
                    <a:pt x="7192" y="2676"/>
                  </a:lnTo>
                  <a:lnTo>
                    <a:pt x="7172" y="2688"/>
                  </a:lnTo>
                  <a:lnTo>
                    <a:pt x="7152" y="2700"/>
                  </a:lnTo>
                  <a:lnTo>
                    <a:pt x="7131" y="2710"/>
                  </a:lnTo>
                  <a:lnTo>
                    <a:pt x="7110" y="2720"/>
                  </a:lnTo>
                  <a:lnTo>
                    <a:pt x="7088" y="2729"/>
                  </a:lnTo>
                  <a:lnTo>
                    <a:pt x="7065" y="2737"/>
                  </a:lnTo>
                  <a:lnTo>
                    <a:pt x="7041" y="2744"/>
                  </a:lnTo>
                  <a:lnTo>
                    <a:pt x="7018" y="2750"/>
                  </a:lnTo>
                  <a:lnTo>
                    <a:pt x="6994" y="2756"/>
                  </a:lnTo>
                  <a:lnTo>
                    <a:pt x="6969" y="2760"/>
                  </a:lnTo>
                  <a:lnTo>
                    <a:pt x="6944" y="2765"/>
                  </a:lnTo>
                  <a:lnTo>
                    <a:pt x="6919" y="2767"/>
                  </a:lnTo>
                  <a:lnTo>
                    <a:pt x="6893" y="2769"/>
                  </a:lnTo>
                  <a:lnTo>
                    <a:pt x="6867" y="2771"/>
                  </a:lnTo>
                  <a:lnTo>
                    <a:pt x="6838" y="2771"/>
                  </a:lnTo>
                  <a:lnTo>
                    <a:pt x="6808" y="2770"/>
                  </a:lnTo>
                  <a:lnTo>
                    <a:pt x="6779" y="2768"/>
                  </a:lnTo>
                  <a:lnTo>
                    <a:pt x="6750" y="2765"/>
                  </a:lnTo>
                  <a:lnTo>
                    <a:pt x="6724" y="2760"/>
                  </a:lnTo>
                  <a:lnTo>
                    <a:pt x="6696" y="2755"/>
                  </a:lnTo>
                  <a:lnTo>
                    <a:pt x="6671" y="2748"/>
                  </a:lnTo>
                  <a:lnTo>
                    <a:pt x="6644" y="2740"/>
                  </a:lnTo>
                  <a:lnTo>
                    <a:pt x="6619" y="2731"/>
                  </a:lnTo>
                  <a:lnTo>
                    <a:pt x="6594" y="2720"/>
                  </a:lnTo>
                  <a:lnTo>
                    <a:pt x="6572" y="2709"/>
                  </a:lnTo>
                  <a:lnTo>
                    <a:pt x="6549" y="2697"/>
                  </a:lnTo>
                  <a:lnTo>
                    <a:pt x="6527" y="2684"/>
                  </a:lnTo>
                  <a:lnTo>
                    <a:pt x="6506" y="2669"/>
                  </a:lnTo>
                  <a:lnTo>
                    <a:pt x="6485" y="2654"/>
                  </a:lnTo>
                  <a:lnTo>
                    <a:pt x="6466" y="2637"/>
                  </a:lnTo>
                  <a:lnTo>
                    <a:pt x="6447" y="2621"/>
                  </a:lnTo>
                  <a:lnTo>
                    <a:pt x="6430" y="2602"/>
                  </a:lnTo>
                  <a:lnTo>
                    <a:pt x="6414" y="2583"/>
                  </a:lnTo>
                  <a:lnTo>
                    <a:pt x="6399" y="2563"/>
                  </a:lnTo>
                  <a:lnTo>
                    <a:pt x="6384" y="2543"/>
                  </a:lnTo>
                  <a:lnTo>
                    <a:pt x="6371" y="2521"/>
                  </a:lnTo>
                  <a:lnTo>
                    <a:pt x="6359" y="2499"/>
                  </a:lnTo>
                  <a:lnTo>
                    <a:pt x="6349" y="2476"/>
                  </a:lnTo>
                  <a:lnTo>
                    <a:pt x="6339" y="2451"/>
                  </a:lnTo>
                  <a:lnTo>
                    <a:pt x="6330" y="2426"/>
                  </a:lnTo>
                  <a:lnTo>
                    <a:pt x="6323" y="2401"/>
                  </a:lnTo>
                  <a:lnTo>
                    <a:pt x="6318" y="2375"/>
                  </a:lnTo>
                  <a:lnTo>
                    <a:pt x="6312" y="2347"/>
                  </a:lnTo>
                  <a:lnTo>
                    <a:pt x="6309" y="2321"/>
                  </a:lnTo>
                  <a:lnTo>
                    <a:pt x="6308" y="2292"/>
                  </a:lnTo>
                  <a:lnTo>
                    <a:pt x="6308" y="2264"/>
                  </a:lnTo>
                  <a:lnTo>
                    <a:pt x="6309" y="2230"/>
                  </a:lnTo>
                  <a:lnTo>
                    <a:pt x="6313" y="2197"/>
                  </a:lnTo>
                  <a:lnTo>
                    <a:pt x="6318" y="2165"/>
                  </a:lnTo>
                  <a:lnTo>
                    <a:pt x="6326" y="2133"/>
                  </a:lnTo>
                  <a:lnTo>
                    <a:pt x="6334" y="2102"/>
                  </a:lnTo>
                  <a:lnTo>
                    <a:pt x="6345" y="2070"/>
                  </a:lnTo>
                  <a:lnTo>
                    <a:pt x="6359" y="2040"/>
                  </a:lnTo>
                  <a:lnTo>
                    <a:pt x="6373" y="2010"/>
                  </a:lnTo>
                  <a:lnTo>
                    <a:pt x="6391" y="1980"/>
                  </a:lnTo>
                  <a:lnTo>
                    <a:pt x="6410" y="1951"/>
                  </a:lnTo>
                  <a:lnTo>
                    <a:pt x="6430" y="1924"/>
                  </a:lnTo>
                  <a:lnTo>
                    <a:pt x="6453" y="1895"/>
                  </a:lnTo>
                  <a:lnTo>
                    <a:pt x="6477" y="1867"/>
                  </a:lnTo>
                  <a:lnTo>
                    <a:pt x="6505" y="1840"/>
                  </a:lnTo>
                  <a:lnTo>
                    <a:pt x="6534" y="1813"/>
                  </a:lnTo>
                  <a:lnTo>
                    <a:pt x="6563" y="1785"/>
                  </a:lnTo>
                  <a:close/>
                  <a:moveTo>
                    <a:pt x="5914" y="1726"/>
                  </a:moveTo>
                  <a:lnTo>
                    <a:pt x="5946" y="1684"/>
                  </a:lnTo>
                  <a:lnTo>
                    <a:pt x="5976" y="1643"/>
                  </a:lnTo>
                  <a:lnTo>
                    <a:pt x="6004" y="1601"/>
                  </a:lnTo>
                  <a:lnTo>
                    <a:pt x="6029" y="1560"/>
                  </a:lnTo>
                  <a:lnTo>
                    <a:pt x="6053" y="1517"/>
                  </a:lnTo>
                  <a:lnTo>
                    <a:pt x="6074" y="1473"/>
                  </a:lnTo>
                  <a:lnTo>
                    <a:pt x="6094" y="1430"/>
                  </a:lnTo>
                  <a:lnTo>
                    <a:pt x="6112" y="1387"/>
                  </a:lnTo>
                  <a:lnTo>
                    <a:pt x="6129" y="1343"/>
                  </a:lnTo>
                  <a:lnTo>
                    <a:pt x="6143" y="1298"/>
                  </a:lnTo>
                  <a:lnTo>
                    <a:pt x="6156" y="1251"/>
                  </a:lnTo>
                  <a:lnTo>
                    <a:pt x="6167" y="1205"/>
                  </a:lnTo>
                  <a:lnTo>
                    <a:pt x="6177" y="1156"/>
                  </a:lnTo>
                  <a:lnTo>
                    <a:pt x="6186" y="1106"/>
                  </a:lnTo>
                  <a:lnTo>
                    <a:pt x="6194" y="1056"/>
                  </a:lnTo>
                  <a:lnTo>
                    <a:pt x="6199" y="1004"/>
                  </a:lnTo>
                  <a:lnTo>
                    <a:pt x="6207" y="1030"/>
                  </a:lnTo>
                  <a:lnTo>
                    <a:pt x="6213" y="1057"/>
                  </a:lnTo>
                  <a:lnTo>
                    <a:pt x="6218" y="1085"/>
                  </a:lnTo>
                  <a:lnTo>
                    <a:pt x="6221" y="1115"/>
                  </a:lnTo>
                  <a:lnTo>
                    <a:pt x="6224" y="1146"/>
                  </a:lnTo>
                  <a:lnTo>
                    <a:pt x="6225" y="1177"/>
                  </a:lnTo>
                  <a:lnTo>
                    <a:pt x="6225" y="1210"/>
                  </a:lnTo>
                  <a:lnTo>
                    <a:pt x="6224" y="1243"/>
                  </a:lnTo>
                  <a:lnTo>
                    <a:pt x="6220" y="1278"/>
                  </a:lnTo>
                  <a:lnTo>
                    <a:pt x="6218" y="1313"/>
                  </a:lnTo>
                  <a:lnTo>
                    <a:pt x="6213" y="1348"/>
                  </a:lnTo>
                  <a:lnTo>
                    <a:pt x="6207" y="1384"/>
                  </a:lnTo>
                  <a:lnTo>
                    <a:pt x="6200" y="1421"/>
                  </a:lnTo>
                  <a:lnTo>
                    <a:pt x="6193" y="1459"/>
                  </a:lnTo>
                  <a:lnTo>
                    <a:pt x="6183" y="1496"/>
                  </a:lnTo>
                  <a:lnTo>
                    <a:pt x="6173" y="1534"/>
                  </a:lnTo>
                  <a:lnTo>
                    <a:pt x="6162" y="1571"/>
                  </a:lnTo>
                  <a:lnTo>
                    <a:pt x="6150" y="1610"/>
                  </a:lnTo>
                  <a:lnTo>
                    <a:pt x="6136" y="1648"/>
                  </a:lnTo>
                  <a:lnTo>
                    <a:pt x="6121" y="1686"/>
                  </a:lnTo>
                  <a:lnTo>
                    <a:pt x="6106" y="1725"/>
                  </a:lnTo>
                  <a:lnTo>
                    <a:pt x="6090" y="1761"/>
                  </a:lnTo>
                  <a:lnTo>
                    <a:pt x="6073" y="1800"/>
                  </a:lnTo>
                  <a:lnTo>
                    <a:pt x="6053" y="1836"/>
                  </a:lnTo>
                  <a:lnTo>
                    <a:pt x="6035" y="1874"/>
                  </a:lnTo>
                  <a:lnTo>
                    <a:pt x="6015" y="1910"/>
                  </a:lnTo>
                  <a:lnTo>
                    <a:pt x="5994" y="1947"/>
                  </a:lnTo>
                  <a:lnTo>
                    <a:pt x="5971" y="1981"/>
                  </a:lnTo>
                  <a:lnTo>
                    <a:pt x="5949" y="2016"/>
                  </a:lnTo>
                  <a:lnTo>
                    <a:pt x="5925" y="2050"/>
                  </a:lnTo>
                  <a:lnTo>
                    <a:pt x="5900" y="2083"/>
                  </a:lnTo>
                  <a:lnTo>
                    <a:pt x="5875" y="2115"/>
                  </a:lnTo>
                  <a:lnTo>
                    <a:pt x="5854" y="2141"/>
                  </a:lnTo>
                  <a:lnTo>
                    <a:pt x="5832" y="2165"/>
                  </a:lnTo>
                  <a:lnTo>
                    <a:pt x="5809" y="2188"/>
                  </a:lnTo>
                  <a:lnTo>
                    <a:pt x="5786" y="2210"/>
                  </a:lnTo>
                  <a:lnTo>
                    <a:pt x="5761" y="2231"/>
                  </a:lnTo>
                  <a:lnTo>
                    <a:pt x="5736" y="2252"/>
                  </a:lnTo>
                  <a:lnTo>
                    <a:pt x="5710" y="2271"/>
                  </a:lnTo>
                  <a:lnTo>
                    <a:pt x="5685" y="2290"/>
                  </a:lnTo>
                  <a:lnTo>
                    <a:pt x="5658" y="2310"/>
                  </a:lnTo>
                  <a:lnTo>
                    <a:pt x="5632" y="2326"/>
                  </a:lnTo>
                  <a:lnTo>
                    <a:pt x="5604" y="2344"/>
                  </a:lnTo>
                  <a:lnTo>
                    <a:pt x="5576" y="2361"/>
                  </a:lnTo>
                  <a:lnTo>
                    <a:pt x="5520" y="2393"/>
                  </a:lnTo>
                  <a:lnTo>
                    <a:pt x="5462" y="2424"/>
                  </a:lnTo>
                  <a:lnTo>
                    <a:pt x="5404" y="2454"/>
                  </a:lnTo>
                  <a:lnTo>
                    <a:pt x="5345" y="2484"/>
                  </a:lnTo>
                  <a:lnTo>
                    <a:pt x="5288" y="2512"/>
                  </a:lnTo>
                  <a:lnTo>
                    <a:pt x="5229" y="2543"/>
                  </a:lnTo>
                  <a:lnTo>
                    <a:pt x="5171" y="2573"/>
                  </a:lnTo>
                  <a:lnTo>
                    <a:pt x="5114" y="2605"/>
                  </a:lnTo>
                  <a:lnTo>
                    <a:pt x="5087" y="2621"/>
                  </a:lnTo>
                  <a:lnTo>
                    <a:pt x="5059" y="2638"/>
                  </a:lnTo>
                  <a:lnTo>
                    <a:pt x="5032" y="2655"/>
                  </a:lnTo>
                  <a:lnTo>
                    <a:pt x="5006" y="2674"/>
                  </a:lnTo>
                  <a:lnTo>
                    <a:pt x="4977" y="2695"/>
                  </a:lnTo>
                  <a:lnTo>
                    <a:pt x="4949" y="2716"/>
                  </a:lnTo>
                  <a:lnTo>
                    <a:pt x="4925" y="2737"/>
                  </a:lnTo>
                  <a:lnTo>
                    <a:pt x="4903" y="2759"/>
                  </a:lnTo>
                  <a:lnTo>
                    <a:pt x="4880" y="2781"/>
                  </a:lnTo>
                  <a:lnTo>
                    <a:pt x="4862" y="2803"/>
                  </a:lnTo>
                  <a:lnTo>
                    <a:pt x="4845" y="2827"/>
                  </a:lnTo>
                  <a:lnTo>
                    <a:pt x="4830" y="2851"/>
                  </a:lnTo>
                  <a:lnTo>
                    <a:pt x="4816" y="2875"/>
                  </a:lnTo>
                  <a:lnTo>
                    <a:pt x="4805" y="2900"/>
                  </a:lnTo>
                  <a:lnTo>
                    <a:pt x="4795" y="2926"/>
                  </a:lnTo>
                  <a:lnTo>
                    <a:pt x="4786" y="2953"/>
                  </a:lnTo>
                  <a:lnTo>
                    <a:pt x="4781" y="2981"/>
                  </a:lnTo>
                  <a:lnTo>
                    <a:pt x="4774" y="3010"/>
                  </a:lnTo>
                  <a:lnTo>
                    <a:pt x="4770" y="3041"/>
                  </a:lnTo>
                  <a:lnTo>
                    <a:pt x="4769" y="3073"/>
                  </a:lnTo>
                  <a:lnTo>
                    <a:pt x="4760" y="3062"/>
                  </a:lnTo>
                  <a:lnTo>
                    <a:pt x="4752" y="3048"/>
                  </a:lnTo>
                  <a:lnTo>
                    <a:pt x="4744" y="3033"/>
                  </a:lnTo>
                  <a:lnTo>
                    <a:pt x="4737" y="3017"/>
                  </a:lnTo>
                  <a:lnTo>
                    <a:pt x="4731" y="2999"/>
                  </a:lnTo>
                  <a:lnTo>
                    <a:pt x="4726" y="2980"/>
                  </a:lnTo>
                  <a:lnTo>
                    <a:pt x="4720" y="2960"/>
                  </a:lnTo>
                  <a:lnTo>
                    <a:pt x="4716" y="2940"/>
                  </a:lnTo>
                  <a:lnTo>
                    <a:pt x="4711" y="2918"/>
                  </a:lnTo>
                  <a:lnTo>
                    <a:pt x="4707" y="2896"/>
                  </a:lnTo>
                  <a:lnTo>
                    <a:pt x="4705" y="2873"/>
                  </a:lnTo>
                  <a:lnTo>
                    <a:pt x="4703" y="2849"/>
                  </a:lnTo>
                  <a:lnTo>
                    <a:pt x="4702" y="2824"/>
                  </a:lnTo>
                  <a:lnTo>
                    <a:pt x="4701" y="2799"/>
                  </a:lnTo>
                  <a:lnTo>
                    <a:pt x="4702" y="2776"/>
                  </a:lnTo>
                  <a:lnTo>
                    <a:pt x="4705" y="2750"/>
                  </a:lnTo>
                  <a:lnTo>
                    <a:pt x="4706" y="2725"/>
                  </a:lnTo>
                  <a:lnTo>
                    <a:pt x="4710" y="2699"/>
                  </a:lnTo>
                  <a:lnTo>
                    <a:pt x="4715" y="2675"/>
                  </a:lnTo>
                  <a:lnTo>
                    <a:pt x="4720" y="2651"/>
                  </a:lnTo>
                  <a:lnTo>
                    <a:pt x="4727" y="2626"/>
                  </a:lnTo>
                  <a:lnTo>
                    <a:pt x="4736" y="2602"/>
                  </a:lnTo>
                  <a:lnTo>
                    <a:pt x="4744" y="2579"/>
                  </a:lnTo>
                  <a:lnTo>
                    <a:pt x="4755" y="2557"/>
                  </a:lnTo>
                  <a:lnTo>
                    <a:pt x="4767" y="2534"/>
                  </a:lnTo>
                  <a:lnTo>
                    <a:pt x="4780" y="2513"/>
                  </a:lnTo>
                  <a:lnTo>
                    <a:pt x="4794" y="2495"/>
                  </a:lnTo>
                  <a:lnTo>
                    <a:pt x="4811" y="2476"/>
                  </a:lnTo>
                  <a:lnTo>
                    <a:pt x="4827" y="2458"/>
                  </a:lnTo>
                  <a:lnTo>
                    <a:pt x="4847" y="2442"/>
                  </a:lnTo>
                  <a:lnTo>
                    <a:pt x="4867" y="2427"/>
                  </a:lnTo>
                  <a:lnTo>
                    <a:pt x="4889" y="2413"/>
                  </a:lnTo>
                  <a:lnTo>
                    <a:pt x="4968" y="2372"/>
                  </a:lnTo>
                  <a:lnTo>
                    <a:pt x="5043" y="2333"/>
                  </a:lnTo>
                  <a:lnTo>
                    <a:pt x="5114" y="2298"/>
                  </a:lnTo>
                  <a:lnTo>
                    <a:pt x="5184" y="2264"/>
                  </a:lnTo>
                  <a:lnTo>
                    <a:pt x="5251" y="2232"/>
                  </a:lnTo>
                  <a:lnTo>
                    <a:pt x="5315" y="2200"/>
                  </a:lnTo>
                  <a:lnTo>
                    <a:pt x="5378" y="2168"/>
                  </a:lnTo>
                  <a:lnTo>
                    <a:pt x="5440" y="2134"/>
                  </a:lnTo>
                  <a:lnTo>
                    <a:pt x="5470" y="2117"/>
                  </a:lnTo>
                  <a:lnTo>
                    <a:pt x="5500" y="2100"/>
                  </a:lnTo>
                  <a:lnTo>
                    <a:pt x="5530" y="2081"/>
                  </a:lnTo>
                  <a:lnTo>
                    <a:pt x="5560" y="2061"/>
                  </a:lnTo>
                  <a:lnTo>
                    <a:pt x="5589" y="2041"/>
                  </a:lnTo>
                  <a:lnTo>
                    <a:pt x="5618" y="2019"/>
                  </a:lnTo>
                  <a:lnTo>
                    <a:pt x="5647" y="1997"/>
                  </a:lnTo>
                  <a:lnTo>
                    <a:pt x="5677" y="1972"/>
                  </a:lnTo>
                  <a:lnTo>
                    <a:pt x="5707" y="1947"/>
                  </a:lnTo>
                  <a:lnTo>
                    <a:pt x="5736" y="1922"/>
                  </a:lnTo>
                  <a:lnTo>
                    <a:pt x="5766" y="1893"/>
                  </a:lnTo>
                  <a:lnTo>
                    <a:pt x="5794" y="1863"/>
                  </a:lnTo>
                  <a:lnTo>
                    <a:pt x="5823" y="1832"/>
                  </a:lnTo>
                  <a:lnTo>
                    <a:pt x="5854" y="1799"/>
                  </a:lnTo>
                  <a:lnTo>
                    <a:pt x="5884" y="1763"/>
                  </a:lnTo>
                  <a:lnTo>
                    <a:pt x="5914" y="1726"/>
                  </a:lnTo>
                  <a:close/>
                  <a:moveTo>
                    <a:pt x="5638" y="1595"/>
                  </a:moveTo>
                  <a:lnTo>
                    <a:pt x="5675" y="1566"/>
                  </a:lnTo>
                  <a:lnTo>
                    <a:pt x="5709" y="1538"/>
                  </a:lnTo>
                  <a:lnTo>
                    <a:pt x="5741" y="1508"/>
                  </a:lnTo>
                  <a:lnTo>
                    <a:pt x="5771" y="1479"/>
                  </a:lnTo>
                  <a:lnTo>
                    <a:pt x="5799" y="1449"/>
                  </a:lnTo>
                  <a:lnTo>
                    <a:pt x="5826" y="1419"/>
                  </a:lnTo>
                  <a:lnTo>
                    <a:pt x="5852" y="1389"/>
                  </a:lnTo>
                  <a:lnTo>
                    <a:pt x="5875" y="1361"/>
                  </a:lnTo>
                  <a:lnTo>
                    <a:pt x="5896" y="1330"/>
                  </a:lnTo>
                  <a:lnTo>
                    <a:pt x="5916" y="1300"/>
                  </a:lnTo>
                  <a:lnTo>
                    <a:pt x="5934" y="1271"/>
                  </a:lnTo>
                  <a:lnTo>
                    <a:pt x="5952" y="1240"/>
                  </a:lnTo>
                  <a:lnTo>
                    <a:pt x="5966" y="1210"/>
                  </a:lnTo>
                  <a:lnTo>
                    <a:pt x="5980" y="1180"/>
                  </a:lnTo>
                  <a:lnTo>
                    <a:pt x="5994" y="1149"/>
                  </a:lnTo>
                  <a:lnTo>
                    <a:pt x="6005" y="1118"/>
                  </a:lnTo>
                  <a:lnTo>
                    <a:pt x="6015" y="1088"/>
                  </a:lnTo>
                  <a:lnTo>
                    <a:pt x="6023" y="1057"/>
                  </a:lnTo>
                  <a:lnTo>
                    <a:pt x="6031" y="1028"/>
                  </a:lnTo>
                  <a:lnTo>
                    <a:pt x="6038" y="996"/>
                  </a:lnTo>
                  <a:lnTo>
                    <a:pt x="6042" y="965"/>
                  </a:lnTo>
                  <a:lnTo>
                    <a:pt x="6047" y="934"/>
                  </a:lnTo>
                  <a:lnTo>
                    <a:pt x="6051" y="903"/>
                  </a:lnTo>
                  <a:lnTo>
                    <a:pt x="6053" y="871"/>
                  </a:lnTo>
                  <a:lnTo>
                    <a:pt x="6054" y="840"/>
                  </a:lnTo>
                  <a:lnTo>
                    <a:pt x="6054" y="807"/>
                  </a:lnTo>
                  <a:lnTo>
                    <a:pt x="6054" y="775"/>
                  </a:lnTo>
                  <a:lnTo>
                    <a:pt x="6054" y="743"/>
                  </a:lnTo>
                  <a:lnTo>
                    <a:pt x="6053" y="711"/>
                  </a:lnTo>
                  <a:lnTo>
                    <a:pt x="6051" y="679"/>
                  </a:lnTo>
                  <a:lnTo>
                    <a:pt x="6048" y="647"/>
                  </a:lnTo>
                  <a:lnTo>
                    <a:pt x="6044" y="614"/>
                  </a:lnTo>
                  <a:lnTo>
                    <a:pt x="6058" y="643"/>
                  </a:lnTo>
                  <a:lnTo>
                    <a:pt x="6070" y="671"/>
                  </a:lnTo>
                  <a:lnTo>
                    <a:pt x="6081" y="701"/>
                  </a:lnTo>
                  <a:lnTo>
                    <a:pt x="6090" y="731"/>
                  </a:lnTo>
                  <a:lnTo>
                    <a:pt x="6099" y="761"/>
                  </a:lnTo>
                  <a:lnTo>
                    <a:pt x="6106" y="791"/>
                  </a:lnTo>
                  <a:lnTo>
                    <a:pt x="6112" y="822"/>
                  </a:lnTo>
                  <a:lnTo>
                    <a:pt x="6117" y="853"/>
                  </a:lnTo>
                  <a:lnTo>
                    <a:pt x="6121" y="885"/>
                  </a:lnTo>
                  <a:lnTo>
                    <a:pt x="6123" y="918"/>
                  </a:lnTo>
                  <a:lnTo>
                    <a:pt x="6124" y="950"/>
                  </a:lnTo>
                  <a:lnTo>
                    <a:pt x="6124" y="982"/>
                  </a:lnTo>
                  <a:lnTo>
                    <a:pt x="6123" y="1015"/>
                  </a:lnTo>
                  <a:lnTo>
                    <a:pt x="6121" y="1049"/>
                  </a:lnTo>
                  <a:lnTo>
                    <a:pt x="6117" y="1082"/>
                  </a:lnTo>
                  <a:lnTo>
                    <a:pt x="6112" y="1116"/>
                  </a:lnTo>
                  <a:lnTo>
                    <a:pt x="6105" y="1150"/>
                  </a:lnTo>
                  <a:lnTo>
                    <a:pt x="6098" y="1184"/>
                  </a:lnTo>
                  <a:lnTo>
                    <a:pt x="6089" y="1218"/>
                  </a:lnTo>
                  <a:lnTo>
                    <a:pt x="6079" y="1252"/>
                  </a:lnTo>
                  <a:lnTo>
                    <a:pt x="6067" y="1288"/>
                  </a:lnTo>
                  <a:lnTo>
                    <a:pt x="6053" y="1323"/>
                  </a:lnTo>
                  <a:lnTo>
                    <a:pt x="6040" y="1357"/>
                  </a:lnTo>
                  <a:lnTo>
                    <a:pt x="6023" y="1393"/>
                  </a:lnTo>
                  <a:lnTo>
                    <a:pt x="6007" y="1428"/>
                  </a:lnTo>
                  <a:lnTo>
                    <a:pt x="5988" y="1464"/>
                  </a:lnTo>
                  <a:lnTo>
                    <a:pt x="5968" y="1499"/>
                  </a:lnTo>
                  <a:lnTo>
                    <a:pt x="5947" y="1535"/>
                  </a:lnTo>
                  <a:lnTo>
                    <a:pt x="5925" y="1571"/>
                  </a:lnTo>
                  <a:lnTo>
                    <a:pt x="5901" y="1606"/>
                  </a:lnTo>
                  <a:lnTo>
                    <a:pt x="5876" y="1642"/>
                  </a:lnTo>
                  <a:lnTo>
                    <a:pt x="5849" y="1678"/>
                  </a:lnTo>
                  <a:lnTo>
                    <a:pt x="5821" y="1714"/>
                  </a:lnTo>
                  <a:lnTo>
                    <a:pt x="5792" y="1748"/>
                  </a:lnTo>
                  <a:lnTo>
                    <a:pt x="5763" y="1780"/>
                  </a:lnTo>
                  <a:lnTo>
                    <a:pt x="5734" y="1810"/>
                  </a:lnTo>
                  <a:lnTo>
                    <a:pt x="5704" y="1839"/>
                  </a:lnTo>
                  <a:lnTo>
                    <a:pt x="5674" y="1866"/>
                  </a:lnTo>
                  <a:lnTo>
                    <a:pt x="5644" y="1892"/>
                  </a:lnTo>
                  <a:lnTo>
                    <a:pt x="5613" y="1916"/>
                  </a:lnTo>
                  <a:lnTo>
                    <a:pt x="5582" y="1940"/>
                  </a:lnTo>
                  <a:lnTo>
                    <a:pt x="5551" y="1962"/>
                  </a:lnTo>
                  <a:lnTo>
                    <a:pt x="5520" y="1983"/>
                  </a:lnTo>
                  <a:lnTo>
                    <a:pt x="5489" y="2003"/>
                  </a:lnTo>
                  <a:lnTo>
                    <a:pt x="5456" y="2023"/>
                  </a:lnTo>
                  <a:lnTo>
                    <a:pt x="5425" y="2042"/>
                  </a:lnTo>
                  <a:lnTo>
                    <a:pt x="5393" y="2060"/>
                  </a:lnTo>
                  <a:lnTo>
                    <a:pt x="5361" y="2078"/>
                  </a:lnTo>
                  <a:lnTo>
                    <a:pt x="5297" y="2111"/>
                  </a:lnTo>
                  <a:lnTo>
                    <a:pt x="5232" y="2142"/>
                  </a:lnTo>
                  <a:lnTo>
                    <a:pt x="5168" y="2172"/>
                  </a:lnTo>
                  <a:lnTo>
                    <a:pt x="5103" y="2201"/>
                  </a:lnTo>
                  <a:lnTo>
                    <a:pt x="5039" y="2234"/>
                  </a:lnTo>
                  <a:lnTo>
                    <a:pt x="4976" y="2266"/>
                  </a:lnTo>
                  <a:lnTo>
                    <a:pt x="4945" y="2281"/>
                  </a:lnTo>
                  <a:lnTo>
                    <a:pt x="4914" y="2300"/>
                  </a:lnTo>
                  <a:lnTo>
                    <a:pt x="4882" y="2316"/>
                  </a:lnTo>
                  <a:lnTo>
                    <a:pt x="4851" y="2335"/>
                  </a:lnTo>
                  <a:lnTo>
                    <a:pt x="4830" y="2350"/>
                  </a:lnTo>
                  <a:lnTo>
                    <a:pt x="4809" y="2365"/>
                  </a:lnTo>
                  <a:lnTo>
                    <a:pt x="4790" y="2380"/>
                  </a:lnTo>
                  <a:lnTo>
                    <a:pt x="4770" y="2397"/>
                  </a:lnTo>
                  <a:lnTo>
                    <a:pt x="4753" y="2414"/>
                  </a:lnTo>
                  <a:lnTo>
                    <a:pt x="4737" y="2433"/>
                  </a:lnTo>
                  <a:lnTo>
                    <a:pt x="4721" y="2450"/>
                  </a:lnTo>
                  <a:lnTo>
                    <a:pt x="4707" y="2470"/>
                  </a:lnTo>
                  <a:lnTo>
                    <a:pt x="4694" y="2489"/>
                  </a:lnTo>
                  <a:lnTo>
                    <a:pt x="4681" y="2510"/>
                  </a:lnTo>
                  <a:lnTo>
                    <a:pt x="4670" y="2532"/>
                  </a:lnTo>
                  <a:lnTo>
                    <a:pt x="4659" y="2553"/>
                  </a:lnTo>
                  <a:lnTo>
                    <a:pt x="4649" y="2575"/>
                  </a:lnTo>
                  <a:lnTo>
                    <a:pt x="4640" y="2599"/>
                  </a:lnTo>
                  <a:lnTo>
                    <a:pt x="4634" y="2621"/>
                  </a:lnTo>
                  <a:lnTo>
                    <a:pt x="4627" y="2644"/>
                  </a:lnTo>
                  <a:lnTo>
                    <a:pt x="4622" y="2668"/>
                  </a:lnTo>
                  <a:lnTo>
                    <a:pt x="4617" y="2693"/>
                  </a:lnTo>
                  <a:lnTo>
                    <a:pt x="4615" y="2717"/>
                  </a:lnTo>
                  <a:lnTo>
                    <a:pt x="4612" y="2742"/>
                  </a:lnTo>
                  <a:lnTo>
                    <a:pt x="4611" y="2767"/>
                  </a:lnTo>
                  <a:lnTo>
                    <a:pt x="4611" y="2793"/>
                  </a:lnTo>
                  <a:lnTo>
                    <a:pt x="4611" y="2819"/>
                  </a:lnTo>
                  <a:lnTo>
                    <a:pt x="4613" y="2844"/>
                  </a:lnTo>
                  <a:lnTo>
                    <a:pt x="4615" y="2871"/>
                  </a:lnTo>
                  <a:lnTo>
                    <a:pt x="4618" y="2897"/>
                  </a:lnTo>
                  <a:lnTo>
                    <a:pt x="4623" y="2923"/>
                  </a:lnTo>
                  <a:lnTo>
                    <a:pt x="4628" y="2949"/>
                  </a:lnTo>
                  <a:lnTo>
                    <a:pt x="4635" y="2976"/>
                  </a:lnTo>
                  <a:lnTo>
                    <a:pt x="4643" y="3002"/>
                  </a:lnTo>
                  <a:lnTo>
                    <a:pt x="4650" y="3029"/>
                  </a:lnTo>
                  <a:lnTo>
                    <a:pt x="4660" y="3056"/>
                  </a:lnTo>
                  <a:lnTo>
                    <a:pt x="4613" y="3017"/>
                  </a:lnTo>
                  <a:lnTo>
                    <a:pt x="4570" y="2978"/>
                  </a:lnTo>
                  <a:lnTo>
                    <a:pt x="4530" y="2939"/>
                  </a:lnTo>
                  <a:lnTo>
                    <a:pt x="4494" y="2900"/>
                  </a:lnTo>
                  <a:lnTo>
                    <a:pt x="4463" y="2861"/>
                  </a:lnTo>
                  <a:lnTo>
                    <a:pt x="4437" y="2821"/>
                  </a:lnTo>
                  <a:lnTo>
                    <a:pt x="4412" y="2783"/>
                  </a:lnTo>
                  <a:lnTo>
                    <a:pt x="4394" y="2744"/>
                  </a:lnTo>
                  <a:lnTo>
                    <a:pt x="4377" y="2706"/>
                  </a:lnTo>
                  <a:lnTo>
                    <a:pt x="4365" y="2666"/>
                  </a:lnTo>
                  <a:lnTo>
                    <a:pt x="4357" y="2630"/>
                  </a:lnTo>
                  <a:lnTo>
                    <a:pt x="4352" y="2591"/>
                  </a:lnTo>
                  <a:lnTo>
                    <a:pt x="4351" y="2554"/>
                  </a:lnTo>
                  <a:lnTo>
                    <a:pt x="4353" y="2517"/>
                  </a:lnTo>
                  <a:lnTo>
                    <a:pt x="4358" y="2480"/>
                  </a:lnTo>
                  <a:lnTo>
                    <a:pt x="4367" y="2444"/>
                  </a:lnTo>
                  <a:lnTo>
                    <a:pt x="4379" y="2411"/>
                  </a:lnTo>
                  <a:lnTo>
                    <a:pt x="4395" y="2375"/>
                  </a:lnTo>
                  <a:lnTo>
                    <a:pt x="4412" y="2342"/>
                  </a:lnTo>
                  <a:lnTo>
                    <a:pt x="4433" y="2309"/>
                  </a:lnTo>
                  <a:lnTo>
                    <a:pt x="4458" y="2277"/>
                  </a:lnTo>
                  <a:lnTo>
                    <a:pt x="4484" y="2245"/>
                  </a:lnTo>
                  <a:lnTo>
                    <a:pt x="4515" y="2215"/>
                  </a:lnTo>
                  <a:lnTo>
                    <a:pt x="4549" y="2185"/>
                  </a:lnTo>
                  <a:lnTo>
                    <a:pt x="4583" y="2156"/>
                  </a:lnTo>
                  <a:lnTo>
                    <a:pt x="4622" y="2130"/>
                  </a:lnTo>
                  <a:lnTo>
                    <a:pt x="4663" y="2103"/>
                  </a:lnTo>
                  <a:lnTo>
                    <a:pt x="4706" y="2080"/>
                  </a:lnTo>
                  <a:lnTo>
                    <a:pt x="4751" y="2055"/>
                  </a:lnTo>
                  <a:lnTo>
                    <a:pt x="4800" y="2033"/>
                  </a:lnTo>
                  <a:lnTo>
                    <a:pt x="4850" y="2013"/>
                  </a:lnTo>
                  <a:lnTo>
                    <a:pt x="4903" y="1992"/>
                  </a:lnTo>
                  <a:lnTo>
                    <a:pt x="4960" y="1972"/>
                  </a:lnTo>
                  <a:lnTo>
                    <a:pt x="5013" y="1954"/>
                  </a:lnTo>
                  <a:lnTo>
                    <a:pt x="5065" y="1934"/>
                  </a:lnTo>
                  <a:lnTo>
                    <a:pt x="5113" y="1914"/>
                  </a:lnTo>
                  <a:lnTo>
                    <a:pt x="5159" y="1894"/>
                  </a:lnTo>
                  <a:lnTo>
                    <a:pt x="5204" y="1874"/>
                  </a:lnTo>
                  <a:lnTo>
                    <a:pt x="5247" y="1853"/>
                  </a:lnTo>
                  <a:lnTo>
                    <a:pt x="5290" y="1832"/>
                  </a:lnTo>
                  <a:lnTo>
                    <a:pt x="5331" y="1809"/>
                  </a:lnTo>
                  <a:lnTo>
                    <a:pt x="5372" y="1784"/>
                  </a:lnTo>
                  <a:lnTo>
                    <a:pt x="5414" y="1759"/>
                  </a:lnTo>
                  <a:lnTo>
                    <a:pt x="5456" y="1730"/>
                  </a:lnTo>
                  <a:lnTo>
                    <a:pt x="5499" y="1700"/>
                  </a:lnTo>
                  <a:lnTo>
                    <a:pt x="5544" y="1668"/>
                  </a:lnTo>
                  <a:lnTo>
                    <a:pt x="5590" y="1634"/>
                  </a:lnTo>
                  <a:lnTo>
                    <a:pt x="5638" y="1595"/>
                  </a:lnTo>
                  <a:close/>
                  <a:moveTo>
                    <a:pt x="5744" y="393"/>
                  </a:moveTo>
                  <a:lnTo>
                    <a:pt x="5778" y="419"/>
                  </a:lnTo>
                  <a:lnTo>
                    <a:pt x="5810" y="446"/>
                  </a:lnTo>
                  <a:lnTo>
                    <a:pt x="5840" y="474"/>
                  </a:lnTo>
                  <a:lnTo>
                    <a:pt x="5865" y="504"/>
                  </a:lnTo>
                  <a:lnTo>
                    <a:pt x="5890" y="535"/>
                  </a:lnTo>
                  <a:lnTo>
                    <a:pt x="5911" y="568"/>
                  </a:lnTo>
                  <a:lnTo>
                    <a:pt x="5929" y="602"/>
                  </a:lnTo>
                  <a:lnTo>
                    <a:pt x="5945" y="636"/>
                  </a:lnTo>
                  <a:lnTo>
                    <a:pt x="5958" y="671"/>
                  </a:lnTo>
                  <a:lnTo>
                    <a:pt x="5968" y="709"/>
                  </a:lnTo>
                  <a:lnTo>
                    <a:pt x="5976" y="744"/>
                  </a:lnTo>
                  <a:lnTo>
                    <a:pt x="5981" y="783"/>
                  </a:lnTo>
                  <a:lnTo>
                    <a:pt x="5985" y="821"/>
                  </a:lnTo>
                  <a:lnTo>
                    <a:pt x="5985" y="859"/>
                  </a:lnTo>
                  <a:lnTo>
                    <a:pt x="5983" y="898"/>
                  </a:lnTo>
                  <a:lnTo>
                    <a:pt x="5977" y="939"/>
                  </a:lnTo>
                  <a:lnTo>
                    <a:pt x="5970" y="978"/>
                  </a:lnTo>
                  <a:lnTo>
                    <a:pt x="5961" y="1018"/>
                  </a:lnTo>
                  <a:lnTo>
                    <a:pt x="5949" y="1059"/>
                  </a:lnTo>
                  <a:lnTo>
                    <a:pt x="5935" y="1097"/>
                  </a:lnTo>
                  <a:lnTo>
                    <a:pt x="5918" y="1138"/>
                  </a:lnTo>
                  <a:lnTo>
                    <a:pt x="5898" y="1178"/>
                  </a:lnTo>
                  <a:lnTo>
                    <a:pt x="5877" y="1217"/>
                  </a:lnTo>
                  <a:lnTo>
                    <a:pt x="5854" y="1257"/>
                  </a:lnTo>
                  <a:lnTo>
                    <a:pt x="5829" y="1294"/>
                  </a:lnTo>
                  <a:lnTo>
                    <a:pt x="5801" y="1333"/>
                  </a:lnTo>
                  <a:lnTo>
                    <a:pt x="5771" y="1372"/>
                  </a:lnTo>
                  <a:lnTo>
                    <a:pt x="5739" y="1408"/>
                  </a:lnTo>
                  <a:lnTo>
                    <a:pt x="5705" y="1445"/>
                  </a:lnTo>
                  <a:lnTo>
                    <a:pt x="5668" y="1480"/>
                  </a:lnTo>
                  <a:lnTo>
                    <a:pt x="5631" y="1514"/>
                  </a:lnTo>
                  <a:lnTo>
                    <a:pt x="5590" y="1549"/>
                  </a:lnTo>
                  <a:lnTo>
                    <a:pt x="5552" y="1576"/>
                  </a:lnTo>
                  <a:lnTo>
                    <a:pt x="5511" y="1605"/>
                  </a:lnTo>
                  <a:lnTo>
                    <a:pt x="5467" y="1635"/>
                  </a:lnTo>
                  <a:lnTo>
                    <a:pt x="5419" y="1663"/>
                  </a:lnTo>
                  <a:lnTo>
                    <a:pt x="5370" y="1693"/>
                  </a:lnTo>
                  <a:lnTo>
                    <a:pt x="5320" y="1720"/>
                  </a:lnTo>
                  <a:lnTo>
                    <a:pt x="5268" y="1748"/>
                  </a:lnTo>
                  <a:lnTo>
                    <a:pt x="5217" y="1773"/>
                  </a:lnTo>
                  <a:lnTo>
                    <a:pt x="5166" y="1798"/>
                  </a:lnTo>
                  <a:lnTo>
                    <a:pt x="5115" y="1822"/>
                  </a:lnTo>
                  <a:lnTo>
                    <a:pt x="5069" y="1843"/>
                  </a:lnTo>
                  <a:lnTo>
                    <a:pt x="5022" y="1863"/>
                  </a:lnTo>
                  <a:lnTo>
                    <a:pt x="4979" y="1881"/>
                  </a:lnTo>
                  <a:lnTo>
                    <a:pt x="4939" y="1895"/>
                  </a:lnTo>
                  <a:lnTo>
                    <a:pt x="4904" y="1907"/>
                  </a:lnTo>
                  <a:lnTo>
                    <a:pt x="4874" y="1917"/>
                  </a:lnTo>
                  <a:lnTo>
                    <a:pt x="4820" y="1934"/>
                  </a:lnTo>
                  <a:lnTo>
                    <a:pt x="4768" y="1953"/>
                  </a:lnTo>
                  <a:lnTo>
                    <a:pt x="4717" y="1972"/>
                  </a:lnTo>
                  <a:lnTo>
                    <a:pt x="4669" y="1995"/>
                  </a:lnTo>
                  <a:lnTo>
                    <a:pt x="4623" y="2019"/>
                  </a:lnTo>
                  <a:lnTo>
                    <a:pt x="4578" y="2045"/>
                  </a:lnTo>
                  <a:lnTo>
                    <a:pt x="4539" y="2072"/>
                  </a:lnTo>
                  <a:lnTo>
                    <a:pt x="4499" y="2102"/>
                  </a:lnTo>
                  <a:lnTo>
                    <a:pt x="4462" y="2132"/>
                  </a:lnTo>
                  <a:lnTo>
                    <a:pt x="4429" y="2163"/>
                  </a:lnTo>
                  <a:lnTo>
                    <a:pt x="4398" y="2195"/>
                  </a:lnTo>
                  <a:lnTo>
                    <a:pt x="4370" y="2229"/>
                  </a:lnTo>
                  <a:lnTo>
                    <a:pt x="4345" y="2264"/>
                  </a:lnTo>
                  <a:lnTo>
                    <a:pt x="4323" y="2300"/>
                  </a:lnTo>
                  <a:lnTo>
                    <a:pt x="4304" y="2336"/>
                  </a:lnTo>
                  <a:lnTo>
                    <a:pt x="4287" y="2375"/>
                  </a:lnTo>
                  <a:lnTo>
                    <a:pt x="4275" y="2413"/>
                  </a:lnTo>
                  <a:lnTo>
                    <a:pt x="4265" y="2453"/>
                  </a:lnTo>
                  <a:lnTo>
                    <a:pt x="4260" y="2492"/>
                  </a:lnTo>
                  <a:lnTo>
                    <a:pt x="4256" y="2532"/>
                  </a:lnTo>
                  <a:lnTo>
                    <a:pt x="4258" y="2574"/>
                  </a:lnTo>
                  <a:lnTo>
                    <a:pt x="4262" y="2615"/>
                  </a:lnTo>
                  <a:lnTo>
                    <a:pt x="4270" y="2657"/>
                  </a:lnTo>
                  <a:lnTo>
                    <a:pt x="4282" y="2699"/>
                  </a:lnTo>
                  <a:lnTo>
                    <a:pt x="4297" y="2741"/>
                  </a:lnTo>
                  <a:lnTo>
                    <a:pt x="4317" y="2783"/>
                  </a:lnTo>
                  <a:lnTo>
                    <a:pt x="4339" y="2827"/>
                  </a:lnTo>
                  <a:lnTo>
                    <a:pt x="4367" y="2869"/>
                  </a:lnTo>
                  <a:lnTo>
                    <a:pt x="4399" y="2909"/>
                  </a:lnTo>
                  <a:lnTo>
                    <a:pt x="4435" y="2953"/>
                  </a:lnTo>
                  <a:lnTo>
                    <a:pt x="4474" y="2995"/>
                  </a:lnTo>
                  <a:lnTo>
                    <a:pt x="4519" y="3036"/>
                  </a:lnTo>
                  <a:lnTo>
                    <a:pt x="4443" y="2996"/>
                  </a:lnTo>
                  <a:lnTo>
                    <a:pt x="4374" y="2953"/>
                  </a:lnTo>
                  <a:lnTo>
                    <a:pt x="4312" y="2908"/>
                  </a:lnTo>
                  <a:lnTo>
                    <a:pt x="4255" y="2863"/>
                  </a:lnTo>
                  <a:lnTo>
                    <a:pt x="4206" y="2814"/>
                  </a:lnTo>
                  <a:lnTo>
                    <a:pt x="4161" y="2766"/>
                  </a:lnTo>
                  <a:lnTo>
                    <a:pt x="4123" y="2716"/>
                  </a:lnTo>
                  <a:lnTo>
                    <a:pt x="4090" y="2665"/>
                  </a:lnTo>
                  <a:lnTo>
                    <a:pt x="4064" y="2612"/>
                  </a:lnTo>
                  <a:lnTo>
                    <a:pt x="4042" y="2560"/>
                  </a:lnTo>
                  <a:lnTo>
                    <a:pt x="4026" y="2507"/>
                  </a:lnTo>
                  <a:lnTo>
                    <a:pt x="4016" y="2454"/>
                  </a:lnTo>
                  <a:lnTo>
                    <a:pt x="4010" y="2399"/>
                  </a:lnTo>
                  <a:lnTo>
                    <a:pt x="4009" y="2347"/>
                  </a:lnTo>
                  <a:lnTo>
                    <a:pt x="4013" y="2295"/>
                  </a:lnTo>
                  <a:lnTo>
                    <a:pt x="4021" y="2243"/>
                  </a:lnTo>
                  <a:lnTo>
                    <a:pt x="4034" y="2191"/>
                  </a:lnTo>
                  <a:lnTo>
                    <a:pt x="4052" y="2142"/>
                  </a:lnTo>
                  <a:lnTo>
                    <a:pt x="4073" y="2093"/>
                  </a:lnTo>
                  <a:lnTo>
                    <a:pt x="4097" y="2047"/>
                  </a:lnTo>
                  <a:lnTo>
                    <a:pt x="4127" y="2000"/>
                  </a:lnTo>
                  <a:lnTo>
                    <a:pt x="4159" y="1957"/>
                  </a:lnTo>
                  <a:lnTo>
                    <a:pt x="4196" y="1914"/>
                  </a:lnTo>
                  <a:lnTo>
                    <a:pt x="4235" y="1875"/>
                  </a:lnTo>
                  <a:lnTo>
                    <a:pt x="4277" y="1837"/>
                  </a:lnTo>
                  <a:lnTo>
                    <a:pt x="4324" y="1803"/>
                  </a:lnTo>
                  <a:lnTo>
                    <a:pt x="4373" y="1771"/>
                  </a:lnTo>
                  <a:lnTo>
                    <a:pt x="4425" y="1742"/>
                  </a:lnTo>
                  <a:lnTo>
                    <a:pt x="4479" y="1717"/>
                  </a:lnTo>
                  <a:lnTo>
                    <a:pt x="4536" y="1695"/>
                  </a:lnTo>
                  <a:lnTo>
                    <a:pt x="4595" y="1676"/>
                  </a:lnTo>
                  <a:lnTo>
                    <a:pt x="4657" y="1662"/>
                  </a:lnTo>
                  <a:lnTo>
                    <a:pt x="4696" y="1654"/>
                  </a:lnTo>
                  <a:lnTo>
                    <a:pt x="4740" y="1644"/>
                  </a:lnTo>
                  <a:lnTo>
                    <a:pt x="4788" y="1633"/>
                  </a:lnTo>
                  <a:lnTo>
                    <a:pt x="4838" y="1620"/>
                  </a:lnTo>
                  <a:lnTo>
                    <a:pt x="4892" y="1605"/>
                  </a:lnTo>
                  <a:lnTo>
                    <a:pt x="4948" y="1590"/>
                  </a:lnTo>
                  <a:lnTo>
                    <a:pt x="5007" y="1571"/>
                  </a:lnTo>
                  <a:lnTo>
                    <a:pt x="5066" y="1552"/>
                  </a:lnTo>
                  <a:lnTo>
                    <a:pt x="5126" y="1531"/>
                  </a:lnTo>
                  <a:lnTo>
                    <a:pt x="5188" y="1507"/>
                  </a:lnTo>
                  <a:lnTo>
                    <a:pt x="5249" y="1482"/>
                  </a:lnTo>
                  <a:lnTo>
                    <a:pt x="5310" y="1455"/>
                  </a:lnTo>
                  <a:lnTo>
                    <a:pt x="5370" y="1426"/>
                  </a:lnTo>
                  <a:lnTo>
                    <a:pt x="5428" y="1394"/>
                  </a:lnTo>
                  <a:lnTo>
                    <a:pt x="5486" y="1361"/>
                  </a:lnTo>
                  <a:lnTo>
                    <a:pt x="5540" y="1324"/>
                  </a:lnTo>
                  <a:lnTo>
                    <a:pt x="5592" y="1285"/>
                  </a:lnTo>
                  <a:lnTo>
                    <a:pt x="5642" y="1244"/>
                  </a:lnTo>
                  <a:lnTo>
                    <a:pt x="5687" y="1201"/>
                  </a:lnTo>
                  <a:lnTo>
                    <a:pt x="5728" y="1156"/>
                  </a:lnTo>
                  <a:lnTo>
                    <a:pt x="5765" y="1107"/>
                  </a:lnTo>
                  <a:lnTo>
                    <a:pt x="5797" y="1057"/>
                  </a:lnTo>
                  <a:lnTo>
                    <a:pt x="5822" y="1003"/>
                  </a:lnTo>
                  <a:lnTo>
                    <a:pt x="5843" y="948"/>
                  </a:lnTo>
                  <a:lnTo>
                    <a:pt x="5857" y="888"/>
                  </a:lnTo>
                  <a:lnTo>
                    <a:pt x="5865" y="826"/>
                  </a:lnTo>
                  <a:lnTo>
                    <a:pt x="5865" y="762"/>
                  </a:lnTo>
                  <a:lnTo>
                    <a:pt x="5859" y="695"/>
                  </a:lnTo>
                  <a:lnTo>
                    <a:pt x="5843" y="624"/>
                  </a:lnTo>
                  <a:lnTo>
                    <a:pt x="5819" y="550"/>
                  </a:lnTo>
                  <a:lnTo>
                    <a:pt x="5786" y="473"/>
                  </a:lnTo>
                  <a:lnTo>
                    <a:pt x="5744" y="393"/>
                  </a:lnTo>
                  <a:close/>
                  <a:moveTo>
                    <a:pt x="5392" y="681"/>
                  </a:moveTo>
                  <a:lnTo>
                    <a:pt x="5409" y="675"/>
                  </a:lnTo>
                  <a:lnTo>
                    <a:pt x="5425" y="670"/>
                  </a:lnTo>
                  <a:lnTo>
                    <a:pt x="5441" y="664"/>
                  </a:lnTo>
                  <a:lnTo>
                    <a:pt x="5456" y="657"/>
                  </a:lnTo>
                  <a:lnTo>
                    <a:pt x="5470" y="650"/>
                  </a:lnTo>
                  <a:lnTo>
                    <a:pt x="5484" y="643"/>
                  </a:lnTo>
                  <a:lnTo>
                    <a:pt x="5496" y="635"/>
                  </a:lnTo>
                  <a:lnTo>
                    <a:pt x="5507" y="628"/>
                  </a:lnTo>
                  <a:lnTo>
                    <a:pt x="5518" y="620"/>
                  </a:lnTo>
                  <a:lnTo>
                    <a:pt x="5528" y="611"/>
                  </a:lnTo>
                  <a:lnTo>
                    <a:pt x="5537" y="602"/>
                  </a:lnTo>
                  <a:lnTo>
                    <a:pt x="5545" y="594"/>
                  </a:lnTo>
                  <a:lnTo>
                    <a:pt x="5554" y="584"/>
                  </a:lnTo>
                  <a:lnTo>
                    <a:pt x="5562" y="575"/>
                  </a:lnTo>
                  <a:lnTo>
                    <a:pt x="5568" y="565"/>
                  </a:lnTo>
                  <a:lnTo>
                    <a:pt x="5575" y="554"/>
                  </a:lnTo>
                  <a:lnTo>
                    <a:pt x="5580" y="544"/>
                  </a:lnTo>
                  <a:lnTo>
                    <a:pt x="5586" y="533"/>
                  </a:lnTo>
                  <a:lnTo>
                    <a:pt x="5590" y="523"/>
                  </a:lnTo>
                  <a:lnTo>
                    <a:pt x="5595" y="511"/>
                  </a:lnTo>
                  <a:lnTo>
                    <a:pt x="5602" y="489"/>
                  </a:lnTo>
                  <a:lnTo>
                    <a:pt x="5607" y="466"/>
                  </a:lnTo>
                  <a:lnTo>
                    <a:pt x="5612" y="441"/>
                  </a:lnTo>
                  <a:lnTo>
                    <a:pt x="5615" y="416"/>
                  </a:lnTo>
                  <a:lnTo>
                    <a:pt x="5617" y="389"/>
                  </a:lnTo>
                  <a:lnTo>
                    <a:pt x="5620" y="363"/>
                  </a:lnTo>
                  <a:lnTo>
                    <a:pt x="5648" y="395"/>
                  </a:lnTo>
                  <a:lnTo>
                    <a:pt x="5675" y="428"/>
                  </a:lnTo>
                  <a:lnTo>
                    <a:pt x="5699" y="461"/>
                  </a:lnTo>
                  <a:lnTo>
                    <a:pt x="5719" y="495"/>
                  </a:lnTo>
                  <a:lnTo>
                    <a:pt x="5737" y="530"/>
                  </a:lnTo>
                  <a:lnTo>
                    <a:pt x="5751" y="565"/>
                  </a:lnTo>
                  <a:lnTo>
                    <a:pt x="5765" y="599"/>
                  </a:lnTo>
                  <a:lnTo>
                    <a:pt x="5773" y="635"/>
                  </a:lnTo>
                  <a:lnTo>
                    <a:pt x="5780" y="671"/>
                  </a:lnTo>
                  <a:lnTo>
                    <a:pt x="5784" y="707"/>
                  </a:lnTo>
                  <a:lnTo>
                    <a:pt x="5787" y="742"/>
                  </a:lnTo>
                  <a:lnTo>
                    <a:pt x="5786" y="778"/>
                  </a:lnTo>
                  <a:lnTo>
                    <a:pt x="5782" y="813"/>
                  </a:lnTo>
                  <a:lnTo>
                    <a:pt x="5777" y="850"/>
                  </a:lnTo>
                  <a:lnTo>
                    <a:pt x="5769" y="884"/>
                  </a:lnTo>
                  <a:lnTo>
                    <a:pt x="5759" y="918"/>
                  </a:lnTo>
                  <a:lnTo>
                    <a:pt x="5746" y="951"/>
                  </a:lnTo>
                  <a:lnTo>
                    <a:pt x="5732" y="986"/>
                  </a:lnTo>
                  <a:lnTo>
                    <a:pt x="5716" y="1018"/>
                  </a:lnTo>
                  <a:lnTo>
                    <a:pt x="5697" y="1051"/>
                  </a:lnTo>
                  <a:lnTo>
                    <a:pt x="5677" y="1083"/>
                  </a:lnTo>
                  <a:lnTo>
                    <a:pt x="5654" y="1113"/>
                  </a:lnTo>
                  <a:lnTo>
                    <a:pt x="5630" y="1142"/>
                  </a:lnTo>
                  <a:lnTo>
                    <a:pt x="5603" y="1170"/>
                  </a:lnTo>
                  <a:lnTo>
                    <a:pt x="5575" y="1198"/>
                  </a:lnTo>
                  <a:lnTo>
                    <a:pt x="5544" y="1223"/>
                  </a:lnTo>
                  <a:lnTo>
                    <a:pt x="5513" y="1249"/>
                  </a:lnTo>
                  <a:lnTo>
                    <a:pt x="5480" y="1272"/>
                  </a:lnTo>
                  <a:lnTo>
                    <a:pt x="5446" y="1294"/>
                  </a:lnTo>
                  <a:lnTo>
                    <a:pt x="5410" y="1315"/>
                  </a:lnTo>
                  <a:lnTo>
                    <a:pt x="5372" y="1333"/>
                  </a:lnTo>
                  <a:lnTo>
                    <a:pt x="5333" y="1350"/>
                  </a:lnTo>
                  <a:lnTo>
                    <a:pt x="5279" y="1373"/>
                  </a:lnTo>
                  <a:lnTo>
                    <a:pt x="5227" y="1394"/>
                  </a:lnTo>
                  <a:lnTo>
                    <a:pt x="5180" y="1412"/>
                  </a:lnTo>
                  <a:lnTo>
                    <a:pt x="5136" y="1428"/>
                  </a:lnTo>
                  <a:lnTo>
                    <a:pt x="5094" y="1444"/>
                  </a:lnTo>
                  <a:lnTo>
                    <a:pt x="5055" y="1458"/>
                  </a:lnTo>
                  <a:lnTo>
                    <a:pt x="5015" y="1471"/>
                  </a:lnTo>
                  <a:lnTo>
                    <a:pt x="4978" y="1482"/>
                  </a:lnTo>
                  <a:lnTo>
                    <a:pt x="4939" y="1494"/>
                  </a:lnTo>
                  <a:lnTo>
                    <a:pt x="4902" y="1506"/>
                  </a:lnTo>
                  <a:lnTo>
                    <a:pt x="4861" y="1517"/>
                  </a:lnTo>
                  <a:lnTo>
                    <a:pt x="4819" y="1528"/>
                  </a:lnTo>
                  <a:lnTo>
                    <a:pt x="4774" y="1539"/>
                  </a:lnTo>
                  <a:lnTo>
                    <a:pt x="4727" y="1550"/>
                  </a:lnTo>
                  <a:lnTo>
                    <a:pt x="4675" y="1562"/>
                  </a:lnTo>
                  <a:lnTo>
                    <a:pt x="4618" y="1575"/>
                  </a:lnTo>
                  <a:lnTo>
                    <a:pt x="4552" y="1593"/>
                  </a:lnTo>
                  <a:lnTo>
                    <a:pt x="4488" y="1614"/>
                  </a:lnTo>
                  <a:lnTo>
                    <a:pt x="4428" y="1637"/>
                  </a:lnTo>
                  <a:lnTo>
                    <a:pt x="4369" y="1663"/>
                  </a:lnTo>
                  <a:lnTo>
                    <a:pt x="4314" y="1691"/>
                  </a:lnTo>
                  <a:lnTo>
                    <a:pt x="4262" y="1722"/>
                  </a:lnTo>
                  <a:lnTo>
                    <a:pt x="4213" y="1757"/>
                  </a:lnTo>
                  <a:lnTo>
                    <a:pt x="4168" y="1792"/>
                  </a:lnTo>
                  <a:lnTo>
                    <a:pt x="4127" y="1830"/>
                  </a:lnTo>
                  <a:lnTo>
                    <a:pt x="4087" y="1870"/>
                  </a:lnTo>
                  <a:lnTo>
                    <a:pt x="4052" y="1913"/>
                  </a:lnTo>
                  <a:lnTo>
                    <a:pt x="4021" y="1956"/>
                  </a:lnTo>
                  <a:lnTo>
                    <a:pt x="3993" y="2001"/>
                  </a:lnTo>
                  <a:lnTo>
                    <a:pt x="3969" y="2047"/>
                  </a:lnTo>
                  <a:lnTo>
                    <a:pt x="3949" y="2095"/>
                  </a:lnTo>
                  <a:lnTo>
                    <a:pt x="3931" y="2145"/>
                  </a:lnTo>
                  <a:lnTo>
                    <a:pt x="3919" y="2194"/>
                  </a:lnTo>
                  <a:lnTo>
                    <a:pt x="3909" y="2245"/>
                  </a:lnTo>
                  <a:lnTo>
                    <a:pt x="3906" y="2297"/>
                  </a:lnTo>
                  <a:lnTo>
                    <a:pt x="3905" y="2349"/>
                  </a:lnTo>
                  <a:lnTo>
                    <a:pt x="3908" y="2401"/>
                  </a:lnTo>
                  <a:lnTo>
                    <a:pt x="3916" y="2455"/>
                  </a:lnTo>
                  <a:lnTo>
                    <a:pt x="3928" y="2508"/>
                  </a:lnTo>
                  <a:lnTo>
                    <a:pt x="3943" y="2561"/>
                  </a:lnTo>
                  <a:lnTo>
                    <a:pt x="3964" y="2613"/>
                  </a:lnTo>
                  <a:lnTo>
                    <a:pt x="3990" y="2666"/>
                  </a:lnTo>
                  <a:lnTo>
                    <a:pt x="4020" y="2719"/>
                  </a:lnTo>
                  <a:lnTo>
                    <a:pt x="4054" y="2771"/>
                  </a:lnTo>
                  <a:lnTo>
                    <a:pt x="4094" y="2822"/>
                  </a:lnTo>
                  <a:lnTo>
                    <a:pt x="4138" y="2873"/>
                  </a:lnTo>
                  <a:lnTo>
                    <a:pt x="4186" y="2922"/>
                  </a:lnTo>
                  <a:lnTo>
                    <a:pt x="4240" y="2971"/>
                  </a:lnTo>
                  <a:lnTo>
                    <a:pt x="4162" y="2950"/>
                  </a:lnTo>
                  <a:lnTo>
                    <a:pt x="4090" y="2925"/>
                  </a:lnTo>
                  <a:lnTo>
                    <a:pt x="4024" y="2895"/>
                  </a:lnTo>
                  <a:lnTo>
                    <a:pt x="3963" y="2862"/>
                  </a:lnTo>
                  <a:lnTo>
                    <a:pt x="3908" y="2823"/>
                  </a:lnTo>
                  <a:lnTo>
                    <a:pt x="3856" y="2783"/>
                  </a:lnTo>
                  <a:lnTo>
                    <a:pt x="3811" y="2739"/>
                  </a:lnTo>
                  <a:lnTo>
                    <a:pt x="3771" y="2692"/>
                  </a:lnTo>
                  <a:lnTo>
                    <a:pt x="3734" y="2643"/>
                  </a:lnTo>
                  <a:lnTo>
                    <a:pt x="3704" y="2591"/>
                  </a:lnTo>
                  <a:lnTo>
                    <a:pt x="3678" y="2538"/>
                  </a:lnTo>
                  <a:lnTo>
                    <a:pt x="3657" y="2482"/>
                  </a:lnTo>
                  <a:lnTo>
                    <a:pt x="3641" y="2425"/>
                  </a:lnTo>
                  <a:lnTo>
                    <a:pt x="3630" y="2367"/>
                  </a:lnTo>
                  <a:lnTo>
                    <a:pt x="3622" y="2310"/>
                  </a:lnTo>
                  <a:lnTo>
                    <a:pt x="3620" y="2250"/>
                  </a:lnTo>
                  <a:lnTo>
                    <a:pt x="3622" y="2190"/>
                  </a:lnTo>
                  <a:lnTo>
                    <a:pt x="3630" y="2132"/>
                  </a:lnTo>
                  <a:lnTo>
                    <a:pt x="3640" y="2072"/>
                  </a:lnTo>
                  <a:lnTo>
                    <a:pt x="3656" y="2013"/>
                  </a:lnTo>
                  <a:lnTo>
                    <a:pt x="3676" y="1957"/>
                  </a:lnTo>
                  <a:lnTo>
                    <a:pt x="3699" y="1901"/>
                  </a:lnTo>
                  <a:lnTo>
                    <a:pt x="3728" y="1845"/>
                  </a:lnTo>
                  <a:lnTo>
                    <a:pt x="3759" y="1792"/>
                  </a:lnTo>
                  <a:lnTo>
                    <a:pt x="3795" y="1741"/>
                  </a:lnTo>
                  <a:lnTo>
                    <a:pt x="3835" y="1693"/>
                  </a:lnTo>
                  <a:lnTo>
                    <a:pt x="3878" y="1646"/>
                  </a:lnTo>
                  <a:lnTo>
                    <a:pt x="3927" y="1604"/>
                  </a:lnTo>
                  <a:lnTo>
                    <a:pt x="3978" y="1563"/>
                  </a:lnTo>
                  <a:lnTo>
                    <a:pt x="4033" y="1527"/>
                  </a:lnTo>
                  <a:lnTo>
                    <a:pt x="4092" y="1494"/>
                  </a:lnTo>
                  <a:lnTo>
                    <a:pt x="4154" y="1466"/>
                  </a:lnTo>
                  <a:lnTo>
                    <a:pt x="4204" y="1446"/>
                  </a:lnTo>
                  <a:lnTo>
                    <a:pt x="4259" y="1427"/>
                  </a:lnTo>
                  <a:lnTo>
                    <a:pt x="4315" y="1407"/>
                  </a:lnTo>
                  <a:lnTo>
                    <a:pt x="4373" y="1389"/>
                  </a:lnTo>
                  <a:lnTo>
                    <a:pt x="4435" y="1372"/>
                  </a:lnTo>
                  <a:lnTo>
                    <a:pt x="4497" y="1354"/>
                  </a:lnTo>
                  <a:lnTo>
                    <a:pt x="4561" y="1339"/>
                  </a:lnTo>
                  <a:lnTo>
                    <a:pt x="4627" y="1322"/>
                  </a:lnTo>
                  <a:lnTo>
                    <a:pt x="4692" y="1306"/>
                  </a:lnTo>
                  <a:lnTo>
                    <a:pt x="4759" y="1293"/>
                  </a:lnTo>
                  <a:lnTo>
                    <a:pt x="4825" y="1280"/>
                  </a:lnTo>
                  <a:lnTo>
                    <a:pt x="4892" y="1268"/>
                  </a:lnTo>
                  <a:lnTo>
                    <a:pt x="4958" y="1257"/>
                  </a:lnTo>
                  <a:lnTo>
                    <a:pt x="5024" y="1247"/>
                  </a:lnTo>
                  <a:lnTo>
                    <a:pt x="5089" y="1237"/>
                  </a:lnTo>
                  <a:lnTo>
                    <a:pt x="5152" y="1228"/>
                  </a:lnTo>
                  <a:lnTo>
                    <a:pt x="5171" y="1226"/>
                  </a:lnTo>
                  <a:lnTo>
                    <a:pt x="5191" y="1220"/>
                  </a:lnTo>
                  <a:lnTo>
                    <a:pt x="5212" y="1215"/>
                  </a:lnTo>
                  <a:lnTo>
                    <a:pt x="5231" y="1207"/>
                  </a:lnTo>
                  <a:lnTo>
                    <a:pt x="5250" y="1198"/>
                  </a:lnTo>
                  <a:lnTo>
                    <a:pt x="5269" y="1188"/>
                  </a:lnTo>
                  <a:lnTo>
                    <a:pt x="5288" y="1177"/>
                  </a:lnTo>
                  <a:lnTo>
                    <a:pt x="5304" y="1165"/>
                  </a:lnTo>
                  <a:lnTo>
                    <a:pt x="5322" y="1152"/>
                  </a:lnTo>
                  <a:lnTo>
                    <a:pt x="5337" y="1138"/>
                  </a:lnTo>
                  <a:lnTo>
                    <a:pt x="5353" y="1123"/>
                  </a:lnTo>
                  <a:lnTo>
                    <a:pt x="5367" y="1106"/>
                  </a:lnTo>
                  <a:lnTo>
                    <a:pt x="5381" y="1090"/>
                  </a:lnTo>
                  <a:lnTo>
                    <a:pt x="5394" y="1072"/>
                  </a:lnTo>
                  <a:lnTo>
                    <a:pt x="5406" y="1052"/>
                  </a:lnTo>
                  <a:lnTo>
                    <a:pt x="5416" y="1033"/>
                  </a:lnTo>
                  <a:lnTo>
                    <a:pt x="5426" y="1014"/>
                  </a:lnTo>
                  <a:lnTo>
                    <a:pt x="5434" y="993"/>
                  </a:lnTo>
                  <a:lnTo>
                    <a:pt x="5441" y="973"/>
                  </a:lnTo>
                  <a:lnTo>
                    <a:pt x="5447" y="951"/>
                  </a:lnTo>
                  <a:lnTo>
                    <a:pt x="5451" y="929"/>
                  </a:lnTo>
                  <a:lnTo>
                    <a:pt x="5455" y="907"/>
                  </a:lnTo>
                  <a:lnTo>
                    <a:pt x="5456" y="885"/>
                  </a:lnTo>
                  <a:lnTo>
                    <a:pt x="5456" y="863"/>
                  </a:lnTo>
                  <a:lnTo>
                    <a:pt x="5455" y="841"/>
                  </a:lnTo>
                  <a:lnTo>
                    <a:pt x="5451" y="817"/>
                  </a:lnTo>
                  <a:lnTo>
                    <a:pt x="5445" y="794"/>
                  </a:lnTo>
                  <a:lnTo>
                    <a:pt x="5439" y="772"/>
                  </a:lnTo>
                  <a:lnTo>
                    <a:pt x="5430" y="749"/>
                  </a:lnTo>
                  <a:lnTo>
                    <a:pt x="5419" y="726"/>
                  </a:lnTo>
                  <a:lnTo>
                    <a:pt x="5406" y="703"/>
                  </a:lnTo>
                  <a:lnTo>
                    <a:pt x="5392" y="681"/>
                  </a:lnTo>
                  <a:close/>
                  <a:moveTo>
                    <a:pt x="5129" y="335"/>
                  </a:moveTo>
                  <a:lnTo>
                    <a:pt x="5106" y="367"/>
                  </a:lnTo>
                  <a:lnTo>
                    <a:pt x="5084" y="398"/>
                  </a:lnTo>
                  <a:lnTo>
                    <a:pt x="5062" y="426"/>
                  </a:lnTo>
                  <a:lnTo>
                    <a:pt x="5039" y="453"/>
                  </a:lnTo>
                  <a:lnTo>
                    <a:pt x="5027" y="466"/>
                  </a:lnTo>
                  <a:lnTo>
                    <a:pt x="5014" y="479"/>
                  </a:lnTo>
                  <a:lnTo>
                    <a:pt x="5001" y="491"/>
                  </a:lnTo>
                  <a:lnTo>
                    <a:pt x="4988" y="503"/>
                  </a:lnTo>
                  <a:lnTo>
                    <a:pt x="4972" y="514"/>
                  </a:lnTo>
                  <a:lnTo>
                    <a:pt x="4958" y="525"/>
                  </a:lnTo>
                  <a:lnTo>
                    <a:pt x="4940" y="535"/>
                  </a:lnTo>
                  <a:lnTo>
                    <a:pt x="4924" y="545"/>
                  </a:lnTo>
                  <a:lnTo>
                    <a:pt x="4906" y="554"/>
                  </a:lnTo>
                  <a:lnTo>
                    <a:pt x="4890" y="560"/>
                  </a:lnTo>
                  <a:lnTo>
                    <a:pt x="4874" y="565"/>
                  </a:lnTo>
                  <a:lnTo>
                    <a:pt x="4858" y="570"/>
                  </a:lnTo>
                  <a:lnTo>
                    <a:pt x="4841" y="573"/>
                  </a:lnTo>
                  <a:lnTo>
                    <a:pt x="4824" y="575"/>
                  </a:lnTo>
                  <a:lnTo>
                    <a:pt x="4805" y="576"/>
                  </a:lnTo>
                  <a:lnTo>
                    <a:pt x="4786" y="575"/>
                  </a:lnTo>
                  <a:lnTo>
                    <a:pt x="4773" y="573"/>
                  </a:lnTo>
                  <a:lnTo>
                    <a:pt x="4761" y="570"/>
                  </a:lnTo>
                  <a:lnTo>
                    <a:pt x="4750" y="565"/>
                  </a:lnTo>
                  <a:lnTo>
                    <a:pt x="4739" y="562"/>
                  </a:lnTo>
                  <a:lnTo>
                    <a:pt x="4730" y="556"/>
                  </a:lnTo>
                  <a:lnTo>
                    <a:pt x="4721" y="552"/>
                  </a:lnTo>
                  <a:lnTo>
                    <a:pt x="4713" y="545"/>
                  </a:lnTo>
                  <a:lnTo>
                    <a:pt x="4706" y="539"/>
                  </a:lnTo>
                  <a:lnTo>
                    <a:pt x="4699" y="532"/>
                  </a:lnTo>
                  <a:lnTo>
                    <a:pt x="4694" y="523"/>
                  </a:lnTo>
                  <a:lnTo>
                    <a:pt x="4688" y="514"/>
                  </a:lnTo>
                  <a:lnTo>
                    <a:pt x="4684" y="505"/>
                  </a:lnTo>
                  <a:lnTo>
                    <a:pt x="4680" y="495"/>
                  </a:lnTo>
                  <a:lnTo>
                    <a:pt x="4678" y="484"/>
                  </a:lnTo>
                  <a:lnTo>
                    <a:pt x="4675" y="473"/>
                  </a:lnTo>
                  <a:lnTo>
                    <a:pt x="4674" y="460"/>
                  </a:lnTo>
                  <a:lnTo>
                    <a:pt x="4675" y="445"/>
                  </a:lnTo>
                  <a:lnTo>
                    <a:pt x="4678" y="430"/>
                  </a:lnTo>
                  <a:lnTo>
                    <a:pt x="4681" y="416"/>
                  </a:lnTo>
                  <a:lnTo>
                    <a:pt x="4686" y="403"/>
                  </a:lnTo>
                  <a:lnTo>
                    <a:pt x="4691" y="390"/>
                  </a:lnTo>
                  <a:lnTo>
                    <a:pt x="4697" y="377"/>
                  </a:lnTo>
                  <a:lnTo>
                    <a:pt x="4705" y="365"/>
                  </a:lnTo>
                  <a:lnTo>
                    <a:pt x="4713" y="352"/>
                  </a:lnTo>
                  <a:lnTo>
                    <a:pt x="4664" y="354"/>
                  </a:lnTo>
                  <a:lnTo>
                    <a:pt x="4614" y="355"/>
                  </a:lnTo>
                  <a:lnTo>
                    <a:pt x="4564" y="357"/>
                  </a:lnTo>
                  <a:lnTo>
                    <a:pt x="4515" y="359"/>
                  </a:lnTo>
                  <a:lnTo>
                    <a:pt x="4466" y="362"/>
                  </a:lnTo>
                  <a:lnTo>
                    <a:pt x="4417" y="364"/>
                  </a:lnTo>
                  <a:lnTo>
                    <a:pt x="4367" y="366"/>
                  </a:lnTo>
                  <a:lnTo>
                    <a:pt x="4317" y="366"/>
                  </a:lnTo>
                  <a:lnTo>
                    <a:pt x="4325" y="400"/>
                  </a:lnTo>
                  <a:lnTo>
                    <a:pt x="4331" y="435"/>
                  </a:lnTo>
                  <a:lnTo>
                    <a:pt x="4337" y="469"/>
                  </a:lnTo>
                  <a:lnTo>
                    <a:pt x="4344" y="503"/>
                  </a:lnTo>
                  <a:lnTo>
                    <a:pt x="4351" y="538"/>
                  </a:lnTo>
                  <a:lnTo>
                    <a:pt x="4356" y="572"/>
                  </a:lnTo>
                  <a:lnTo>
                    <a:pt x="4362" y="606"/>
                  </a:lnTo>
                  <a:lnTo>
                    <a:pt x="4369" y="640"/>
                  </a:lnTo>
                  <a:lnTo>
                    <a:pt x="4389" y="627"/>
                  </a:lnTo>
                  <a:lnTo>
                    <a:pt x="4409" y="615"/>
                  </a:lnTo>
                  <a:lnTo>
                    <a:pt x="4429" y="604"/>
                  </a:lnTo>
                  <a:lnTo>
                    <a:pt x="4450" y="594"/>
                  </a:lnTo>
                  <a:lnTo>
                    <a:pt x="4470" y="586"/>
                  </a:lnTo>
                  <a:lnTo>
                    <a:pt x="4490" y="577"/>
                  </a:lnTo>
                  <a:lnTo>
                    <a:pt x="4510" y="572"/>
                  </a:lnTo>
                  <a:lnTo>
                    <a:pt x="4530" y="566"/>
                  </a:lnTo>
                  <a:lnTo>
                    <a:pt x="4550" y="563"/>
                  </a:lnTo>
                  <a:lnTo>
                    <a:pt x="4572" y="560"/>
                  </a:lnTo>
                  <a:lnTo>
                    <a:pt x="4592" y="559"/>
                  </a:lnTo>
                  <a:lnTo>
                    <a:pt x="4612" y="559"/>
                  </a:lnTo>
                  <a:lnTo>
                    <a:pt x="4632" y="560"/>
                  </a:lnTo>
                  <a:lnTo>
                    <a:pt x="4651" y="563"/>
                  </a:lnTo>
                  <a:lnTo>
                    <a:pt x="4671" y="566"/>
                  </a:lnTo>
                  <a:lnTo>
                    <a:pt x="4694" y="572"/>
                  </a:lnTo>
                  <a:lnTo>
                    <a:pt x="4716" y="580"/>
                  </a:lnTo>
                  <a:lnTo>
                    <a:pt x="4738" y="588"/>
                  </a:lnTo>
                  <a:lnTo>
                    <a:pt x="4759" y="598"/>
                  </a:lnTo>
                  <a:lnTo>
                    <a:pt x="4776" y="609"/>
                  </a:lnTo>
                  <a:lnTo>
                    <a:pt x="4793" y="620"/>
                  </a:lnTo>
                  <a:lnTo>
                    <a:pt x="4809" y="633"/>
                  </a:lnTo>
                  <a:lnTo>
                    <a:pt x="4823" y="646"/>
                  </a:lnTo>
                  <a:lnTo>
                    <a:pt x="4835" y="660"/>
                  </a:lnTo>
                  <a:lnTo>
                    <a:pt x="4846" y="675"/>
                  </a:lnTo>
                  <a:lnTo>
                    <a:pt x="4855" y="690"/>
                  </a:lnTo>
                  <a:lnTo>
                    <a:pt x="4863" y="706"/>
                  </a:lnTo>
                  <a:lnTo>
                    <a:pt x="4869" y="722"/>
                  </a:lnTo>
                  <a:lnTo>
                    <a:pt x="4876" y="740"/>
                  </a:lnTo>
                  <a:lnTo>
                    <a:pt x="4880" y="758"/>
                  </a:lnTo>
                  <a:lnTo>
                    <a:pt x="4884" y="776"/>
                  </a:lnTo>
                  <a:lnTo>
                    <a:pt x="4886" y="796"/>
                  </a:lnTo>
                  <a:lnTo>
                    <a:pt x="4887" y="810"/>
                  </a:lnTo>
                  <a:lnTo>
                    <a:pt x="4886" y="824"/>
                  </a:lnTo>
                  <a:lnTo>
                    <a:pt x="4885" y="837"/>
                  </a:lnTo>
                  <a:lnTo>
                    <a:pt x="4883" y="851"/>
                  </a:lnTo>
                  <a:lnTo>
                    <a:pt x="4880" y="863"/>
                  </a:lnTo>
                  <a:lnTo>
                    <a:pt x="4876" y="875"/>
                  </a:lnTo>
                  <a:lnTo>
                    <a:pt x="4871" y="887"/>
                  </a:lnTo>
                  <a:lnTo>
                    <a:pt x="4866" y="898"/>
                  </a:lnTo>
                  <a:lnTo>
                    <a:pt x="4859" y="909"/>
                  </a:lnTo>
                  <a:lnTo>
                    <a:pt x="4853" y="920"/>
                  </a:lnTo>
                  <a:lnTo>
                    <a:pt x="4845" y="930"/>
                  </a:lnTo>
                  <a:lnTo>
                    <a:pt x="4836" y="940"/>
                  </a:lnTo>
                  <a:lnTo>
                    <a:pt x="4826" y="950"/>
                  </a:lnTo>
                  <a:lnTo>
                    <a:pt x="4817" y="959"/>
                  </a:lnTo>
                  <a:lnTo>
                    <a:pt x="4806" y="968"/>
                  </a:lnTo>
                  <a:lnTo>
                    <a:pt x="4796" y="976"/>
                  </a:lnTo>
                  <a:lnTo>
                    <a:pt x="4781" y="984"/>
                  </a:lnTo>
                  <a:lnTo>
                    <a:pt x="4768" y="994"/>
                  </a:lnTo>
                  <a:lnTo>
                    <a:pt x="4753" y="1002"/>
                  </a:lnTo>
                  <a:lnTo>
                    <a:pt x="4740" y="1009"/>
                  </a:lnTo>
                  <a:lnTo>
                    <a:pt x="4727" y="1017"/>
                  </a:lnTo>
                  <a:lnTo>
                    <a:pt x="4713" y="1022"/>
                  </a:lnTo>
                  <a:lnTo>
                    <a:pt x="4700" y="1028"/>
                  </a:lnTo>
                  <a:lnTo>
                    <a:pt x="4687" y="1032"/>
                  </a:lnTo>
                  <a:lnTo>
                    <a:pt x="4660" y="1040"/>
                  </a:lnTo>
                  <a:lnTo>
                    <a:pt x="4636" y="1044"/>
                  </a:lnTo>
                  <a:lnTo>
                    <a:pt x="4612" y="1049"/>
                  </a:lnTo>
                  <a:lnTo>
                    <a:pt x="4587" y="1050"/>
                  </a:lnTo>
                  <a:lnTo>
                    <a:pt x="4564" y="1050"/>
                  </a:lnTo>
                  <a:lnTo>
                    <a:pt x="4541" y="1049"/>
                  </a:lnTo>
                  <a:lnTo>
                    <a:pt x="4518" y="1045"/>
                  </a:lnTo>
                  <a:lnTo>
                    <a:pt x="4495" y="1042"/>
                  </a:lnTo>
                  <a:lnTo>
                    <a:pt x="4452" y="1033"/>
                  </a:lnTo>
                  <a:lnTo>
                    <a:pt x="4409" y="1022"/>
                  </a:lnTo>
                  <a:lnTo>
                    <a:pt x="4411" y="1055"/>
                  </a:lnTo>
                  <a:lnTo>
                    <a:pt x="4414" y="1088"/>
                  </a:lnTo>
                  <a:lnTo>
                    <a:pt x="4416" y="1122"/>
                  </a:lnTo>
                  <a:lnTo>
                    <a:pt x="4417" y="1155"/>
                  </a:lnTo>
                  <a:lnTo>
                    <a:pt x="4428" y="1149"/>
                  </a:lnTo>
                  <a:lnTo>
                    <a:pt x="4439" y="1144"/>
                  </a:lnTo>
                  <a:lnTo>
                    <a:pt x="4452" y="1139"/>
                  </a:lnTo>
                  <a:lnTo>
                    <a:pt x="4466" y="1134"/>
                  </a:lnTo>
                  <a:lnTo>
                    <a:pt x="4481" y="1128"/>
                  </a:lnTo>
                  <a:lnTo>
                    <a:pt x="4495" y="1125"/>
                  </a:lnTo>
                  <a:lnTo>
                    <a:pt x="4512" y="1122"/>
                  </a:lnTo>
                  <a:lnTo>
                    <a:pt x="4530" y="1118"/>
                  </a:lnTo>
                  <a:lnTo>
                    <a:pt x="4550" y="1116"/>
                  </a:lnTo>
                  <a:lnTo>
                    <a:pt x="4570" y="1115"/>
                  </a:lnTo>
                  <a:lnTo>
                    <a:pt x="4591" y="1114"/>
                  </a:lnTo>
                  <a:lnTo>
                    <a:pt x="4614" y="1114"/>
                  </a:lnTo>
                  <a:lnTo>
                    <a:pt x="4638" y="1114"/>
                  </a:lnTo>
                  <a:lnTo>
                    <a:pt x="4664" y="1116"/>
                  </a:lnTo>
                  <a:lnTo>
                    <a:pt x="4691" y="1118"/>
                  </a:lnTo>
                  <a:lnTo>
                    <a:pt x="4720" y="1122"/>
                  </a:lnTo>
                  <a:lnTo>
                    <a:pt x="4764" y="1129"/>
                  </a:lnTo>
                  <a:lnTo>
                    <a:pt x="4809" y="1138"/>
                  </a:lnTo>
                  <a:lnTo>
                    <a:pt x="4852" y="1147"/>
                  </a:lnTo>
                  <a:lnTo>
                    <a:pt x="4894" y="1155"/>
                  </a:lnTo>
                  <a:lnTo>
                    <a:pt x="4915" y="1159"/>
                  </a:lnTo>
                  <a:lnTo>
                    <a:pt x="4936" y="1161"/>
                  </a:lnTo>
                  <a:lnTo>
                    <a:pt x="4958" y="1165"/>
                  </a:lnTo>
                  <a:lnTo>
                    <a:pt x="4978" y="1167"/>
                  </a:lnTo>
                  <a:lnTo>
                    <a:pt x="4998" y="1168"/>
                  </a:lnTo>
                  <a:lnTo>
                    <a:pt x="5018" y="1168"/>
                  </a:lnTo>
                  <a:lnTo>
                    <a:pt x="5037" y="1167"/>
                  </a:lnTo>
                  <a:lnTo>
                    <a:pt x="5056" y="1165"/>
                  </a:lnTo>
                  <a:lnTo>
                    <a:pt x="5080" y="1161"/>
                  </a:lnTo>
                  <a:lnTo>
                    <a:pt x="5102" y="1157"/>
                  </a:lnTo>
                  <a:lnTo>
                    <a:pt x="5124" y="1150"/>
                  </a:lnTo>
                  <a:lnTo>
                    <a:pt x="5145" y="1145"/>
                  </a:lnTo>
                  <a:lnTo>
                    <a:pt x="5166" y="1139"/>
                  </a:lnTo>
                  <a:lnTo>
                    <a:pt x="5186" y="1131"/>
                  </a:lnTo>
                  <a:lnTo>
                    <a:pt x="5206" y="1122"/>
                  </a:lnTo>
                  <a:lnTo>
                    <a:pt x="5225" y="1113"/>
                  </a:lnTo>
                  <a:lnTo>
                    <a:pt x="5242" y="1103"/>
                  </a:lnTo>
                  <a:lnTo>
                    <a:pt x="5259" y="1092"/>
                  </a:lnTo>
                  <a:lnTo>
                    <a:pt x="5275" y="1080"/>
                  </a:lnTo>
                  <a:lnTo>
                    <a:pt x="5290" y="1066"/>
                  </a:lnTo>
                  <a:lnTo>
                    <a:pt x="5304" y="1052"/>
                  </a:lnTo>
                  <a:lnTo>
                    <a:pt x="5316" y="1038"/>
                  </a:lnTo>
                  <a:lnTo>
                    <a:pt x="5329" y="1021"/>
                  </a:lnTo>
                  <a:lnTo>
                    <a:pt x="5339" y="1005"/>
                  </a:lnTo>
                  <a:lnTo>
                    <a:pt x="5347" y="987"/>
                  </a:lnTo>
                  <a:lnTo>
                    <a:pt x="5356" y="970"/>
                  </a:lnTo>
                  <a:lnTo>
                    <a:pt x="5363" y="952"/>
                  </a:lnTo>
                  <a:lnTo>
                    <a:pt x="5368" y="937"/>
                  </a:lnTo>
                  <a:lnTo>
                    <a:pt x="5373" y="920"/>
                  </a:lnTo>
                  <a:lnTo>
                    <a:pt x="5376" y="906"/>
                  </a:lnTo>
                  <a:lnTo>
                    <a:pt x="5378" y="890"/>
                  </a:lnTo>
                  <a:lnTo>
                    <a:pt x="5378" y="876"/>
                  </a:lnTo>
                  <a:lnTo>
                    <a:pt x="5378" y="863"/>
                  </a:lnTo>
                  <a:lnTo>
                    <a:pt x="5378" y="850"/>
                  </a:lnTo>
                  <a:lnTo>
                    <a:pt x="5376" y="837"/>
                  </a:lnTo>
                  <a:lnTo>
                    <a:pt x="5373" y="824"/>
                  </a:lnTo>
                  <a:lnTo>
                    <a:pt x="5368" y="813"/>
                  </a:lnTo>
                  <a:lnTo>
                    <a:pt x="5364" y="801"/>
                  </a:lnTo>
                  <a:lnTo>
                    <a:pt x="5357" y="790"/>
                  </a:lnTo>
                  <a:lnTo>
                    <a:pt x="5352" y="780"/>
                  </a:lnTo>
                  <a:lnTo>
                    <a:pt x="5345" y="769"/>
                  </a:lnTo>
                  <a:lnTo>
                    <a:pt x="5336" y="760"/>
                  </a:lnTo>
                  <a:lnTo>
                    <a:pt x="5327" y="750"/>
                  </a:lnTo>
                  <a:lnTo>
                    <a:pt x="5319" y="741"/>
                  </a:lnTo>
                  <a:lnTo>
                    <a:pt x="5310" y="731"/>
                  </a:lnTo>
                  <a:lnTo>
                    <a:pt x="5300" y="722"/>
                  </a:lnTo>
                  <a:lnTo>
                    <a:pt x="5289" y="715"/>
                  </a:lnTo>
                  <a:lnTo>
                    <a:pt x="5278" y="707"/>
                  </a:lnTo>
                  <a:lnTo>
                    <a:pt x="5254" y="691"/>
                  </a:lnTo>
                  <a:lnTo>
                    <a:pt x="5229" y="676"/>
                  </a:lnTo>
                  <a:lnTo>
                    <a:pt x="5202" y="664"/>
                  </a:lnTo>
                  <a:lnTo>
                    <a:pt x="5177" y="650"/>
                  </a:lnTo>
                  <a:lnTo>
                    <a:pt x="5223" y="644"/>
                  </a:lnTo>
                  <a:lnTo>
                    <a:pt x="5271" y="638"/>
                  </a:lnTo>
                  <a:lnTo>
                    <a:pt x="5295" y="635"/>
                  </a:lnTo>
                  <a:lnTo>
                    <a:pt x="5319" y="632"/>
                  </a:lnTo>
                  <a:lnTo>
                    <a:pt x="5342" y="627"/>
                  </a:lnTo>
                  <a:lnTo>
                    <a:pt x="5364" y="622"/>
                  </a:lnTo>
                  <a:lnTo>
                    <a:pt x="5385" y="617"/>
                  </a:lnTo>
                  <a:lnTo>
                    <a:pt x="5406" y="609"/>
                  </a:lnTo>
                  <a:lnTo>
                    <a:pt x="5425" y="603"/>
                  </a:lnTo>
                  <a:lnTo>
                    <a:pt x="5444" y="594"/>
                  </a:lnTo>
                  <a:lnTo>
                    <a:pt x="5453" y="588"/>
                  </a:lnTo>
                  <a:lnTo>
                    <a:pt x="5460" y="584"/>
                  </a:lnTo>
                  <a:lnTo>
                    <a:pt x="5468" y="577"/>
                  </a:lnTo>
                  <a:lnTo>
                    <a:pt x="5476" y="572"/>
                  </a:lnTo>
                  <a:lnTo>
                    <a:pt x="5482" y="565"/>
                  </a:lnTo>
                  <a:lnTo>
                    <a:pt x="5489" y="557"/>
                  </a:lnTo>
                  <a:lnTo>
                    <a:pt x="5495" y="551"/>
                  </a:lnTo>
                  <a:lnTo>
                    <a:pt x="5500" y="543"/>
                  </a:lnTo>
                  <a:lnTo>
                    <a:pt x="5510" y="528"/>
                  </a:lnTo>
                  <a:lnTo>
                    <a:pt x="5518" y="511"/>
                  </a:lnTo>
                  <a:lnTo>
                    <a:pt x="5524" y="497"/>
                  </a:lnTo>
                  <a:lnTo>
                    <a:pt x="5530" y="480"/>
                  </a:lnTo>
                  <a:lnTo>
                    <a:pt x="5533" y="466"/>
                  </a:lnTo>
                  <a:lnTo>
                    <a:pt x="5533" y="451"/>
                  </a:lnTo>
                  <a:lnTo>
                    <a:pt x="5534" y="443"/>
                  </a:lnTo>
                  <a:lnTo>
                    <a:pt x="5533" y="437"/>
                  </a:lnTo>
                  <a:lnTo>
                    <a:pt x="5533" y="430"/>
                  </a:lnTo>
                  <a:lnTo>
                    <a:pt x="5532" y="422"/>
                  </a:lnTo>
                  <a:lnTo>
                    <a:pt x="5530" y="417"/>
                  </a:lnTo>
                  <a:lnTo>
                    <a:pt x="5527" y="410"/>
                  </a:lnTo>
                  <a:lnTo>
                    <a:pt x="5523" y="404"/>
                  </a:lnTo>
                  <a:lnTo>
                    <a:pt x="5520" y="398"/>
                  </a:lnTo>
                  <a:lnTo>
                    <a:pt x="5516" y="393"/>
                  </a:lnTo>
                  <a:lnTo>
                    <a:pt x="5511" y="387"/>
                  </a:lnTo>
                  <a:lnTo>
                    <a:pt x="5506" y="382"/>
                  </a:lnTo>
                  <a:lnTo>
                    <a:pt x="5500" y="377"/>
                  </a:lnTo>
                  <a:lnTo>
                    <a:pt x="5492" y="372"/>
                  </a:lnTo>
                  <a:lnTo>
                    <a:pt x="5486" y="367"/>
                  </a:lnTo>
                  <a:lnTo>
                    <a:pt x="5478" y="364"/>
                  </a:lnTo>
                  <a:lnTo>
                    <a:pt x="5468" y="359"/>
                  </a:lnTo>
                  <a:lnTo>
                    <a:pt x="5459" y="356"/>
                  </a:lnTo>
                  <a:lnTo>
                    <a:pt x="5449" y="353"/>
                  </a:lnTo>
                  <a:lnTo>
                    <a:pt x="5438" y="351"/>
                  </a:lnTo>
                  <a:lnTo>
                    <a:pt x="5427" y="347"/>
                  </a:lnTo>
                  <a:lnTo>
                    <a:pt x="5391" y="342"/>
                  </a:lnTo>
                  <a:lnTo>
                    <a:pt x="5352" y="336"/>
                  </a:lnTo>
                  <a:lnTo>
                    <a:pt x="5312" y="333"/>
                  </a:lnTo>
                  <a:lnTo>
                    <a:pt x="5271" y="331"/>
                  </a:lnTo>
                  <a:lnTo>
                    <a:pt x="5232" y="330"/>
                  </a:lnTo>
                  <a:lnTo>
                    <a:pt x="5195" y="330"/>
                  </a:lnTo>
                  <a:lnTo>
                    <a:pt x="5177" y="331"/>
                  </a:lnTo>
                  <a:lnTo>
                    <a:pt x="5159" y="333"/>
                  </a:lnTo>
                  <a:lnTo>
                    <a:pt x="5145" y="333"/>
                  </a:lnTo>
                  <a:lnTo>
                    <a:pt x="5129" y="335"/>
                  </a:lnTo>
                  <a:close/>
                  <a:moveTo>
                    <a:pt x="4737" y="447"/>
                  </a:moveTo>
                  <a:lnTo>
                    <a:pt x="4739" y="432"/>
                  </a:lnTo>
                  <a:lnTo>
                    <a:pt x="4744" y="420"/>
                  </a:lnTo>
                  <a:lnTo>
                    <a:pt x="4750" y="408"/>
                  </a:lnTo>
                  <a:lnTo>
                    <a:pt x="4758" y="396"/>
                  </a:lnTo>
                  <a:lnTo>
                    <a:pt x="4765" y="384"/>
                  </a:lnTo>
                  <a:lnTo>
                    <a:pt x="4774" y="372"/>
                  </a:lnTo>
                  <a:lnTo>
                    <a:pt x="4784" y="361"/>
                  </a:lnTo>
                  <a:lnTo>
                    <a:pt x="4794" y="349"/>
                  </a:lnTo>
                  <a:lnTo>
                    <a:pt x="4825" y="346"/>
                  </a:lnTo>
                  <a:lnTo>
                    <a:pt x="4859" y="344"/>
                  </a:lnTo>
                  <a:lnTo>
                    <a:pt x="4896" y="341"/>
                  </a:lnTo>
                  <a:lnTo>
                    <a:pt x="4932" y="338"/>
                  </a:lnTo>
                  <a:lnTo>
                    <a:pt x="4969" y="336"/>
                  </a:lnTo>
                  <a:lnTo>
                    <a:pt x="5002" y="335"/>
                  </a:lnTo>
                  <a:lnTo>
                    <a:pt x="5031" y="334"/>
                  </a:lnTo>
                  <a:lnTo>
                    <a:pt x="5054" y="334"/>
                  </a:lnTo>
                  <a:lnTo>
                    <a:pt x="5037" y="357"/>
                  </a:lnTo>
                  <a:lnTo>
                    <a:pt x="5021" y="379"/>
                  </a:lnTo>
                  <a:lnTo>
                    <a:pt x="5004" y="400"/>
                  </a:lnTo>
                  <a:lnTo>
                    <a:pt x="4988" y="421"/>
                  </a:lnTo>
                  <a:lnTo>
                    <a:pt x="4979" y="430"/>
                  </a:lnTo>
                  <a:lnTo>
                    <a:pt x="4969" y="440"/>
                  </a:lnTo>
                  <a:lnTo>
                    <a:pt x="4959" y="449"/>
                  </a:lnTo>
                  <a:lnTo>
                    <a:pt x="4948" y="458"/>
                  </a:lnTo>
                  <a:lnTo>
                    <a:pt x="4936" y="466"/>
                  </a:lnTo>
                  <a:lnTo>
                    <a:pt x="4925" y="476"/>
                  </a:lnTo>
                  <a:lnTo>
                    <a:pt x="4910" y="483"/>
                  </a:lnTo>
                  <a:lnTo>
                    <a:pt x="4896" y="491"/>
                  </a:lnTo>
                  <a:lnTo>
                    <a:pt x="4880" y="499"/>
                  </a:lnTo>
                  <a:lnTo>
                    <a:pt x="4865" y="504"/>
                  </a:lnTo>
                  <a:lnTo>
                    <a:pt x="4850" y="509"/>
                  </a:lnTo>
                  <a:lnTo>
                    <a:pt x="4835" y="512"/>
                  </a:lnTo>
                  <a:lnTo>
                    <a:pt x="4821" y="514"/>
                  </a:lnTo>
                  <a:lnTo>
                    <a:pt x="4806" y="514"/>
                  </a:lnTo>
                  <a:lnTo>
                    <a:pt x="4793" y="514"/>
                  </a:lnTo>
                  <a:lnTo>
                    <a:pt x="4781" y="512"/>
                  </a:lnTo>
                  <a:lnTo>
                    <a:pt x="4770" y="509"/>
                  </a:lnTo>
                  <a:lnTo>
                    <a:pt x="4760" y="504"/>
                  </a:lnTo>
                  <a:lnTo>
                    <a:pt x="4755" y="501"/>
                  </a:lnTo>
                  <a:lnTo>
                    <a:pt x="4751" y="499"/>
                  </a:lnTo>
                  <a:lnTo>
                    <a:pt x="4749" y="494"/>
                  </a:lnTo>
                  <a:lnTo>
                    <a:pt x="4744" y="490"/>
                  </a:lnTo>
                  <a:lnTo>
                    <a:pt x="4742" y="487"/>
                  </a:lnTo>
                  <a:lnTo>
                    <a:pt x="4739" y="481"/>
                  </a:lnTo>
                  <a:lnTo>
                    <a:pt x="4737" y="477"/>
                  </a:lnTo>
                  <a:lnTo>
                    <a:pt x="4737" y="471"/>
                  </a:lnTo>
                  <a:lnTo>
                    <a:pt x="4736" y="466"/>
                  </a:lnTo>
                  <a:lnTo>
                    <a:pt x="4736" y="460"/>
                  </a:lnTo>
                  <a:lnTo>
                    <a:pt x="4736" y="455"/>
                  </a:lnTo>
                  <a:lnTo>
                    <a:pt x="4737" y="447"/>
                  </a:lnTo>
                  <a:close/>
                  <a:moveTo>
                    <a:pt x="4702" y="92"/>
                  </a:moveTo>
                  <a:lnTo>
                    <a:pt x="4709" y="117"/>
                  </a:lnTo>
                  <a:lnTo>
                    <a:pt x="4716" y="141"/>
                  </a:lnTo>
                  <a:lnTo>
                    <a:pt x="4721" y="166"/>
                  </a:lnTo>
                  <a:lnTo>
                    <a:pt x="4727" y="189"/>
                  </a:lnTo>
                  <a:lnTo>
                    <a:pt x="4734" y="211"/>
                  </a:lnTo>
                  <a:lnTo>
                    <a:pt x="4740" y="235"/>
                  </a:lnTo>
                  <a:lnTo>
                    <a:pt x="4747" y="260"/>
                  </a:lnTo>
                  <a:lnTo>
                    <a:pt x="4753" y="285"/>
                  </a:lnTo>
                  <a:lnTo>
                    <a:pt x="4799" y="280"/>
                  </a:lnTo>
                  <a:lnTo>
                    <a:pt x="4845" y="276"/>
                  </a:lnTo>
                  <a:lnTo>
                    <a:pt x="4892" y="273"/>
                  </a:lnTo>
                  <a:lnTo>
                    <a:pt x="4940" y="270"/>
                  </a:lnTo>
                  <a:lnTo>
                    <a:pt x="4990" y="268"/>
                  </a:lnTo>
                  <a:lnTo>
                    <a:pt x="5041" y="266"/>
                  </a:lnTo>
                  <a:lnTo>
                    <a:pt x="5092" y="266"/>
                  </a:lnTo>
                  <a:lnTo>
                    <a:pt x="5145" y="266"/>
                  </a:lnTo>
                  <a:lnTo>
                    <a:pt x="5198" y="266"/>
                  </a:lnTo>
                  <a:lnTo>
                    <a:pt x="5252" y="268"/>
                  </a:lnTo>
                  <a:lnTo>
                    <a:pt x="5308" y="270"/>
                  </a:lnTo>
                  <a:lnTo>
                    <a:pt x="5365" y="272"/>
                  </a:lnTo>
                  <a:lnTo>
                    <a:pt x="5423" y="274"/>
                  </a:lnTo>
                  <a:lnTo>
                    <a:pt x="5481" y="278"/>
                  </a:lnTo>
                  <a:lnTo>
                    <a:pt x="5542" y="281"/>
                  </a:lnTo>
                  <a:lnTo>
                    <a:pt x="5604" y="285"/>
                  </a:lnTo>
                  <a:lnTo>
                    <a:pt x="5612" y="265"/>
                  </a:lnTo>
                  <a:lnTo>
                    <a:pt x="5621" y="244"/>
                  </a:lnTo>
                  <a:lnTo>
                    <a:pt x="5628" y="223"/>
                  </a:lnTo>
                  <a:lnTo>
                    <a:pt x="5636" y="203"/>
                  </a:lnTo>
                  <a:lnTo>
                    <a:pt x="5644" y="182"/>
                  </a:lnTo>
                  <a:lnTo>
                    <a:pt x="5654" y="162"/>
                  </a:lnTo>
                  <a:lnTo>
                    <a:pt x="5662" y="141"/>
                  </a:lnTo>
                  <a:lnTo>
                    <a:pt x="5669" y="122"/>
                  </a:lnTo>
                  <a:lnTo>
                    <a:pt x="5644" y="120"/>
                  </a:lnTo>
                  <a:lnTo>
                    <a:pt x="5621" y="118"/>
                  </a:lnTo>
                  <a:lnTo>
                    <a:pt x="5595" y="117"/>
                  </a:lnTo>
                  <a:lnTo>
                    <a:pt x="5571" y="116"/>
                  </a:lnTo>
                  <a:lnTo>
                    <a:pt x="5561" y="129"/>
                  </a:lnTo>
                  <a:lnTo>
                    <a:pt x="5551" y="143"/>
                  </a:lnTo>
                  <a:lnTo>
                    <a:pt x="5541" y="154"/>
                  </a:lnTo>
                  <a:lnTo>
                    <a:pt x="5530" y="165"/>
                  </a:lnTo>
                  <a:lnTo>
                    <a:pt x="5520" y="175"/>
                  </a:lnTo>
                  <a:lnTo>
                    <a:pt x="5510" y="182"/>
                  </a:lnTo>
                  <a:lnTo>
                    <a:pt x="5500" y="190"/>
                  </a:lnTo>
                  <a:lnTo>
                    <a:pt x="5489" y="198"/>
                  </a:lnTo>
                  <a:lnTo>
                    <a:pt x="5478" y="203"/>
                  </a:lnTo>
                  <a:lnTo>
                    <a:pt x="5468" y="209"/>
                  </a:lnTo>
                  <a:lnTo>
                    <a:pt x="5458" y="212"/>
                  </a:lnTo>
                  <a:lnTo>
                    <a:pt x="5447" y="217"/>
                  </a:lnTo>
                  <a:lnTo>
                    <a:pt x="5437" y="219"/>
                  </a:lnTo>
                  <a:lnTo>
                    <a:pt x="5426" y="221"/>
                  </a:lnTo>
                  <a:lnTo>
                    <a:pt x="5416" y="221"/>
                  </a:lnTo>
                  <a:lnTo>
                    <a:pt x="5405" y="221"/>
                  </a:lnTo>
                  <a:lnTo>
                    <a:pt x="5395" y="220"/>
                  </a:lnTo>
                  <a:lnTo>
                    <a:pt x="5384" y="218"/>
                  </a:lnTo>
                  <a:lnTo>
                    <a:pt x="5374" y="214"/>
                  </a:lnTo>
                  <a:lnTo>
                    <a:pt x="5363" y="211"/>
                  </a:lnTo>
                  <a:lnTo>
                    <a:pt x="5353" y="207"/>
                  </a:lnTo>
                  <a:lnTo>
                    <a:pt x="5342" y="201"/>
                  </a:lnTo>
                  <a:lnTo>
                    <a:pt x="5331" y="195"/>
                  </a:lnTo>
                  <a:lnTo>
                    <a:pt x="5320" y="188"/>
                  </a:lnTo>
                  <a:lnTo>
                    <a:pt x="5310" y="180"/>
                  </a:lnTo>
                  <a:lnTo>
                    <a:pt x="5299" y="171"/>
                  </a:lnTo>
                  <a:lnTo>
                    <a:pt x="5288" y="161"/>
                  </a:lnTo>
                  <a:lnTo>
                    <a:pt x="5277" y="151"/>
                  </a:lnTo>
                  <a:lnTo>
                    <a:pt x="5266" y="140"/>
                  </a:lnTo>
                  <a:lnTo>
                    <a:pt x="5254" y="128"/>
                  </a:lnTo>
                  <a:lnTo>
                    <a:pt x="5245" y="115"/>
                  </a:lnTo>
                  <a:lnTo>
                    <a:pt x="5233" y="102"/>
                  </a:lnTo>
                  <a:lnTo>
                    <a:pt x="5212" y="102"/>
                  </a:lnTo>
                  <a:lnTo>
                    <a:pt x="5190" y="101"/>
                  </a:lnTo>
                  <a:lnTo>
                    <a:pt x="5168" y="101"/>
                  </a:lnTo>
                  <a:lnTo>
                    <a:pt x="5147" y="101"/>
                  </a:lnTo>
                  <a:lnTo>
                    <a:pt x="5139" y="115"/>
                  </a:lnTo>
                  <a:lnTo>
                    <a:pt x="5131" y="129"/>
                  </a:lnTo>
                  <a:lnTo>
                    <a:pt x="5121" y="141"/>
                  </a:lnTo>
                  <a:lnTo>
                    <a:pt x="5111" y="154"/>
                  </a:lnTo>
                  <a:lnTo>
                    <a:pt x="5101" y="165"/>
                  </a:lnTo>
                  <a:lnTo>
                    <a:pt x="5090" y="175"/>
                  </a:lnTo>
                  <a:lnTo>
                    <a:pt x="5077" y="182"/>
                  </a:lnTo>
                  <a:lnTo>
                    <a:pt x="5066" y="190"/>
                  </a:lnTo>
                  <a:lnTo>
                    <a:pt x="5054" y="198"/>
                  </a:lnTo>
                  <a:lnTo>
                    <a:pt x="5041" y="205"/>
                  </a:lnTo>
                  <a:lnTo>
                    <a:pt x="5029" y="210"/>
                  </a:lnTo>
                  <a:lnTo>
                    <a:pt x="5015" y="213"/>
                  </a:lnTo>
                  <a:lnTo>
                    <a:pt x="5002" y="217"/>
                  </a:lnTo>
                  <a:lnTo>
                    <a:pt x="4990" y="219"/>
                  </a:lnTo>
                  <a:lnTo>
                    <a:pt x="4977" y="221"/>
                  </a:lnTo>
                  <a:lnTo>
                    <a:pt x="4962" y="221"/>
                  </a:lnTo>
                  <a:lnTo>
                    <a:pt x="4949" y="220"/>
                  </a:lnTo>
                  <a:lnTo>
                    <a:pt x="4936" y="219"/>
                  </a:lnTo>
                  <a:lnTo>
                    <a:pt x="4924" y="216"/>
                  </a:lnTo>
                  <a:lnTo>
                    <a:pt x="4910" y="211"/>
                  </a:lnTo>
                  <a:lnTo>
                    <a:pt x="4898" y="208"/>
                  </a:lnTo>
                  <a:lnTo>
                    <a:pt x="4885" y="201"/>
                  </a:lnTo>
                  <a:lnTo>
                    <a:pt x="4873" y="195"/>
                  </a:lnTo>
                  <a:lnTo>
                    <a:pt x="4861" y="187"/>
                  </a:lnTo>
                  <a:lnTo>
                    <a:pt x="4848" y="178"/>
                  </a:lnTo>
                  <a:lnTo>
                    <a:pt x="4837" y="168"/>
                  </a:lnTo>
                  <a:lnTo>
                    <a:pt x="4826" y="157"/>
                  </a:lnTo>
                  <a:lnTo>
                    <a:pt x="4816" y="145"/>
                  </a:lnTo>
                  <a:lnTo>
                    <a:pt x="4806" y="133"/>
                  </a:lnTo>
                  <a:lnTo>
                    <a:pt x="4798" y="118"/>
                  </a:lnTo>
                  <a:lnTo>
                    <a:pt x="4789" y="103"/>
                  </a:lnTo>
                  <a:lnTo>
                    <a:pt x="4781" y="87"/>
                  </a:lnTo>
                  <a:lnTo>
                    <a:pt x="4761" y="88"/>
                  </a:lnTo>
                  <a:lnTo>
                    <a:pt x="4741" y="89"/>
                  </a:lnTo>
                  <a:lnTo>
                    <a:pt x="4722" y="91"/>
                  </a:lnTo>
                  <a:lnTo>
                    <a:pt x="4702" y="92"/>
                  </a:lnTo>
                  <a:close/>
                  <a:moveTo>
                    <a:pt x="1175" y="1360"/>
                  </a:moveTo>
                  <a:lnTo>
                    <a:pt x="132" y="5515"/>
                  </a:lnTo>
                  <a:lnTo>
                    <a:pt x="323" y="5339"/>
                  </a:lnTo>
                  <a:lnTo>
                    <a:pt x="796" y="3365"/>
                  </a:lnTo>
                  <a:lnTo>
                    <a:pt x="1109" y="3197"/>
                  </a:lnTo>
                  <a:lnTo>
                    <a:pt x="1446" y="1709"/>
                  </a:lnTo>
                  <a:lnTo>
                    <a:pt x="1392" y="1451"/>
                  </a:lnTo>
                  <a:lnTo>
                    <a:pt x="1363" y="1444"/>
                  </a:lnTo>
                  <a:lnTo>
                    <a:pt x="1334" y="1435"/>
                  </a:lnTo>
                  <a:lnTo>
                    <a:pt x="1307" y="1425"/>
                  </a:lnTo>
                  <a:lnTo>
                    <a:pt x="1279" y="1415"/>
                  </a:lnTo>
                  <a:lnTo>
                    <a:pt x="1252" y="1403"/>
                  </a:lnTo>
                  <a:lnTo>
                    <a:pt x="1226" y="1389"/>
                  </a:lnTo>
                  <a:lnTo>
                    <a:pt x="1199" y="1375"/>
                  </a:lnTo>
                  <a:lnTo>
                    <a:pt x="1175" y="1360"/>
                  </a:lnTo>
                  <a:close/>
                  <a:moveTo>
                    <a:pt x="2582" y="4562"/>
                  </a:moveTo>
                  <a:lnTo>
                    <a:pt x="2599" y="4545"/>
                  </a:lnTo>
                  <a:lnTo>
                    <a:pt x="2616" y="4526"/>
                  </a:lnTo>
                  <a:lnTo>
                    <a:pt x="2634" y="4508"/>
                  </a:lnTo>
                  <a:lnTo>
                    <a:pt x="2652" y="4490"/>
                  </a:lnTo>
                  <a:lnTo>
                    <a:pt x="2672" y="4474"/>
                  </a:lnTo>
                  <a:lnTo>
                    <a:pt x="2692" y="4457"/>
                  </a:lnTo>
                  <a:lnTo>
                    <a:pt x="2714" y="4443"/>
                  </a:lnTo>
                  <a:lnTo>
                    <a:pt x="2735" y="4428"/>
                  </a:lnTo>
                  <a:lnTo>
                    <a:pt x="2757" y="4415"/>
                  </a:lnTo>
                  <a:lnTo>
                    <a:pt x="2780" y="4403"/>
                  </a:lnTo>
                  <a:lnTo>
                    <a:pt x="2803" y="4393"/>
                  </a:lnTo>
                  <a:lnTo>
                    <a:pt x="2826" y="4384"/>
                  </a:lnTo>
                  <a:lnTo>
                    <a:pt x="2850" y="4376"/>
                  </a:lnTo>
                  <a:lnTo>
                    <a:pt x="2875" y="4370"/>
                  </a:lnTo>
                  <a:lnTo>
                    <a:pt x="2900" y="4365"/>
                  </a:lnTo>
                  <a:lnTo>
                    <a:pt x="2924" y="4362"/>
                  </a:lnTo>
                  <a:lnTo>
                    <a:pt x="2946" y="4361"/>
                  </a:lnTo>
                  <a:lnTo>
                    <a:pt x="2967" y="4361"/>
                  </a:lnTo>
                  <a:lnTo>
                    <a:pt x="2988" y="4363"/>
                  </a:lnTo>
                  <a:lnTo>
                    <a:pt x="3008" y="4365"/>
                  </a:lnTo>
                  <a:lnTo>
                    <a:pt x="3027" y="4369"/>
                  </a:lnTo>
                  <a:lnTo>
                    <a:pt x="3046" y="4374"/>
                  </a:lnTo>
                  <a:lnTo>
                    <a:pt x="3065" y="4379"/>
                  </a:lnTo>
                  <a:lnTo>
                    <a:pt x="3081" y="4386"/>
                  </a:lnTo>
                  <a:lnTo>
                    <a:pt x="3099" y="4393"/>
                  </a:lnTo>
                  <a:lnTo>
                    <a:pt x="3115" y="4402"/>
                  </a:lnTo>
                  <a:lnTo>
                    <a:pt x="3131" y="4412"/>
                  </a:lnTo>
                  <a:lnTo>
                    <a:pt x="3146" y="4422"/>
                  </a:lnTo>
                  <a:lnTo>
                    <a:pt x="3161" y="4433"/>
                  </a:lnTo>
                  <a:lnTo>
                    <a:pt x="3174" y="4445"/>
                  </a:lnTo>
                  <a:lnTo>
                    <a:pt x="3189" y="4456"/>
                  </a:lnTo>
                  <a:lnTo>
                    <a:pt x="3201" y="4469"/>
                  </a:lnTo>
                  <a:lnTo>
                    <a:pt x="3213" y="4484"/>
                  </a:lnTo>
                  <a:lnTo>
                    <a:pt x="3225" y="4498"/>
                  </a:lnTo>
                  <a:lnTo>
                    <a:pt x="3236" y="4511"/>
                  </a:lnTo>
                  <a:lnTo>
                    <a:pt x="3247" y="4528"/>
                  </a:lnTo>
                  <a:lnTo>
                    <a:pt x="3258" y="4544"/>
                  </a:lnTo>
                  <a:lnTo>
                    <a:pt x="3268" y="4559"/>
                  </a:lnTo>
                  <a:lnTo>
                    <a:pt x="3278" y="4576"/>
                  </a:lnTo>
                  <a:lnTo>
                    <a:pt x="3287" y="4592"/>
                  </a:lnTo>
                  <a:lnTo>
                    <a:pt x="3304" y="4627"/>
                  </a:lnTo>
                  <a:lnTo>
                    <a:pt x="3319" y="4662"/>
                  </a:lnTo>
                  <a:lnTo>
                    <a:pt x="3334" y="4697"/>
                  </a:lnTo>
                  <a:lnTo>
                    <a:pt x="3345" y="4733"/>
                  </a:lnTo>
                  <a:lnTo>
                    <a:pt x="3354" y="4758"/>
                  </a:lnTo>
                  <a:lnTo>
                    <a:pt x="3362" y="4785"/>
                  </a:lnTo>
                  <a:lnTo>
                    <a:pt x="3374" y="4811"/>
                  </a:lnTo>
                  <a:lnTo>
                    <a:pt x="3386" y="4840"/>
                  </a:lnTo>
                  <a:lnTo>
                    <a:pt x="3398" y="4867"/>
                  </a:lnTo>
                  <a:lnTo>
                    <a:pt x="3412" y="4894"/>
                  </a:lnTo>
                  <a:lnTo>
                    <a:pt x="3428" y="4921"/>
                  </a:lnTo>
                  <a:lnTo>
                    <a:pt x="3444" y="4945"/>
                  </a:lnTo>
                  <a:lnTo>
                    <a:pt x="3454" y="4958"/>
                  </a:lnTo>
                  <a:lnTo>
                    <a:pt x="3463" y="4969"/>
                  </a:lnTo>
                  <a:lnTo>
                    <a:pt x="3473" y="4981"/>
                  </a:lnTo>
                  <a:lnTo>
                    <a:pt x="3483" y="4992"/>
                  </a:lnTo>
                  <a:lnTo>
                    <a:pt x="3493" y="5002"/>
                  </a:lnTo>
                  <a:lnTo>
                    <a:pt x="3504" y="5012"/>
                  </a:lnTo>
                  <a:lnTo>
                    <a:pt x="3515" y="5020"/>
                  </a:lnTo>
                  <a:lnTo>
                    <a:pt x="3527" y="5029"/>
                  </a:lnTo>
                  <a:lnTo>
                    <a:pt x="3539" y="5036"/>
                  </a:lnTo>
                  <a:lnTo>
                    <a:pt x="3552" y="5042"/>
                  </a:lnTo>
                  <a:lnTo>
                    <a:pt x="3565" y="5049"/>
                  </a:lnTo>
                  <a:lnTo>
                    <a:pt x="3577" y="5054"/>
                  </a:lnTo>
                  <a:lnTo>
                    <a:pt x="3590" y="5058"/>
                  </a:lnTo>
                  <a:lnTo>
                    <a:pt x="3606" y="5061"/>
                  </a:lnTo>
                  <a:lnTo>
                    <a:pt x="3620" y="5064"/>
                  </a:lnTo>
                  <a:lnTo>
                    <a:pt x="3635" y="5064"/>
                  </a:lnTo>
                  <a:lnTo>
                    <a:pt x="3653" y="5064"/>
                  </a:lnTo>
                  <a:lnTo>
                    <a:pt x="3673" y="5064"/>
                  </a:lnTo>
                  <a:lnTo>
                    <a:pt x="3690" y="5061"/>
                  </a:lnTo>
                  <a:lnTo>
                    <a:pt x="3707" y="5058"/>
                  </a:lnTo>
                  <a:lnTo>
                    <a:pt x="3722" y="5054"/>
                  </a:lnTo>
                  <a:lnTo>
                    <a:pt x="3736" y="5049"/>
                  </a:lnTo>
                  <a:lnTo>
                    <a:pt x="3751" y="5042"/>
                  </a:lnTo>
                  <a:lnTo>
                    <a:pt x="3764" y="5036"/>
                  </a:lnTo>
                  <a:lnTo>
                    <a:pt x="3775" y="5028"/>
                  </a:lnTo>
                  <a:lnTo>
                    <a:pt x="3786" y="5019"/>
                  </a:lnTo>
                  <a:lnTo>
                    <a:pt x="3797" y="5009"/>
                  </a:lnTo>
                  <a:lnTo>
                    <a:pt x="3807" y="4999"/>
                  </a:lnTo>
                  <a:lnTo>
                    <a:pt x="3816" y="4988"/>
                  </a:lnTo>
                  <a:lnTo>
                    <a:pt x="3824" y="4977"/>
                  </a:lnTo>
                  <a:lnTo>
                    <a:pt x="3832" y="4965"/>
                  </a:lnTo>
                  <a:lnTo>
                    <a:pt x="3839" y="4953"/>
                  </a:lnTo>
                  <a:lnTo>
                    <a:pt x="3845" y="4940"/>
                  </a:lnTo>
                  <a:lnTo>
                    <a:pt x="3850" y="4926"/>
                  </a:lnTo>
                  <a:lnTo>
                    <a:pt x="3855" y="4912"/>
                  </a:lnTo>
                  <a:lnTo>
                    <a:pt x="3859" y="4898"/>
                  </a:lnTo>
                  <a:lnTo>
                    <a:pt x="3864" y="4883"/>
                  </a:lnTo>
                  <a:lnTo>
                    <a:pt x="3866" y="4867"/>
                  </a:lnTo>
                  <a:lnTo>
                    <a:pt x="3868" y="4852"/>
                  </a:lnTo>
                  <a:lnTo>
                    <a:pt x="3870" y="4836"/>
                  </a:lnTo>
                  <a:lnTo>
                    <a:pt x="3873" y="4805"/>
                  </a:lnTo>
                  <a:lnTo>
                    <a:pt x="3874" y="4771"/>
                  </a:lnTo>
                  <a:lnTo>
                    <a:pt x="3871" y="4739"/>
                  </a:lnTo>
                  <a:lnTo>
                    <a:pt x="3868" y="4707"/>
                  </a:lnTo>
                  <a:lnTo>
                    <a:pt x="3864" y="4675"/>
                  </a:lnTo>
                  <a:lnTo>
                    <a:pt x="3860" y="4644"/>
                  </a:lnTo>
                  <a:lnTo>
                    <a:pt x="3854" y="4614"/>
                  </a:lnTo>
                  <a:lnTo>
                    <a:pt x="3848" y="4586"/>
                  </a:lnTo>
                  <a:lnTo>
                    <a:pt x="3842" y="4557"/>
                  </a:lnTo>
                  <a:lnTo>
                    <a:pt x="3833" y="4530"/>
                  </a:lnTo>
                  <a:lnTo>
                    <a:pt x="3825" y="4503"/>
                  </a:lnTo>
                  <a:lnTo>
                    <a:pt x="3815" y="4477"/>
                  </a:lnTo>
                  <a:lnTo>
                    <a:pt x="3806" y="4451"/>
                  </a:lnTo>
                  <a:lnTo>
                    <a:pt x="3795" y="4424"/>
                  </a:lnTo>
                  <a:lnTo>
                    <a:pt x="3784" y="4399"/>
                  </a:lnTo>
                  <a:lnTo>
                    <a:pt x="3772" y="4371"/>
                  </a:lnTo>
                  <a:lnTo>
                    <a:pt x="3745" y="4317"/>
                  </a:lnTo>
                  <a:lnTo>
                    <a:pt x="3717" y="4259"/>
                  </a:lnTo>
                  <a:lnTo>
                    <a:pt x="3680" y="4191"/>
                  </a:lnTo>
                  <a:lnTo>
                    <a:pt x="3642" y="4119"/>
                  </a:lnTo>
                  <a:lnTo>
                    <a:pt x="3622" y="4082"/>
                  </a:lnTo>
                  <a:lnTo>
                    <a:pt x="3605" y="4046"/>
                  </a:lnTo>
                  <a:lnTo>
                    <a:pt x="3587" y="4008"/>
                  </a:lnTo>
                  <a:lnTo>
                    <a:pt x="3569" y="3969"/>
                  </a:lnTo>
                  <a:lnTo>
                    <a:pt x="3554" y="3931"/>
                  </a:lnTo>
                  <a:lnTo>
                    <a:pt x="3539" y="3892"/>
                  </a:lnTo>
                  <a:lnTo>
                    <a:pt x="3526" y="3853"/>
                  </a:lnTo>
                  <a:lnTo>
                    <a:pt x="3515" y="3813"/>
                  </a:lnTo>
                  <a:lnTo>
                    <a:pt x="3511" y="3793"/>
                  </a:lnTo>
                  <a:lnTo>
                    <a:pt x="3507" y="3774"/>
                  </a:lnTo>
                  <a:lnTo>
                    <a:pt x="3503" y="3754"/>
                  </a:lnTo>
                  <a:lnTo>
                    <a:pt x="3501" y="3734"/>
                  </a:lnTo>
                  <a:lnTo>
                    <a:pt x="3499" y="3714"/>
                  </a:lnTo>
                  <a:lnTo>
                    <a:pt x="3499" y="3693"/>
                  </a:lnTo>
                  <a:lnTo>
                    <a:pt x="3497" y="3672"/>
                  </a:lnTo>
                  <a:lnTo>
                    <a:pt x="3497" y="3652"/>
                  </a:lnTo>
                  <a:lnTo>
                    <a:pt x="3499" y="3634"/>
                  </a:lnTo>
                  <a:lnTo>
                    <a:pt x="3500" y="3615"/>
                  </a:lnTo>
                  <a:lnTo>
                    <a:pt x="3503" y="3599"/>
                  </a:lnTo>
                  <a:lnTo>
                    <a:pt x="3507" y="3582"/>
                  </a:lnTo>
                  <a:lnTo>
                    <a:pt x="3511" y="3564"/>
                  </a:lnTo>
                  <a:lnTo>
                    <a:pt x="3516" y="3549"/>
                  </a:lnTo>
                  <a:lnTo>
                    <a:pt x="3522" y="3532"/>
                  </a:lnTo>
                  <a:lnTo>
                    <a:pt x="3530" y="3517"/>
                  </a:lnTo>
                  <a:lnTo>
                    <a:pt x="3536" y="3502"/>
                  </a:lnTo>
                  <a:lnTo>
                    <a:pt x="3544" y="3487"/>
                  </a:lnTo>
                  <a:lnTo>
                    <a:pt x="3553" y="3473"/>
                  </a:lnTo>
                  <a:lnTo>
                    <a:pt x="3562" y="3460"/>
                  </a:lnTo>
                  <a:lnTo>
                    <a:pt x="3572" y="3446"/>
                  </a:lnTo>
                  <a:lnTo>
                    <a:pt x="3582" y="3433"/>
                  </a:lnTo>
                  <a:lnTo>
                    <a:pt x="3593" y="3421"/>
                  </a:lnTo>
                  <a:lnTo>
                    <a:pt x="3604" y="3408"/>
                  </a:lnTo>
                  <a:lnTo>
                    <a:pt x="3616" y="3396"/>
                  </a:lnTo>
                  <a:lnTo>
                    <a:pt x="3628" y="3385"/>
                  </a:lnTo>
                  <a:lnTo>
                    <a:pt x="3641" y="3374"/>
                  </a:lnTo>
                  <a:lnTo>
                    <a:pt x="3653" y="3363"/>
                  </a:lnTo>
                  <a:lnTo>
                    <a:pt x="3681" y="3344"/>
                  </a:lnTo>
                  <a:lnTo>
                    <a:pt x="3710" y="3325"/>
                  </a:lnTo>
                  <a:lnTo>
                    <a:pt x="3740" y="3308"/>
                  </a:lnTo>
                  <a:lnTo>
                    <a:pt x="3771" y="3293"/>
                  </a:lnTo>
                  <a:lnTo>
                    <a:pt x="3802" y="3279"/>
                  </a:lnTo>
                  <a:lnTo>
                    <a:pt x="3834" y="3267"/>
                  </a:lnTo>
                  <a:lnTo>
                    <a:pt x="3873" y="3252"/>
                  </a:lnTo>
                  <a:lnTo>
                    <a:pt x="3911" y="3240"/>
                  </a:lnTo>
                  <a:lnTo>
                    <a:pt x="3950" y="3228"/>
                  </a:lnTo>
                  <a:lnTo>
                    <a:pt x="3989" y="3216"/>
                  </a:lnTo>
                  <a:lnTo>
                    <a:pt x="4068" y="3193"/>
                  </a:lnTo>
                  <a:lnTo>
                    <a:pt x="4148" y="3172"/>
                  </a:lnTo>
                  <a:lnTo>
                    <a:pt x="4228" y="3151"/>
                  </a:lnTo>
                  <a:lnTo>
                    <a:pt x="4307" y="3130"/>
                  </a:lnTo>
                  <a:lnTo>
                    <a:pt x="4387" y="3110"/>
                  </a:lnTo>
                  <a:lnTo>
                    <a:pt x="4467" y="3090"/>
                  </a:lnTo>
                  <a:lnTo>
                    <a:pt x="4412" y="3079"/>
                  </a:lnTo>
                  <a:lnTo>
                    <a:pt x="4358" y="3068"/>
                  </a:lnTo>
                  <a:lnTo>
                    <a:pt x="4304" y="3056"/>
                  </a:lnTo>
                  <a:lnTo>
                    <a:pt x="4251" y="3042"/>
                  </a:lnTo>
                  <a:lnTo>
                    <a:pt x="4196" y="3028"/>
                  </a:lnTo>
                  <a:lnTo>
                    <a:pt x="4141" y="3011"/>
                  </a:lnTo>
                  <a:lnTo>
                    <a:pt x="4087" y="2995"/>
                  </a:lnTo>
                  <a:lnTo>
                    <a:pt x="4034" y="2975"/>
                  </a:lnTo>
                  <a:lnTo>
                    <a:pt x="4016" y="2998"/>
                  </a:lnTo>
                  <a:lnTo>
                    <a:pt x="3996" y="3019"/>
                  </a:lnTo>
                  <a:lnTo>
                    <a:pt x="3975" y="3039"/>
                  </a:lnTo>
                  <a:lnTo>
                    <a:pt x="3954" y="3058"/>
                  </a:lnTo>
                  <a:lnTo>
                    <a:pt x="3932" y="3074"/>
                  </a:lnTo>
                  <a:lnTo>
                    <a:pt x="3909" y="3091"/>
                  </a:lnTo>
                  <a:lnTo>
                    <a:pt x="3886" y="3106"/>
                  </a:lnTo>
                  <a:lnTo>
                    <a:pt x="3859" y="3120"/>
                  </a:lnTo>
                  <a:lnTo>
                    <a:pt x="3833" y="3133"/>
                  </a:lnTo>
                  <a:lnTo>
                    <a:pt x="3806" y="3145"/>
                  </a:lnTo>
                  <a:lnTo>
                    <a:pt x="3777" y="3156"/>
                  </a:lnTo>
                  <a:lnTo>
                    <a:pt x="3749" y="3166"/>
                  </a:lnTo>
                  <a:lnTo>
                    <a:pt x="3720" y="3175"/>
                  </a:lnTo>
                  <a:lnTo>
                    <a:pt x="3688" y="3184"/>
                  </a:lnTo>
                  <a:lnTo>
                    <a:pt x="3657" y="3190"/>
                  </a:lnTo>
                  <a:lnTo>
                    <a:pt x="3625" y="3196"/>
                  </a:lnTo>
                  <a:lnTo>
                    <a:pt x="3629" y="3161"/>
                  </a:lnTo>
                  <a:lnTo>
                    <a:pt x="3628" y="3129"/>
                  </a:lnTo>
                  <a:lnTo>
                    <a:pt x="3622" y="3099"/>
                  </a:lnTo>
                  <a:lnTo>
                    <a:pt x="3615" y="3074"/>
                  </a:lnTo>
                  <a:lnTo>
                    <a:pt x="3603" y="3052"/>
                  </a:lnTo>
                  <a:lnTo>
                    <a:pt x="3587" y="3036"/>
                  </a:lnTo>
                  <a:lnTo>
                    <a:pt x="3568" y="3020"/>
                  </a:lnTo>
                  <a:lnTo>
                    <a:pt x="3547" y="3009"/>
                  </a:lnTo>
                  <a:lnTo>
                    <a:pt x="3523" y="3001"/>
                  </a:lnTo>
                  <a:lnTo>
                    <a:pt x="3497" y="2997"/>
                  </a:lnTo>
                  <a:lnTo>
                    <a:pt x="3469" y="2994"/>
                  </a:lnTo>
                  <a:lnTo>
                    <a:pt x="3439" y="2994"/>
                  </a:lnTo>
                  <a:lnTo>
                    <a:pt x="3408" y="2997"/>
                  </a:lnTo>
                  <a:lnTo>
                    <a:pt x="3376" y="3001"/>
                  </a:lnTo>
                  <a:lnTo>
                    <a:pt x="3341" y="3008"/>
                  </a:lnTo>
                  <a:lnTo>
                    <a:pt x="3307" y="3018"/>
                  </a:lnTo>
                  <a:lnTo>
                    <a:pt x="3273" y="3029"/>
                  </a:lnTo>
                  <a:lnTo>
                    <a:pt x="3239" y="3041"/>
                  </a:lnTo>
                  <a:lnTo>
                    <a:pt x="3204" y="3056"/>
                  </a:lnTo>
                  <a:lnTo>
                    <a:pt x="3170" y="3071"/>
                  </a:lnTo>
                  <a:lnTo>
                    <a:pt x="3137" y="3089"/>
                  </a:lnTo>
                  <a:lnTo>
                    <a:pt x="3105" y="3108"/>
                  </a:lnTo>
                  <a:lnTo>
                    <a:pt x="3074" y="3126"/>
                  </a:lnTo>
                  <a:lnTo>
                    <a:pt x="3045" y="3147"/>
                  </a:lnTo>
                  <a:lnTo>
                    <a:pt x="3016" y="3168"/>
                  </a:lnTo>
                  <a:lnTo>
                    <a:pt x="2991" y="3189"/>
                  </a:lnTo>
                  <a:lnTo>
                    <a:pt x="2967" y="3212"/>
                  </a:lnTo>
                  <a:lnTo>
                    <a:pt x="2946" y="3235"/>
                  </a:lnTo>
                  <a:lnTo>
                    <a:pt x="2929" y="3258"/>
                  </a:lnTo>
                  <a:lnTo>
                    <a:pt x="2913" y="3280"/>
                  </a:lnTo>
                  <a:lnTo>
                    <a:pt x="2902" y="3303"/>
                  </a:lnTo>
                  <a:lnTo>
                    <a:pt x="2894" y="3325"/>
                  </a:lnTo>
                  <a:lnTo>
                    <a:pt x="2884" y="3363"/>
                  </a:lnTo>
                  <a:lnTo>
                    <a:pt x="2873" y="3398"/>
                  </a:lnTo>
                  <a:lnTo>
                    <a:pt x="2868" y="3415"/>
                  </a:lnTo>
                  <a:lnTo>
                    <a:pt x="2861" y="3429"/>
                  </a:lnTo>
                  <a:lnTo>
                    <a:pt x="2856" y="3445"/>
                  </a:lnTo>
                  <a:lnTo>
                    <a:pt x="2848" y="3459"/>
                  </a:lnTo>
                  <a:lnTo>
                    <a:pt x="2841" y="3473"/>
                  </a:lnTo>
                  <a:lnTo>
                    <a:pt x="2835" y="3484"/>
                  </a:lnTo>
                  <a:lnTo>
                    <a:pt x="2826" y="3496"/>
                  </a:lnTo>
                  <a:lnTo>
                    <a:pt x="2818" y="3507"/>
                  </a:lnTo>
                  <a:lnTo>
                    <a:pt x="2809" y="3518"/>
                  </a:lnTo>
                  <a:lnTo>
                    <a:pt x="2799" y="3527"/>
                  </a:lnTo>
                  <a:lnTo>
                    <a:pt x="2789" y="3537"/>
                  </a:lnTo>
                  <a:lnTo>
                    <a:pt x="2779" y="3546"/>
                  </a:lnTo>
                  <a:lnTo>
                    <a:pt x="2767" y="3553"/>
                  </a:lnTo>
                  <a:lnTo>
                    <a:pt x="2755" y="3560"/>
                  </a:lnTo>
                  <a:lnTo>
                    <a:pt x="2742" y="3567"/>
                  </a:lnTo>
                  <a:lnTo>
                    <a:pt x="2727" y="3572"/>
                  </a:lnTo>
                  <a:lnTo>
                    <a:pt x="2714" y="3579"/>
                  </a:lnTo>
                  <a:lnTo>
                    <a:pt x="2699" y="3583"/>
                  </a:lnTo>
                  <a:lnTo>
                    <a:pt x="2681" y="3588"/>
                  </a:lnTo>
                  <a:lnTo>
                    <a:pt x="2664" y="3592"/>
                  </a:lnTo>
                  <a:lnTo>
                    <a:pt x="2647" y="3594"/>
                  </a:lnTo>
                  <a:lnTo>
                    <a:pt x="2626" y="3597"/>
                  </a:lnTo>
                  <a:lnTo>
                    <a:pt x="2606" y="3600"/>
                  </a:lnTo>
                  <a:lnTo>
                    <a:pt x="2584" y="3601"/>
                  </a:lnTo>
                  <a:lnTo>
                    <a:pt x="2537" y="3603"/>
                  </a:lnTo>
                  <a:lnTo>
                    <a:pt x="2485" y="3603"/>
                  </a:lnTo>
                  <a:lnTo>
                    <a:pt x="2509" y="3582"/>
                  </a:lnTo>
                  <a:lnTo>
                    <a:pt x="2529" y="3560"/>
                  </a:lnTo>
                  <a:lnTo>
                    <a:pt x="2548" y="3541"/>
                  </a:lnTo>
                  <a:lnTo>
                    <a:pt x="2561" y="3521"/>
                  </a:lnTo>
                  <a:lnTo>
                    <a:pt x="2568" y="3512"/>
                  </a:lnTo>
                  <a:lnTo>
                    <a:pt x="2574" y="3504"/>
                  </a:lnTo>
                  <a:lnTo>
                    <a:pt x="2578" y="3494"/>
                  </a:lnTo>
                  <a:lnTo>
                    <a:pt x="2581" y="3486"/>
                  </a:lnTo>
                  <a:lnTo>
                    <a:pt x="2585" y="3477"/>
                  </a:lnTo>
                  <a:lnTo>
                    <a:pt x="2587" y="3469"/>
                  </a:lnTo>
                  <a:lnTo>
                    <a:pt x="2588" y="3462"/>
                  </a:lnTo>
                  <a:lnTo>
                    <a:pt x="2589" y="3454"/>
                  </a:lnTo>
                  <a:lnTo>
                    <a:pt x="2588" y="3446"/>
                  </a:lnTo>
                  <a:lnTo>
                    <a:pt x="2587" y="3439"/>
                  </a:lnTo>
                  <a:lnTo>
                    <a:pt x="2585" y="3433"/>
                  </a:lnTo>
                  <a:lnTo>
                    <a:pt x="2581" y="3426"/>
                  </a:lnTo>
                  <a:lnTo>
                    <a:pt x="2578" y="3420"/>
                  </a:lnTo>
                  <a:lnTo>
                    <a:pt x="2572" y="3414"/>
                  </a:lnTo>
                  <a:lnTo>
                    <a:pt x="2568" y="3407"/>
                  </a:lnTo>
                  <a:lnTo>
                    <a:pt x="2560" y="3403"/>
                  </a:lnTo>
                  <a:lnTo>
                    <a:pt x="2553" y="3397"/>
                  </a:lnTo>
                  <a:lnTo>
                    <a:pt x="2545" y="3393"/>
                  </a:lnTo>
                  <a:lnTo>
                    <a:pt x="2535" y="3389"/>
                  </a:lnTo>
                  <a:lnTo>
                    <a:pt x="2525" y="3384"/>
                  </a:lnTo>
                  <a:lnTo>
                    <a:pt x="2514" y="3381"/>
                  </a:lnTo>
                  <a:lnTo>
                    <a:pt x="2501" y="3377"/>
                  </a:lnTo>
                  <a:lnTo>
                    <a:pt x="2487" y="3374"/>
                  </a:lnTo>
                  <a:lnTo>
                    <a:pt x="2472" y="3372"/>
                  </a:lnTo>
                  <a:lnTo>
                    <a:pt x="2455" y="3370"/>
                  </a:lnTo>
                  <a:lnTo>
                    <a:pt x="2437" y="3370"/>
                  </a:lnTo>
                  <a:lnTo>
                    <a:pt x="2420" y="3370"/>
                  </a:lnTo>
                  <a:lnTo>
                    <a:pt x="2402" y="3371"/>
                  </a:lnTo>
                  <a:lnTo>
                    <a:pt x="2367" y="3373"/>
                  </a:lnTo>
                  <a:lnTo>
                    <a:pt x="2330" y="3375"/>
                  </a:lnTo>
                  <a:lnTo>
                    <a:pt x="2347" y="3450"/>
                  </a:lnTo>
                  <a:lnTo>
                    <a:pt x="2361" y="3526"/>
                  </a:lnTo>
                  <a:lnTo>
                    <a:pt x="2378" y="3600"/>
                  </a:lnTo>
                  <a:lnTo>
                    <a:pt x="2393" y="3674"/>
                  </a:lnTo>
                  <a:lnTo>
                    <a:pt x="2409" y="3748"/>
                  </a:lnTo>
                  <a:lnTo>
                    <a:pt x="2425" y="3822"/>
                  </a:lnTo>
                  <a:lnTo>
                    <a:pt x="2440" y="3895"/>
                  </a:lnTo>
                  <a:lnTo>
                    <a:pt x="2456" y="3969"/>
                  </a:lnTo>
                  <a:lnTo>
                    <a:pt x="2472" y="4043"/>
                  </a:lnTo>
                  <a:lnTo>
                    <a:pt x="2488" y="4116"/>
                  </a:lnTo>
                  <a:lnTo>
                    <a:pt x="2504" y="4191"/>
                  </a:lnTo>
                  <a:lnTo>
                    <a:pt x="2519" y="4265"/>
                  </a:lnTo>
                  <a:lnTo>
                    <a:pt x="2536" y="4339"/>
                  </a:lnTo>
                  <a:lnTo>
                    <a:pt x="2551" y="4412"/>
                  </a:lnTo>
                  <a:lnTo>
                    <a:pt x="2567" y="4488"/>
                  </a:lnTo>
                  <a:lnTo>
                    <a:pt x="2582" y="4562"/>
                  </a:lnTo>
                  <a:close/>
                  <a:moveTo>
                    <a:pt x="2644" y="5338"/>
                  </a:moveTo>
                  <a:lnTo>
                    <a:pt x="2633" y="5345"/>
                  </a:lnTo>
                  <a:lnTo>
                    <a:pt x="2621" y="5352"/>
                  </a:lnTo>
                  <a:lnTo>
                    <a:pt x="2608" y="5360"/>
                  </a:lnTo>
                  <a:lnTo>
                    <a:pt x="2596" y="5368"/>
                  </a:lnTo>
                  <a:lnTo>
                    <a:pt x="2672" y="5047"/>
                  </a:lnTo>
                  <a:lnTo>
                    <a:pt x="2658" y="5046"/>
                  </a:lnTo>
                  <a:lnTo>
                    <a:pt x="2642" y="5045"/>
                  </a:lnTo>
                  <a:lnTo>
                    <a:pt x="2628" y="5045"/>
                  </a:lnTo>
                  <a:lnTo>
                    <a:pt x="2615" y="5046"/>
                  </a:lnTo>
                  <a:lnTo>
                    <a:pt x="2602" y="5047"/>
                  </a:lnTo>
                  <a:lnTo>
                    <a:pt x="2590" y="5049"/>
                  </a:lnTo>
                  <a:lnTo>
                    <a:pt x="2578" y="5052"/>
                  </a:lnTo>
                  <a:lnTo>
                    <a:pt x="2567" y="5055"/>
                  </a:lnTo>
                  <a:lnTo>
                    <a:pt x="2546" y="5061"/>
                  </a:lnTo>
                  <a:lnTo>
                    <a:pt x="2526" y="5069"/>
                  </a:lnTo>
                  <a:lnTo>
                    <a:pt x="2507" y="5077"/>
                  </a:lnTo>
                  <a:lnTo>
                    <a:pt x="2492" y="5086"/>
                  </a:lnTo>
                  <a:lnTo>
                    <a:pt x="2503" y="5057"/>
                  </a:lnTo>
                  <a:lnTo>
                    <a:pt x="2515" y="5027"/>
                  </a:lnTo>
                  <a:lnTo>
                    <a:pt x="2532" y="4994"/>
                  </a:lnTo>
                  <a:lnTo>
                    <a:pt x="2549" y="4960"/>
                  </a:lnTo>
                  <a:lnTo>
                    <a:pt x="2568" y="4925"/>
                  </a:lnTo>
                  <a:lnTo>
                    <a:pt x="2587" y="4891"/>
                  </a:lnTo>
                  <a:lnTo>
                    <a:pt x="2606" y="4859"/>
                  </a:lnTo>
                  <a:lnTo>
                    <a:pt x="2623" y="4829"/>
                  </a:lnTo>
                  <a:lnTo>
                    <a:pt x="2605" y="4823"/>
                  </a:lnTo>
                  <a:lnTo>
                    <a:pt x="2585" y="4820"/>
                  </a:lnTo>
                  <a:lnTo>
                    <a:pt x="2561" y="4815"/>
                  </a:lnTo>
                  <a:lnTo>
                    <a:pt x="2537" y="4811"/>
                  </a:lnTo>
                  <a:lnTo>
                    <a:pt x="2512" y="4809"/>
                  </a:lnTo>
                  <a:lnTo>
                    <a:pt x="2484" y="4807"/>
                  </a:lnTo>
                  <a:lnTo>
                    <a:pt x="2457" y="4807"/>
                  </a:lnTo>
                  <a:lnTo>
                    <a:pt x="2430" y="4808"/>
                  </a:lnTo>
                  <a:lnTo>
                    <a:pt x="2440" y="4787"/>
                  </a:lnTo>
                  <a:lnTo>
                    <a:pt x="2449" y="4766"/>
                  </a:lnTo>
                  <a:lnTo>
                    <a:pt x="2460" y="4746"/>
                  </a:lnTo>
                  <a:lnTo>
                    <a:pt x="2471" y="4726"/>
                  </a:lnTo>
                  <a:lnTo>
                    <a:pt x="2482" y="4706"/>
                  </a:lnTo>
                  <a:lnTo>
                    <a:pt x="2493" y="4687"/>
                  </a:lnTo>
                  <a:lnTo>
                    <a:pt x="2504" y="4669"/>
                  </a:lnTo>
                  <a:lnTo>
                    <a:pt x="2515" y="4650"/>
                  </a:lnTo>
                  <a:lnTo>
                    <a:pt x="2258" y="3371"/>
                  </a:lnTo>
                  <a:lnTo>
                    <a:pt x="2238" y="3371"/>
                  </a:lnTo>
                  <a:lnTo>
                    <a:pt x="2218" y="3370"/>
                  </a:lnTo>
                  <a:lnTo>
                    <a:pt x="2200" y="3366"/>
                  </a:lnTo>
                  <a:lnTo>
                    <a:pt x="2182" y="3362"/>
                  </a:lnTo>
                  <a:lnTo>
                    <a:pt x="2163" y="3358"/>
                  </a:lnTo>
                  <a:lnTo>
                    <a:pt x="2146" y="3351"/>
                  </a:lnTo>
                  <a:lnTo>
                    <a:pt x="2129" y="3344"/>
                  </a:lnTo>
                  <a:lnTo>
                    <a:pt x="2113" y="3335"/>
                  </a:lnTo>
                  <a:lnTo>
                    <a:pt x="2097" y="3325"/>
                  </a:lnTo>
                  <a:lnTo>
                    <a:pt x="2083" y="3314"/>
                  </a:lnTo>
                  <a:lnTo>
                    <a:pt x="2069" y="3302"/>
                  </a:lnTo>
                  <a:lnTo>
                    <a:pt x="2055" y="3288"/>
                  </a:lnTo>
                  <a:lnTo>
                    <a:pt x="2041" y="3273"/>
                  </a:lnTo>
                  <a:lnTo>
                    <a:pt x="2030" y="3257"/>
                  </a:lnTo>
                  <a:lnTo>
                    <a:pt x="2018" y="3240"/>
                  </a:lnTo>
                  <a:lnTo>
                    <a:pt x="2008" y="3220"/>
                  </a:lnTo>
                  <a:lnTo>
                    <a:pt x="1981" y="3167"/>
                  </a:lnTo>
                  <a:lnTo>
                    <a:pt x="1954" y="3116"/>
                  </a:lnTo>
                  <a:lnTo>
                    <a:pt x="1927" y="3069"/>
                  </a:lnTo>
                  <a:lnTo>
                    <a:pt x="1901" y="3027"/>
                  </a:lnTo>
                  <a:lnTo>
                    <a:pt x="1888" y="3007"/>
                  </a:lnTo>
                  <a:lnTo>
                    <a:pt x="1874" y="2988"/>
                  </a:lnTo>
                  <a:lnTo>
                    <a:pt x="1862" y="2971"/>
                  </a:lnTo>
                  <a:lnTo>
                    <a:pt x="1849" y="2956"/>
                  </a:lnTo>
                  <a:lnTo>
                    <a:pt x="1836" y="2942"/>
                  </a:lnTo>
                  <a:lnTo>
                    <a:pt x="1821" y="2931"/>
                  </a:lnTo>
                  <a:lnTo>
                    <a:pt x="1808" y="2919"/>
                  </a:lnTo>
                  <a:lnTo>
                    <a:pt x="1795" y="2912"/>
                  </a:lnTo>
                  <a:lnTo>
                    <a:pt x="1858" y="3206"/>
                  </a:lnTo>
                  <a:lnTo>
                    <a:pt x="2098" y="3373"/>
                  </a:lnTo>
                  <a:lnTo>
                    <a:pt x="2123" y="3496"/>
                  </a:lnTo>
                  <a:lnTo>
                    <a:pt x="2149" y="3620"/>
                  </a:lnTo>
                  <a:lnTo>
                    <a:pt x="2173" y="3744"/>
                  </a:lnTo>
                  <a:lnTo>
                    <a:pt x="2198" y="3866"/>
                  </a:lnTo>
                  <a:lnTo>
                    <a:pt x="2224" y="3990"/>
                  </a:lnTo>
                  <a:lnTo>
                    <a:pt x="2249" y="4113"/>
                  </a:lnTo>
                  <a:lnTo>
                    <a:pt x="2274" y="4236"/>
                  </a:lnTo>
                  <a:lnTo>
                    <a:pt x="2299" y="4360"/>
                  </a:lnTo>
                  <a:lnTo>
                    <a:pt x="2325" y="4483"/>
                  </a:lnTo>
                  <a:lnTo>
                    <a:pt x="2349" y="4607"/>
                  </a:lnTo>
                  <a:lnTo>
                    <a:pt x="2374" y="4731"/>
                  </a:lnTo>
                  <a:lnTo>
                    <a:pt x="2400" y="4853"/>
                  </a:lnTo>
                  <a:lnTo>
                    <a:pt x="2425" y="4976"/>
                  </a:lnTo>
                  <a:lnTo>
                    <a:pt x="2450" y="5099"/>
                  </a:lnTo>
                  <a:lnTo>
                    <a:pt x="2475" y="5223"/>
                  </a:lnTo>
                  <a:lnTo>
                    <a:pt x="2501" y="5347"/>
                  </a:lnTo>
                  <a:lnTo>
                    <a:pt x="2680" y="5505"/>
                  </a:lnTo>
                  <a:lnTo>
                    <a:pt x="2644" y="5338"/>
                  </a:lnTo>
                  <a:close/>
                  <a:moveTo>
                    <a:pt x="4882" y="3241"/>
                  </a:moveTo>
                  <a:lnTo>
                    <a:pt x="4890" y="3229"/>
                  </a:lnTo>
                  <a:lnTo>
                    <a:pt x="4897" y="3218"/>
                  </a:lnTo>
                  <a:lnTo>
                    <a:pt x="4904" y="3207"/>
                  </a:lnTo>
                  <a:lnTo>
                    <a:pt x="4911" y="3196"/>
                  </a:lnTo>
                  <a:lnTo>
                    <a:pt x="4928" y="3204"/>
                  </a:lnTo>
                  <a:lnTo>
                    <a:pt x="4946" y="3212"/>
                  </a:lnTo>
                  <a:lnTo>
                    <a:pt x="4962" y="3220"/>
                  </a:lnTo>
                  <a:lnTo>
                    <a:pt x="4979" y="3229"/>
                  </a:lnTo>
                  <a:lnTo>
                    <a:pt x="4996" y="3240"/>
                  </a:lnTo>
                  <a:lnTo>
                    <a:pt x="5012" y="3250"/>
                  </a:lnTo>
                  <a:lnTo>
                    <a:pt x="5028" y="3261"/>
                  </a:lnTo>
                  <a:lnTo>
                    <a:pt x="5043" y="3272"/>
                  </a:lnTo>
                  <a:lnTo>
                    <a:pt x="5059" y="3285"/>
                  </a:lnTo>
                  <a:lnTo>
                    <a:pt x="5074" y="3297"/>
                  </a:lnTo>
                  <a:lnTo>
                    <a:pt x="5091" y="3311"/>
                  </a:lnTo>
                  <a:lnTo>
                    <a:pt x="5104" y="3325"/>
                  </a:lnTo>
                  <a:lnTo>
                    <a:pt x="5119" y="3340"/>
                  </a:lnTo>
                  <a:lnTo>
                    <a:pt x="5135" y="3355"/>
                  </a:lnTo>
                  <a:lnTo>
                    <a:pt x="5148" y="3372"/>
                  </a:lnTo>
                  <a:lnTo>
                    <a:pt x="5163" y="3389"/>
                  </a:lnTo>
                  <a:lnTo>
                    <a:pt x="5177" y="3406"/>
                  </a:lnTo>
                  <a:lnTo>
                    <a:pt x="5190" y="3425"/>
                  </a:lnTo>
                  <a:lnTo>
                    <a:pt x="5204" y="3444"/>
                  </a:lnTo>
                  <a:lnTo>
                    <a:pt x="5217" y="3464"/>
                  </a:lnTo>
                  <a:lnTo>
                    <a:pt x="5230" y="3484"/>
                  </a:lnTo>
                  <a:lnTo>
                    <a:pt x="5243" y="3506"/>
                  </a:lnTo>
                  <a:lnTo>
                    <a:pt x="5257" y="3528"/>
                  </a:lnTo>
                  <a:lnTo>
                    <a:pt x="5268" y="3551"/>
                  </a:lnTo>
                  <a:lnTo>
                    <a:pt x="5280" y="3575"/>
                  </a:lnTo>
                  <a:lnTo>
                    <a:pt x="5291" y="3600"/>
                  </a:lnTo>
                  <a:lnTo>
                    <a:pt x="5303" y="3626"/>
                  </a:lnTo>
                  <a:lnTo>
                    <a:pt x="5314" y="3652"/>
                  </a:lnTo>
                  <a:lnTo>
                    <a:pt x="5325" y="3679"/>
                  </a:lnTo>
                  <a:lnTo>
                    <a:pt x="5336" y="3707"/>
                  </a:lnTo>
                  <a:lnTo>
                    <a:pt x="5346" y="3737"/>
                  </a:lnTo>
                  <a:lnTo>
                    <a:pt x="5356" y="3767"/>
                  </a:lnTo>
                  <a:lnTo>
                    <a:pt x="5337" y="3764"/>
                  </a:lnTo>
                  <a:lnTo>
                    <a:pt x="5319" y="3761"/>
                  </a:lnTo>
                  <a:lnTo>
                    <a:pt x="5300" y="3759"/>
                  </a:lnTo>
                  <a:lnTo>
                    <a:pt x="5280" y="3756"/>
                  </a:lnTo>
                  <a:lnTo>
                    <a:pt x="5261" y="3753"/>
                  </a:lnTo>
                  <a:lnTo>
                    <a:pt x="5242" y="3749"/>
                  </a:lnTo>
                  <a:lnTo>
                    <a:pt x="5223" y="3747"/>
                  </a:lnTo>
                  <a:lnTo>
                    <a:pt x="5204" y="3743"/>
                  </a:lnTo>
                  <a:lnTo>
                    <a:pt x="5194" y="3739"/>
                  </a:lnTo>
                  <a:lnTo>
                    <a:pt x="5185" y="3737"/>
                  </a:lnTo>
                  <a:lnTo>
                    <a:pt x="5177" y="3734"/>
                  </a:lnTo>
                  <a:lnTo>
                    <a:pt x="5168" y="3729"/>
                  </a:lnTo>
                  <a:lnTo>
                    <a:pt x="5160" y="3725"/>
                  </a:lnTo>
                  <a:lnTo>
                    <a:pt x="5154" y="3719"/>
                  </a:lnTo>
                  <a:lnTo>
                    <a:pt x="5147" y="3715"/>
                  </a:lnTo>
                  <a:lnTo>
                    <a:pt x="5143" y="3707"/>
                  </a:lnTo>
                  <a:lnTo>
                    <a:pt x="5137" y="3701"/>
                  </a:lnTo>
                  <a:lnTo>
                    <a:pt x="5134" y="3693"/>
                  </a:lnTo>
                  <a:lnTo>
                    <a:pt x="5129" y="3684"/>
                  </a:lnTo>
                  <a:lnTo>
                    <a:pt x="5127" y="3675"/>
                  </a:lnTo>
                  <a:lnTo>
                    <a:pt x="5125" y="3665"/>
                  </a:lnTo>
                  <a:lnTo>
                    <a:pt x="5124" y="3654"/>
                  </a:lnTo>
                  <a:lnTo>
                    <a:pt x="5124" y="3642"/>
                  </a:lnTo>
                  <a:lnTo>
                    <a:pt x="5125" y="3629"/>
                  </a:lnTo>
                  <a:lnTo>
                    <a:pt x="5127" y="3610"/>
                  </a:lnTo>
                  <a:lnTo>
                    <a:pt x="5128" y="3591"/>
                  </a:lnTo>
                  <a:lnTo>
                    <a:pt x="5128" y="3571"/>
                  </a:lnTo>
                  <a:lnTo>
                    <a:pt x="5128" y="3554"/>
                  </a:lnTo>
                  <a:lnTo>
                    <a:pt x="5127" y="3537"/>
                  </a:lnTo>
                  <a:lnTo>
                    <a:pt x="5125" y="3520"/>
                  </a:lnTo>
                  <a:lnTo>
                    <a:pt x="5124" y="3504"/>
                  </a:lnTo>
                  <a:lnTo>
                    <a:pt x="5121" y="3487"/>
                  </a:lnTo>
                  <a:lnTo>
                    <a:pt x="5116" y="3473"/>
                  </a:lnTo>
                  <a:lnTo>
                    <a:pt x="5113" y="3457"/>
                  </a:lnTo>
                  <a:lnTo>
                    <a:pt x="5107" y="3443"/>
                  </a:lnTo>
                  <a:lnTo>
                    <a:pt x="5102" y="3428"/>
                  </a:lnTo>
                  <a:lnTo>
                    <a:pt x="5096" y="3416"/>
                  </a:lnTo>
                  <a:lnTo>
                    <a:pt x="5090" y="3403"/>
                  </a:lnTo>
                  <a:lnTo>
                    <a:pt x="5082" y="3390"/>
                  </a:lnTo>
                  <a:lnTo>
                    <a:pt x="5074" y="3377"/>
                  </a:lnTo>
                  <a:lnTo>
                    <a:pt x="5066" y="3365"/>
                  </a:lnTo>
                  <a:lnTo>
                    <a:pt x="5058" y="3354"/>
                  </a:lnTo>
                  <a:lnTo>
                    <a:pt x="5048" y="3344"/>
                  </a:lnTo>
                  <a:lnTo>
                    <a:pt x="5038" y="3333"/>
                  </a:lnTo>
                  <a:lnTo>
                    <a:pt x="5028" y="3323"/>
                  </a:lnTo>
                  <a:lnTo>
                    <a:pt x="5017" y="3314"/>
                  </a:lnTo>
                  <a:lnTo>
                    <a:pt x="5006" y="3306"/>
                  </a:lnTo>
                  <a:lnTo>
                    <a:pt x="4993" y="3296"/>
                  </a:lnTo>
                  <a:lnTo>
                    <a:pt x="4981" y="3288"/>
                  </a:lnTo>
                  <a:lnTo>
                    <a:pt x="4969" y="3280"/>
                  </a:lnTo>
                  <a:lnTo>
                    <a:pt x="4956" y="3273"/>
                  </a:lnTo>
                  <a:lnTo>
                    <a:pt x="4941" y="3266"/>
                  </a:lnTo>
                  <a:lnTo>
                    <a:pt x="4927" y="3259"/>
                  </a:lnTo>
                  <a:lnTo>
                    <a:pt x="4914" y="3252"/>
                  </a:lnTo>
                  <a:lnTo>
                    <a:pt x="4898" y="3247"/>
                  </a:lnTo>
                  <a:lnTo>
                    <a:pt x="4882" y="3241"/>
                  </a:lnTo>
                  <a:close/>
                  <a:moveTo>
                    <a:pt x="7493" y="632"/>
                  </a:moveTo>
                  <a:lnTo>
                    <a:pt x="7478" y="609"/>
                  </a:lnTo>
                  <a:lnTo>
                    <a:pt x="7463" y="590"/>
                  </a:lnTo>
                  <a:lnTo>
                    <a:pt x="7447" y="572"/>
                  </a:lnTo>
                  <a:lnTo>
                    <a:pt x="7431" y="556"/>
                  </a:lnTo>
                  <a:lnTo>
                    <a:pt x="7414" y="543"/>
                  </a:lnTo>
                  <a:lnTo>
                    <a:pt x="7398" y="531"/>
                  </a:lnTo>
                  <a:lnTo>
                    <a:pt x="7380" y="521"/>
                  </a:lnTo>
                  <a:lnTo>
                    <a:pt x="7361" y="511"/>
                  </a:lnTo>
                  <a:lnTo>
                    <a:pt x="7343" y="503"/>
                  </a:lnTo>
                  <a:lnTo>
                    <a:pt x="7325" y="497"/>
                  </a:lnTo>
                  <a:lnTo>
                    <a:pt x="7306" y="490"/>
                  </a:lnTo>
                  <a:lnTo>
                    <a:pt x="7288" y="486"/>
                  </a:lnTo>
                  <a:lnTo>
                    <a:pt x="7250" y="477"/>
                  </a:lnTo>
                  <a:lnTo>
                    <a:pt x="7214" y="469"/>
                  </a:lnTo>
                  <a:lnTo>
                    <a:pt x="7236" y="495"/>
                  </a:lnTo>
                  <a:lnTo>
                    <a:pt x="7255" y="521"/>
                  </a:lnTo>
                  <a:lnTo>
                    <a:pt x="7270" y="546"/>
                  </a:lnTo>
                  <a:lnTo>
                    <a:pt x="7285" y="572"/>
                  </a:lnTo>
                  <a:lnTo>
                    <a:pt x="7298" y="597"/>
                  </a:lnTo>
                  <a:lnTo>
                    <a:pt x="7308" y="622"/>
                  </a:lnTo>
                  <a:lnTo>
                    <a:pt x="7316" y="646"/>
                  </a:lnTo>
                  <a:lnTo>
                    <a:pt x="7324" y="671"/>
                  </a:lnTo>
                  <a:lnTo>
                    <a:pt x="7327" y="696"/>
                  </a:lnTo>
                  <a:lnTo>
                    <a:pt x="7330" y="719"/>
                  </a:lnTo>
                  <a:lnTo>
                    <a:pt x="7331" y="743"/>
                  </a:lnTo>
                  <a:lnTo>
                    <a:pt x="7331" y="767"/>
                  </a:lnTo>
                  <a:lnTo>
                    <a:pt x="7329" y="790"/>
                  </a:lnTo>
                  <a:lnTo>
                    <a:pt x="7325" y="813"/>
                  </a:lnTo>
                  <a:lnTo>
                    <a:pt x="7320" y="836"/>
                  </a:lnTo>
                  <a:lnTo>
                    <a:pt x="7314" y="859"/>
                  </a:lnTo>
                  <a:lnTo>
                    <a:pt x="7306" y="882"/>
                  </a:lnTo>
                  <a:lnTo>
                    <a:pt x="7297" y="904"/>
                  </a:lnTo>
                  <a:lnTo>
                    <a:pt x="7286" y="926"/>
                  </a:lnTo>
                  <a:lnTo>
                    <a:pt x="7275" y="947"/>
                  </a:lnTo>
                  <a:lnTo>
                    <a:pt x="7263" y="968"/>
                  </a:lnTo>
                  <a:lnTo>
                    <a:pt x="7248" y="989"/>
                  </a:lnTo>
                  <a:lnTo>
                    <a:pt x="7235" y="1010"/>
                  </a:lnTo>
                  <a:lnTo>
                    <a:pt x="7218" y="1030"/>
                  </a:lnTo>
                  <a:lnTo>
                    <a:pt x="7203" y="1051"/>
                  </a:lnTo>
                  <a:lnTo>
                    <a:pt x="7185" y="1071"/>
                  </a:lnTo>
                  <a:lnTo>
                    <a:pt x="7168" y="1090"/>
                  </a:lnTo>
                  <a:lnTo>
                    <a:pt x="7149" y="1108"/>
                  </a:lnTo>
                  <a:lnTo>
                    <a:pt x="7130" y="1128"/>
                  </a:lnTo>
                  <a:lnTo>
                    <a:pt x="7111" y="1146"/>
                  </a:lnTo>
                  <a:lnTo>
                    <a:pt x="7091" y="1164"/>
                  </a:lnTo>
                  <a:lnTo>
                    <a:pt x="7070" y="1183"/>
                  </a:lnTo>
                  <a:lnTo>
                    <a:pt x="6995" y="1246"/>
                  </a:lnTo>
                  <a:lnTo>
                    <a:pt x="6919" y="1309"/>
                  </a:lnTo>
                  <a:lnTo>
                    <a:pt x="6841" y="1372"/>
                  </a:lnTo>
                  <a:lnTo>
                    <a:pt x="6764" y="1434"/>
                  </a:lnTo>
                  <a:lnTo>
                    <a:pt x="6688" y="1494"/>
                  </a:lnTo>
                  <a:lnTo>
                    <a:pt x="6616" y="1554"/>
                  </a:lnTo>
                  <a:lnTo>
                    <a:pt x="6583" y="1583"/>
                  </a:lnTo>
                  <a:lnTo>
                    <a:pt x="6550" y="1613"/>
                  </a:lnTo>
                  <a:lnTo>
                    <a:pt x="6518" y="1639"/>
                  </a:lnTo>
                  <a:lnTo>
                    <a:pt x="6488" y="1667"/>
                  </a:lnTo>
                  <a:lnTo>
                    <a:pt x="6447" y="1707"/>
                  </a:lnTo>
                  <a:lnTo>
                    <a:pt x="6407" y="1746"/>
                  </a:lnTo>
                  <a:lnTo>
                    <a:pt x="6373" y="1781"/>
                  </a:lnTo>
                  <a:lnTo>
                    <a:pt x="6340" y="1818"/>
                  </a:lnTo>
                  <a:lnTo>
                    <a:pt x="6310" y="1854"/>
                  </a:lnTo>
                  <a:lnTo>
                    <a:pt x="6285" y="1888"/>
                  </a:lnTo>
                  <a:lnTo>
                    <a:pt x="6272" y="1905"/>
                  </a:lnTo>
                  <a:lnTo>
                    <a:pt x="6260" y="1924"/>
                  </a:lnTo>
                  <a:lnTo>
                    <a:pt x="6249" y="1940"/>
                  </a:lnTo>
                  <a:lnTo>
                    <a:pt x="6239" y="1958"/>
                  </a:lnTo>
                  <a:lnTo>
                    <a:pt x="6229" y="1975"/>
                  </a:lnTo>
                  <a:lnTo>
                    <a:pt x="6220" y="1992"/>
                  </a:lnTo>
                  <a:lnTo>
                    <a:pt x="6213" y="2010"/>
                  </a:lnTo>
                  <a:lnTo>
                    <a:pt x="6205" y="2028"/>
                  </a:lnTo>
                  <a:lnTo>
                    <a:pt x="6197" y="2047"/>
                  </a:lnTo>
                  <a:lnTo>
                    <a:pt x="6192" y="2064"/>
                  </a:lnTo>
                  <a:lnTo>
                    <a:pt x="6186" y="2082"/>
                  </a:lnTo>
                  <a:lnTo>
                    <a:pt x="6181" y="2101"/>
                  </a:lnTo>
                  <a:lnTo>
                    <a:pt x="6176" y="2120"/>
                  </a:lnTo>
                  <a:lnTo>
                    <a:pt x="6173" y="2138"/>
                  </a:lnTo>
                  <a:lnTo>
                    <a:pt x="6169" y="2158"/>
                  </a:lnTo>
                  <a:lnTo>
                    <a:pt x="6166" y="2178"/>
                  </a:lnTo>
                  <a:lnTo>
                    <a:pt x="6164" y="2199"/>
                  </a:lnTo>
                  <a:lnTo>
                    <a:pt x="6163" y="2220"/>
                  </a:lnTo>
                  <a:lnTo>
                    <a:pt x="6162" y="2241"/>
                  </a:lnTo>
                  <a:lnTo>
                    <a:pt x="6161" y="2262"/>
                  </a:lnTo>
                  <a:lnTo>
                    <a:pt x="6161" y="2302"/>
                  </a:lnTo>
                  <a:lnTo>
                    <a:pt x="6162" y="2341"/>
                  </a:lnTo>
                  <a:lnTo>
                    <a:pt x="6164" y="2377"/>
                  </a:lnTo>
                  <a:lnTo>
                    <a:pt x="6168" y="2414"/>
                  </a:lnTo>
                  <a:lnTo>
                    <a:pt x="6174" y="2449"/>
                  </a:lnTo>
                  <a:lnTo>
                    <a:pt x="6182" y="2482"/>
                  </a:lnTo>
                  <a:lnTo>
                    <a:pt x="6189" y="2516"/>
                  </a:lnTo>
                  <a:lnTo>
                    <a:pt x="6199" y="2547"/>
                  </a:lnTo>
                  <a:lnTo>
                    <a:pt x="6210" y="2576"/>
                  </a:lnTo>
                  <a:lnTo>
                    <a:pt x="6224" y="2606"/>
                  </a:lnTo>
                  <a:lnTo>
                    <a:pt x="6238" y="2634"/>
                  </a:lnTo>
                  <a:lnTo>
                    <a:pt x="6252" y="2661"/>
                  </a:lnTo>
                  <a:lnTo>
                    <a:pt x="6270" y="2687"/>
                  </a:lnTo>
                  <a:lnTo>
                    <a:pt x="6289" y="2710"/>
                  </a:lnTo>
                  <a:lnTo>
                    <a:pt x="6309" y="2732"/>
                  </a:lnTo>
                  <a:lnTo>
                    <a:pt x="6330" y="2755"/>
                  </a:lnTo>
                  <a:lnTo>
                    <a:pt x="6353" y="2776"/>
                  </a:lnTo>
                  <a:lnTo>
                    <a:pt x="6378" y="2793"/>
                  </a:lnTo>
                  <a:lnTo>
                    <a:pt x="6404" y="2811"/>
                  </a:lnTo>
                  <a:lnTo>
                    <a:pt x="6431" y="2828"/>
                  </a:lnTo>
                  <a:lnTo>
                    <a:pt x="6460" y="2842"/>
                  </a:lnTo>
                  <a:lnTo>
                    <a:pt x="6490" y="2855"/>
                  </a:lnTo>
                  <a:lnTo>
                    <a:pt x="6522" y="2867"/>
                  </a:lnTo>
                  <a:lnTo>
                    <a:pt x="6556" y="2879"/>
                  </a:lnTo>
                  <a:lnTo>
                    <a:pt x="6591" y="2887"/>
                  </a:lnTo>
                  <a:lnTo>
                    <a:pt x="6628" y="2896"/>
                  </a:lnTo>
                  <a:lnTo>
                    <a:pt x="6665" y="2902"/>
                  </a:lnTo>
                  <a:lnTo>
                    <a:pt x="6705" y="2907"/>
                  </a:lnTo>
                  <a:lnTo>
                    <a:pt x="6747" y="2911"/>
                  </a:lnTo>
                  <a:lnTo>
                    <a:pt x="6789" y="2913"/>
                  </a:lnTo>
                  <a:lnTo>
                    <a:pt x="6833" y="2913"/>
                  </a:lnTo>
                  <a:lnTo>
                    <a:pt x="6880" y="2913"/>
                  </a:lnTo>
                  <a:lnTo>
                    <a:pt x="6846" y="2932"/>
                  </a:lnTo>
                  <a:lnTo>
                    <a:pt x="6812" y="2952"/>
                  </a:lnTo>
                  <a:lnTo>
                    <a:pt x="6778" y="2969"/>
                  </a:lnTo>
                  <a:lnTo>
                    <a:pt x="6744" y="2986"/>
                  </a:lnTo>
                  <a:lnTo>
                    <a:pt x="6709" y="3002"/>
                  </a:lnTo>
                  <a:lnTo>
                    <a:pt x="6676" y="3019"/>
                  </a:lnTo>
                  <a:lnTo>
                    <a:pt x="6642" y="3032"/>
                  </a:lnTo>
                  <a:lnTo>
                    <a:pt x="6608" y="3047"/>
                  </a:lnTo>
                  <a:lnTo>
                    <a:pt x="6573" y="3060"/>
                  </a:lnTo>
                  <a:lnTo>
                    <a:pt x="6540" y="3072"/>
                  </a:lnTo>
                  <a:lnTo>
                    <a:pt x="6506" y="3084"/>
                  </a:lnTo>
                  <a:lnTo>
                    <a:pt x="6473" y="3094"/>
                  </a:lnTo>
                  <a:lnTo>
                    <a:pt x="6439" y="3104"/>
                  </a:lnTo>
                  <a:lnTo>
                    <a:pt x="6405" y="3113"/>
                  </a:lnTo>
                  <a:lnTo>
                    <a:pt x="6372" y="3120"/>
                  </a:lnTo>
                  <a:lnTo>
                    <a:pt x="6338" y="3127"/>
                  </a:lnTo>
                  <a:lnTo>
                    <a:pt x="6304" y="3133"/>
                  </a:lnTo>
                  <a:lnTo>
                    <a:pt x="6270" y="3138"/>
                  </a:lnTo>
                  <a:lnTo>
                    <a:pt x="6237" y="3142"/>
                  </a:lnTo>
                  <a:lnTo>
                    <a:pt x="6204" y="3145"/>
                  </a:lnTo>
                  <a:lnTo>
                    <a:pt x="6171" y="3148"/>
                  </a:lnTo>
                  <a:lnTo>
                    <a:pt x="6137" y="3150"/>
                  </a:lnTo>
                  <a:lnTo>
                    <a:pt x="6104" y="3150"/>
                  </a:lnTo>
                  <a:lnTo>
                    <a:pt x="6071" y="3148"/>
                  </a:lnTo>
                  <a:lnTo>
                    <a:pt x="6038" y="3146"/>
                  </a:lnTo>
                  <a:lnTo>
                    <a:pt x="6005" y="3143"/>
                  </a:lnTo>
                  <a:lnTo>
                    <a:pt x="5973" y="3141"/>
                  </a:lnTo>
                  <a:lnTo>
                    <a:pt x="5939" y="3135"/>
                  </a:lnTo>
                  <a:lnTo>
                    <a:pt x="5907" y="3130"/>
                  </a:lnTo>
                  <a:lnTo>
                    <a:pt x="5874" y="3122"/>
                  </a:lnTo>
                  <a:lnTo>
                    <a:pt x="5842" y="3114"/>
                  </a:lnTo>
                  <a:lnTo>
                    <a:pt x="5810" y="3105"/>
                  </a:lnTo>
                  <a:lnTo>
                    <a:pt x="5786" y="3096"/>
                  </a:lnTo>
                  <a:lnTo>
                    <a:pt x="5762" y="3087"/>
                  </a:lnTo>
                  <a:lnTo>
                    <a:pt x="5740" y="3077"/>
                  </a:lnTo>
                  <a:lnTo>
                    <a:pt x="5718" y="3065"/>
                  </a:lnTo>
                  <a:lnTo>
                    <a:pt x="5698" y="3053"/>
                  </a:lnTo>
                  <a:lnTo>
                    <a:pt x="5678" y="3040"/>
                  </a:lnTo>
                  <a:lnTo>
                    <a:pt x="5661" y="3026"/>
                  </a:lnTo>
                  <a:lnTo>
                    <a:pt x="5644" y="3010"/>
                  </a:lnTo>
                  <a:lnTo>
                    <a:pt x="5628" y="2995"/>
                  </a:lnTo>
                  <a:lnTo>
                    <a:pt x="5613" y="2977"/>
                  </a:lnTo>
                  <a:lnTo>
                    <a:pt x="5600" y="2959"/>
                  </a:lnTo>
                  <a:lnTo>
                    <a:pt x="5588" y="2940"/>
                  </a:lnTo>
                  <a:lnTo>
                    <a:pt x="5576" y="2921"/>
                  </a:lnTo>
                  <a:lnTo>
                    <a:pt x="5566" y="2901"/>
                  </a:lnTo>
                  <a:lnTo>
                    <a:pt x="5557" y="2880"/>
                  </a:lnTo>
                  <a:lnTo>
                    <a:pt x="5549" y="2859"/>
                  </a:lnTo>
                  <a:lnTo>
                    <a:pt x="5542" y="2836"/>
                  </a:lnTo>
                  <a:lnTo>
                    <a:pt x="5537" y="2813"/>
                  </a:lnTo>
                  <a:lnTo>
                    <a:pt x="5533" y="2790"/>
                  </a:lnTo>
                  <a:lnTo>
                    <a:pt x="5530" y="2766"/>
                  </a:lnTo>
                  <a:lnTo>
                    <a:pt x="5528" y="2742"/>
                  </a:lnTo>
                  <a:lnTo>
                    <a:pt x="5527" y="2717"/>
                  </a:lnTo>
                  <a:lnTo>
                    <a:pt x="5528" y="2692"/>
                  </a:lnTo>
                  <a:lnTo>
                    <a:pt x="5530" y="2666"/>
                  </a:lnTo>
                  <a:lnTo>
                    <a:pt x="5533" y="2641"/>
                  </a:lnTo>
                  <a:lnTo>
                    <a:pt x="5538" y="2614"/>
                  </a:lnTo>
                  <a:lnTo>
                    <a:pt x="5544" y="2588"/>
                  </a:lnTo>
                  <a:lnTo>
                    <a:pt x="5551" y="2560"/>
                  </a:lnTo>
                  <a:lnTo>
                    <a:pt x="5560" y="2532"/>
                  </a:lnTo>
                  <a:lnTo>
                    <a:pt x="5569" y="2506"/>
                  </a:lnTo>
                  <a:lnTo>
                    <a:pt x="5581" y="2478"/>
                  </a:lnTo>
                  <a:lnTo>
                    <a:pt x="5593" y="2450"/>
                  </a:lnTo>
                  <a:lnTo>
                    <a:pt x="5531" y="2480"/>
                  </a:lnTo>
                  <a:lnTo>
                    <a:pt x="5462" y="2513"/>
                  </a:lnTo>
                  <a:lnTo>
                    <a:pt x="5391" y="2548"/>
                  </a:lnTo>
                  <a:lnTo>
                    <a:pt x="5318" y="2583"/>
                  </a:lnTo>
                  <a:lnTo>
                    <a:pt x="5246" y="2620"/>
                  </a:lnTo>
                  <a:lnTo>
                    <a:pt x="5177" y="2656"/>
                  </a:lnTo>
                  <a:lnTo>
                    <a:pt x="5145" y="2676"/>
                  </a:lnTo>
                  <a:lnTo>
                    <a:pt x="5113" y="2695"/>
                  </a:lnTo>
                  <a:lnTo>
                    <a:pt x="5083" y="2713"/>
                  </a:lnTo>
                  <a:lnTo>
                    <a:pt x="5056" y="2731"/>
                  </a:lnTo>
                  <a:lnTo>
                    <a:pt x="5038" y="2746"/>
                  </a:lnTo>
                  <a:lnTo>
                    <a:pt x="5020" y="2759"/>
                  </a:lnTo>
                  <a:lnTo>
                    <a:pt x="5002" y="2773"/>
                  </a:lnTo>
                  <a:lnTo>
                    <a:pt x="4987" y="2788"/>
                  </a:lnTo>
                  <a:lnTo>
                    <a:pt x="4971" y="2802"/>
                  </a:lnTo>
                  <a:lnTo>
                    <a:pt x="4957" y="2818"/>
                  </a:lnTo>
                  <a:lnTo>
                    <a:pt x="4942" y="2833"/>
                  </a:lnTo>
                  <a:lnTo>
                    <a:pt x="4929" y="2849"/>
                  </a:lnTo>
                  <a:lnTo>
                    <a:pt x="4917" y="2864"/>
                  </a:lnTo>
                  <a:lnTo>
                    <a:pt x="4905" y="2881"/>
                  </a:lnTo>
                  <a:lnTo>
                    <a:pt x="4895" y="2897"/>
                  </a:lnTo>
                  <a:lnTo>
                    <a:pt x="4885" y="2914"/>
                  </a:lnTo>
                  <a:lnTo>
                    <a:pt x="4877" y="2931"/>
                  </a:lnTo>
                  <a:lnTo>
                    <a:pt x="4869" y="2947"/>
                  </a:lnTo>
                  <a:lnTo>
                    <a:pt x="4864" y="2964"/>
                  </a:lnTo>
                  <a:lnTo>
                    <a:pt x="4858" y="2981"/>
                  </a:lnTo>
                  <a:lnTo>
                    <a:pt x="4855" y="2998"/>
                  </a:lnTo>
                  <a:lnTo>
                    <a:pt x="4853" y="3016"/>
                  </a:lnTo>
                  <a:lnTo>
                    <a:pt x="4854" y="3030"/>
                  </a:lnTo>
                  <a:lnTo>
                    <a:pt x="4856" y="3042"/>
                  </a:lnTo>
                  <a:lnTo>
                    <a:pt x="4859" y="3056"/>
                  </a:lnTo>
                  <a:lnTo>
                    <a:pt x="4865" y="3067"/>
                  </a:lnTo>
                  <a:lnTo>
                    <a:pt x="4873" y="3077"/>
                  </a:lnTo>
                  <a:lnTo>
                    <a:pt x="4880" y="3085"/>
                  </a:lnTo>
                  <a:lnTo>
                    <a:pt x="4892" y="3094"/>
                  </a:lnTo>
                  <a:lnTo>
                    <a:pt x="4903" y="3102"/>
                  </a:lnTo>
                  <a:lnTo>
                    <a:pt x="4914" y="3110"/>
                  </a:lnTo>
                  <a:lnTo>
                    <a:pt x="4928" y="3117"/>
                  </a:lnTo>
                  <a:lnTo>
                    <a:pt x="4958" y="3130"/>
                  </a:lnTo>
                  <a:lnTo>
                    <a:pt x="4989" y="3143"/>
                  </a:lnTo>
                  <a:lnTo>
                    <a:pt x="5009" y="3152"/>
                  </a:lnTo>
                  <a:lnTo>
                    <a:pt x="5029" y="3162"/>
                  </a:lnTo>
                  <a:lnTo>
                    <a:pt x="5048" y="3172"/>
                  </a:lnTo>
                  <a:lnTo>
                    <a:pt x="5069" y="3183"/>
                  </a:lnTo>
                  <a:lnTo>
                    <a:pt x="5086" y="3194"/>
                  </a:lnTo>
                  <a:lnTo>
                    <a:pt x="5105" y="3206"/>
                  </a:lnTo>
                  <a:lnTo>
                    <a:pt x="5124" y="3218"/>
                  </a:lnTo>
                  <a:lnTo>
                    <a:pt x="5141" y="3231"/>
                  </a:lnTo>
                  <a:lnTo>
                    <a:pt x="5157" y="3246"/>
                  </a:lnTo>
                  <a:lnTo>
                    <a:pt x="5175" y="3261"/>
                  </a:lnTo>
                  <a:lnTo>
                    <a:pt x="5191" y="3276"/>
                  </a:lnTo>
                  <a:lnTo>
                    <a:pt x="5208" y="3293"/>
                  </a:lnTo>
                  <a:lnTo>
                    <a:pt x="5223" y="3310"/>
                  </a:lnTo>
                  <a:lnTo>
                    <a:pt x="5238" y="3328"/>
                  </a:lnTo>
                  <a:lnTo>
                    <a:pt x="5253" y="3345"/>
                  </a:lnTo>
                  <a:lnTo>
                    <a:pt x="5268" y="3364"/>
                  </a:lnTo>
                  <a:lnTo>
                    <a:pt x="5281" y="3384"/>
                  </a:lnTo>
                  <a:lnTo>
                    <a:pt x="5295" y="3406"/>
                  </a:lnTo>
                  <a:lnTo>
                    <a:pt x="5309" y="3427"/>
                  </a:lnTo>
                  <a:lnTo>
                    <a:pt x="5321" y="3449"/>
                  </a:lnTo>
                  <a:lnTo>
                    <a:pt x="5333" y="3472"/>
                  </a:lnTo>
                  <a:lnTo>
                    <a:pt x="5345" y="3495"/>
                  </a:lnTo>
                  <a:lnTo>
                    <a:pt x="5356" y="3519"/>
                  </a:lnTo>
                  <a:lnTo>
                    <a:pt x="5366" y="3545"/>
                  </a:lnTo>
                  <a:lnTo>
                    <a:pt x="5376" y="3570"/>
                  </a:lnTo>
                  <a:lnTo>
                    <a:pt x="5386" y="3595"/>
                  </a:lnTo>
                  <a:lnTo>
                    <a:pt x="5395" y="3624"/>
                  </a:lnTo>
                  <a:lnTo>
                    <a:pt x="5404" y="3651"/>
                  </a:lnTo>
                  <a:lnTo>
                    <a:pt x="5412" y="3681"/>
                  </a:lnTo>
                  <a:lnTo>
                    <a:pt x="5419" y="3709"/>
                  </a:lnTo>
                  <a:lnTo>
                    <a:pt x="5426" y="3739"/>
                  </a:lnTo>
                  <a:lnTo>
                    <a:pt x="5433" y="3770"/>
                  </a:lnTo>
                  <a:lnTo>
                    <a:pt x="5744" y="4332"/>
                  </a:lnTo>
                  <a:lnTo>
                    <a:pt x="5755" y="4352"/>
                  </a:lnTo>
                  <a:lnTo>
                    <a:pt x="5766" y="4371"/>
                  </a:lnTo>
                  <a:lnTo>
                    <a:pt x="5778" y="4389"/>
                  </a:lnTo>
                  <a:lnTo>
                    <a:pt x="5790" y="4404"/>
                  </a:lnTo>
                  <a:lnTo>
                    <a:pt x="5802" y="4419"/>
                  </a:lnTo>
                  <a:lnTo>
                    <a:pt x="5815" y="4433"/>
                  </a:lnTo>
                  <a:lnTo>
                    <a:pt x="5829" y="4445"/>
                  </a:lnTo>
                  <a:lnTo>
                    <a:pt x="5842" y="4456"/>
                  </a:lnTo>
                  <a:lnTo>
                    <a:pt x="5854" y="4467"/>
                  </a:lnTo>
                  <a:lnTo>
                    <a:pt x="5867" y="4476"/>
                  </a:lnTo>
                  <a:lnTo>
                    <a:pt x="5882" y="4485"/>
                  </a:lnTo>
                  <a:lnTo>
                    <a:pt x="5896" y="4492"/>
                  </a:lnTo>
                  <a:lnTo>
                    <a:pt x="5909" y="4498"/>
                  </a:lnTo>
                  <a:lnTo>
                    <a:pt x="5925" y="4503"/>
                  </a:lnTo>
                  <a:lnTo>
                    <a:pt x="5940" y="4508"/>
                  </a:lnTo>
                  <a:lnTo>
                    <a:pt x="5955" y="4511"/>
                  </a:lnTo>
                  <a:lnTo>
                    <a:pt x="5971" y="4515"/>
                  </a:lnTo>
                  <a:lnTo>
                    <a:pt x="5987" y="4517"/>
                  </a:lnTo>
                  <a:lnTo>
                    <a:pt x="6004" y="4518"/>
                  </a:lnTo>
                  <a:lnTo>
                    <a:pt x="6020" y="4519"/>
                  </a:lnTo>
                  <a:lnTo>
                    <a:pt x="6037" y="4519"/>
                  </a:lnTo>
                  <a:lnTo>
                    <a:pt x="6053" y="4518"/>
                  </a:lnTo>
                  <a:lnTo>
                    <a:pt x="6071" y="4517"/>
                  </a:lnTo>
                  <a:lnTo>
                    <a:pt x="6089" y="4515"/>
                  </a:lnTo>
                  <a:lnTo>
                    <a:pt x="6125" y="4510"/>
                  </a:lnTo>
                  <a:lnTo>
                    <a:pt x="6163" y="4503"/>
                  </a:lnTo>
                  <a:lnTo>
                    <a:pt x="6204" y="4494"/>
                  </a:lnTo>
                  <a:lnTo>
                    <a:pt x="6245" y="4484"/>
                  </a:lnTo>
                  <a:lnTo>
                    <a:pt x="6269" y="4478"/>
                  </a:lnTo>
                  <a:lnTo>
                    <a:pt x="6295" y="4474"/>
                  </a:lnTo>
                  <a:lnTo>
                    <a:pt x="6318" y="4469"/>
                  </a:lnTo>
                  <a:lnTo>
                    <a:pt x="6341" y="4467"/>
                  </a:lnTo>
                  <a:lnTo>
                    <a:pt x="6363" y="4465"/>
                  </a:lnTo>
                  <a:lnTo>
                    <a:pt x="6385" y="4464"/>
                  </a:lnTo>
                  <a:lnTo>
                    <a:pt x="6406" y="4464"/>
                  </a:lnTo>
                  <a:lnTo>
                    <a:pt x="6428" y="4465"/>
                  </a:lnTo>
                  <a:lnTo>
                    <a:pt x="6448" y="4467"/>
                  </a:lnTo>
                  <a:lnTo>
                    <a:pt x="6467" y="4471"/>
                  </a:lnTo>
                  <a:lnTo>
                    <a:pt x="6486" y="4475"/>
                  </a:lnTo>
                  <a:lnTo>
                    <a:pt x="6505" y="4479"/>
                  </a:lnTo>
                  <a:lnTo>
                    <a:pt x="6521" y="4486"/>
                  </a:lnTo>
                  <a:lnTo>
                    <a:pt x="6539" y="4494"/>
                  </a:lnTo>
                  <a:lnTo>
                    <a:pt x="6553" y="4501"/>
                  </a:lnTo>
                  <a:lnTo>
                    <a:pt x="6569" y="4511"/>
                  </a:lnTo>
                  <a:lnTo>
                    <a:pt x="6583" y="4523"/>
                  </a:lnTo>
                  <a:lnTo>
                    <a:pt x="6597" y="4534"/>
                  </a:lnTo>
                  <a:lnTo>
                    <a:pt x="6609" y="4546"/>
                  </a:lnTo>
                  <a:lnTo>
                    <a:pt x="6621" y="4560"/>
                  </a:lnTo>
                  <a:lnTo>
                    <a:pt x="6631" y="4575"/>
                  </a:lnTo>
                  <a:lnTo>
                    <a:pt x="6641" y="4590"/>
                  </a:lnTo>
                  <a:lnTo>
                    <a:pt x="6650" y="4608"/>
                  </a:lnTo>
                  <a:lnTo>
                    <a:pt x="6659" y="4625"/>
                  </a:lnTo>
                  <a:lnTo>
                    <a:pt x="6665" y="4644"/>
                  </a:lnTo>
                  <a:lnTo>
                    <a:pt x="6672" y="4665"/>
                  </a:lnTo>
                  <a:lnTo>
                    <a:pt x="6676" y="4686"/>
                  </a:lnTo>
                  <a:lnTo>
                    <a:pt x="6681" y="4708"/>
                  </a:lnTo>
                  <a:lnTo>
                    <a:pt x="6683" y="4733"/>
                  </a:lnTo>
                  <a:lnTo>
                    <a:pt x="6685" y="4756"/>
                  </a:lnTo>
                  <a:lnTo>
                    <a:pt x="6686" y="4783"/>
                  </a:lnTo>
                  <a:lnTo>
                    <a:pt x="6686" y="4810"/>
                  </a:lnTo>
                  <a:lnTo>
                    <a:pt x="6685" y="4832"/>
                  </a:lnTo>
                  <a:lnTo>
                    <a:pt x="6683" y="4856"/>
                  </a:lnTo>
                  <a:lnTo>
                    <a:pt x="6680" y="4879"/>
                  </a:lnTo>
                  <a:lnTo>
                    <a:pt x="6675" y="4900"/>
                  </a:lnTo>
                  <a:lnTo>
                    <a:pt x="6670" y="4921"/>
                  </a:lnTo>
                  <a:lnTo>
                    <a:pt x="6663" y="4942"/>
                  </a:lnTo>
                  <a:lnTo>
                    <a:pt x="6655" y="4961"/>
                  </a:lnTo>
                  <a:lnTo>
                    <a:pt x="6646" y="4979"/>
                  </a:lnTo>
                  <a:lnTo>
                    <a:pt x="6638" y="4997"/>
                  </a:lnTo>
                  <a:lnTo>
                    <a:pt x="6626" y="5014"/>
                  </a:lnTo>
                  <a:lnTo>
                    <a:pt x="6615" y="5030"/>
                  </a:lnTo>
                  <a:lnTo>
                    <a:pt x="6602" y="5045"/>
                  </a:lnTo>
                  <a:lnTo>
                    <a:pt x="6589" y="5059"/>
                  </a:lnTo>
                  <a:lnTo>
                    <a:pt x="6574" y="5072"/>
                  </a:lnTo>
                  <a:lnTo>
                    <a:pt x="6560" y="5086"/>
                  </a:lnTo>
                  <a:lnTo>
                    <a:pt x="6543" y="5097"/>
                  </a:lnTo>
                  <a:lnTo>
                    <a:pt x="6528" y="5107"/>
                  </a:lnTo>
                  <a:lnTo>
                    <a:pt x="6510" y="5117"/>
                  </a:lnTo>
                  <a:lnTo>
                    <a:pt x="6493" y="5124"/>
                  </a:lnTo>
                  <a:lnTo>
                    <a:pt x="6473" y="5132"/>
                  </a:lnTo>
                  <a:lnTo>
                    <a:pt x="6454" y="5139"/>
                  </a:lnTo>
                  <a:lnTo>
                    <a:pt x="6434" y="5143"/>
                  </a:lnTo>
                  <a:lnTo>
                    <a:pt x="6413" y="5149"/>
                  </a:lnTo>
                  <a:lnTo>
                    <a:pt x="6392" y="5152"/>
                  </a:lnTo>
                  <a:lnTo>
                    <a:pt x="6370" y="5153"/>
                  </a:lnTo>
                  <a:lnTo>
                    <a:pt x="6348" y="5154"/>
                  </a:lnTo>
                  <a:lnTo>
                    <a:pt x="6324" y="5154"/>
                  </a:lnTo>
                  <a:lnTo>
                    <a:pt x="6300" y="5153"/>
                  </a:lnTo>
                  <a:lnTo>
                    <a:pt x="6277" y="5152"/>
                  </a:lnTo>
                  <a:lnTo>
                    <a:pt x="6251" y="5149"/>
                  </a:lnTo>
                  <a:lnTo>
                    <a:pt x="6228" y="5143"/>
                  </a:lnTo>
                  <a:lnTo>
                    <a:pt x="6202" y="5138"/>
                  </a:lnTo>
                  <a:lnTo>
                    <a:pt x="6169" y="5129"/>
                  </a:lnTo>
                  <a:lnTo>
                    <a:pt x="6137" y="5119"/>
                  </a:lnTo>
                  <a:lnTo>
                    <a:pt x="6106" y="5108"/>
                  </a:lnTo>
                  <a:lnTo>
                    <a:pt x="6075" y="5097"/>
                  </a:lnTo>
                  <a:lnTo>
                    <a:pt x="6047" y="5085"/>
                  </a:lnTo>
                  <a:lnTo>
                    <a:pt x="6019" y="5071"/>
                  </a:lnTo>
                  <a:lnTo>
                    <a:pt x="5990" y="5056"/>
                  </a:lnTo>
                  <a:lnTo>
                    <a:pt x="5963" y="5040"/>
                  </a:lnTo>
                  <a:lnTo>
                    <a:pt x="5935" y="5023"/>
                  </a:lnTo>
                  <a:lnTo>
                    <a:pt x="5908" y="5005"/>
                  </a:lnTo>
                  <a:lnTo>
                    <a:pt x="5881" y="4986"/>
                  </a:lnTo>
                  <a:lnTo>
                    <a:pt x="5854" y="4964"/>
                  </a:lnTo>
                  <a:lnTo>
                    <a:pt x="5828" y="4942"/>
                  </a:lnTo>
                  <a:lnTo>
                    <a:pt x="5800" y="4919"/>
                  </a:lnTo>
                  <a:lnTo>
                    <a:pt x="5773" y="4893"/>
                  </a:lnTo>
                  <a:lnTo>
                    <a:pt x="5746" y="4867"/>
                  </a:lnTo>
                  <a:lnTo>
                    <a:pt x="5725" y="4847"/>
                  </a:lnTo>
                  <a:lnTo>
                    <a:pt x="5704" y="4830"/>
                  </a:lnTo>
                  <a:lnTo>
                    <a:pt x="5683" y="4816"/>
                  </a:lnTo>
                  <a:lnTo>
                    <a:pt x="5663" y="4805"/>
                  </a:lnTo>
                  <a:lnTo>
                    <a:pt x="5642" y="4796"/>
                  </a:lnTo>
                  <a:lnTo>
                    <a:pt x="5622" y="4789"/>
                  </a:lnTo>
                  <a:lnTo>
                    <a:pt x="5601" y="4786"/>
                  </a:lnTo>
                  <a:lnTo>
                    <a:pt x="5582" y="4785"/>
                  </a:lnTo>
                  <a:lnTo>
                    <a:pt x="5563" y="4785"/>
                  </a:lnTo>
                  <a:lnTo>
                    <a:pt x="5544" y="4788"/>
                  </a:lnTo>
                  <a:lnTo>
                    <a:pt x="5524" y="4791"/>
                  </a:lnTo>
                  <a:lnTo>
                    <a:pt x="5507" y="4799"/>
                  </a:lnTo>
                  <a:lnTo>
                    <a:pt x="5489" y="4807"/>
                  </a:lnTo>
                  <a:lnTo>
                    <a:pt x="5471" y="4817"/>
                  </a:lnTo>
                  <a:lnTo>
                    <a:pt x="5455" y="4828"/>
                  </a:lnTo>
                  <a:lnTo>
                    <a:pt x="5437" y="4841"/>
                  </a:lnTo>
                  <a:lnTo>
                    <a:pt x="5422" y="4854"/>
                  </a:lnTo>
                  <a:lnTo>
                    <a:pt x="5406" y="4870"/>
                  </a:lnTo>
                  <a:lnTo>
                    <a:pt x="5391" y="4886"/>
                  </a:lnTo>
                  <a:lnTo>
                    <a:pt x="5377" y="4904"/>
                  </a:lnTo>
                  <a:lnTo>
                    <a:pt x="5363" y="4923"/>
                  </a:lnTo>
                  <a:lnTo>
                    <a:pt x="5350" y="4942"/>
                  </a:lnTo>
                  <a:lnTo>
                    <a:pt x="5336" y="4963"/>
                  </a:lnTo>
                  <a:lnTo>
                    <a:pt x="5324" y="4984"/>
                  </a:lnTo>
                  <a:lnTo>
                    <a:pt x="5313" y="5005"/>
                  </a:lnTo>
                  <a:lnTo>
                    <a:pt x="5303" y="5027"/>
                  </a:lnTo>
                  <a:lnTo>
                    <a:pt x="5293" y="5049"/>
                  </a:lnTo>
                  <a:lnTo>
                    <a:pt x="5284" y="5072"/>
                  </a:lnTo>
                  <a:lnTo>
                    <a:pt x="5275" y="5094"/>
                  </a:lnTo>
                  <a:lnTo>
                    <a:pt x="5268" y="5118"/>
                  </a:lnTo>
                  <a:lnTo>
                    <a:pt x="5261" y="5140"/>
                  </a:lnTo>
                  <a:lnTo>
                    <a:pt x="5256" y="5162"/>
                  </a:lnTo>
                  <a:lnTo>
                    <a:pt x="5327" y="5174"/>
                  </a:lnTo>
                  <a:lnTo>
                    <a:pt x="5334" y="5140"/>
                  </a:lnTo>
                  <a:lnTo>
                    <a:pt x="5343" y="5108"/>
                  </a:lnTo>
                  <a:lnTo>
                    <a:pt x="5353" y="5080"/>
                  </a:lnTo>
                  <a:lnTo>
                    <a:pt x="5364" y="5052"/>
                  </a:lnTo>
                  <a:lnTo>
                    <a:pt x="5370" y="5041"/>
                  </a:lnTo>
                  <a:lnTo>
                    <a:pt x="5377" y="5029"/>
                  </a:lnTo>
                  <a:lnTo>
                    <a:pt x="5383" y="5018"/>
                  </a:lnTo>
                  <a:lnTo>
                    <a:pt x="5389" y="5008"/>
                  </a:lnTo>
                  <a:lnTo>
                    <a:pt x="5397" y="4997"/>
                  </a:lnTo>
                  <a:lnTo>
                    <a:pt x="5404" y="4987"/>
                  </a:lnTo>
                  <a:lnTo>
                    <a:pt x="5412" y="4978"/>
                  </a:lnTo>
                  <a:lnTo>
                    <a:pt x="5420" y="4971"/>
                  </a:lnTo>
                  <a:lnTo>
                    <a:pt x="5428" y="4963"/>
                  </a:lnTo>
                  <a:lnTo>
                    <a:pt x="5436" y="4955"/>
                  </a:lnTo>
                  <a:lnTo>
                    <a:pt x="5445" y="4948"/>
                  </a:lnTo>
                  <a:lnTo>
                    <a:pt x="5454" y="4942"/>
                  </a:lnTo>
                  <a:lnTo>
                    <a:pt x="5462" y="4936"/>
                  </a:lnTo>
                  <a:lnTo>
                    <a:pt x="5471" y="4931"/>
                  </a:lnTo>
                  <a:lnTo>
                    <a:pt x="5480" y="4926"/>
                  </a:lnTo>
                  <a:lnTo>
                    <a:pt x="5490" y="4922"/>
                  </a:lnTo>
                  <a:lnTo>
                    <a:pt x="5500" y="4920"/>
                  </a:lnTo>
                  <a:lnTo>
                    <a:pt x="5510" y="4915"/>
                  </a:lnTo>
                  <a:lnTo>
                    <a:pt x="5520" y="4913"/>
                  </a:lnTo>
                  <a:lnTo>
                    <a:pt x="5530" y="4911"/>
                  </a:lnTo>
                  <a:lnTo>
                    <a:pt x="5551" y="4909"/>
                  </a:lnTo>
                  <a:lnTo>
                    <a:pt x="5572" y="4906"/>
                  </a:lnTo>
                  <a:lnTo>
                    <a:pt x="5591" y="4908"/>
                  </a:lnTo>
                  <a:lnTo>
                    <a:pt x="5611" y="4909"/>
                  </a:lnTo>
                  <a:lnTo>
                    <a:pt x="5627" y="4911"/>
                  </a:lnTo>
                  <a:lnTo>
                    <a:pt x="5644" y="4915"/>
                  </a:lnTo>
                  <a:lnTo>
                    <a:pt x="5661" y="4921"/>
                  </a:lnTo>
                  <a:lnTo>
                    <a:pt x="5677" y="4926"/>
                  </a:lnTo>
                  <a:lnTo>
                    <a:pt x="5690" y="4934"/>
                  </a:lnTo>
                  <a:lnTo>
                    <a:pt x="5705" y="4942"/>
                  </a:lnTo>
                  <a:lnTo>
                    <a:pt x="5719" y="4952"/>
                  </a:lnTo>
                  <a:lnTo>
                    <a:pt x="5732" y="4963"/>
                  </a:lnTo>
                  <a:lnTo>
                    <a:pt x="5745" y="4974"/>
                  </a:lnTo>
                  <a:lnTo>
                    <a:pt x="5757" y="4986"/>
                  </a:lnTo>
                  <a:lnTo>
                    <a:pt x="5769" y="5000"/>
                  </a:lnTo>
                  <a:lnTo>
                    <a:pt x="5780" y="5015"/>
                  </a:lnTo>
                  <a:lnTo>
                    <a:pt x="5792" y="5030"/>
                  </a:lnTo>
                  <a:lnTo>
                    <a:pt x="5803" y="5047"/>
                  </a:lnTo>
                  <a:lnTo>
                    <a:pt x="5781" y="5029"/>
                  </a:lnTo>
                  <a:lnTo>
                    <a:pt x="5758" y="5010"/>
                  </a:lnTo>
                  <a:lnTo>
                    <a:pt x="5746" y="5003"/>
                  </a:lnTo>
                  <a:lnTo>
                    <a:pt x="5734" y="4996"/>
                  </a:lnTo>
                  <a:lnTo>
                    <a:pt x="5721" y="4988"/>
                  </a:lnTo>
                  <a:lnTo>
                    <a:pt x="5709" y="4983"/>
                  </a:lnTo>
                  <a:lnTo>
                    <a:pt x="5697" y="4976"/>
                  </a:lnTo>
                  <a:lnTo>
                    <a:pt x="5685" y="4972"/>
                  </a:lnTo>
                  <a:lnTo>
                    <a:pt x="5672" y="4966"/>
                  </a:lnTo>
                  <a:lnTo>
                    <a:pt x="5659" y="4963"/>
                  </a:lnTo>
                  <a:lnTo>
                    <a:pt x="5646" y="4960"/>
                  </a:lnTo>
                  <a:lnTo>
                    <a:pt x="5634" y="4957"/>
                  </a:lnTo>
                  <a:lnTo>
                    <a:pt x="5622" y="4955"/>
                  </a:lnTo>
                  <a:lnTo>
                    <a:pt x="5610" y="4954"/>
                  </a:lnTo>
                  <a:lnTo>
                    <a:pt x="5597" y="4954"/>
                  </a:lnTo>
                  <a:lnTo>
                    <a:pt x="5585" y="4955"/>
                  </a:lnTo>
                  <a:lnTo>
                    <a:pt x="5573" y="4957"/>
                  </a:lnTo>
                  <a:lnTo>
                    <a:pt x="5561" y="4961"/>
                  </a:lnTo>
                  <a:lnTo>
                    <a:pt x="5550" y="4964"/>
                  </a:lnTo>
                  <a:lnTo>
                    <a:pt x="5539" y="4969"/>
                  </a:lnTo>
                  <a:lnTo>
                    <a:pt x="5527" y="4975"/>
                  </a:lnTo>
                  <a:lnTo>
                    <a:pt x="5517" y="4982"/>
                  </a:lnTo>
                  <a:lnTo>
                    <a:pt x="5506" y="4989"/>
                  </a:lnTo>
                  <a:lnTo>
                    <a:pt x="5496" y="4999"/>
                  </a:lnTo>
                  <a:lnTo>
                    <a:pt x="5486" y="5009"/>
                  </a:lnTo>
                  <a:lnTo>
                    <a:pt x="5477" y="5021"/>
                  </a:lnTo>
                  <a:lnTo>
                    <a:pt x="5467" y="5035"/>
                  </a:lnTo>
                  <a:lnTo>
                    <a:pt x="5458" y="5049"/>
                  </a:lnTo>
                  <a:lnTo>
                    <a:pt x="5450" y="5064"/>
                  </a:lnTo>
                  <a:lnTo>
                    <a:pt x="5443" y="5081"/>
                  </a:lnTo>
                  <a:lnTo>
                    <a:pt x="5434" y="5101"/>
                  </a:lnTo>
                  <a:lnTo>
                    <a:pt x="5426" y="5121"/>
                  </a:lnTo>
                  <a:lnTo>
                    <a:pt x="5419" y="5141"/>
                  </a:lnTo>
                  <a:lnTo>
                    <a:pt x="5413" y="5162"/>
                  </a:lnTo>
                  <a:lnTo>
                    <a:pt x="5402" y="5202"/>
                  </a:lnTo>
                  <a:lnTo>
                    <a:pt x="5393" y="5243"/>
                  </a:lnTo>
                  <a:lnTo>
                    <a:pt x="5385" y="5285"/>
                  </a:lnTo>
                  <a:lnTo>
                    <a:pt x="5378" y="5327"/>
                  </a:lnTo>
                  <a:lnTo>
                    <a:pt x="5374" y="5370"/>
                  </a:lnTo>
                  <a:lnTo>
                    <a:pt x="5370" y="5413"/>
                  </a:lnTo>
                  <a:lnTo>
                    <a:pt x="5497" y="5404"/>
                  </a:lnTo>
                  <a:lnTo>
                    <a:pt x="5497" y="5381"/>
                  </a:lnTo>
                  <a:lnTo>
                    <a:pt x="5497" y="5359"/>
                  </a:lnTo>
                  <a:lnTo>
                    <a:pt x="5498" y="5337"/>
                  </a:lnTo>
                  <a:lnTo>
                    <a:pt x="5500" y="5317"/>
                  </a:lnTo>
                  <a:lnTo>
                    <a:pt x="5503" y="5296"/>
                  </a:lnTo>
                  <a:lnTo>
                    <a:pt x="5508" y="5277"/>
                  </a:lnTo>
                  <a:lnTo>
                    <a:pt x="5513" y="5258"/>
                  </a:lnTo>
                  <a:lnTo>
                    <a:pt x="5520" y="5241"/>
                  </a:lnTo>
                  <a:lnTo>
                    <a:pt x="5528" y="5224"/>
                  </a:lnTo>
                  <a:lnTo>
                    <a:pt x="5536" y="5207"/>
                  </a:lnTo>
                  <a:lnTo>
                    <a:pt x="5544" y="5193"/>
                  </a:lnTo>
                  <a:lnTo>
                    <a:pt x="5555" y="5179"/>
                  </a:lnTo>
                  <a:lnTo>
                    <a:pt x="5566" y="5165"/>
                  </a:lnTo>
                  <a:lnTo>
                    <a:pt x="5578" y="5153"/>
                  </a:lnTo>
                  <a:lnTo>
                    <a:pt x="5590" y="5141"/>
                  </a:lnTo>
                  <a:lnTo>
                    <a:pt x="5603" y="5131"/>
                  </a:lnTo>
                  <a:lnTo>
                    <a:pt x="5617" y="5122"/>
                  </a:lnTo>
                  <a:lnTo>
                    <a:pt x="5632" y="5114"/>
                  </a:lnTo>
                  <a:lnTo>
                    <a:pt x="5647" y="5108"/>
                  </a:lnTo>
                  <a:lnTo>
                    <a:pt x="5663" y="5101"/>
                  </a:lnTo>
                  <a:lnTo>
                    <a:pt x="5679" y="5097"/>
                  </a:lnTo>
                  <a:lnTo>
                    <a:pt x="5697" y="5093"/>
                  </a:lnTo>
                  <a:lnTo>
                    <a:pt x="5714" y="5091"/>
                  </a:lnTo>
                  <a:lnTo>
                    <a:pt x="5732" y="5089"/>
                  </a:lnTo>
                  <a:lnTo>
                    <a:pt x="5751" y="5090"/>
                  </a:lnTo>
                  <a:lnTo>
                    <a:pt x="5770" y="5091"/>
                  </a:lnTo>
                  <a:lnTo>
                    <a:pt x="5789" y="5094"/>
                  </a:lnTo>
                  <a:lnTo>
                    <a:pt x="5810" y="5098"/>
                  </a:lnTo>
                  <a:lnTo>
                    <a:pt x="5830" y="5103"/>
                  </a:lnTo>
                  <a:lnTo>
                    <a:pt x="5851" y="5110"/>
                  </a:lnTo>
                  <a:lnTo>
                    <a:pt x="5872" y="5119"/>
                  </a:lnTo>
                  <a:lnTo>
                    <a:pt x="5893" y="5128"/>
                  </a:lnTo>
                  <a:lnTo>
                    <a:pt x="5928" y="5148"/>
                  </a:lnTo>
                  <a:lnTo>
                    <a:pt x="5961" y="5169"/>
                  </a:lnTo>
                  <a:lnTo>
                    <a:pt x="5994" y="5191"/>
                  </a:lnTo>
                  <a:lnTo>
                    <a:pt x="6026" y="5214"/>
                  </a:lnTo>
                  <a:lnTo>
                    <a:pt x="6057" y="5238"/>
                  </a:lnTo>
                  <a:lnTo>
                    <a:pt x="6088" y="5263"/>
                  </a:lnTo>
                  <a:lnTo>
                    <a:pt x="6119" y="5289"/>
                  </a:lnTo>
                  <a:lnTo>
                    <a:pt x="6151" y="5317"/>
                  </a:lnTo>
                  <a:lnTo>
                    <a:pt x="6125" y="5301"/>
                  </a:lnTo>
                  <a:lnTo>
                    <a:pt x="6096" y="5285"/>
                  </a:lnTo>
                  <a:lnTo>
                    <a:pt x="6064" y="5267"/>
                  </a:lnTo>
                  <a:lnTo>
                    <a:pt x="6029" y="5249"/>
                  </a:lnTo>
                  <a:lnTo>
                    <a:pt x="5992" y="5231"/>
                  </a:lnTo>
                  <a:lnTo>
                    <a:pt x="5954" y="5213"/>
                  </a:lnTo>
                  <a:lnTo>
                    <a:pt x="5915" y="5196"/>
                  </a:lnTo>
                  <a:lnTo>
                    <a:pt x="5876" y="5182"/>
                  </a:lnTo>
                  <a:lnTo>
                    <a:pt x="5856" y="5174"/>
                  </a:lnTo>
                  <a:lnTo>
                    <a:pt x="5838" y="5168"/>
                  </a:lnTo>
                  <a:lnTo>
                    <a:pt x="5820" y="5163"/>
                  </a:lnTo>
                  <a:lnTo>
                    <a:pt x="5801" y="5160"/>
                  </a:lnTo>
                  <a:lnTo>
                    <a:pt x="5784" y="5158"/>
                  </a:lnTo>
                  <a:lnTo>
                    <a:pt x="5767" y="5158"/>
                  </a:lnTo>
                  <a:lnTo>
                    <a:pt x="5752" y="5159"/>
                  </a:lnTo>
                  <a:lnTo>
                    <a:pt x="5737" y="5162"/>
                  </a:lnTo>
                  <a:lnTo>
                    <a:pt x="5721" y="5164"/>
                  </a:lnTo>
                  <a:lnTo>
                    <a:pt x="5708" y="5170"/>
                  </a:lnTo>
                  <a:lnTo>
                    <a:pt x="5695" y="5175"/>
                  </a:lnTo>
                  <a:lnTo>
                    <a:pt x="5683" y="5184"/>
                  </a:lnTo>
                  <a:lnTo>
                    <a:pt x="5670" y="5192"/>
                  </a:lnTo>
                  <a:lnTo>
                    <a:pt x="5659" y="5201"/>
                  </a:lnTo>
                  <a:lnTo>
                    <a:pt x="5649" y="5211"/>
                  </a:lnTo>
                  <a:lnTo>
                    <a:pt x="5640" y="5223"/>
                  </a:lnTo>
                  <a:lnTo>
                    <a:pt x="5631" y="5235"/>
                  </a:lnTo>
                  <a:lnTo>
                    <a:pt x="5622" y="5248"/>
                  </a:lnTo>
                  <a:lnTo>
                    <a:pt x="5614" y="5262"/>
                  </a:lnTo>
                  <a:lnTo>
                    <a:pt x="5607" y="5276"/>
                  </a:lnTo>
                  <a:lnTo>
                    <a:pt x="5601" y="5291"/>
                  </a:lnTo>
                  <a:lnTo>
                    <a:pt x="5596" y="5307"/>
                  </a:lnTo>
                  <a:lnTo>
                    <a:pt x="5592" y="5323"/>
                  </a:lnTo>
                  <a:lnTo>
                    <a:pt x="5589" y="5340"/>
                  </a:lnTo>
                  <a:lnTo>
                    <a:pt x="5585" y="5359"/>
                  </a:lnTo>
                  <a:lnTo>
                    <a:pt x="5583" y="5375"/>
                  </a:lnTo>
                  <a:lnTo>
                    <a:pt x="5581" y="5395"/>
                  </a:lnTo>
                  <a:lnTo>
                    <a:pt x="5580" y="5413"/>
                  </a:lnTo>
                  <a:lnTo>
                    <a:pt x="5581" y="5432"/>
                  </a:lnTo>
                  <a:lnTo>
                    <a:pt x="5582" y="5451"/>
                  </a:lnTo>
                  <a:lnTo>
                    <a:pt x="5583" y="5472"/>
                  </a:lnTo>
                  <a:lnTo>
                    <a:pt x="5586" y="5491"/>
                  </a:lnTo>
                  <a:lnTo>
                    <a:pt x="5605" y="5475"/>
                  </a:lnTo>
                  <a:lnTo>
                    <a:pt x="5624" y="5462"/>
                  </a:lnTo>
                  <a:lnTo>
                    <a:pt x="5643" y="5451"/>
                  </a:lnTo>
                  <a:lnTo>
                    <a:pt x="5659" y="5442"/>
                  </a:lnTo>
                  <a:lnTo>
                    <a:pt x="5676" y="5434"/>
                  </a:lnTo>
                  <a:lnTo>
                    <a:pt x="5692" y="5429"/>
                  </a:lnTo>
                  <a:lnTo>
                    <a:pt x="5708" y="5425"/>
                  </a:lnTo>
                  <a:lnTo>
                    <a:pt x="5722" y="5423"/>
                  </a:lnTo>
                  <a:lnTo>
                    <a:pt x="5738" y="5423"/>
                  </a:lnTo>
                  <a:lnTo>
                    <a:pt x="5753" y="5425"/>
                  </a:lnTo>
                  <a:lnTo>
                    <a:pt x="5768" y="5429"/>
                  </a:lnTo>
                  <a:lnTo>
                    <a:pt x="5784" y="5433"/>
                  </a:lnTo>
                  <a:lnTo>
                    <a:pt x="5799" y="5441"/>
                  </a:lnTo>
                  <a:lnTo>
                    <a:pt x="5815" y="5451"/>
                  </a:lnTo>
                  <a:lnTo>
                    <a:pt x="5832" y="5462"/>
                  </a:lnTo>
                  <a:lnTo>
                    <a:pt x="5848" y="5473"/>
                  </a:lnTo>
                  <a:lnTo>
                    <a:pt x="5890" y="5506"/>
                  </a:lnTo>
                  <a:lnTo>
                    <a:pt x="5935" y="5539"/>
                  </a:lnTo>
                  <a:lnTo>
                    <a:pt x="5958" y="5555"/>
                  </a:lnTo>
                  <a:lnTo>
                    <a:pt x="5983" y="5571"/>
                  </a:lnTo>
                  <a:lnTo>
                    <a:pt x="6008" y="5586"/>
                  </a:lnTo>
                  <a:lnTo>
                    <a:pt x="6032" y="5600"/>
                  </a:lnTo>
                  <a:lnTo>
                    <a:pt x="6058" y="5614"/>
                  </a:lnTo>
                  <a:lnTo>
                    <a:pt x="6083" y="5628"/>
                  </a:lnTo>
                  <a:lnTo>
                    <a:pt x="6109" y="5640"/>
                  </a:lnTo>
                  <a:lnTo>
                    <a:pt x="6135" y="5651"/>
                  </a:lnTo>
                  <a:lnTo>
                    <a:pt x="6163" y="5661"/>
                  </a:lnTo>
                  <a:lnTo>
                    <a:pt x="6188" y="5671"/>
                  </a:lnTo>
                  <a:lnTo>
                    <a:pt x="6215" y="5678"/>
                  </a:lnTo>
                  <a:lnTo>
                    <a:pt x="6241" y="5683"/>
                  </a:lnTo>
                  <a:lnTo>
                    <a:pt x="6268" y="5689"/>
                  </a:lnTo>
                  <a:lnTo>
                    <a:pt x="6296" y="5691"/>
                  </a:lnTo>
                  <a:lnTo>
                    <a:pt x="6321" y="5692"/>
                  </a:lnTo>
                  <a:lnTo>
                    <a:pt x="6347" y="5692"/>
                  </a:lnTo>
                  <a:lnTo>
                    <a:pt x="6373" y="5689"/>
                  </a:lnTo>
                  <a:lnTo>
                    <a:pt x="6397" y="5683"/>
                  </a:lnTo>
                  <a:lnTo>
                    <a:pt x="6423" y="5675"/>
                  </a:lnTo>
                  <a:lnTo>
                    <a:pt x="6448" y="5666"/>
                  </a:lnTo>
                  <a:lnTo>
                    <a:pt x="6472" y="5654"/>
                  </a:lnTo>
                  <a:lnTo>
                    <a:pt x="6495" y="5639"/>
                  </a:lnTo>
                  <a:lnTo>
                    <a:pt x="6517" y="5622"/>
                  </a:lnTo>
                  <a:lnTo>
                    <a:pt x="6540" y="5602"/>
                  </a:lnTo>
                  <a:lnTo>
                    <a:pt x="6561" y="5579"/>
                  </a:lnTo>
                  <a:lnTo>
                    <a:pt x="6582" y="5554"/>
                  </a:lnTo>
                  <a:lnTo>
                    <a:pt x="6602" y="5525"/>
                  </a:lnTo>
                  <a:lnTo>
                    <a:pt x="6621" y="5493"/>
                  </a:lnTo>
                  <a:lnTo>
                    <a:pt x="6632" y="5473"/>
                  </a:lnTo>
                  <a:lnTo>
                    <a:pt x="6644" y="5455"/>
                  </a:lnTo>
                  <a:lnTo>
                    <a:pt x="6657" y="5440"/>
                  </a:lnTo>
                  <a:lnTo>
                    <a:pt x="6672" y="5424"/>
                  </a:lnTo>
                  <a:lnTo>
                    <a:pt x="6685" y="5411"/>
                  </a:lnTo>
                  <a:lnTo>
                    <a:pt x="6699" y="5400"/>
                  </a:lnTo>
                  <a:lnTo>
                    <a:pt x="6715" y="5390"/>
                  </a:lnTo>
                  <a:lnTo>
                    <a:pt x="6730" y="5382"/>
                  </a:lnTo>
                  <a:lnTo>
                    <a:pt x="6746" y="5374"/>
                  </a:lnTo>
                  <a:lnTo>
                    <a:pt x="6761" y="5370"/>
                  </a:lnTo>
                  <a:lnTo>
                    <a:pt x="6778" y="5366"/>
                  </a:lnTo>
                  <a:lnTo>
                    <a:pt x="6794" y="5362"/>
                  </a:lnTo>
                  <a:lnTo>
                    <a:pt x="6810" y="5362"/>
                  </a:lnTo>
                  <a:lnTo>
                    <a:pt x="6827" y="5362"/>
                  </a:lnTo>
                  <a:lnTo>
                    <a:pt x="6842" y="5364"/>
                  </a:lnTo>
                  <a:lnTo>
                    <a:pt x="6858" y="5369"/>
                  </a:lnTo>
                  <a:lnTo>
                    <a:pt x="6872" y="5373"/>
                  </a:lnTo>
                  <a:lnTo>
                    <a:pt x="6886" y="5380"/>
                  </a:lnTo>
                  <a:lnTo>
                    <a:pt x="6901" y="5388"/>
                  </a:lnTo>
                  <a:lnTo>
                    <a:pt x="6915" y="5397"/>
                  </a:lnTo>
                  <a:lnTo>
                    <a:pt x="6926" y="5406"/>
                  </a:lnTo>
                  <a:lnTo>
                    <a:pt x="6938" y="5419"/>
                  </a:lnTo>
                  <a:lnTo>
                    <a:pt x="6950" y="5433"/>
                  </a:lnTo>
                  <a:lnTo>
                    <a:pt x="6959" y="5447"/>
                  </a:lnTo>
                  <a:lnTo>
                    <a:pt x="6969" y="5463"/>
                  </a:lnTo>
                  <a:lnTo>
                    <a:pt x="6977" y="5482"/>
                  </a:lnTo>
                  <a:lnTo>
                    <a:pt x="6984" y="5501"/>
                  </a:lnTo>
                  <a:lnTo>
                    <a:pt x="6989" y="5520"/>
                  </a:lnTo>
                  <a:lnTo>
                    <a:pt x="6994" y="5541"/>
                  </a:lnTo>
                  <a:lnTo>
                    <a:pt x="6996" y="5565"/>
                  </a:lnTo>
                  <a:lnTo>
                    <a:pt x="6998" y="5588"/>
                  </a:lnTo>
                  <a:lnTo>
                    <a:pt x="6997" y="5614"/>
                  </a:lnTo>
                  <a:lnTo>
                    <a:pt x="7021" y="5600"/>
                  </a:lnTo>
                  <a:lnTo>
                    <a:pt x="7044" y="5585"/>
                  </a:lnTo>
                  <a:lnTo>
                    <a:pt x="7063" y="5569"/>
                  </a:lnTo>
                  <a:lnTo>
                    <a:pt x="7081" y="5550"/>
                  </a:lnTo>
                  <a:lnTo>
                    <a:pt x="7098" y="5531"/>
                  </a:lnTo>
                  <a:lnTo>
                    <a:pt x="7113" y="5510"/>
                  </a:lnTo>
                  <a:lnTo>
                    <a:pt x="7125" y="5489"/>
                  </a:lnTo>
                  <a:lnTo>
                    <a:pt x="7137" y="5466"/>
                  </a:lnTo>
                  <a:lnTo>
                    <a:pt x="7148" y="5442"/>
                  </a:lnTo>
                  <a:lnTo>
                    <a:pt x="7155" y="5418"/>
                  </a:lnTo>
                  <a:lnTo>
                    <a:pt x="7163" y="5392"/>
                  </a:lnTo>
                  <a:lnTo>
                    <a:pt x="7169" y="5366"/>
                  </a:lnTo>
                  <a:lnTo>
                    <a:pt x="7173" y="5339"/>
                  </a:lnTo>
                  <a:lnTo>
                    <a:pt x="7176" y="5311"/>
                  </a:lnTo>
                  <a:lnTo>
                    <a:pt x="7180" y="5284"/>
                  </a:lnTo>
                  <a:lnTo>
                    <a:pt x="7181" y="5255"/>
                  </a:lnTo>
                  <a:lnTo>
                    <a:pt x="7181" y="5226"/>
                  </a:lnTo>
                  <a:lnTo>
                    <a:pt x="7181" y="5196"/>
                  </a:lnTo>
                  <a:lnTo>
                    <a:pt x="7180" y="5168"/>
                  </a:lnTo>
                  <a:lnTo>
                    <a:pt x="7177" y="5139"/>
                  </a:lnTo>
                  <a:lnTo>
                    <a:pt x="7175" y="5109"/>
                  </a:lnTo>
                  <a:lnTo>
                    <a:pt x="7172" y="5081"/>
                  </a:lnTo>
                  <a:lnTo>
                    <a:pt x="7169" y="5052"/>
                  </a:lnTo>
                  <a:lnTo>
                    <a:pt x="7165" y="5024"/>
                  </a:lnTo>
                  <a:lnTo>
                    <a:pt x="7156" y="4968"/>
                  </a:lnTo>
                  <a:lnTo>
                    <a:pt x="7146" y="4915"/>
                  </a:lnTo>
                  <a:lnTo>
                    <a:pt x="7137" y="4865"/>
                  </a:lnTo>
                  <a:lnTo>
                    <a:pt x="7127" y="4819"/>
                  </a:lnTo>
                  <a:lnTo>
                    <a:pt x="7120" y="4779"/>
                  </a:lnTo>
                  <a:lnTo>
                    <a:pt x="7114" y="4742"/>
                  </a:lnTo>
                  <a:lnTo>
                    <a:pt x="7108" y="4702"/>
                  </a:lnTo>
                  <a:lnTo>
                    <a:pt x="7103" y="4664"/>
                  </a:lnTo>
                  <a:lnTo>
                    <a:pt x="7099" y="4624"/>
                  </a:lnTo>
                  <a:lnTo>
                    <a:pt x="7094" y="4586"/>
                  </a:lnTo>
                  <a:lnTo>
                    <a:pt x="7092" y="4547"/>
                  </a:lnTo>
                  <a:lnTo>
                    <a:pt x="7089" y="4508"/>
                  </a:lnTo>
                  <a:lnTo>
                    <a:pt x="7087" y="4469"/>
                  </a:lnTo>
                  <a:lnTo>
                    <a:pt x="7086" y="4431"/>
                  </a:lnTo>
                  <a:lnTo>
                    <a:pt x="7085" y="4392"/>
                  </a:lnTo>
                  <a:lnTo>
                    <a:pt x="7086" y="4353"/>
                  </a:lnTo>
                  <a:lnTo>
                    <a:pt x="7087" y="4313"/>
                  </a:lnTo>
                  <a:lnTo>
                    <a:pt x="7089" y="4276"/>
                  </a:lnTo>
                  <a:lnTo>
                    <a:pt x="7092" y="4236"/>
                  </a:lnTo>
                  <a:lnTo>
                    <a:pt x="7094" y="4198"/>
                  </a:lnTo>
                  <a:lnTo>
                    <a:pt x="7110" y="4187"/>
                  </a:lnTo>
                  <a:lnTo>
                    <a:pt x="7125" y="4177"/>
                  </a:lnTo>
                  <a:lnTo>
                    <a:pt x="7140" y="4166"/>
                  </a:lnTo>
                  <a:lnTo>
                    <a:pt x="7154" y="4155"/>
                  </a:lnTo>
                  <a:lnTo>
                    <a:pt x="7168" y="4143"/>
                  </a:lnTo>
                  <a:lnTo>
                    <a:pt x="7181" y="4131"/>
                  </a:lnTo>
                  <a:lnTo>
                    <a:pt x="7193" y="4118"/>
                  </a:lnTo>
                  <a:lnTo>
                    <a:pt x="7206" y="4103"/>
                  </a:lnTo>
                  <a:lnTo>
                    <a:pt x="7218" y="4090"/>
                  </a:lnTo>
                  <a:lnTo>
                    <a:pt x="7229" y="4076"/>
                  </a:lnTo>
                  <a:lnTo>
                    <a:pt x="7241" y="4059"/>
                  </a:lnTo>
                  <a:lnTo>
                    <a:pt x="7252" y="4043"/>
                  </a:lnTo>
                  <a:lnTo>
                    <a:pt x="7263" y="4025"/>
                  </a:lnTo>
                  <a:lnTo>
                    <a:pt x="7273" y="4007"/>
                  </a:lnTo>
                  <a:lnTo>
                    <a:pt x="7281" y="3988"/>
                  </a:lnTo>
                  <a:lnTo>
                    <a:pt x="7291" y="3968"/>
                  </a:lnTo>
                  <a:lnTo>
                    <a:pt x="7243" y="3975"/>
                  </a:lnTo>
                  <a:lnTo>
                    <a:pt x="7192" y="3980"/>
                  </a:lnTo>
                  <a:lnTo>
                    <a:pt x="7141" y="3988"/>
                  </a:lnTo>
                  <a:lnTo>
                    <a:pt x="7090" y="3994"/>
                  </a:lnTo>
                  <a:lnTo>
                    <a:pt x="7037" y="3999"/>
                  </a:lnTo>
                  <a:lnTo>
                    <a:pt x="6983" y="4005"/>
                  </a:lnTo>
                  <a:lnTo>
                    <a:pt x="6930" y="4010"/>
                  </a:lnTo>
                  <a:lnTo>
                    <a:pt x="6875" y="4014"/>
                  </a:lnTo>
                  <a:lnTo>
                    <a:pt x="6821" y="4018"/>
                  </a:lnTo>
                  <a:lnTo>
                    <a:pt x="6768" y="4021"/>
                  </a:lnTo>
                  <a:lnTo>
                    <a:pt x="6714" y="4024"/>
                  </a:lnTo>
                  <a:lnTo>
                    <a:pt x="6661" y="4025"/>
                  </a:lnTo>
                  <a:lnTo>
                    <a:pt x="6608" y="4027"/>
                  </a:lnTo>
                  <a:lnTo>
                    <a:pt x="6557" y="4027"/>
                  </a:lnTo>
                  <a:lnTo>
                    <a:pt x="6506" y="4027"/>
                  </a:lnTo>
                  <a:lnTo>
                    <a:pt x="6457" y="4025"/>
                  </a:lnTo>
                  <a:lnTo>
                    <a:pt x="6424" y="4025"/>
                  </a:lnTo>
                  <a:lnTo>
                    <a:pt x="6392" y="4021"/>
                  </a:lnTo>
                  <a:lnTo>
                    <a:pt x="6360" y="4018"/>
                  </a:lnTo>
                  <a:lnTo>
                    <a:pt x="6329" y="4014"/>
                  </a:lnTo>
                  <a:lnTo>
                    <a:pt x="6300" y="4008"/>
                  </a:lnTo>
                  <a:lnTo>
                    <a:pt x="6274" y="4001"/>
                  </a:lnTo>
                  <a:lnTo>
                    <a:pt x="6246" y="3991"/>
                  </a:lnTo>
                  <a:lnTo>
                    <a:pt x="6220" y="3983"/>
                  </a:lnTo>
                  <a:lnTo>
                    <a:pt x="6208" y="3977"/>
                  </a:lnTo>
                  <a:lnTo>
                    <a:pt x="6197" y="3970"/>
                  </a:lnTo>
                  <a:lnTo>
                    <a:pt x="6186" y="3965"/>
                  </a:lnTo>
                  <a:lnTo>
                    <a:pt x="6175" y="3958"/>
                  </a:lnTo>
                  <a:lnTo>
                    <a:pt x="6165" y="3952"/>
                  </a:lnTo>
                  <a:lnTo>
                    <a:pt x="6155" y="3944"/>
                  </a:lnTo>
                  <a:lnTo>
                    <a:pt x="6145" y="3936"/>
                  </a:lnTo>
                  <a:lnTo>
                    <a:pt x="6136" y="3927"/>
                  </a:lnTo>
                  <a:lnTo>
                    <a:pt x="6129" y="3918"/>
                  </a:lnTo>
                  <a:lnTo>
                    <a:pt x="6120" y="3909"/>
                  </a:lnTo>
                  <a:lnTo>
                    <a:pt x="6112" y="3900"/>
                  </a:lnTo>
                  <a:lnTo>
                    <a:pt x="6105" y="3889"/>
                  </a:lnTo>
                  <a:lnTo>
                    <a:pt x="6098" y="3878"/>
                  </a:lnTo>
                  <a:lnTo>
                    <a:pt x="6092" y="3866"/>
                  </a:lnTo>
                  <a:lnTo>
                    <a:pt x="6087" y="3854"/>
                  </a:lnTo>
                  <a:lnTo>
                    <a:pt x="6082" y="3842"/>
                  </a:lnTo>
                  <a:lnTo>
                    <a:pt x="6069" y="3805"/>
                  </a:lnTo>
                  <a:lnTo>
                    <a:pt x="6057" y="3768"/>
                  </a:lnTo>
                  <a:lnTo>
                    <a:pt x="6052" y="3748"/>
                  </a:lnTo>
                  <a:lnTo>
                    <a:pt x="6048" y="3730"/>
                  </a:lnTo>
                  <a:lnTo>
                    <a:pt x="6043" y="3712"/>
                  </a:lnTo>
                  <a:lnTo>
                    <a:pt x="6041" y="3693"/>
                  </a:lnTo>
                  <a:lnTo>
                    <a:pt x="6038" y="3674"/>
                  </a:lnTo>
                  <a:lnTo>
                    <a:pt x="6036" y="3655"/>
                  </a:lnTo>
                  <a:lnTo>
                    <a:pt x="6035" y="3636"/>
                  </a:lnTo>
                  <a:lnTo>
                    <a:pt x="6033" y="3618"/>
                  </a:lnTo>
                  <a:lnTo>
                    <a:pt x="6035" y="3599"/>
                  </a:lnTo>
                  <a:lnTo>
                    <a:pt x="6036" y="3580"/>
                  </a:lnTo>
                  <a:lnTo>
                    <a:pt x="6038" y="3561"/>
                  </a:lnTo>
                  <a:lnTo>
                    <a:pt x="6041" y="3542"/>
                  </a:lnTo>
                  <a:lnTo>
                    <a:pt x="6040" y="3520"/>
                  </a:lnTo>
                  <a:lnTo>
                    <a:pt x="6038" y="3498"/>
                  </a:lnTo>
                  <a:lnTo>
                    <a:pt x="6035" y="3476"/>
                  </a:lnTo>
                  <a:lnTo>
                    <a:pt x="6030" y="3455"/>
                  </a:lnTo>
                  <a:lnTo>
                    <a:pt x="6025" y="3434"/>
                  </a:lnTo>
                  <a:lnTo>
                    <a:pt x="6018" y="3413"/>
                  </a:lnTo>
                  <a:lnTo>
                    <a:pt x="6009" y="3393"/>
                  </a:lnTo>
                  <a:lnTo>
                    <a:pt x="5999" y="3373"/>
                  </a:lnTo>
                  <a:lnTo>
                    <a:pt x="5989" y="3353"/>
                  </a:lnTo>
                  <a:lnTo>
                    <a:pt x="5978" y="3334"/>
                  </a:lnTo>
                  <a:lnTo>
                    <a:pt x="5965" y="3316"/>
                  </a:lnTo>
                  <a:lnTo>
                    <a:pt x="5953" y="3296"/>
                  </a:lnTo>
                  <a:lnTo>
                    <a:pt x="5937" y="3278"/>
                  </a:lnTo>
                  <a:lnTo>
                    <a:pt x="5922" y="3261"/>
                  </a:lnTo>
                  <a:lnTo>
                    <a:pt x="5905" y="3242"/>
                  </a:lnTo>
                  <a:lnTo>
                    <a:pt x="5887" y="3226"/>
                  </a:lnTo>
                  <a:lnTo>
                    <a:pt x="5936" y="3227"/>
                  </a:lnTo>
                  <a:lnTo>
                    <a:pt x="5984" y="3228"/>
                  </a:lnTo>
                  <a:lnTo>
                    <a:pt x="6031" y="3227"/>
                  </a:lnTo>
                  <a:lnTo>
                    <a:pt x="6080" y="3226"/>
                  </a:lnTo>
                  <a:lnTo>
                    <a:pt x="6129" y="3223"/>
                  </a:lnTo>
                  <a:lnTo>
                    <a:pt x="6176" y="3219"/>
                  </a:lnTo>
                  <a:lnTo>
                    <a:pt x="6225" y="3215"/>
                  </a:lnTo>
                  <a:lnTo>
                    <a:pt x="6274" y="3209"/>
                  </a:lnTo>
                  <a:lnTo>
                    <a:pt x="6321" y="3204"/>
                  </a:lnTo>
                  <a:lnTo>
                    <a:pt x="6369" y="3196"/>
                  </a:lnTo>
                  <a:lnTo>
                    <a:pt x="6416" y="3187"/>
                  </a:lnTo>
                  <a:lnTo>
                    <a:pt x="6463" y="3178"/>
                  </a:lnTo>
                  <a:lnTo>
                    <a:pt x="6510" y="3168"/>
                  </a:lnTo>
                  <a:lnTo>
                    <a:pt x="6558" y="3157"/>
                  </a:lnTo>
                  <a:lnTo>
                    <a:pt x="6604" y="3144"/>
                  </a:lnTo>
                  <a:lnTo>
                    <a:pt x="6650" y="3131"/>
                  </a:lnTo>
                  <a:lnTo>
                    <a:pt x="6696" y="3117"/>
                  </a:lnTo>
                  <a:lnTo>
                    <a:pt x="6742" y="3102"/>
                  </a:lnTo>
                  <a:lnTo>
                    <a:pt x="6787" y="3085"/>
                  </a:lnTo>
                  <a:lnTo>
                    <a:pt x="6831" y="3068"/>
                  </a:lnTo>
                  <a:lnTo>
                    <a:pt x="6875" y="3050"/>
                  </a:lnTo>
                  <a:lnTo>
                    <a:pt x="6920" y="3030"/>
                  </a:lnTo>
                  <a:lnTo>
                    <a:pt x="6963" y="3009"/>
                  </a:lnTo>
                  <a:lnTo>
                    <a:pt x="7005" y="2988"/>
                  </a:lnTo>
                  <a:lnTo>
                    <a:pt x="7048" y="2965"/>
                  </a:lnTo>
                  <a:lnTo>
                    <a:pt x="7089" y="2942"/>
                  </a:lnTo>
                  <a:lnTo>
                    <a:pt x="7130" y="2917"/>
                  </a:lnTo>
                  <a:lnTo>
                    <a:pt x="7170" y="2892"/>
                  </a:lnTo>
                  <a:lnTo>
                    <a:pt x="7210" y="2864"/>
                  </a:lnTo>
                  <a:lnTo>
                    <a:pt x="7247" y="2836"/>
                  </a:lnTo>
                  <a:lnTo>
                    <a:pt x="7286" y="2809"/>
                  </a:lnTo>
                  <a:lnTo>
                    <a:pt x="7324" y="2778"/>
                  </a:lnTo>
                  <a:lnTo>
                    <a:pt x="7349" y="2756"/>
                  </a:lnTo>
                  <a:lnTo>
                    <a:pt x="7373" y="2732"/>
                  </a:lnTo>
                  <a:lnTo>
                    <a:pt x="7395" y="2709"/>
                  </a:lnTo>
                  <a:lnTo>
                    <a:pt x="7418" y="2684"/>
                  </a:lnTo>
                  <a:lnTo>
                    <a:pt x="7437" y="2658"/>
                  </a:lnTo>
                  <a:lnTo>
                    <a:pt x="7456" y="2632"/>
                  </a:lnTo>
                  <a:lnTo>
                    <a:pt x="7473" y="2604"/>
                  </a:lnTo>
                  <a:lnTo>
                    <a:pt x="7488" y="2575"/>
                  </a:lnTo>
                  <a:lnTo>
                    <a:pt x="7501" y="2546"/>
                  </a:lnTo>
                  <a:lnTo>
                    <a:pt x="7513" y="2516"/>
                  </a:lnTo>
                  <a:lnTo>
                    <a:pt x="7523" y="2485"/>
                  </a:lnTo>
                  <a:lnTo>
                    <a:pt x="7533" y="2454"/>
                  </a:lnTo>
                  <a:lnTo>
                    <a:pt x="7538" y="2420"/>
                  </a:lnTo>
                  <a:lnTo>
                    <a:pt x="7544" y="2387"/>
                  </a:lnTo>
                  <a:lnTo>
                    <a:pt x="7546" y="2353"/>
                  </a:lnTo>
                  <a:lnTo>
                    <a:pt x="7547" y="2318"/>
                  </a:lnTo>
                  <a:lnTo>
                    <a:pt x="7547" y="2283"/>
                  </a:lnTo>
                  <a:lnTo>
                    <a:pt x="7545" y="2249"/>
                  </a:lnTo>
                  <a:lnTo>
                    <a:pt x="7541" y="2215"/>
                  </a:lnTo>
                  <a:lnTo>
                    <a:pt x="7536" y="2182"/>
                  </a:lnTo>
                  <a:lnTo>
                    <a:pt x="7529" y="2149"/>
                  </a:lnTo>
                  <a:lnTo>
                    <a:pt x="7522" y="2117"/>
                  </a:lnTo>
                  <a:lnTo>
                    <a:pt x="7512" y="2085"/>
                  </a:lnTo>
                  <a:lnTo>
                    <a:pt x="7502" y="2053"/>
                  </a:lnTo>
                  <a:lnTo>
                    <a:pt x="7491" y="2022"/>
                  </a:lnTo>
                  <a:lnTo>
                    <a:pt x="7478" y="1991"/>
                  </a:lnTo>
                  <a:lnTo>
                    <a:pt x="7464" y="1961"/>
                  </a:lnTo>
                  <a:lnTo>
                    <a:pt x="7449" y="1931"/>
                  </a:lnTo>
                  <a:lnTo>
                    <a:pt x="7434" y="1902"/>
                  </a:lnTo>
                  <a:lnTo>
                    <a:pt x="7416" y="1873"/>
                  </a:lnTo>
                  <a:lnTo>
                    <a:pt x="7399" y="1844"/>
                  </a:lnTo>
                  <a:lnTo>
                    <a:pt x="7380" y="1815"/>
                  </a:lnTo>
                  <a:lnTo>
                    <a:pt x="7360" y="1789"/>
                  </a:lnTo>
                  <a:lnTo>
                    <a:pt x="7340" y="1761"/>
                  </a:lnTo>
                  <a:lnTo>
                    <a:pt x="7319" y="1735"/>
                  </a:lnTo>
                  <a:lnTo>
                    <a:pt x="7298" y="1708"/>
                  </a:lnTo>
                  <a:lnTo>
                    <a:pt x="7276" y="1681"/>
                  </a:lnTo>
                  <a:lnTo>
                    <a:pt x="7253" y="1657"/>
                  </a:lnTo>
                  <a:lnTo>
                    <a:pt x="7229" y="1633"/>
                  </a:lnTo>
                  <a:lnTo>
                    <a:pt x="7205" y="1608"/>
                  </a:lnTo>
                  <a:lnTo>
                    <a:pt x="7181" y="1584"/>
                  </a:lnTo>
                  <a:lnTo>
                    <a:pt x="7158" y="1561"/>
                  </a:lnTo>
                  <a:lnTo>
                    <a:pt x="7132" y="1538"/>
                  </a:lnTo>
                  <a:lnTo>
                    <a:pt x="7107" y="1517"/>
                  </a:lnTo>
                  <a:lnTo>
                    <a:pt x="7081" y="1494"/>
                  </a:lnTo>
                  <a:lnTo>
                    <a:pt x="7056" y="1473"/>
                  </a:lnTo>
                  <a:lnTo>
                    <a:pt x="7029" y="1454"/>
                  </a:lnTo>
                  <a:lnTo>
                    <a:pt x="7004" y="1434"/>
                  </a:lnTo>
                  <a:lnTo>
                    <a:pt x="6986" y="1449"/>
                  </a:lnTo>
                  <a:lnTo>
                    <a:pt x="6968" y="1464"/>
                  </a:lnTo>
                  <a:lnTo>
                    <a:pt x="6951" y="1479"/>
                  </a:lnTo>
                  <a:lnTo>
                    <a:pt x="6933" y="1493"/>
                  </a:lnTo>
                  <a:lnTo>
                    <a:pt x="6979" y="1527"/>
                  </a:lnTo>
                  <a:lnTo>
                    <a:pt x="7026" y="1563"/>
                  </a:lnTo>
                  <a:lnTo>
                    <a:pt x="7073" y="1603"/>
                  </a:lnTo>
                  <a:lnTo>
                    <a:pt x="7120" y="1643"/>
                  </a:lnTo>
                  <a:lnTo>
                    <a:pt x="7143" y="1664"/>
                  </a:lnTo>
                  <a:lnTo>
                    <a:pt x="7165" y="1685"/>
                  </a:lnTo>
                  <a:lnTo>
                    <a:pt x="7187" y="1707"/>
                  </a:lnTo>
                  <a:lnTo>
                    <a:pt x="7210" y="1730"/>
                  </a:lnTo>
                  <a:lnTo>
                    <a:pt x="7231" y="1753"/>
                  </a:lnTo>
                  <a:lnTo>
                    <a:pt x="7252" y="1777"/>
                  </a:lnTo>
                  <a:lnTo>
                    <a:pt x="7272" y="1801"/>
                  </a:lnTo>
                  <a:lnTo>
                    <a:pt x="7291" y="1825"/>
                  </a:lnTo>
                  <a:lnTo>
                    <a:pt x="7310" y="1851"/>
                  </a:lnTo>
                  <a:lnTo>
                    <a:pt x="7329" y="1876"/>
                  </a:lnTo>
                  <a:lnTo>
                    <a:pt x="7347" y="1903"/>
                  </a:lnTo>
                  <a:lnTo>
                    <a:pt x="7362" y="1929"/>
                  </a:lnTo>
                  <a:lnTo>
                    <a:pt x="7379" y="1957"/>
                  </a:lnTo>
                  <a:lnTo>
                    <a:pt x="7392" y="1983"/>
                  </a:lnTo>
                  <a:lnTo>
                    <a:pt x="7405" y="2012"/>
                  </a:lnTo>
                  <a:lnTo>
                    <a:pt x="7419" y="2041"/>
                  </a:lnTo>
                  <a:lnTo>
                    <a:pt x="7430" y="2070"/>
                  </a:lnTo>
                  <a:lnTo>
                    <a:pt x="7440" y="2100"/>
                  </a:lnTo>
                  <a:lnTo>
                    <a:pt x="7449" y="2130"/>
                  </a:lnTo>
                  <a:lnTo>
                    <a:pt x="7456" y="2159"/>
                  </a:lnTo>
                  <a:lnTo>
                    <a:pt x="7462" y="2190"/>
                  </a:lnTo>
                  <a:lnTo>
                    <a:pt x="7467" y="2222"/>
                  </a:lnTo>
                  <a:lnTo>
                    <a:pt x="7470" y="2256"/>
                  </a:lnTo>
                  <a:lnTo>
                    <a:pt x="7471" y="2288"/>
                  </a:lnTo>
                  <a:lnTo>
                    <a:pt x="7471" y="2307"/>
                  </a:lnTo>
                  <a:lnTo>
                    <a:pt x="7470" y="2324"/>
                  </a:lnTo>
                  <a:lnTo>
                    <a:pt x="7468" y="2343"/>
                  </a:lnTo>
                  <a:lnTo>
                    <a:pt x="7467" y="2362"/>
                  </a:lnTo>
                  <a:lnTo>
                    <a:pt x="7464" y="2380"/>
                  </a:lnTo>
                  <a:lnTo>
                    <a:pt x="7461" y="2398"/>
                  </a:lnTo>
                  <a:lnTo>
                    <a:pt x="7456" y="2416"/>
                  </a:lnTo>
                  <a:lnTo>
                    <a:pt x="7452" y="2434"/>
                  </a:lnTo>
                  <a:lnTo>
                    <a:pt x="7446" y="2453"/>
                  </a:lnTo>
                  <a:lnTo>
                    <a:pt x="7440" y="2470"/>
                  </a:lnTo>
                  <a:lnTo>
                    <a:pt x="7433" y="2488"/>
                  </a:lnTo>
                  <a:lnTo>
                    <a:pt x="7424" y="2507"/>
                  </a:lnTo>
                  <a:lnTo>
                    <a:pt x="7416" y="2524"/>
                  </a:lnTo>
                  <a:lnTo>
                    <a:pt x="7408" y="2542"/>
                  </a:lnTo>
                  <a:lnTo>
                    <a:pt x="7398" y="2560"/>
                  </a:lnTo>
                  <a:lnTo>
                    <a:pt x="7388" y="2576"/>
                  </a:lnTo>
                  <a:lnTo>
                    <a:pt x="7378" y="2592"/>
                  </a:lnTo>
                  <a:lnTo>
                    <a:pt x="7368" y="2606"/>
                  </a:lnTo>
                  <a:lnTo>
                    <a:pt x="7358" y="2621"/>
                  </a:lnTo>
                  <a:lnTo>
                    <a:pt x="7347" y="2634"/>
                  </a:lnTo>
                  <a:lnTo>
                    <a:pt x="7336" y="2648"/>
                  </a:lnTo>
                  <a:lnTo>
                    <a:pt x="7325" y="2661"/>
                  </a:lnTo>
                  <a:lnTo>
                    <a:pt x="7312" y="2674"/>
                  </a:lnTo>
                  <a:lnTo>
                    <a:pt x="7300" y="2686"/>
                  </a:lnTo>
                  <a:lnTo>
                    <a:pt x="7287" y="2698"/>
                  </a:lnTo>
                  <a:lnTo>
                    <a:pt x="7274" y="2709"/>
                  </a:lnTo>
                  <a:lnTo>
                    <a:pt x="7259" y="2720"/>
                  </a:lnTo>
                  <a:lnTo>
                    <a:pt x="7246" y="2731"/>
                  </a:lnTo>
                  <a:lnTo>
                    <a:pt x="7232" y="2741"/>
                  </a:lnTo>
                  <a:lnTo>
                    <a:pt x="7216" y="2751"/>
                  </a:lnTo>
                  <a:lnTo>
                    <a:pt x="7201" y="2760"/>
                  </a:lnTo>
                  <a:lnTo>
                    <a:pt x="7185" y="2769"/>
                  </a:lnTo>
                  <a:lnTo>
                    <a:pt x="7169" y="2777"/>
                  </a:lnTo>
                  <a:lnTo>
                    <a:pt x="7152" y="2786"/>
                  </a:lnTo>
                  <a:lnTo>
                    <a:pt x="7134" y="2792"/>
                  </a:lnTo>
                  <a:lnTo>
                    <a:pt x="7117" y="2799"/>
                  </a:lnTo>
                  <a:lnTo>
                    <a:pt x="7098" y="2807"/>
                  </a:lnTo>
                  <a:lnTo>
                    <a:pt x="7080" y="2812"/>
                  </a:lnTo>
                  <a:lnTo>
                    <a:pt x="7060" y="2818"/>
                  </a:lnTo>
                  <a:lnTo>
                    <a:pt x="7040" y="2822"/>
                  </a:lnTo>
                  <a:lnTo>
                    <a:pt x="7020" y="2828"/>
                  </a:lnTo>
                  <a:lnTo>
                    <a:pt x="6999" y="2831"/>
                  </a:lnTo>
                  <a:lnTo>
                    <a:pt x="6978" y="2834"/>
                  </a:lnTo>
                  <a:lnTo>
                    <a:pt x="6957" y="2838"/>
                  </a:lnTo>
                  <a:lnTo>
                    <a:pt x="6934" y="2841"/>
                  </a:lnTo>
                  <a:lnTo>
                    <a:pt x="6912" y="2842"/>
                  </a:lnTo>
                  <a:lnTo>
                    <a:pt x="6888" y="2843"/>
                  </a:lnTo>
                  <a:lnTo>
                    <a:pt x="6864" y="2844"/>
                  </a:lnTo>
                  <a:lnTo>
                    <a:pt x="6838" y="2844"/>
                  </a:lnTo>
                  <a:lnTo>
                    <a:pt x="6809" y="2843"/>
                  </a:lnTo>
                  <a:lnTo>
                    <a:pt x="6781" y="2841"/>
                  </a:lnTo>
                  <a:lnTo>
                    <a:pt x="6753" y="2838"/>
                  </a:lnTo>
                  <a:lnTo>
                    <a:pt x="6725" y="2832"/>
                  </a:lnTo>
                  <a:lnTo>
                    <a:pt x="6696" y="2827"/>
                  </a:lnTo>
                  <a:lnTo>
                    <a:pt x="6668" y="2820"/>
                  </a:lnTo>
                  <a:lnTo>
                    <a:pt x="6640" y="2811"/>
                  </a:lnTo>
                  <a:lnTo>
                    <a:pt x="6613" y="2802"/>
                  </a:lnTo>
                  <a:lnTo>
                    <a:pt x="6586" y="2791"/>
                  </a:lnTo>
                  <a:lnTo>
                    <a:pt x="6559" y="2780"/>
                  </a:lnTo>
                  <a:lnTo>
                    <a:pt x="6532" y="2767"/>
                  </a:lnTo>
                  <a:lnTo>
                    <a:pt x="6506" y="2753"/>
                  </a:lnTo>
                  <a:lnTo>
                    <a:pt x="6482" y="2738"/>
                  </a:lnTo>
                  <a:lnTo>
                    <a:pt x="6457" y="2720"/>
                  </a:lnTo>
                  <a:lnTo>
                    <a:pt x="6433" y="2704"/>
                  </a:lnTo>
                  <a:lnTo>
                    <a:pt x="6411" y="2685"/>
                  </a:lnTo>
                  <a:lnTo>
                    <a:pt x="6389" y="2665"/>
                  </a:lnTo>
                  <a:lnTo>
                    <a:pt x="6369" y="2644"/>
                  </a:lnTo>
                  <a:lnTo>
                    <a:pt x="6349" y="2621"/>
                  </a:lnTo>
                  <a:lnTo>
                    <a:pt x="6330" y="2599"/>
                  </a:lnTo>
                  <a:lnTo>
                    <a:pt x="6314" y="2574"/>
                  </a:lnTo>
                  <a:lnTo>
                    <a:pt x="6298" y="2548"/>
                  </a:lnTo>
                  <a:lnTo>
                    <a:pt x="6285" y="2521"/>
                  </a:lnTo>
                  <a:lnTo>
                    <a:pt x="6274" y="2494"/>
                  </a:lnTo>
                  <a:lnTo>
                    <a:pt x="6262" y="2465"/>
                  </a:lnTo>
                  <a:lnTo>
                    <a:pt x="6252" y="2433"/>
                  </a:lnTo>
                  <a:lnTo>
                    <a:pt x="6247" y="2402"/>
                  </a:lnTo>
                  <a:lnTo>
                    <a:pt x="6241" y="2370"/>
                  </a:lnTo>
                  <a:lnTo>
                    <a:pt x="6239" y="2335"/>
                  </a:lnTo>
                  <a:lnTo>
                    <a:pt x="6238" y="2300"/>
                  </a:lnTo>
                  <a:lnTo>
                    <a:pt x="6239" y="2264"/>
                  </a:lnTo>
                  <a:lnTo>
                    <a:pt x="6240" y="2242"/>
                  </a:lnTo>
                  <a:lnTo>
                    <a:pt x="6243" y="2219"/>
                  </a:lnTo>
                  <a:lnTo>
                    <a:pt x="6246" y="2198"/>
                  </a:lnTo>
                  <a:lnTo>
                    <a:pt x="6250" y="2177"/>
                  </a:lnTo>
                  <a:lnTo>
                    <a:pt x="6254" y="2156"/>
                  </a:lnTo>
                  <a:lnTo>
                    <a:pt x="6259" y="2135"/>
                  </a:lnTo>
                  <a:lnTo>
                    <a:pt x="6264" y="2115"/>
                  </a:lnTo>
                  <a:lnTo>
                    <a:pt x="6270" y="2096"/>
                  </a:lnTo>
                  <a:lnTo>
                    <a:pt x="6276" y="2078"/>
                  </a:lnTo>
                  <a:lnTo>
                    <a:pt x="6282" y="2059"/>
                  </a:lnTo>
                  <a:lnTo>
                    <a:pt x="6290" y="2041"/>
                  </a:lnTo>
                  <a:lnTo>
                    <a:pt x="6297" y="2024"/>
                  </a:lnTo>
                  <a:lnTo>
                    <a:pt x="6306" y="2007"/>
                  </a:lnTo>
                  <a:lnTo>
                    <a:pt x="6314" y="1990"/>
                  </a:lnTo>
                  <a:lnTo>
                    <a:pt x="6322" y="1974"/>
                  </a:lnTo>
                  <a:lnTo>
                    <a:pt x="6332" y="1958"/>
                  </a:lnTo>
                  <a:lnTo>
                    <a:pt x="6351" y="1927"/>
                  </a:lnTo>
                  <a:lnTo>
                    <a:pt x="6373" y="1897"/>
                  </a:lnTo>
                  <a:lnTo>
                    <a:pt x="6395" y="1870"/>
                  </a:lnTo>
                  <a:lnTo>
                    <a:pt x="6418" y="1842"/>
                  </a:lnTo>
                  <a:lnTo>
                    <a:pt x="6444" y="1815"/>
                  </a:lnTo>
                  <a:lnTo>
                    <a:pt x="6470" y="1791"/>
                  </a:lnTo>
                  <a:lnTo>
                    <a:pt x="6496" y="1766"/>
                  </a:lnTo>
                  <a:lnTo>
                    <a:pt x="6525" y="1742"/>
                  </a:lnTo>
                  <a:lnTo>
                    <a:pt x="7113" y="1244"/>
                  </a:lnTo>
                  <a:lnTo>
                    <a:pt x="7142" y="1219"/>
                  </a:lnTo>
                  <a:lnTo>
                    <a:pt x="7169" y="1195"/>
                  </a:lnTo>
                  <a:lnTo>
                    <a:pt x="7192" y="1171"/>
                  </a:lnTo>
                  <a:lnTo>
                    <a:pt x="7214" y="1148"/>
                  </a:lnTo>
                  <a:lnTo>
                    <a:pt x="7234" y="1124"/>
                  </a:lnTo>
                  <a:lnTo>
                    <a:pt x="7252" y="1100"/>
                  </a:lnTo>
                  <a:lnTo>
                    <a:pt x="7269" y="1076"/>
                  </a:lnTo>
                  <a:lnTo>
                    <a:pt x="7285" y="1051"/>
                  </a:lnTo>
                  <a:lnTo>
                    <a:pt x="7300" y="1027"/>
                  </a:lnTo>
                  <a:lnTo>
                    <a:pt x="7314" y="1001"/>
                  </a:lnTo>
                  <a:lnTo>
                    <a:pt x="7328" y="973"/>
                  </a:lnTo>
                  <a:lnTo>
                    <a:pt x="7341" y="947"/>
                  </a:lnTo>
                  <a:lnTo>
                    <a:pt x="7369" y="887"/>
                  </a:lnTo>
                  <a:lnTo>
                    <a:pt x="7397" y="822"/>
                  </a:lnTo>
                  <a:lnTo>
                    <a:pt x="7411" y="819"/>
                  </a:lnTo>
                  <a:lnTo>
                    <a:pt x="7424" y="815"/>
                  </a:lnTo>
                  <a:lnTo>
                    <a:pt x="7439" y="810"/>
                  </a:lnTo>
                  <a:lnTo>
                    <a:pt x="7453" y="803"/>
                  </a:lnTo>
                  <a:lnTo>
                    <a:pt x="7466" y="796"/>
                  </a:lnTo>
                  <a:lnTo>
                    <a:pt x="7478" y="786"/>
                  </a:lnTo>
                  <a:lnTo>
                    <a:pt x="7489" y="778"/>
                  </a:lnTo>
                  <a:lnTo>
                    <a:pt x="7499" y="767"/>
                  </a:lnTo>
                  <a:lnTo>
                    <a:pt x="7503" y="761"/>
                  </a:lnTo>
                  <a:lnTo>
                    <a:pt x="7507" y="753"/>
                  </a:lnTo>
                  <a:lnTo>
                    <a:pt x="7510" y="748"/>
                  </a:lnTo>
                  <a:lnTo>
                    <a:pt x="7513" y="741"/>
                  </a:lnTo>
                  <a:lnTo>
                    <a:pt x="7515" y="733"/>
                  </a:lnTo>
                  <a:lnTo>
                    <a:pt x="7517" y="726"/>
                  </a:lnTo>
                  <a:lnTo>
                    <a:pt x="7518" y="718"/>
                  </a:lnTo>
                  <a:lnTo>
                    <a:pt x="7518" y="709"/>
                  </a:lnTo>
                  <a:lnTo>
                    <a:pt x="7518" y="701"/>
                  </a:lnTo>
                  <a:lnTo>
                    <a:pt x="7516" y="692"/>
                  </a:lnTo>
                  <a:lnTo>
                    <a:pt x="7515" y="684"/>
                  </a:lnTo>
                  <a:lnTo>
                    <a:pt x="7512" y="674"/>
                  </a:lnTo>
                  <a:lnTo>
                    <a:pt x="7508" y="664"/>
                  </a:lnTo>
                  <a:lnTo>
                    <a:pt x="7504" y="654"/>
                  </a:lnTo>
                  <a:lnTo>
                    <a:pt x="7499" y="643"/>
                  </a:lnTo>
                  <a:lnTo>
                    <a:pt x="7493" y="632"/>
                  </a:lnTo>
                  <a:close/>
                  <a:moveTo>
                    <a:pt x="6747" y="1356"/>
                  </a:moveTo>
                  <a:lnTo>
                    <a:pt x="6861" y="1268"/>
                  </a:lnTo>
                  <a:lnTo>
                    <a:pt x="6834" y="1239"/>
                  </a:lnTo>
                  <a:lnTo>
                    <a:pt x="6808" y="1211"/>
                  </a:lnTo>
                  <a:lnTo>
                    <a:pt x="6784" y="1184"/>
                  </a:lnTo>
                  <a:lnTo>
                    <a:pt x="6761" y="1156"/>
                  </a:lnTo>
                  <a:lnTo>
                    <a:pt x="6740" y="1128"/>
                  </a:lnTo>
                  <a:lnTo>
                    <a:pt x="6722" y="1102"/>
                  </a:lnTo>
                  <a:lnTo>
                    <a:pt x="6704" y="1074"/>
                  </a:lnTo>
                  <a:lnTo>
                    <a:pt x="6687" y="1048"/>
                  </a:lnTo>
                  <a:lnTo>
                    <a:pt x="6673" y="1020"/>
                  </a:lnTo>
                  <a:lnTo>
                    <a:pt x="6660" y="994"/>
                  </a:lnTo>
                  <a:lnTo>
                    <a:pt x="6649" y="967"/>
                  </a:lnTo>
                  <a:lnTo>
                    <a:pt x="6638" y="940"/>
                  </a:lnTo>
                  <a:lnTo>
                    <a:pt x="6628" y="915"/>
                  </a:lnTo>
                  <a:lnTo>
                    <a:pt x="6621" y="889"/>
                  </a:lnTo>
                  <a:lnTo>
                    <a:pt x="6614" y="863"/>
                  </a:lnTo>
                  <a:lnTo>
                    <a:pt x="6609" y="838"/>
                  </a:lnTo>
                  <a:lnTo>
                    <a:pt x="6605" y="813"/>
                  </a:lnTo>
                  <a:lnTo>
                    <a:pt x="6603" y="788"/>
                  </a:lnTo>
                  <a:lnTo>
                    <a:pt x="6602" y="763"/>
                  </a:lnTo>
                  <a:lnTo>
                    <a:pt x="6603" y="738"/>
                  </a:lnTo>
                  <a:lnTo>
                    <a:pt x="6604" y="713"/>
                  </a:lnTo>
                  <a:lnTo>
                    <a:pt x="6607" y="689"/>
                  </a:lnTo>
                  <a:lnTo>
                    <a:pt x="6610" y="665"/>
                  </a:lnTo>
                  <a:lnTo>
                    <a:pt x="6615" y="642"/>
                  </a:lnTo>
                  <a:lnTo>
                    <a:pt x="6621" y="617"/>
                  </a:lnTo>
                  <a:lnTo>
                    <a:pt x="6629" y="594"/>
                  </a:lnTo>
                  <a:lnTo>
                    <a:pt x="6638" y="571"/>
                  </a:lnTo>
                  <a:lnTo>
                    <a:pt x="6646" y="547"/>
                  </a:lnTo>
                  <a:lnTo>
                    <a:pt x="6657" y="524"/>
                  </a:lnTo>
                  <a:lnTo>
                    <a:pt x="6668" y="502"/>
                  </a:lnTo>
                  <a:lnTo>
                    <a:pt x="6682" y="479"/>
                  </a:lnTo>
                  <a:lnTo>
                    <a:pt x="6694" y="457"/>
                  </a:lnTo>
                  <a:lnTo>
                    <a:pt x="6652" y="472"/>
                  </a:lnTo>
                  <a:lnTo>
                    <a:pt x="6611" y="488"/>
                  </a:lnTo>
                  <a:lnTo>
                    <a:pt x="6571" y="507"/>
                  </a:lnTo>
                  <a:lnTo>
                    <a:pt x="6532" y="525"/>
                  </a:lnTo>
                  <a:lnTo>
                    <a:pt x="6515" y="534"/>
                  </a:lnTo>
                  <a:lnTo>
                    <a:pt x="6496" y="544"/>
                  </a:lnTo>
                  <a:lnTo>
                    <a:pt x="6479" y="555"/>
                  </a:lnTo>
                  <a:lnTo>
                    <a:pt x="6464" y="566"/>
                  </a:lnTo>
                  <a:lnTo>
                    <a:pt x="6449" y="577"/>
                  </a:lnTo>
                  <a:lnTo>
                    <a:pt x="6435" y="588"/>
                  </a:lnTo>
                  <a:lnTo>
                    <a:pt x="6422" y="601"/>
                  </a:lnTo>
                  <a:lnTo>
                    <a:pt x="6411" y="613"/>
                  </a:lnTo>
                  <a:lnTo>
                    <a:pt x="6401" y="623"/>
                  </a:lnTo>
                  <a:lnTo>
                    <a:pt x="6393" y="633"/>
                  </a:lnTo>
                  <a:lnTo>
                    <a:pt x="6386" y="643"/>
                  </a:lnTo>
                  <a:lnTo>
                    <a:pt x="6381" y="654"/>
                  </a:lnTo>
                  <a:lnTo>
                    <a:pt x="6375" y="663"/>
                  </a:lnTo>
                  <a:lnTo>
                    <a:pt x="6373" y="671"/>
                  </a:lnTo>
                  <a:lnTo>
                    <a:pt x="6370" y="680"/>
                  </a:lnTo>
                  <a:lnTo>
                    <a:pt x="6368" y="688"/>
                  </a:lnTo>
                  <a:lnTo>
                    <a:pt x="6366" y="697"/>
                  </a:lnTo>
                  <a:lnTo>
                    <a:pt x="6368" y="705"/>
                  </a:lnTo>
                  <a:lnTo>
                    <a:pt x="6368" y="711"/>
                  </a:lnTo>
                  <a:lnTo>
                    <a:pt x="6370" y="719"/>
                  </a:lnTo>
                  <a:lnTo>
                    <a:pt x="6373" y="726"/>
                  </a:lnTo>
                  <a:lnTo>
                    <a:pt x="6375" y="732"/>
                  </a:lnTo>
                  <a:lnTo>
                    <a:pt x="6380" y="740"/>
                  </a:lnTo>
                  <a:lnTo>
                    <a:pt x="6384" y="746"/>
                  </a:lnTo>
                  <a:lnTo>
                    <a:pt x="6389" y="752"/>
                  </a:lnTo>
                  <a:lnTo>
                    <a:pt x="6395" y="758"/>
                  </a:lnTo>
                  <a:lnTo>
                    <a:pt x="6401" y="763"/>
                  </a:lnTo>
                  <a:lnTo>
                    <a:pt x="6407" y="769"/>
                  </a:lnTo>
                  <a:lnTo>
                    <a:pt x="6423" y="779"/>
                  </a:lnTo>
                  <a:lnTo>
                    <a:pt x="6439" y="788"/>
                  </a:lnTo>
                  <a:lnTo>
                    <a:pt x="6457" y="796"/>
                  </a:lnTo>
                  <a:lnTo>
                    <a:pt x="6475" y="805"/>
                  </a:lnTo>
                  <a:lnTo>
                    <a:pt x="6495" y="813"/>
                  </a:lnTo>
                  <a:lnTo>
                    <a:pt x="6515" y="820"/>
                  </a:lnTo>
                  <a:lnTo>
                    <a:pt x="6520" y="861"/>
                  </a:lnTo>
                  <a:lnTo>
                    <a:pt x="6528" y="899"/>
                  </a:lnTo>
                  <a:lnTo>
                    <a:pt x="6537" y="937"/>
                  </a:lnTo>
                  <a:lnTo>
                    <a:pt x="6547" y="973"/>
                  </a:lnTo>
                  <a:lnTo>
                    <a:pt x="6558" y="1010"/>
                  </a:lnTo>
                  <a:lnTo>
                    <a:pt x="6570" y="1045"/>
                  </a:lnTo>
                  <a:lnTo>
                    <a:pt x="6583" y="1081"/>
                  </a:lnTo>
                  <a:lnTo>
                    <a:pt x="6597" y="1114"/>
                  </a:lnTo>
                  <a:lnTo>
                    <a:pt x="6612" y="1147"/>
                  </a:lnTo>
                  <a:lnTo>
                    <a:pt x="6628" y="1179"/>
                  </a:lnTo>
                  <a:lnTo>
                    <a:pt x="6646" y="1210"/>
                  </a:lnTo>
                  <a:lnTo>
                    <a:pt x="6664" y="1240"/>
                  </a:lnTo>
                  <a:lnTo>
                    <a:pt x="6683" y="1271"/>
                  </a:lnTo>
                  <a:lnTo>
                    <a:pt x="6704" y="1300"/>
                  </a:lnTo>
                  <a:lnTo>
                    <a:pt x="6725" y="1327"/>
                  </a:lnTo>
                  <a:lnTo>
                    <a:pt x="6747" y="1356"/>
                  </a:lnTo>
                  <a:close/>
                  <a:moveTo>
                    <a:pt x="4761" y="3266"/>
                  </a:moveTo>
                  <a:lnTo>
                    <a:pt x="4778" y="3240"/>
                  </a:lnTo>
                  <a:lnTo>
                    <a:pt x="4793" y="3216"/>
                  </a:lnTo>
                  <a:lnTo>
                    <a:pt x="4810" y="3190"/>
                  </a:lnTo>
                  <a:lnTo>
                    <a:pt x="4825" y="3165"/>
                  </a:lnTo>
                  <a:lnTo>
                    <a:pt x="4802" y="3156"/>
                  </a:lnTo>
                  <a:lnTo>
                    <a:pt x="4778" y="3148"/>
                  </a:lnTo>
                  <a:lnTo>
                    <a:pt x="4753" y="3142"/>
                  </a:lnTo>
                  <a:lnTo>
                    <a:pt x="4728" y="3138"/>
                  </a:lnTo>
                  <a:lnTo>
                    <a:pt x="4705" y="3136"/>
                  </a:lnTo>
                  <a:lnTo>
                    <a:pt x="4680" y="3135"/>
                  </a:lnTo>
                  <a:lnTo>
                    <a:pt x="4656" y="3135"/>
                  </a:lnTo>
                  <a:lnTo>
                    <a:pt x="4632" y="3136"/>
                  </a:lnTo>
                  <a:lnTo>
                    <a:pt x="4607" y="3138"/>
                  </a:lnTo>
                  <a:lnTo>
                    <a:pt x="4583" y="3142"/>
                  </a:lnTo>
                  <a:lnTo>
                    <a:pt x="4559" y="3146"/>
                  </a:lnTo>
                  <a:lnTo>
                    <a:pt x="4534" y="3152"/>
                  </a:lnTo>
                  <a:lnTo>
                    <a:pt x="4485" y="3163"/>
                  </a:lnTo>
                  <a:lnTo>
                    <a:pt x="4437" y="3174"/>
                  </a:lnTo>
                  <a:lnTo>
                    <a:pt x="4365" y="3193"/>
                  </a:lnTo>
                  <a:lnTo>
                    <a:pt x="4294" y="3209"/>
                  </a:lnTo>
                  <a:lnTo>
                    <a:pt x="4221" y="3228"/>
                  </a:lnTo>
                  <a:lnTo>
                    <a:pt x="4150" y="3246"/>
                  </a:lnTo>
                  <a:lnTo>
                    <a:pt x="4076" y="3265"/>
                  </a:lnTo>
                  <a:lnTo>
                    <a:pt x="4004" y="3287"/>
                  </a:lnTo>
                  <a:lnTo>
                    <a:pt x="3968" y="3298"/>
                  </a:lnTo>
                  <a:lnTo>
                    <a:pt x="3930" y="3310"/>
                  </a:lnTo>
                  <a:lnTo>
                    <a:pt x="3895" y="3323"/>
                  </a:lnTo>
                  <a:lnTo>
                    <a:pt x="3858" y="3337"/>
                  </a:lnTo>
                  <a:lnTo>
                    <a:pt x="3830" y="3348"/>
                  </a:lnTo>
                  <a:lnTo>
                    <a:pt x="3805" y="3359"/>
                  </a:lnTo>
                  <a:lnTo>
                    <a:pt x="3781" y="3371"/>
                  </a:lnTo>
                  <a:lnTo>
                    <a:pt x="3757" y="3383"/>
                  </a:lnTo>
                  <a:lnTo>
                    <a:pt x="3738" y="3395"/>
                  </a:lnTo>
                  <a:lnTo>
                    <a:pt x="3718" y="3408"/>
                  </a:lnTo>
                  <a:lnTo>
                    <a:pt x="3699" y="3422"/>
                  </a:lnTo>
                  <a:lnTo>
                    <a:pt x="3682" y="3435"/>
                  </a:lnTo>
                  <a:lnTo>
                    <a:pt x="3667" y="3449"/>
                  </a:lnTo>
                  <a:lnTo>
                    <a:pt x="3653" y="3464"/>
                  </a:lnTo>
                  <a:lnTo>
                    <a:pt x="3641" y="3478"/>
                  </a:lnTo>
                  <a:lnTo>
                    <a:pt x="3629" y="3494"/>
                  </a:lnTo>
                  <a:lnTo>
                    <a:pt x="3619" y="3509"/>
                  </a:lnTo>
                  <a:lnTo>
                    <a:pt x="3609" y="3525"/>
                  </a:lnTo>
                  <a:lnTo>
                    <a:pt x="3601" y="3540"/>
                  </a:lnTo>
                  <a:lnTo>
                    <a:pt x="3595" y="3558"/>
                  </a:lnTo>
                  <a:lnTo>
                    <a:pt x="3589" y="3573"/>
                  </a:lnTo>
                  <a:lnTo>
                    <a:pt x="3585" y="3591"/>
                  </a:lnTo>
                  <a:lnTo>
                    <a:pt x="3580" y="3608"/>
                  </a:lnTo>
                  <a:lnTo>
                    <a:pt x="3578" y="3626"/>
                  </a:lnTo>
                  <a:lnTo>
                    <a:pt x="3576" y="3644"/>
                  </a:lnTo>
                  <a:lnTo>
                    <a:pt x="3576" y="3662"/>
                  </a:lnTo>
                  <a:lnTo>
                    <a:pt x="3576" y="3681"/>
                  </a:lnTo>
                  <a:lnTo>
                    <a:pt x="3576" y="3698"/>
                  </a:lnTo>
                  <a:lnTo>
                    <a:pt x="3576" y="3717"/>
                  </a:lnTo>
                  <a:lnTo>
                    <a:pt x="3579" y="3737"/>
                  </a:lnTo>
                  <a:lnTo>
                    <a:pt x="3582" y="3756"/>
                  </a:lnTo>
                  <a:lnTo>
                    <a:pt x="3586" y="3776"/>
                  </a:lnTo>
                  <a:lnTo>
                    <a:pt x="3594" y="3816"/>
                  </a:lnTo>
                  <a:lnTo>
                    <a:pt x="3604" y="3857"/>
                  </a:lnTo>
                  <a:lnTo>
                    <a:pt x="3631" y="3915"/>
                  </a:lnTo>
                  <a:lnTo>
                    <a:pt x="3656" y="3972"/>
                  </a:lnTo>
                  <a:lnTo>
                    <a:pt x="3681" y="4025"/>
                  </a:lnTo>
                  <a:lnTo>
                    <a:pt x="3705" y="4074"/>
                  </a:lnTo>
                  <a:lnTo>
                    <a:pt x="3729" y="4121"/>
                  </a:lnTo>
                  <a:lnTo>
                    <a:pt x="3751" y="4165"/>
                  </a:lnTo>
                  <a:lnTo>
                    <a:pt x="3772" y="4206"/>
                  </a:lnTo>
                  <a:lnTo>
                    <a:pt x="3792" y="4246"/>
                  </a:lnTo>
                  <a:lnTo>
                    <a:pt x="3808" y="4280"/>
                  </a:lnTo>
                  <a:lnTo>
                    <a:pt x="3826" y="4313"/>
                  </a:lnTo>
                  <a:lnTo>
                    <a:pt x="3842" y="4346"/>
                  </a:lnTo>
                  <a:lnTo>
                    <a:pt x="3854" y="4378"/>
                  </a:lnTo>
                  <a:lnTo>
                    <a:pt x="3867" y="4407"/>
                  </a:lnTo>
                  <a:lnTo>
                    <a:pt x="3878" y="4436"/>
                  </a:lnTo>
                  <a:lnTo>
                    <a:pt x="3888" y="4465"/>
                  </a:lnTo>
                  <a:lnTo>
                    <a:pt x="3898" y="4490"/>
                  </a:lnTo>
                  <a:lnTo>
                    <a:pt x="3907" y="4517"/>
                  </a:lnTo>
                  <a:lnTo>
                    <a:pt x="3913" y="4541"/>
                  </a:lnTo>
                  <a:lnTo>
                    <a:pt x="3919" y="4566"/>
                  </a:lnTo>
                  <a:lnTo>
                    <a:pt x="3925" y="4589"/>
                  </a:lnTo>
                  <a:lnTo>
                    <a:pt x="3930" y="4611"/>
                  </a:lnTo>
                  <a:lnTo>
                    <a:pt x="3933" y="4632"/>
                  </a:lnTo>
                  <a:lnTo>
                    <a:pt x="3936" y="4652"/>
                  </a:lnTo>
                  <a:lnTo>
                    <a:pt x="3939" y="4671"/>
                  </a:lnTo>
                  <a:lnTo>
                    <a:pt x="3941" y="4700"/>
                  </a:lnTo>
                  <a:lnTo>
                    <a:pt x="3942" y="4725"/>
                  </a:lnTo>
                  <a:lnTo>
                    <a:pt x="3943" y="4750"/>
                  </a:lnTo>
                  <a:lnTo>
                    <a:pt x="3943" y="4775"/>
                  </a:lnTo>
                  <a:lnTo>
                    <a:pt x="3942" y="4798"/>
                  </a:lnTo>
                  <a:lnTo>
                    <a:pt x="3941" y="4821"/>
                  </a:lnTo>
                  <a:lnTo>
                    <a:pt x="3941" y="4842"/>
                  </a:lnTo>
                  <a:lnTo>
                    <a:pt x="3938" y="4862"/>
                  </a:lnTo>
                  <a:lnTo>
                    <a:pt x="3934" y="4882"/>
                  </a:lnTo>
                  <a:lnTo>
                    <a:pt x="3931" y="4900"/>
                  </a:lnTo>
                  <a:lnTo>
                    <a:pt x="3927" y="4919"/>
                  </a:lnTo>
                  <a:lnTo>
                    <a:pt x="3922" y="4935"/>
                  </a:lnTo>
                  <a:lnTo>
                    <a:pt x="3917" y="4952"/>
                  </a:lnTo>
                  <a:lnTo>
                    <a:pt x="3910" y="4967"/>
                  </a:lnTo>
                  <a:lnTo>
                    <a:pt x="3905" y="4982"/>
                  </a:lnTo>
                  <a:lnTo>
                    <a:pt x="3897" y="4996"/>
                  </a:lnTo>
                  <a:lnTo>
                    <a:pt x="3889" y="5008"/>
                  </a:lnTo>
                  <a:lnTo>
                    <a:pt x="3882" y="5020"/>
                  </a:lnTo>
                  <a:lnTo>
                    <a:pt x="3874" y="5033"/>
                  </a:lnTo>
                  <a:lnTo>
                    <a:pt x="3864" y="5044"/>
                  </a:lnTo>
                  <a:lnTo>
                    <a:pt x="3855" y="5054"/>
                  </a:lnTo>
                  <a:lnTo>
                    <a:pt x="3845" y="5064"/>
                  </a:lnTo>
                  <a:lnTo>
                    <a:pt x="3835" y="5073"/>
                  </a:lnTo>
                  <a:lnTo>
                    <a:pt x="3824" y="5081"/>
                  </a:lnTo>
                  <a:lnTo>
                    <a:pt x="3813" y="5089"/>
                  </a:lnTo>
                  <a:lnTo>
                    <a:pt x="3802" y="5097"/>
                  </a:lnTo>
                  <a:lnTo>
                    <a:pt x="3790" y="5102"/>
                  </a:lnTo>
                  <a:lnTo>
                    <a:pt x="3777" y="5108"/>
                  </a:lnTo>
                  <a:lnTo>
                    <a:pt x="3764" y="5114"/>
                  </a:lnTo>
                  <a:lnTo>
                    <a:pt x="3752" y="5119"/>
                  </a:lnTo>
                  <a:lnTo>
                    <a:pt x="3739" y="5123"/>
                  </a:lnTo>
                  <a:lnTo>
                    <a:pt x="3725" y="5129"/>
                  </a:lnTo>
                  <a:lnTo>
                    <a:pt x="3705" y="5132"/>
                  </a:lnTo>
                  <a:lnTo>
                    <a:pt x="3687" y="5135"/>
                  </a:lnTo>
                  <a:lnTo>
                    <a:pt x="3668" y="5138"/>
                  </a:lnTo>
                  <a:lnTo>
                    <a:pt x="3650" y="5138"/>
                  </a:lnTo>
                  <a:lnTo>
                    <a:pt x="3631" y="5138"/>
                  </a:lnTo>
                  <a:lnTo>
                    <a:pt x="3615" y="5137"/>
                  </a:lnTo>
                  <a:lnTo>
                    <a:pt x="3598" y="5134"/>
                  </a:lnTo>
                  <a:lnTo>
                    <a:pt x="3582" y="5131"/>
                  </a:lnTo>
                  <a:lnTo>
                    <a:pt x="3565" y="5128"/>
                  </a:lnTo>
                  <a:lnTo>
                    <a:pt x="3551" y="5122"/>
                  </a:lnTo>
                  <a:lnTo>
                    <a:pt x="3535" y="5118"/>
                  </a:lnTo>
                  <a:lnTo>
                    <a:pt x="3521" y="5110"/>
                  </a:lnTo>
                  <a:lnTo>
                    <a:pt x="3506" y="5102"/>
                  </a:lnTo>
                  <a:lnTo>
                    <a:pt x="3492" y="5094"/>
                  </a:lnTo>
                  <a:lnTo>
                    <a:pt x="3478" y="5086"/>
                  </a:lnTo>
                  <a:lnTo>
                    <a:pt x="3465" y="5075"/>
                  </a:lnTo>
                  <a:lnTo>
                    <a:pt x="3452" y="5064"/>
                  </a:lnTo>
                  <a:lnTo>
                    <a:pt x="3439" y="5052"/>
                  </a:lnTo>
                  <a:lnTo>
                    <a:pt x="3427" y="5040"/>
                  </a:lnTo>
                  <a:lnTo>
                    <a:pt x="3414" y="5027"/>
                  </a:lnTo>
                  <a:lnTo>
                    <a:pt x="3403" y="5013"/>
                  </a:lnTo>
                  <a:lnTo>
                    <a:pt x="3391" y="4997"/>
                  </a:lnTo>
                  <a:lnTo>
                    <a:pt x="3380" y="4983"/>
                  </a:lnTo>
                  <a:lnTo>
                    <a:pt x="3370" y="4966"/>
                  </a:lnTo>
                  <a:lnTo>
                    <a:pt x="3359" y="4951"/>
                  </a:lnTo>
                  <a:lnTo>
                    <a:pt x="3349" y="4933"/>
                  </a:lnTo>
                  <a:lnTo>
                    <a:pt x="3339" y="4915"/>
                  </a:lnTo>
                  <a:lnTo>
                    <a:pt x="3329" y="4898"/>
                  </a:lnTo>
                  <a:lnTo>
                    <a:pt x="3312" y="4858"/>
                  </a:lnTo>
                  <a:lnTo>
                    <a:pt x="3293" y="4818"/>
                  </a:lnTo>
                  <a:lnTo>
                    <a:pt x="3278" y="4767"/>
                  </a:lnTo>
                  <a:lnTo>
                    <a:pt x="3263" y="4719"/>
                  </a:lnTo>
                  <a:lnTo>
                    <a:pt x="3254" y="4695"/>
                  </a:lnTo>
                  <a:lnTo>
                    <a:pt x="3244" y="4672"/>
                  </a:lnTo>
                  <a:lnTo>
                    <a:pt x="3234" y="4649"/>
                  </a:lnTo>
                  <a:lnTo>
                    <a:pt x="3223" y="4627"/>
                  </a:lnTo>
                  <a:lnTo>
                    <a:pt x="3211" y="4604"/>
                  </a:lnTo>
                  <a:lnTo>
                    <a:pt x="3196" y="4583"/>
                  </a:lnTo>
                  <a:lnTo>
                    <a:pt x="3182" y="4563"/>
                  </a:lnTo>
                  <a:lnTo>
                    <a:pt x="3168" y="4544"/>
                  </a:lnTo>
                  <a:lnTo>
                    <a:pt x="3150" y="4525"/>
                  </a:lnTo>
                  <a:lnTo>
                    <a:pt x="3132" y="4507"/>
                  </a:lnTo>
                  <a:lnTo>
                    <a:pt x="3112" y="4489"/>
                  </a:lnTo>
                  <a:lnTo>
                    <a:pt x="3090" y="4475"/>
                  </a:lnTo>
                  <a:lnTo>
                    <a:pt x="3070" y="4464"/>
                  </a:lnTo>
                  <a:lnTo>
                    <a:pt x="3049" y="4455"/>
                  </a:lnTo>
                  <a:lnTo>
                    <a:pt x="3029" y="4447"/>
                  </a:lnTo>
                  <a:lnTo>
                    <a:pt x="3010" y="4442"/>
                  </a:lnTo>
                  <a:lnTo>
                    <a:pt x="2990" y="4437"/>
                  </a:lnTo>
                  <a:lnTo>
                    <a:pt x="2969" y="4435"/>
                  </a:lnTo>
                  <a:lnTo>
                    <a:pt x="2949" y="4434"/>
                  </a:lnTo>
                  <a:lnTo>
                    <a:pt x="2930" y="4435"/>
                  </a:lnTo>
                  <a:lnTo>
                    <a:pt x="2910" y="4437"/>
                  </a:lnTo>
                  <a:lnTo>
                    <a:pt x="2891" y="4442"/>
                  </a:lnTo>
                  <a:lnTo>
                    <a:pt x="2871" y="4446"/>
                  </a:lnTo>
                  <a:lnTo>
                    <a:pt x="2854" y="4453"/>
                  </a:lnTo>
                  <a:lnTo>
                    <a:pt x="2835" y="4459"/>
                  </a:lnTo>
                  <a:lnTo>
                    <a:pt x="2816" y="4467"/>
                  </a:lnTo>
                  <a:lnTo>
                    <a:pt x="2798" y="4477"/>
                  </a:lnTo>
                  <a:lnTo>
                    <a:pt x="2780" y="4487"/>
                  </a:lnTo>
                  <a:lnTo>
                    <a:pt x="2764" y="4498"/>
                  </a:lnTo>
                  <a:lnTo>
                    <a:pt x="2747" y="4510"/>
                  </a:lnTo>
                  <a:lnTo>
                    <a:pt x="2730" y="4523"/>
                  </a:lnTo>
                  <a:lnTo>
                    <a:pt x="2714" y="4536"/>
                  </a:lnTo>
                  <a:lnTo>
                    <a:pt x="2697" y="4550"/>
                  </a:lnTo>
                  <a:lnTo>
                    <a:pt x="2682" y="4565"/>
                  </a:lnTo>
                  <a:lnTo>
                    <a:pt x="2668" y="4579"/>
                  </a:lnTo>
                  <a:lnTo>
                    <a:pt x="2652" y="4594"/>
                  </a:lnTo>
                  <a:lnTo>
                    <a:pt x="2624" y="4627"/>
                  </a:lnTo>
                  <a:lnTo>
                    <a:pt x="2598" y="4659"/>
                  </a:lnTo>
                  <a:lnTo>
                    <a:pt x="2574" y="4692"/>
                  </a:lnTo>
                  <a:lnTo>
                    <a:pt x="2551" y="4725"/>
                  </a:lnTo>
                  <a:lnTo>
                    <a:pt x="2581" y="4733"/>
                  </a:lnTo>
                  <a:lnTo>
                    <a:pt x="2611" y="4739"/>
                  </a:lnTo>
                  <a:lnTo>
                    <a:pt x="2642" y="4746"/>
                  </a:lnTo>
                  <a:lnTo>
                    <a:pt x="2670" y="4754"/>
                  </a:lnTo>
                  <a:lnTo>
                    <a:pt x="2681" y="4734"/>
                  </a:lnTo>
                  <a:lnTo>
                    <a:pt x="2692" y="4716"/>
                  </a:lnTo>
                  <a:lnTo>
                    <a:pt x="2704" y="4698"/>
                  </a:lnTo>
                  <a:lnTo>
                    <a:pt x="2717" y="4680"/>
                  </a:lnTo>
                  <a:lnTo>
                    <a:pt x="2732" y="4662"/>
                  </a:lnTo>
                  <a:lnTo>
                    <a:pt x="2745" y="4645"/>
                  </a:lnTo>
                  <a:lnTo>
                    <a:pt x="2759" y="4629"/>
                  </a:lnTo>
                  <a:lnTo>
                    <a:pt x="2775" y="4613"/>
                  </a:lnTo>
                  <a:lnTo>
                    <a:pt x="2790" y="4600"/>
                  </a:lnTo>
                  <a:lnTo>
                    <a:pt x="2806" y="4587"/>
                  </a:lnTo>
                  <a:lnTo>
                    <a:pt x="2823" y="4573"/>
                  </a:lnTo>
                  <a:lnTo>
                    <a:pt x="2838" y="4562"/>
                  </a:lnTo>
                  <a:lnTo>
                    <a:pt x="2855" y="4552"/>
                  </a:lnTo>
                  <a:lnTo>
                    <a:pt x="2871" y="4545"/>
                  </a:lnTo>
                  <a:lnTo>
                    <a:pt x="2889" y="4537"/>
                  </a:lnTo>
                  <a:lnTo>
                    <a:pt x="2906" y="4531"/>
                  </a:lnTo>
                  <a:lnTo>
                    <a:pt x="2923" y="4528"/>
                  </a:lnTo>
                  <a:lnTo>
                    <a:pt x="2940" y="4525"/>
                  </a:lnTo>
                  <a:lnTo>
                    <a:pt x="2958" y="4525"/>
                  </a:lnTo>
                  <a:lnTo>
                    <a:pt x="2974" y="4527"/>
                  </a:lnTo>
                  <a:lnTo>
                    <a:pt x="2991" y="4531"/>
                  </a:lnTo>
                  <a:lnTo>
                    <a:pt x="3007" y="4537"/>
                  </a:lnTo>
                  <a:lnTo>
                    <a:pt x="3024" y="4545"/>
                  </a:lnTo>
                  <a:lnTo>
                    <a:pt x="3040" y="4556"/>
                  </a:lnTo>
                  <a:lnTo>
                    <a:pt x="3056" y="4568"/>
                  </a:lnTo>
                  <a:lnTo>
                    <a:pt x="3071" y="4583"/>
                  </a:lnTo>
                  <a:lnTo>
                    <a:pt x="3087" y="4601"/>
                  </a:lnTo>
                  <a:lnTo>
                    <a:pt x="3101" y="4622"/>
                  </a:lnTo>
                  <a:lnTo>
                    <a:pt x="3116" y="4645"/>
                  </a:lnTo>
                  <a:lnTo>
                    <a:pt x="3130" y="4672"/>
                  </a:lnTo>
                  <a:lnTo>
                    <a:pt x="3143" y="4702"/>
                  </a:lnTo>
                  <a:lnTo>
                    <a:pt x="3156" y="4734"/>
                  </a:lnTo>
                  <a:lnTo>
                    <a:pt x="3139" y="4712"/>
                  </a:lnTo>
                  <a:lnTo>
                    <a:pt x="3123" y="4691"/>
                  </a:lnTo>
                  <a:lnTo>
                    <a:pt x="3106" y="4671"/>
                  </a:lnTo>
                  <a:lnTo>
                    <a:pt x="3088" y="4653"/>
                  </a:lnTo>
                  <a:lnTo>
                    <a:pt x="3068" y="4635"/>
                  </a:lnTo>
                  <a:lnTo>
                    <a:pt x="3049" y="4621"/>
                  </a:lnTo>
                  <a:lnTo>
                    <a:pt x="3040" y="4614"/>
                  </a:lnTo>
                  <a:lnTo>
                    <a:pt x="3031" y="4609"/>
                  </a:lnTo>
                  <a:lnTo>
                    <a:pt x="3021" y="4603"/>
                  </a:lnTo>
                  <a:lnTo>
                    <a:pt x="3011" y="4599"/>
                  </a:lnTo>
                  <a:lnTo>
                    <a:pt x="3001" y="4594"/>
                  </a:lnTo>
                  <a:lnTo>
                    <a:pt x="2990" y="4591"/>
                  </a:lnTo>
                  <a:lnTo>
                    <a:pt x="2980" y="4589"/>
                  </a:lnTo>
                  <a:lnTo>
                    <a:pt x="2969" y="4588"/>
                  </a:lnTo>
                  <a:lnTo>
                    <a:pt x="2958" y="4587"/>
                  </a:lnTo>
                  <a:lnTo>
                    <a:pt x="2946" y="4587"/>
                  </a:lnTo>
                  <a:lnTo>
                    <a:pt x="2936" y="4588"/>
                  </a:lnTo>
                  <a:lnTo>
                    <a:pt x="2925" y="4589"/>
                  </a:lnTo>
                  <a:lnTo>
                    <a:pt x="2914" y="4592"/>
                  </a:lnTo>
                  <a:lnTo>
                    <a:pt x="2903" y="4597"/>
                  </a:lnTo>
                  <a:lnTo>
                    <a:pt x="2892" y="4601"/>
                  </a:lnTo>
                  <a:lnTo>
                    <a:pt x="2881" y="4609"/>
                  </a:lnTo>
                  <a:lnTo>
                    <a:pt x="2870" y="4615"/>
                  </a:lnTo>
                  <a:lnTo>
                    <a:pt x="2859" y="4623"/>
                  </a:lnTo>
                  <a:lnTo>
                    <a:pt x="2848" y="4633"/>
                  </a:lnTo>
                  <a:lnTo>
                    <a:pt x="2837" y="4644"/>
                  </a:lnTo>
                  <a:lnTo>
                    <a:pt x="2821" y="4662"/>
                  </a:lnTo>
                  <a:lnTo>
                    <a:pt x="2806" y="4680"/>
                  </a:lnTo>
                  <a:lnTo>
                    <a:pt x="2792" y="4700"/>
                  </a:lnTo>
                  <a:lnTo>
                    <a:pt x="2777" y="4718"/>
                  </a:lnTo>
                  <a:lnTo>
                    <a:pt x="2764" y="4738"/>
                  </a:lnTo>
                  <a:lnTo>
                    <a:pt x="2751" y="4758"/>
                  </a:lnTo>
                  <a:lnTo>
                    <a:pt x="2738" y="4779"/>
                  </a:lnTo>
                  <a:lnTo>
                    <a:pt x="2725" y="4799"/>
                  </a:lnTo>
                  <a:lnTo>
                    <a:pt x="2703" y="4843"/>
                  </a:lnTo>
                  <a:lnTo>
                    <a:pt x="2680" y="4886"/>
                  </a:lnTo>
                  <a:lnTo>
                    <a:pt x="2657" y="4930"/>
                  </a:lnTo>
                  <a:lnTo>
                    <a:pt x="2632" y="4972"/>
                  </a:lnTo>
                  <a:lnTo>
                    <a:pt x="2654" y="4973"/>
                  </a:lnTo>
                  <a:lnTo>
                    <a:pt x="2675" y="4974"/>
                  </a:lnTo>
                  <a:lnTo>
                    <a:pt x="2697" y="4975"/>
                  </a:lnTo>
                  <a:lnTo>
                    <a:pt x="2719" y="4975"/>
                  </a:lnTo>
                  <a:lnTo>
                    <a:pt x="2725" y="4956"/>
                  </a:lnTo>
                  <a:lnTo>
                    <a:pt x="2733" y="4938"/>
                  </a:lnTo>
                  <a:lnTo>
                    <a:pt x="2740" y="4921"/>
                  </a:lnTo>
                  <a:lnTo>
                    <a:pt x="2747" y="4905"/>
                  </a:lnTo>
                  <a:lnTo>
                    <a:pt x="2756" y="4889"/>
                  </a:lnTo>
                  <a:lnTo>
                    <a:pt x="2765" y="4873"/>
                  </a:lnTo>
                  <a:lnTo>
                    <a:pt x="2774" y="4859"/>
                  </a:lnTo>
                  <a:lnTo>
                    <a:pt x="2784" y="4843"/>
                  </a:lnTo>
                  <a:lnTo>
                    <a:pt x="2794" y="4831"/>
                  </a:lnTo>
                  <a:lnTo>
                    <a:pt x="2805" y="4818"/>
                  </a:lnTo>
                  <a:lnTo>
                    <a:pt x="2816" y="4805"/>
                  </a:lnTo>
                  <a:lnTo>
                    <a:pt x="2829" y="4794"/>
                  </a:lnTo>
                  <a:lnTo>
                    <a:pt x="2842" y="4781"/>
                  </a:lnTo>
                  <a:lnTo>
                    <a:pt x="2856" y="4770"/>
                  </a:lnTo>
                  <a:lnTo>
                    <a:pt x="2870" y="4760"/>
                  </a:lnTo>
                  <a:lnTo>
                    <a:pt x="2887" y="4750"/>
                  </a:lnTo>
                  <a:lnTo>
                    <a:pt x="2896" y="4745"/>
                  </a:lnTo>
                  <a:lnTo>
                    <a:pt x="2906" y="4740"/>
                  </a:lnTo>
                  <a:lnTo>
                    <a:pt x="2917" y="4736"/>
                  </a:lnTo>
                  <a:lnTo>
                    <a:pt x="2928" y="4733"/>
                  </a:lnTo>
                  <a:lnTo>
                    <a:pt x="2940" y="4731"/>
                  </a:lnTo>
                  <a:lnTo>
                    <a:pt x="2953" y="4729"/>
                  </a:lnTo>
                  <a:lnTo>
                    <a:pt x="2966" y="4728"/>
                  </a:lnTo>
                  <a:lnTo>
                    <a:pt x="2980" y="4728"/>
                  </a:lnTo>
                  <a:lnTo>
                    <a:pt x="2993" y="4729"/>
                  </a:lnTo>
                  <a:lnTo>
                    <a:pt x="3007" y="4733"/>
                  </a:lnTo>
                  <a:lnTo>
                    <a:pt x="3023" y="4735"/>
                  </a:lnTo>
                  <a:lnTo>
                    <a:pt x="3037" y="4740"/>
                  </a:lnTo>
                  <a:lnTo>
                    <a:pt x="3053" y="4746"/>
                  </a:lnTo>
                  <a:lnTo>
                    <a:pt x="3068" y="4754"/>
                  </a:lnTo>
                  <a:lnTo>
                    <a:pt x="3085" y="4763"/>
                  </a:lnTo>
                  <a:lnTo>
                    <a:pt x="3101" y="4773"/>
                  </a:lnTo>
                  <a:lnTo>
                    <a:pt x="3112" y="4781"/>
                  </a:lnTo>
                  <a:lnTo>
                    <a:pt x="3123" y="4792"/>
                  </a:lnTo>
                  <a:lnTo>
                    <a:pt x="3136" y="4807"/>
                  </a:lnTo>
                  <a:lnTo>
                    <a:pt x="3149" y="4823"/>
                  </a:lnTo>
                  <a:lnTo>
                    <a:pt x="3163" y="4842"/>
                  </a:lnTo>
                  <a:lnTo>
                    <a:pt x="3178" y="4862"/>
                  </a:lnTo>
                  <a:lnTo>
                    <a:pt x="3191" y="4884"/>
                  </a:lnTo>
                  <a:lnTo>
                    <a:pt x="3205" y="4908"/>
                  </a:lnTo>
                  <a:lnTo>
                    <a:pt x="3220" y="4932"/>
                  </a:lnTo>
                  <a:lnTo>
                    <a:pt x="3234" y="4957"/>
                  </a:lnTo>
                  <a:lnTo>
                    <a:pt x="3249" y="4984"/>
                  </a:lnTo>
                  <a:lnTo>
                    <a:pt x="3262" y="5009"/>
                  </a:lnTo>
                  <a:lnTo>
                    <a:pt x="3275" y="5037"/>
                  </a:lnTo>
                  <a:lnTo>
                    <a:pt x="3288" y="5064"/>
                  </a:lnTo>
                  <a:lnTo>
                    <a:pt x="3299" y="5090"/>
                  </a:lnTo>
                  <a:lnTo>
                    <a:pt x="3310" y="5117"/>
                  </a:lnTo>
                  <a:lnTo>
                    <a:pt x="3287" y="5085"/>
                  </a:lnTo>
                  <a:lnTo>
                    <a:pt x="3264" y="5050"/>
                  </a:lnTo>
                  <a:lnTo>
                    <a:pt x="3239" y="5015"/>
                  </a:lnTo>
                  <a:lnTo>
                    <a:pt x="3212" y="4978"/>
                  </a:lnTo>
                  <a:lnTo>
                    <a:pt x="3185" y="4943"/>
                  </a:lnTo>
                  <a:lnTo>
                    <a:pt x="3157" y="4910"/>
                  </a:lnTo>
                  <a:lnTo>
                    <a:pt x="3142" y="4895"/>
                  </a:lnTo>
                  <a:lnTo>
                    <a:pt x="3127" y="4880"/>
                  </a:lnTo>
                  <a:lnTo>
                    <a:pt x="3112" y="4865"/>
                  </a:lnTo>
                  <a:lnTo>
                    <a:pt x="3097" y="4853"/>
                  </a:lnTo>
                  <a:lnTo>
                    <a:pt x="3081" y="4842"/>
                  </a:lnTo>
                  <a:lnTo>
                    <a:pt x="3066" y="4832"/>
                  </a:lnTo>
                  <a:lnTo>
                    <a:pt x="3049" y="4822"/>
                  </a:lnTo>
                  <a:lnTo>
                    <a:pt x="3034" y="4816"/>
                  </a:lnTo>
                  <a:lnTo>
                    <a:pt x="3016" y="4810"/>
                  </a:lnTo>
                  <a:lnTo>
                    <a:pt x="3001" y="4806"/>
                  </a:lnTo>
                  <a:lnTo>
                    <a:pt x="2983" y="4804"/>
                  </a:lnTo>
                  <a:lnTo>
                    <a:pt x="2966" y="4804"/>
                  </a:lnTo>
                  <a:lnTo>
                    <a:pt x="2949" y="4807"/>
                  </a:lnTo>
                  <a:lnTo>
                    <a:pt x="2931" y="4810"/>
                  </a:lnTo>
                  <a:lnTo>
                    <a:pt x="2913" y="4819"/>
                  </a:lnTo>
                  <a:lnTo>
                    <a:pt x="2896" y="4828"/>
                  </a:lnTo>
                  <a:lnTo>
                    <a:pt x="2878" y="4840"/>
                  </a:lnTo>
                  <a:lnTo>
                    <a:pt x="2858" y="4856"/>
                  </a:lnTo>
                  <a:lnTo>
                    <a:pt x="2840" y="4874"/>
                  </a:lnTo>
                  <a:lnTo>
                    <a:pt x="2821" y="4895"/>
                  </a:lnTo>
                  <a:lnTo>
                    <a:pt x="2809" y="4911"/>
                  </a:lnTo>
                  <a:lnTo>
                    <a:pt x="2797" y="4930"/>
                  </a:lnTo>
                  <a:lnTo>
                    <a:pt x="2787" y="4947"/>
                  </a:lnTo>
                  <a:lnTo>
                    <a:pt x="2777" y="4965"/>
                  </a:lnTo>
                  <a:lnTo>
                    <a:pt x="2769" y="4985"/>
                  </a:lnTo>
                  <a:lnTo>
                    <a:pt x="2762" y="5005"/>
                  </a:lnTo>
                  <a:lnTo>
                    <a:pt x="2755" y="5025"/>
                  </a:lnTo>
                  <a:lnTo>
                    <a:pt x="2748" y="5045"/>
                  </a:lnTo>
                  <a:lnTo>
                    <a:pt x="2737" y="5086"/>
                  </a:lnTo>
                  <a:lnTo>
                    <a:pt x="2727" y="5129"/>
                  </a:lnTo>
                  <a:lnTo>
                    <a:pt x="2719" y="5171"/>
                  </a:lnTo>
                  <a:lnTo>
                    <a:pt x="2710" y="5213"/>
                  </a:lnTo>
                  <a:lnTo>
                    <a:pt x="2732" y="5198"/>
                  </a:lnTo>
                  <a:lnTo>
                    <a:pt x="2753" y="5187"/>
                  </a:lnTo>
                  <a:lnTo>
                    <a:pt x="2773" y="5177"/>
                  </a:lnTo>
                  <a:lnTo>
                    <a:pt x="2792" y="5170"/>
                  </a:lnTo>
                  <a:lnTo>
                    <a:pt x="2810" y="5163"/>
                  </a:lnTo>
                  <a:lnTo>
                    <a:pt x="2827" y="5159"/>
                  </a:lnTo>
                  <a:lnTo>
                    <a:pt x="2844" y="5155"/>
                  </a:lnTo>
                  <a:lnTo>
                    <a:pt x="2858" y="5153"/>
                  </a:lnTo>
                  <a:lnTo>
                    <a:pt x="2873" y="5153"/>
                  </a:lnTo>
                  <a:lnTo>
                    <a:pt x="2888" y="5153"/>
                  </a:lnTo>
                  <a:lnTo>
                    <a:pt x="2901" y="5156"/>
                  </a:lnTo>
                  <a:lnTo>
                    <a:pt x="2913" y="5160"/>
                  </a:lnTo>
                  <a:lnTo>
                    <a:pt x="2924" y="5163"/>
                  </a:lnTo>
                  <a:lnTo>
                    <a:pt x="2935" y="5170"/>
                  </a:lnTo>
                  <a:lnTo>
                    <a:pt x="2946" y="5175"/>
                  </a:lnTo>
                  <a:lnTo>
                    <a:pt x="2958" y="5183"/>
                  </a:lnTo>
                  <a:lnTo>
                    <a:pt x="2969" y="5191"/>
                  </a:lnTo>
                  <a:lnTo>
                    <a:pt x="2977" y="5200"/>
                  </a:lnTo>
                  <a:lnTo>
                    <a:pt x="2987" y="5208"/>
                  </a:lnTo>
                  <a:lnTo>
                    <a:pt x="2996" y="5220"/>
                  </a:lnTo>
                  <a:lnTo>
                    <a:pt x="3014" y="5241"/>
                  </a:lnTo>
                  <a:lnTo>
                    <a:pt x="3034" y="5265"/>
                  </a:lnTo>
                  <a:lnTo>
                    <a:pt x="3052" y="5289"/>
                  </a:lnTo>
                  <a:lnTo>
                    <a:pt x="3070" y="5316"/>
                  </a:lnTo>
                  <a:lnTo>
                    <a:pt x="3090" y="5340"/>
                  </a:lnTo>
                  <a:lnTo>
                    <a:pt x="3112" y="5366"/>
                  </a:lnTo>
                  <a:lnTo>
                    <a:pt x="3127" y="5380"/>
                  </a:lnTo>
                  <a:lnTo>
                    <a:pt x="3142" y="5395"/>
                  </a:lnTo>
                  <a:lnTo>
                    <a:pt x="3158" y="5409"/>
                  </a:lnTo>
                  <a:lnTo>
                    <a:pt x="3175" y="5423"/>
                  </a:lnTo>
                  <a:lnTo>
                    <a:pt x="3193" y="5437"/>
                  </a:lnTo>
                  <a:lnTo>
                    <a:pt x="3212" y="5451"/>
                  </a:lnTo>
                  <a:lnTo>
                    <a:pt x="3233" y="5465"/>
                  </a:lnTo>
                  <a:lnTo>
                    <a:pt x="3253" y="5478"/>
                  </a:lnTo>
                  <a:lnTo>
                    <a:pt x="3274" y="5491"/>
                  </a:lnTo>
                  <a:lnTo>
                    <a:pt x="3296" y="5503"/>
                  </a:lnTo>
                  <a:lnTo>
                    <a:pt x="3318" y="5515"/>
                  </a:lnTo>
                  <a:lnTo>
                    <a:pt x="3340" y="5526"/>
                  </a:lnTo>
                  <a:lnTo>
                    <a:pt x="3362" y="5536"/>
                  </a:lnTo>
                  <a:lnTo>
                    <a:pt x="3386" y="5545"/>
                  </a:lnTo>
                  <a:lnTo>
                    <a:pt x="3408" y="5554"/>
                  </a:lnTo>
                  <a:lnTo>
                    <a:pt x="3431" y="5561"/>
                  </a:lnTo>
                  <a:lnTo>
                    <a:pt x="3454" y="5568"/>
                  </a:lnTo>
                  <a:lnTo>
                    <a:pt x="3476" y="5574"/>
                  </a:lnTo>
                  <a:lnTo>
                    <a:pt x="3499" y="5578"/>
                  </a:lnTo>
                  <a:lnTo>
                    <a:pt x="3521" y="5581"/>
                  </a:lnTo>
                  <a:lnTo>
                    <a:pt x="3543" y="5583"/>
                  </a:lnTo>
                  <a:lnTo>
                    <a:pt x="3564" y="5583"/>
                  </a:lnTo>
                  <a:lnTo>
                    <a:pt x="3585" y="5583"/>
                  </a:lnTo>
                  <a:lnTo>
                    <a:pt x="3605" y="5582"/>
                  </a:lnTo>
                  <a:lnTo>
                    <a:pt x="3624" y="5579"/>
                  </a:lnTo>
                  <a:lnTo>
                    <a:pt x="3642" y="5574"/>
                  </a:lnTo>
                  <a:lnTo>
                    <a:pt x="3660" y="5567"/>
                  </a:lnTo>
                  <a:lnTo>
                    <a:pt x="3677" y="5559"/>
                  </a:lnTo>
                  <a:lnTo>
                    <a:pt x="3693" y="5549"/>
                  </a:lnTo>
                  <a:lnTo>
                    <a:pt x="3708" y="5537"/>
                  </a:lnTo>
                  <a:lnTo>
                    <a:pt x="3720" y="5524"/>
                  </a:lnTo>
                  <a:lnTo>
                    <a:pt x="3732" y="5507"/>
                  </a:lnTo>
                  <a:lnTo>
                    <a:pt x="3743" y="5494"/>
                  </a:lnTo>
                  <a:lnTo>
                    <a:pt x="3753" y="5481"/>
                  </a:lnTo>
                  <a:lnTo>
                    <a:pt x="3765" y="5467"/>
                  </a:lnTo>
                  <a:lnTo>
                    <a:pt x="3777" y="5456"/>
                  </a:lnTo>
                  <a:lnTo>
                    <a:pt x="3790" y="5445"/>
                  </a:lnTo>
                  <a:lnTo>
                    <a:pt x="3802" y="5435"/>
                  </a:lnTo>
                  <a:lnTo>
                    <a:pt x="3815" y="5426"/>
                  </a:lnTo>
                  <a:lnTo>
                    <a:pt x="3829" y="5418"/>
                  </a:lnTo>
                  <a:lnTo>
                    <a:pt x="3842" y="5410"/>
                  </a:lnTo>
                  <a:lnTo>
                    <a:pt x="3856" y="5403"/>
                  </a:lnTo>
                  <a:lnTo>
                    <a:pt x="3870" y="5397"/>
                  </a:lnTo>
                  <a:lnTo>
                    <a:pt x="3885" y="5392"/>
                  </a:lnTo>
                  <a:lnTo>
                    <a:pt x="3899" y="5388"/>
                  </a:lnTo>
                  <a:lnTo>
                    <a:pt x="3913" y="5384"/>
                  </a:lnTo>
                  <a:lnTo>
                    <a:pt x="3929" y="5383"/>
                  </a:lnTo>
                  <a:lnTo>
                    <a:pt x="3942" y="5382"/>
                  </a:lnTo>
                  <a:lnTo>
                    <a:pt x="3960" y="5382"/>
                  </a:lnTo>
                  <a:lnTo>
                    <a:pt x="3978" y="5383"/>
                  </a:lnTo>
                  <a:lnTo>
                    <a:pt x="3996" y="5385"/>
                  </a:lnTo>
                  <a:lnTo>
                    <a:pt x="4013" y="5391"/>
                  </a:lnTo>
                  <a:lnTo>
                    <a:pt x="4030" y="5397"/>
                  </a:lnTo>
                  <a:lnTo>
                    <a:pt x="4047" y="5404"/>
                  </a:lnTo>
                  <a:lnTo>
                    <a:pt x="4063" y="5413"/>
                  </a:lnTo>
                  <a:lnTo>
                    <a:pt x="4077" y="5423"/>
                  </a:lnTo>
                  <a:lnTo>
                    <a:pt x="4084" y="5429"/>
                  </a:lnTo>
                  <a:lnTo>
                    <a:pt x="4089" y="5435"/>
                  </a:lnTo>
                  <a:lnTo>
                    <a:pt x="4096" y="5441"/>
                  </a:lnTo>
                  <a:lnTo>
                    <a:pt x="4102" y="5449"/>
                  </a:lnTo>
                  <a:lnTo>
                    <a:pt x="4106" y="5454"/>
                  </a:lnTo>
                  <a:lnTo>
                    <a:pt x="4110" y="5462"/>
                  </a:lnTo>
                  <a:lnTo>
                    <a:pt x="4115" y="5470"/>
                  </a:lnTo>
                  <a:lnTo>
                    <a:pt x="4118" y="5477"/>
                  </a:lnTo>
                  <a:lnTo>
                    <a:pt x="4119" y="5485"/>
                  </a:lnTo>
                  <a:lnTo>
                    <a:pt x="4121" y="5494"/>
                  </a:lnTo>
                  <a:lnTo>
                    <a:pt x="4123" y="5503"/>
                  </a:lnTo>
                  <a:lnTo>
                    <a:pt x="4124" y="5510"/>
                  </a:lnTo>
                  <a:lnTo>
                    <a:pt x="4124" y="5520"/>
                  </a:lnTo>
                  <a:lnTo>
                    <a:pt x="4123" y="5529"/>
                  </a:lnTo>
                  <a:lnTo>
                    <a:pt x="4120" y="5539"/>
                  </a:lnTo>
                  <a:lnTo>
                    <a:pt x="4118" y="5550"/>
                  </a:lnTo>
                  <a:lnTo>
                    <a:pt x="4130" y="5548"/>
                  </a:lnTo>
                  <a:lnTo>
                    <a:pt x="4143" y="5546"/>
                  </a:lnTo>
                  <a:lnTo>
                    <a:pt x="4155" y="5544"/>
                  </a:lnTo>
                  <a:lnTo>
                    <a:pt x="4167" y="5540"/>
                  </a:lnTo>
                  <a:lnTo>
                    <a:pt x="4179" y="5537"/>
                  </a:lnTo>
                  <a:lnTo>
                    <a:pt x="4190" y="5533"/>
                  </a:lnTo>
                  <a:lnTo>
                    <a:pt x="4201" y="5528"/>
                  </a:lnTo>
                  <a:lnTo>
                    <a:pt x="4213" y="5522"/>
                  </a:lnTo>
                  <a:lnTo>
                    <a:pt x="4223" y="5516"/>
                  </a:lnTo>
                  <a:lnTo>
                    <a:pt x="4234" y="5509"/>
                  </a:lnTo>
                  <a:lnTo>
                    <a:pt x="4245" y="5502"/>
                  </a:lnTo>
                  <a:lnTo>
                    <a:pt x="4255" y="5494"/>
                  </a:lnTo>
                  <a:lnTo>
                    <a:pt x="4265" y="5484"/>
                  </a:lnTo>
                  <a:lnTo>
                    <a:pt x="4275" y="5474"/>
                  </a:lnTo>
                  <a:lnTo>
                    <a:pt x="4284" y="5464"/>
                  </a:lnTo>
                  <a:lnTo>
                    <a:pt x="4294" y="5453"/>
                  </a:lnTo>
                  <a:lnTo>
                    <a:pt x="4303" y="5441"/>
                  </a:lnTo>
                  <a:lnTo>
                    <a:pt x="4312" y="5429"/>
                  </a:lnTo>
                  <a:lnTo>
                    <a:pt x="4320" y="5415"/>
                  </a:lnTo>
                  <a:lnTo>
                    <a:pt x="4328" y="5400"/>
                  </a:lnTo>
                  <a:lnTo>
                    <a:pt x="4337" y="5384"/>
                  </a:lnTo>
                  <a:lnTo>
                    <a:pt x="4344" y="5368"/>
                  </a:lnTo>
                  <a:lnTo>
                    <a:pt x="4352" y="5351"/>
                  </a:lnTo>
                  <a:lnTo>
                    <a:pt x="4359" y="5332"/>
                  </a:lnTo>
                  <a:lnTo>
                    <a:pt x="4365" y="5314"/>
                  </a:lnTo>
                  <a:lnTo>
                    <a:pt x="4373" y="5294"/>
                  </a:lnTo>
                  <a:lnTo>
                    <a:pt x="4378" y="5273"/>
                  </a:lnTo>
                  <a:lnTo>
                    <a:pt x="4384" y="5250"/>
                  </a:lnTo>
                  <a:lnTo>
                    <a:pt x="4389" y="5227"/>
                  </a:lnTo>
                  <a:lnTo>
                    <a:pt x="4395" y="5203"/>
                  </a:lnTo>
                  <a:lnTo>
                    <a:pt x="4399" y="5177"/>
                  </a:lnTo>
                  <a:lnTo>
                    <a:pt x="4404" y="5152"/>
                  </a:lnTo>
                  <a:lnTo>
                    <a:pt x="4406" y="5101"/>
                  </a:lnTo>
                  <a:lnTo>
                    <a:pt x="4408" y="5050"/>
                  </a:lnTo>
                  <a:lnTo>
                    <a:pt x="4410" y="4999"/>
                  </a:lnTo>
                  <a:lnTo>
                    <a:pt x="4412" y="4950"/>
                  </a:lnTo>
                  <a:lnTo>
                    <a:pt x="4415" y="4899"/>
                  </a:lnTo>
                  <a:lnTo>
                    <a:pt x="4417" y="4848"/>
                  </a:lnTo>
                  <a:lnTo>
                    <a:pt x="4419" y="4798"/>
                  </a:lnTo>
                  <a:lnTo>
                    <a:pt x="4421" y="4746"/>
                  </a:lnTo>
                  <a:lnTo>
                    <a:pt x="4424" y="4696"/>
                  </a:lnTo>
                  <a:lnTo>
                    <a:pt x="4426" y="4645"/>
                  </a:lnTo>
                  <a:lnTo>
                    <a:pt x="4428" y="4596"/>
                  </a:lnTo>
                  <a:lnTo>
                    <a:pt x="4430" y="4545"/>
                  </a:lnTo>
                  <a:lnTo>
                    <a:pt x="4432" y="4494"/>
                  </a:lnTo>
                  <a:lnTo>
                    <a:pt x="4435" y="4444"/>
                  </a:lnTo>
                  <a:lnTo>
                    <a:pt x="4437" y="4392"/>
                  </a:lnTo>
                  <a:lnTo>
                    <a:pt x="4439" y="4342"/>
                  </a:lnTo>
                  <a:lnTo>
                    <a:pt x="4458" y="4336"/>
                  </a:lnTo>
                  <a:lnTo>
                    <a:pt x="4474" y="4330"/>
                  </a:lnTo>
                  <a:lnTo>
                    <a:pt x="4493" y="4323"/>
                  </a:lnTo>
                  <a:lnTo>
                    <a:pt x="4511" y="4315"/>
                  </a:lnTo>
                  <a:lnTo>
                    <a:pt x="4528" y="4307"/>
                  </a:lnTo>
                  <a:lnTo>
                    <a:pt x="4544" y="4298"/>
                  </a:lnTo>
                  <a:lnTo>
                    <a:pt x="4561" y="4288"/>
                  </a:lnTo>
                  <a:lnTo>
                    <a:pt x="4577" y="4276"/>
                  </a:lnTo>
                  <a:lnTo>
                    <a:pt x="4593" y="4264"/>
                  </a:lnTo>
                  <a:lnTo>
                    <a:pt x="4608" y="4250"/>
                  </a:lnTo>
                  <a:lnTo>
                    <a:pt x="4623" y="4235"/>
                  </a:lnTo>
                  <a:lnTo>
                    <a:pt x="4637" y="4219"/>
                  </a:lnTo>
                  <a:lnTo>
                    <a:pt x="4650" y="4202"/>
                  </a:lnTo>
                  <a:lnTo>
                    <a:pt x="4664" y="4184"/>
                  </a:lnTo>
                  <a:lnTo>
                    <a:pt x="4676" y="4163"/>
                  </a:lnTo>
                  <a:lnTo>
                    <a:pt x="4688" y="4142"/>
                  </a:lnTo>
                  <a:lnTo>
                    <a:pt x="4660" y="4145"/>
                  </a:lnTo>
                  <a:lnTo>
                    <a:pt x="4635" y="4146"/>
                  </a:lnTo>
                  <a:lnTo>
                    <a:pt x="4608" y="4149"/>
                  </a:lnTo>
                  <a:lnTo>
                    <a:pt x="4583" y="4149"/>
                  </a:lnTo>
                  <a:lnTo>
                    <a:pt x="4559" y="4149"/>
                  </a:lnTo>
                  <a:lnTo>
                    <a:pt x="4534" y="4149"/>
                  </a:lnTo>
                  <a:lnTo>
                    <a:pt x="4510" y="4146"/>
                  </a:lnTo>
                  <a:lnTo>
                    <a:pt x="4487" y="4144"/>
                  </a:lnTo>
                  <a:lnTo>
                    <a:pt x="4463" y="4141"/>
                  </a:lnTo>
                  <a:lnTo>
                    <a:pt x="4442" y="4136"/>
                  </a:lnTo>
                  <a:lnTo>
                    <a:pt x="4420" y="4131"/>
                  </a:lnTo>
                  <a:lnTo>
                    <a:pt x="4400" y="4124"/>
                  </a:lnTo>
                  <a:lnTo>
                    <a:pt x="4380" y="4116"/>
                  </a:lnTo>
                  <a:lnTo>
                    <a:pt x="4362" y="4108"/>
                  </a:lnTo>
                  <a:lnTo>
                    <a:pt x="4343" y="4098"/>
                  </a:lnTo>
                  <a:lnTo>
                    <a:pt x="4326" y="4087"/>
                  </a:lnTo>
                  <a:lnTo>
                    <a:pt x="4317" y="4080"/>
                  </a:lnTo>
                  <a:lnTo>
                    <a:pt x="4308" y="4073"/>
                  </a:lnTo>
                  <a:lnTo>
                    <a:pt x="4302" y="4067"/>
                  </a:lnTo>
                  <a:lnTo>
                    <a:pt x="4295" y="4059"/>
                  </a:lnTo>
                  <a:lnTo>
                    <a:pt x="4289" y="4052"/>
                  </a:lnTo>
                  <a:lnTo>
                    <a:pt x="4283" y="4045"/>
                  </a:lnTo>
                  <a:lnTo>
                    <a:pt x="4277" y="4037"/>
                  </a:lnTo>
                  <a:lnTo>
                    <a:pt x="4273" y="4029"/>
                  </a:lnTo>
                  <a:lnTo>
                    <a:pt x="4269" y="4021"/>
                  </a:lnTo>
                  <a:lnTo>
                    <a:pt x="4265" y="4014"/>
                  </a:lnTo>
                  <a:lnTo>
                    <a:pt x="4262" y="4006"/>
                  </a:lnTo>
                  <a:lnTo>
                    <a:pt x="4260" y="3998"/>
                  </a:lnTo>
                  <a:lnTo>
                    <a:pt x="4256" y="3980"/>
                  </a:lnTo>
                  <a:lnTo>
                    <a:pt x="4254" y="3965"/>
                  </a:lnTo>
                  <a:lnTo>
                    <a:pt x="4254" y="3948"/>
                  </a:lnTo>
                  <a:lnTo>
                    <a:pt x="4255" y="3933"/>
                  </a:lnTo>
                  <a:lnTo>
                    <a:pt x="4260" y="3916"/>
                  </a:lnTo>
                  <a:lnTo>
                    <a:pt x="4263" y="3902"/>
                  </a:lnTo>
                  <a:lnTo>
                    <a:pt x="4270" y="3886"/>
                  </a:lnTo>
                  <a:lnTo>
                    <a:pt x="4276" y="3872"/>
                  </a:lnTo>
                  <a:lnTo>
                    <a:pt x="4284" y="3859"/>
                  </a:lnTo>
                  <a:lnTo>
                    <a:pt x="4294" y="3848"/>
                  </a:lnTo>
                  <a:lnTo>
                    <a:pt x="4302" y="3838"/>
                  </a:lnTo>
                  <a:lnTo>
                    <a:pt x="4310" y="3829"/>
                  </a:lnTo>
                  <a:lnTo>
                    <a:pt x="4317" y="3821"/>
                  </a:lnTo>
                  <a:lnTo>
                    <a:pt x="4327" y="3813"/>
                  </a:lnTo>
                  <a:lnTo>
                    <a:pt x="4336" y="3805"/>
                  </a:lnTo>
                  <a:lnTo>
                    <a:pt x="4346" y="3798"/>
                  </a:lnTo>
                  <a:lnTo>
                    <a:pt x="4356" y="3792"/>
                  </a:lnTo>
                  <a:lnTo>
                    <a:pt x="4366" y="3786"/>
                  </a:lnTo>
                  <a:lnTo>
                    <a:pt x="4376" y="3780"/>
                  </a:lnTo>
                  <a:lnTo>
                    <a:pt x="4387" y="3775"/>
                  </a:lnTo>
                  <a:lnTo>
                    <a:pt x="4397" y="3770"/>
                  </a:lnTo>
                  <a:lnTo>
                    <a:pt x="4409" y="3767"/>
                  </a:lnTo>
                  <a:lnTo>
                    <a:pt x="4432" y="3759"/>
                  </a:lnTo>
                  <a:lnTo>
                    <a:pt x="4457" y="3754"/>
                  </a:lnTo>
                  <a:lnTo>
                    <a:pt x="4482" y="3750"/>
                  </a:lnTo>
                  <a:lnTo>
                    <a:pt x="4508" y="3748"/>
                  </a:lnTo>
                  <a:lnTo>
                    <a:pt x="4534" y="3748"/>
                  </a:lnTo>
                  <a:lnTo>
                    <a:pt x="4562" y="3749"/>
                  </a:lnTo>
                  <a:lnTo>
                    <a:pt x="4592" y="3753"/>
                  </a:lnTo>
                  <a:lnTo>
                    <a:pt x="4620" y="3757"/>
                  </a:lnTo>
                  <a:lnTo>
                    <a:pt x="4650" y="3762"/>
                  </a:lnTo>
                  <a:lnTo>
                    <a:pt x="4681" y="3770"/>
                  </a:lnTo>
                  <a:lnTo>
                    <a:pt x="4726" y="3781"/>
                  </a:lnTo>
                  <a:lnTo>
                    <a:pt x="4770" y="3791"/>
                  </a:lnTo>
                  <a:lnTo>
                    <a:pt x="4814" y="3802"/>
                  </a:lnTo>
                  <a:lnTo>
                    <a:pt x="4858" y="3812"/>
                  </a:lnTo>
                  <a:lnTo>
                    <a:pt x="4903" y="3821"/>
                  </a:lnTo>
                  <a:lnTo>
                    <a:pt x="4948" y="3830"/>
                  </a:lnTo>
                  <a:lnTo>
                    <a:pt x="4992" y="3839"/>
                  </a:lnTo>
                  <a:lnTo>
                    <a:pt x="5038" y="3848"/>
                  </a:lnTo>
                  <a:lnTo>
                    <a:pt x="5083" y="3854"/>
                  </a:lnTo>
                  <a:lnTo>
                    <a:pt x="5128" y="3861"/>
                  </a:lnTo>
                  <a:lnTo>
                    <a:pt x="5174" y="3868"/>
                  </a:lnTo>
                  <a:lnTo>
                    <a:pt x="5219" y="3872"/>
                  </a:lnTo>
                  <a:lnTo>
                    <a:pt x="5263" y="3878"/>
                  </a:lnTo>
                  <a:lnTo>
                    <a:pt x="5309" y="3881"/>
                  </a:lnTo>
                  <a:lnTo>
                    <a:pt x="5354" y="3883"/>
                  </a:lnTo>
                  <a:lnTo>
                    <a:pt x="5399" y="3885"/>
                  </a:lnTo>
                  <a:lnTo>
                    <a:pt x="5394" y="3873"/>
                  </a:lnTo>
                  <a:lnTo>
                    <a:pt x="5391" y="3861"/>
                  </a:lnTo>
                  <a:lnTo>
                    <a:pt x="5389" y="3855"/>
                  </a:lnTo>
                  <a:lnTo>
                    <a:pt x="5386" y="3850"/>
                  </a:lnTo>
                  <a:lnTo>
                    <a:pt x="5384" y="3848"/>
                  </a:lnTo>
                  <a:lnTo>
                    <a:pt x="5382" y="3848"/>
                  </a:lnTo>
                  <a:lnTo>
                    <a:pt x="5379" y="3845"/>
                  </a:lnTo>
                  <a:lnTo>
                    <a:pt x="5377" y="3845"/>
                  </a:lnTo>
                  <a:lnTo>
                    <a:pt x="5331" y="3839"/>
                  </a:lnTo>
                  <a:lnTo>
                    <a:pt x="5287" y="3833"/>
                  </a:lnTo>
                  <a:lnTo>
                    <a:pt x="5246" y="3828"/>
                  </a:lnTo>
                  <a:lnTo>
                    <a:pt x="5207" y="3821"/>
                  </a:lnTo>
                  <a:lnTo>
                    <a:pt x="5190" y="3818"/>
                  </a:lnTo>
                  <a:lnTo>
                    <a:pt x="5173" y="3814"/>
                  </a:lnTo>
                  <a:lnTo>
                    <a:pt x="5157" y="3810"/>
                  </a:lnTo>
                  <a:lnTo>
                    <a:pt x="5143" y="3805"/>
                  </a:lnTo>
                  <a:lnTo>
                    <a:pt x="5129" y="3800"/>
                  </a:lnTo>
                  <a:lnTo>
                    <a:pt x="5117" y="3793"/>
                  </a:lnTo>
                  <a:lnTo>
                    <a:pt x="5106" y="3788"/>
                  </a:lnTo>
                  <a:lnTo>
                    <a:pt x="5097" y="3781"/>
                  </a:lnTo>
                  <a:lnTo>
                    <a:pt x="5087" y="3771"/>
                  </a:lnTo>
                  <a:lnTo>
                    <a:pt x="5080" y="3762"/>
                  </a:lnTo>
                  <a:lnTo>
                    <a:pt x="5072" y="3755"/>
                  </a:lnTo>
                  <a:lnTo>
                    <a:pt x="5065" y="3746"/>
                  </a:lnTo>
                  <a:lnTo>
                    <a:pt x="5059" y="3737"/>
                  </a:lnTo>
                  <a:lnTo>
                    <a:pt x="5054" y="3727"/>
                  </a:lnTo>
                  <a:lnTo>
                    <a:pt x="5050" y="3717"/>
                  </a:lnTo>
                  <a:lnTo>
                    <a:pt x="5046" y="3708"/>
                  </a:lnTo>
                  <a:lnTo>
                    <a:pt x="5044" y="3699"/>
                  </a:lnTo>
                  <a:lnTo>
                    <a:pt x="5043" y="3689"/>
                  </a:lnTo>
                  <a:lnTo>
                    <a:pt x="5041" y="3679"/>
                  </a:lnTo>
                  <a:lnTo>
                    <a:pt x="5041" y="3671"/>
                  </a:lnTo>
                  <a:lnTo>
                    <a:pt x="5041" y="3650"/>
                  </a:lnTo>
                  <a:lnTo>
                    <a:pt x="5044" y="3630"/>
                  </a:lnTo>
                  <a:lnTo>
                    <a:pt x="5046" y="3610"/>
                  </a:lnTo>
                  <a:lnTo>
                    <a:pt x="5048" y="3591"/>
                  </a:lnTo>
                  <a:lnTo>
                    <a:pt x="5050" y="3572"/>
                  </a:lnTo>
                  <a:lnTo>
                    <a:pt x="5050" y="3554"/>
                  </a:lnTo>
                  <a:lnTo>
                    <a:pt x="5049" y="3538"/>
                  </a:lnTo>
                  <a:lnTo>
                    <a:pt x="5048" y="3521"/>
                  </a:lnTo>
                  <a:lnTo>
                    <a:pt x="5045" y="3505"/>
                  </a:lnTo>
                  <a:lnTo>
                    <a:pt x="5042" y="3490"/>
                  </a:lnTo>
                  <a:lnTo>
                    <a:pt x="5038" y="3475"/>
                  </a:lnTo>
                  <a:lnTo>
                    <a:pt x="5033" y="3462"/>
                  </a:lnTo>
                  <a:lnTo>
                    <a:pt x="5028" y="3447"/>
                  </a:lnTo>
                  <a:lnTo>
                    <a:pt x="5021" y="3434"/>
                  </a:lnTo>
                  <a:lnTo>
                    <a:pt x="5013" y="3421"/>
                  </a:lnTo>
                  <a:lnTo>
                    <a:pt x="5007" y="3408"/>
                  </a:lnTo>
                  <a:lnTo>
                    <a:pt x="4998" y="3397"/>
                  </a:lnTo>
                  <a:lnTo>
                    <a:pt x="4989" y="3386"/>
                  </a:lnTo>
                  <a:lnTo>
                    <a:pt x="4979" y="3375"/>
                  </a:lnTo>
                  <a:lnTo>
                    <a:pt x="4969" y="3365"/>
                  </a:lnTo>
                  <a:lnTo>
                    <a:pt x="4958" y="3355"/>
                  </a:lnTo>
                  <a:lnTo>
                    <a:pt x="4946" y="3346"/>
                  </a:lnTo>
                  <a:lnTo>
                    <a:pt x="4934" y="3338"/>
                  </a:lnTo>
                  <a:lnTo>
                    <a:pt x="4920" y="3329"/>
                  </a:lnTo>
                  <a:lnTo>
                    <a:pt x="4907" y="3321"/>
                  </a:lnTo>
                  <a:lnTo>
                    <a:pt x="4893" y="3313"/>
                  </a:lnTo>
                  <a:lnTo>
                    <a:pt x="4878" y="3307"/>
                  </a:lnTo>
                  <a:lnTo>
                    <a:pt x="4863" y="3299"/>
                  </a:lnTo>
                  <a:lnTo>
                    <a:pt x="4847" y="3293"/>
                  </a:lnTo>
                  <a:lnTo>
                    <a:pt x="4831" y="3287"/>
                  </a:lnTo>
                  <a:lnTo>
                    <a:pt x="4798" y="3276"/>
                  </a:lnTo>
                  <a:lnTo>
                    <a:pt x="4761" y="3266"/>
                  </a:lnTo>
                  <a:close/>
                  <a:moveTo>
                    <a:pt x="1696" y="2338"/>
                  </a:moveTo>
                  <a:lnTo>
                    <a:pt x="1653" y="2315"/>
                  </a:lnTo>
                  <a:lnTo>
                    <a:pt x="1683" y="2288"/>
                  </a:lnTo>
                  <a:lnTo>
                    <a:pt x="1709" y="2263"/>
                  </a:lnTo>
                  <a:lnTo>
                    <a:pt x="1736" y="2243"/>
                  </a:lnTo>
                  <a:lnTo>
                    <a:pt x="1760" y="2226"/>
                  </a:lnTo>
                  <a:lnTo>
                    <a:pt x="1774" y="2218"/>
                  </a:lnTo>
                  <a:lnTo>
                    <a:pt x="1786" y="2211"/>
                  </a:lnTo>
                  <a:lnTo>
                    <a:pt x="1797" y="2204"/>
                  </a:lnTo>
                  <a:lnTo>
                    <a:pt x="1810" y="2198"/>
                  </a:lnTo>
                  <a:lnTo>
                    <a:pt x="1838" y="2186"/>
                  </a:lnTo>
                  <a:lnTo>
                    <a:pt x="1865" y="2176"/>
                  </a:lnTo>
                  <a:lnTo>
                    <a:pt x="1879" y="2172"/>
                  </a:lnTo>
                  <a:lnTo>
                    <a:pt x="1892" y="2168"/>
                  </a:lnTo>
                  <a:lnTo>
                    <a:pt x="1904" y="2166"/>
                  </a:lnTo>
                  <a:lnTo>
                    <a:pt x="1917" y="2164"/>
                  </a:lnTo>
                  <a:lnTo>
                    <a:pt x="1930" y="2162"/>
                  </a:lnTo>
                  <a:lnTo>
                    <a:pt x="1941" y="2161"/>
                  </a:lnTo>
                  <a:lnTo>
                    <a:pt x="1953" y="2161"/>
                  </a:lnTo>
                  <a:lnTo>
                    <a:pt x="1965" y="2159"/>
                  </a:lnTo>
                  <a:lnTo>
                    <a:pt x="1988" y="2162"/>
                  </a:lnTo>
                  <a:lnTo>
                    <a:pt x="2010" y="2165"/>
                  </a:lnTo>
                  <a:lnTo>
                    <a:pt x="2031" y="2169"/>
                  </a:lnTo>
                  <a:lnTo>
                    <a:pt x="2052" y="2176"/>
                  </a:lnTo>
                  <a:lnTo>
                    <a:pt x="2072" y="2185"/>
                  </a:lnTo>
                  <a:lnTo>
                    <a:pt x="2090" y="2195"/>
                  </a:lnTo>
                  <a:lnTo>
                    <a:pt x="2107" y="2206"/>
                  </a:lnTo>
                  <a:lnTo>
                    <a:pt x="2122" y="2219"/>
                  </a:lnTo>
                  <a:lnTo>
                    <a:pt x="2129" y="2226"/>
                  </a:lnTo>
                  <a:lnTo>
                    <a:pt x="2137" y="2234"/>
                  </a:lnTo>
                  <a:lnTo>
                    <a:pt x="2142" y="2241"/>
                  </a:lnTo>
                  <a:lnTo>
                    <a:pt x="2149" y="2249"/>
                  </a:lnTo>
                  <a:lnTo>
                    <a:pt x="2154" y="2257"/>
                  </a:lnTo>
                  <a:lnTo>
                    <a:pt x="2160" y="2266"/>
                  </a:lnTo>
                  <a:lnTo>
                    <a:pt x="2163" y="2274"/>
                  </a:lnTo>
                  <a:lnTo>
                    <a:pt x="2168" y="2283"/>
                  </a:lnTo>
                  <a:lnTo>
                    <a:pt x="2179" y="2311"/>
                  </a:lnTo>
                  <a:lnTo>
                    <a:pt x="2186" y="2339"/>
                  </a:lnTo>
                  <a:lnTo>
                    <a:pt x="2194" y="2366"/>
                  </a:lnTo>
                  <a:lnTo>
                    <a:pt x="2198" y="2396"/>
                  </a:lnTo>
                  <a:lnTo>
                    <a:pt x="2203" y="2425"/>
                  </a:lnTo>
                  <a:lnTo>
                    <a:pt x="2205" y="2455"/>
                  </a:lnTo>
                  <a:lnTo>
                    <a:pt x="2207" y="2484"/>
                  </a:lnTo>
                  <a:lnTo>
                    <a:pt x="2208" y="2512"/>
                  </a:lnTo>
                  <a:lnTo>
                    <a:pt x="2212" y="2573"/>
                  </a:lnTo>
                  <a:lnTo>
                    <a:pt x="2214" y="2632"/>
                  </a:lnTo>
                  <a:lnTo>
                    <a:pt x="2216" y="2662"/>
                  </a:lnTo>
                  <a:lnTo>
                    <a:pt x="2218" y="2692"/>
                  </a:lnTo>
                  <a:lnTo>
                    <a:pt x="2222" y="2720"/>
                  </a:lnTo>
                  <a:lnTo>
                    <a:pt x="2227" y="2750"/>
                  </a:lnTo>
                  <a:lnTo>
                    <a:pt x="2232" y="2770"/>
                  </a:lnTo>
                  <a:lnTo>
                    <a:pt x="2237" y="2790"/>
                  </a:lnTo>
                  <a:lnTo>
                    <a:pt x="2243" y="2809"/>
                  </a:lnTo>
                  <a:lnTo>
                    <a:pt x="2249" y="2827"/>
                  </a:lnTo>
                  <a:lnTo>
                    <a:pt x="2256" y="2842"/>
                  </a:lnTo>
                  <a:lnTo>
                    <a:pt x="2264" y="2857"/>
                  </a:lnTo>
                  <a:lnTo>
                    <a:pt x="2272" y="2871"/>
                  </a:lnTo>
                  <a:lnTo>
                    <a:pt x="2281" y="2884"/>
                  </a:lnTo>
                  <a:lnTo>
                    <a:pt x="2291" y="2895"/>
                  </a:lnTo>
                  <a:lnTo>
                    <a:pt x="2301" y="2906"/>
                  </a:lnTo>
                  <a:lnTo>
                    <a:pt x="2311" y="2915"/>
                  </a:lnTo>
                  <a:lnTo>
                    <a:pt x="2324" y="2923"/>
                  </a:lnTo>
                  <a:lnTo>
                    <a:pt x="2335" y="2931"/>
                  </a:lnTo>
                  <a:lnTo>
                    <a:pt x="2347" y="2936"/>
                  </a:lnTo>
                  <a:lnTo>
                    <a:pt x="2360" y="2940"/>
                  </a:lnTo>
                  <a:lnTo>
                    <a:pt x="2372" y="2944"/>
                  </a:lnTo>
                  <a:lnTo>
                    <a:pt x="2387" y="2946"/>
                  </a:lnTo>
                  <a:lnTo>
                    <a:pt x="2401" y="2947"/>
                  </a:lnTo>
                  <a:lnTo>
                    <a:pt x="2415" y="2947"/>
                  </a:lnTo>
                  <a:lnTo>
                    <a:pt x="2430" y="2946"/>
                  </a:lnTo>
                  <a:lnTo>
                    <a:pt x="2445" y="2944"/>
                  </a:lnTo>
                  <a:lnTo>
                    <a:pt x="2461" y="2942"/>
                  </a:lnTo>
                  <a:lnTo>
                    <a:pt x="2477" y="2937"/>
                  </a:lnTo>
                  <a:lnTo>
                    <a:pt x="2493" y="2931"/>
                  </a:lnTo>
                  <a:lnTo>
                    <a:pt x="2511" y="2925"/>
                  </a:lnTo>
                  <a:lnTo>
                    <a:pt x="2527" y="2917"/>
                  </a:lnTo>
                  <a:lnTo>
                    <a:pt x="2546" y="2908"/>
                  </a:lnTo>
                  <a:lnTo>
                    <a:pt x="2563" y="2897"/>
                  </a:lnTo>
                  <a:lnTo>
                    <a:pt x="2581" y="2886"/>
                  </a:lnTo>
                  <a:lnTo>
                    <a:pt x="2599" y="2875"/>
                  </a:lnTo>
                  <a:lnTo>
                    <a:pt x="2618" y="2861"/>
                  </a:lnTo>
                  <a:lnTo>
                    <a:pt x="2637" y="2846"/>
                  </a:lnTo>
                  <a:lnTo>
                    <a:pt x="2701" y="2796"/>
                  </a:lnTo>
                  <a:lnTo>
                    <a:pt x="2764" y="2744"/>
                  </a:lnTo>
                  <a:lnTo>
                    <a:pt x="2825" y="2694"/>
                  </a:lnTo>
                  <a:lnTo>
                    <a:pt x="2884" y="2644"/>
                  </a:lnTo>
                  <a:lnTo>
                    <a:pt x="2944" y="2596"/>
                  </a:lnTo>
                  <a:lnTo>
                    <a:pt x="3002" y="2549"/>
                  </a:lnTo>
                  <a:lnTo>
                    <a:pt x="3057" y="2502"/>
                  </a:lnTo>
                  <a:lnTo>
                    <a:pt x="3112" y="2457"/>
                  </a:lnTo>
                  <a:lnTo>
                    <a:pt x="3167" y="2414"/>
                  </a:lnTo>
                  <a:lnTo>
                    <a:pt x="3220" y="2372"/>
                  </a:lnTo>
                  <a:lnTo>
                    <a:pt x="3271" y="2332"/>
                  </a:lnTo>
                  <a:lnTo>
                    <a:pt x="3323" y="2293"/>
                  </a:lnTo>
                  <a:lnTo>
                    <a:pt x="3372" y="2257"/>
                  </a:lnTo>
                  <a:lnTo>
                    <a:pt x="3421" y="2222"/>
                  </a:lnTo>
                  <a:lnTo>
                    <a:pt x="3470" y="2190"/>
                  </a:lnTo>
                  <a:lnTo>
                    <a:pt x="3518" y="2162"/>
                  </a:lnTo>
                  <a:lnTo>
                    <a:pt x="3516" y="2194"/>
                  </a:lnTo>
                  <a:lnTo>
                    <a:pt x="3514" y="2226"/>
                  </a:lnTo>
                  <a:lnTo>
                    <a:pt x="3514" y="2257"/>
                  </a:lnTo>
                  <a:lnTo>
                    <a:pt x="3514" y="2289"/>
                  </a:lnTo>
                  <a:lnTo>
                    <a:pt x="3516" y="2320"/>
                  </a:lnTo>
                  <a:lnTo>
                    <a:pt x="3520" y="2350"/>
                  </a:lnTo>
                  <a:lnTo>
                    <a:pt x="3523" y="2380"/>
                  </a:lnTo>
                  <a:lnTo>
                    <a:pt x="3527" y="2409"/>
                  </a:lnTo>
                  <a:lnTo>
                    <a:pt x="3533" y="2438"/>
                  </a:lnTo>
                  <a:lnTo>
                    <a:pt x="3541" y="2467"/>
                  </a:lnTo>
                  <a:lnTo>
                    <a:pt x="3548" y="2496"/>
                  </a:lnTo>
                  <a:lnTo>
                    <a:pt x="3557" y="2523"/>
                  </a:lnTo>
                  <a:lnTo>
                    <a:pt x="3567" y="2551"/>
                  </a:lnTo>
                  <a:lnTo>
                    <a:pt x="3578" y="2578"/>
                  </a:lnTo>
                  <a:lnTo>
                    <a:pt x="3590" y="2604"/>
                  </a:lnTo>
                  <a:lnTo>
                    <a:pt x="3605" y="2631"/>
                  </a:lnTo>
                  <a:lnTo>
                    <a:pt x="3619" y="2655"/>
                  </a:lnTo>
                  <a:lnTo>
                    <a:pt x="3634" y="2680"/>
                  </a:lnTo>
                  <a:lnTo>
                    <a:pt x="3650" y="2705"/>
                  </a:lnTo>
                  <a:lnTo>
                    <a:pt x="3667" y="2728"/>
                  </a:lnTo>
                  <a:lnTo>
                    <a:pt x="3686" y="2751"/>
                  </a:lnTo>
                  <a:lnTo>
                    <a:pt x="3705" y="2773"/>
                  </a:lnTo>
                  <a:lnTo>
                    <a:pt x="3725" y="2794"/>
                  </a:lnTo>
                  <a:lnTo>
                    <a:pt x="3746" y="2815"/>
                  </a:lnTo>
                  <a:lnTo>
                    <a:pt x="3769" y="2835"/>
                  </a:lnTo>
                  <a:lnTo>
                    <a:pt x="3793" y="2854"/>
                  </a:lnTo>
                  <a:lnTo>
                    <a:pt x="3817" y="2873"/>
                  </a:lnTo>
                  <a:lnTo>
                    <a:pt x="3842" y="2891"/>
                  </a:lnTo>
                  <a:lnTo>
                    <a:pt x="3868" y="2908"/>
                  </a:lnTo>
                  <a:lnTo>
                    <a:pt x="3897" y="2924"/>
                  </a:lnTo>
                  <a:lnTo>
                    <a:pt x="3925" y="2940"/>
                  </a:lnTo>
                  <a:lnTo>
                    <a:pt x="3953" y="2954"/>
                  </a:lnTo>
                  <a:lnTo>
                    <a:pt x="3929" y="2976"/>
                  </a:lnTo>
                  <a:lnTo>
                    <a:pt x="3901" y="2997"/>
                  </a:lnTo>
                  <a:lnTo>
                    <a:pt x="3874" y="3017"/>
                  </a:lnTo>
                  <a:lnTo>
                    <a:pt x="3843" y="3036"/>
                  </a:lnTo>
                  <a:lnTo>
                    <a:pt x="3828" y="3043"/>
                  </a:lnTo>
                  <a:lnTo>
                    <a:pt x="3812" y="3052"/>
                  </a:lnTo>
                  <a:lnTo>
                    <a:pt x="3796" y="3061"/>
                  </a:lnTo>
                  <a:lnTo>
                    <a:pt x="3778" y="3068"/>
                  </a:lnTo>
                  <a:lnTo>
                    <a:pt x="3762" y="3074"/>
                  </a:lnTo>
                  <a:lnTo>
                    <a:pt x="3743" y="3082"/>
                  </a:lnTo>
                  <a:lnTo>
                    <a:pt x="3724" y="3088"/>
                  </a:lnTo>
                  <a:lnTo>
                    <a:pt x="3707" y="3094"/>
                  </a:lnTo>
                  <a:lnTo>
                    <a:pt x="3702" y="3062"/>
                  </a:lnTo>
                  <a:lnTo>
                    <a:pt x="3693" y="3032"/>
                  </a:lnTo>
                  <a:lnTo>
                    <a:pt x="3681" y="3007"/>
                  </a:lnTo>
                  <a:lnTo>
                    <a:pt x="3665" y="2985"/>
                  </a:lnTo>
                  <a:lnTo>
                    <a:pt x="3645" y="2966"/>
                  </a:lnTo>
                  <a:lnTo>
                    <a:pt x="3622" y="2950"/>
                  </a:lnTo>
                  <a:lnTo>
                    <a:pt x="3597" y="2938"/>
                  </a:lnTo>
                  <a:lnTo>
                    <a:pt x="3568" y="2928"/>
                  </a:lnTo>
                  <a:lnTo>
                    <a:pt x="3537" y="2922"/>
                  </a:lnTo>
                  <a:lnTo>
                    <a:pt x="3505" y="2918"/>
                  </a:lnTo>
                  <a:lnTo>
                    <a:pt x="3470" y="2917"/>
                  </a:lnTo>
                  <a:lnTo>
                    <a:pt x="3433" y="2918"/>
                  </a:lnTo>
                  <a:lnTo>
                    <a:pt x="3397" y="2922"/>
                  </a:lnTo>
                  <a:lnTo>
                    <a:pt x="3358" y="2928"/>
                  </a:lnTo>
                  <a:lnTo>
                    <a:pt x="3319" y="2936"/>
                  </a:lnTo>
                  <a:lnTo>
                    <a:pt x="3279" y="2947"/>
                  </a:lnTo>
                  <a:lnTo>
                    <a:pt x="3241" y="2959"/>
                  </a:lnTo>
                  <a:lnTo>
                    <a:pt x="3201" y="2974"/>
                  </a:lnTo>
                  <a:lnTo>
                    <a:pt x="3161" y="2989"/>
                  </a:lnTo>
                  <a:lnTo>
                    <a:pt x="3123" y="3008"/>
                  </a:lnTo>
                  <a:lnTo>
                    <a:pt x="3086" y="3027"/>
                  </a:lnTo>
                  <a:lnTo>
                    <a:pt x="3049" y="3047"/>
                  </a:lnTo>
                  <a:lnTo>
                    <a:pt x="3015" y="3069"/>
                  </a:lnTo>
                  <a:lnTo>
                    <a:pt x="2982" y="3092"/>
                  </a:lnTo>
                  <a:lnTo>
                    <a:pt x="2951" y="3116"/>
                  </a:lnTo>
                  <a:lnTo>
                    <a:pt x="2923" y="3141"/>
                  </a:lnTo>
                  <a:lnTo>
                    <a:pt x="2897" y="3167"/>
                  </a:lnTo>
                  <a:lnTo>
                    <a:pt x="2873" y="3194"/>
                  </a:lnTo>
                  <a:lnTo>
                    <a:pt x="2855" y="3220"/>
                  </a:lnTo>
                  <a:lnTo>
                    <a:pt x="2837" y="3249"/>
                  </a:lnTo>
                  <a:lnTo>
                    <a:pt x="2825" y="3277"/>
                  </a:lnTo>
                  <a:lnTo>
                    <a:pt x="2816" y="3306"/>
                  </a:lnTo>
                  <a:lnTo>
                    <a:pt x="2810" y="3333"/>
                  </a:lnTo>
                  <a:lnTo>
                    <a:pt x="2803" y="3359"/>
                  </a:lnTo>
                  <a:lnTo>
                    <a:pt x="2795" y="3381"/>
                  </a:lnTo>
                  <a:lnTo>
                    <a:pt x="2787" y="3402"/>
                  </a:lnTo>
                  <a:lnTo>
                    <a:pt x="2779" y="3420"/>
                  </a:lnTo>
                  <a:lnTo>
                    <a:pt x="2769" y="3435"/>
                  </a:lnTo>
                  <a:lnTo>
                    <a:pt x="2761" y="3449"/>
                  </a:lnTo>
                  <a:lnTo>
                    <a:pt x="2752" y="3462"/>
                  </a:lnTo>
                  <a:lnTo>
                    <a:pt x="2742" y="3472"/>
                  </a:lnTo>
                  <a:lnTo>
                    <a:pt x="2733" y="3479"/>
                  </a:lnTo>
                  <a:lnTo>
                    <a:pt x="2723" y="3486"/>
                  </a:lnTo>
                  <a:lnTo>
                    <a:pt x="2713" y="3491"/>
                  </a:lnTo>
                  <a:lnTo>
                    <a:pt x="2703" y="3495"/>
                  </a:lnTo>
                  <a:lnTo>
                    <a:pt x="2692" y="3497"/>
                  </a:lnTo>
                  <a:lnTo>
                    <a:pt x="2681" y="3498"/>
                  </a:lnTo>
                  <a:lnTo>
                    <a:pt x="2671" y="3498"/>
                  </a:lnTo>
                  <a:lnTo>
                    <a:pt x="2676" y="3489"/>
                  </a:lnTo>
                  <a:lnTo>
                    <a:pt x="2680" y="3480"/>
                  </a:lnTo>
                  <a:lnTo>
                    <a:pt x="2682" y="3472"/>
                  </a:lnTo>
                  <a:lnTo>
                    <a:pt x="2685" y="3462"/>
                  </a:lnTo>
                  <a:lnTo>
                    <a:pt x="2688" y="3453"/>
                  </a:lnTo>
                  <a:lnTo>
                    <a:pt x="2689" y="3444"/>
                  </a:lnTo>
                  <a:lnTo>
                    <a:pt x="2690" y="3436"/>
                  </a:lnTo>
                  <a:lnTo>
                    <a:pt x="2690" y="3427"/>
                  </a:lnTo>
                  <a:lnTo>
                    <a:pt x="2690" y="3418"/>
                  </a:lnTo>
                  <a:lnTo>
                    <a:pt x="2689" y="3411"/>
                  </a:lnTo>
                  <a:lnTo>
                    <a:pt x="2686" y="3403"/>
                  </a:lnTo>
                  <a:lnTo>
                    <a:pt x="2684" y="3395"/>
                  </a:lnTo>
                  <a:lnTo>
                    <a:pt x="2682" y="3387"/>
                  </a:lnTo>
                  <a:lnTo>
                    <a:pt x="2680" y="3381"/>
                  </a:lnTo>
                  <a:lnTo>
                    <a:pt x="2676" y="3373"/>
                  </a:lnTo>
                  <a:lnTo>
                    <a:pt x="2672" y="3366"/>
                  </a:lnTo>
                  <a:lnTo>
                    <a:pt x="2663" y="3353"/>
                  </a:lnTo>
                  <a:lnTo>
                    <a:pt x="2652" y="3341"/>
                  </a:lnTo>
                  <a:lnTo>
                    <a:pt x="2639" y="3330"/>
                  </a:lnTo>
                  <a:lnTo>
                    <a:pt x="2626" y="3320"/>
                  </a:lnTo>
                  <a:lnTo>
                    <a:pt x="2610" y="3312"/>
                  </a:lnTo>
                  <a:lnTo>
                    <a:pt x="2592" y="3304"/>
                  </a:lnTo>
                  <a:lnTo>
                    <a:pt x="2575" y="3298"/>
                  </a:lnTo>
                  <a:lnTo>
                    <a:pt x="2556" y="3294"/>
                  </a:lnTo>
                  <a:lnTo>
                    <a:pt x="2534" y="3290"/>
                  </a:lnTo>
                  <a:lnTo>
                    <a:pt x="2512" y="3287"/>
                  </a:lnTo>
                  <a:lnTo>
                    <a:pt x="2489" y="3286"/>
                  </a:lnTo>
                  <a:lnTo>
                    <a:pt x="2467" y="3285"/>
                  </a:lnTo>
                  <a:lnTo>
                    <a:pt x="2445" y="3286"/>
                  </a:lnTo>
                  <a:lnTo>
                    <a:pt x="2423" y="3288"/>
                  </a:lnTo>
                  <a:lnTo>
                    <a:pt x="2401" y="3290"/>
                  </a:lnTo>
                  <a:lnTo>
                    <a:pt x="2378" y="3294"/>
                  </a:lnTo>
                  <a:lnTo>
                    <a:pt x="2357" y="3297"/>
                  </a:lnTo>
                  <a:lnTo>
                    <a:pt x="2336" y="3299"/>
                  </a:lnTo>
                  <a:lnTo>
                    <a:pt x="2314" y="3300"/>
                  </a:lnTo>
                  <a:lnTo>
                    <a:pt x="2291" y="3300"/>
                  </a:lnTo>
                  <a:lnTo>
                    <a:pt x="2269" y="3299"/>
                  </a:lnTo>
                  <a:lnTo>
                    <a:pt x="2247" y="3296"/>
                  </a:lnTo>
                  <a:lnTo>
                    <a:pt x="2225" y="3292"/>
                  </a:lnTo>
                  <a:lnTo>
                    <a:pt x="2203" y="3287"/>
                  </a:lnTo>
                  <a:lnTo>
                    <a:pt x="2182" y="3279"/>
                  </a:lnTo>
                  <a:lnTo>
                    <a:pt x="2161" y="3270"/>
                  </a:lnTo>
                  <a:lnTo>
                    <a:pt x="2152" y="3265"/>
                  </a:lnTo>
                  <a:lnTo>
                    <a:pt x="2142" y="3259"/>
                  </a:lnTo>
                  <a:lnTo>
                    <a:pt x="2133" y="3252"/>
                  </a:lnTo>
                  <a:lnTo>
                    <a:pt x="2124" y="3246"/>
                  </a:lnTo>
                  <a:lnTo>
                    <a:pt x="2116" y="3239"/>
                  </a:lnTo>
                  <a:lnTo>
                    <a:pt x="2107" y="3230"/>
                  </a:lnTo>
                  <a:lnTo>
                    <a:pt x="2099" y="3223"/>
                  </a:lnTo>
                  <a:lnTo>
                    <a:pt x="2091" y="3214"/>
                  </a:lnTo>
                  <a:lnTo>
                    <a:pt x="2083" y="3204"/>
                  </a:lnTo>
                  <a:lnTo>
                    <a:pt x="2077" y="3194"/>
                  </a:lnTo>
                  <a:lnTo>
                    <a:pt x="2071" y="3183"/>
                  </a:lnTo>
                  <a:lnTo>
                    <a:pt x="2065" y="3172"/>
                  </a:lnTo>
                  <a:lnTo>
                    <a:pt x="2044" y="3127"/>
                  </a:lnTo>
                  <a:lnTo>
                    <a:pt x="2021" y="3085"/>
                  </a:lnTo>
                  <a:lnTo>
                    <a:pt x="2000" y="3044"/>
                  </a:lnTo>
                  <a:lnTo>
                    <a:pt x="1979" y="3007"/>
                  </a:lnTo>
                  <a:lnTo>
                    <a:pt x="1958" y="2970"/>
                  </a:lnTo>
                  <a:lnTo>
                    <a:pt x="1936" y="2937"/>
                  </a:lnTo>
                  <a:lnTo>
                    <a:pt x="1925" y="2921"/>
                  </a:lnTo>
                  <a:lnTo>
                    <a:pt x="1914" y="2906"/>
                  </a:lnTo>
                  <a:lnTo>
                    <a:pt x="1902" y="2892"/>
                  </a:lnTo>
                  <a:lnTo>
                    <a:pt x="1891" y="2877"/>
                  </a:lnTo>
                  <a:lnTo>
                    <a:pt x="1879" y="2864"/>
                  </a:lnTo>
                  <a:lnTo>
                    <a:pt x="1867" y="2853"/>
                  </a:lnTo>
                  <a:lnTo>
                    <a:pt x="1854" y="2842"/>
                  </a:lnTo>
                  <a:lnTo>
                    <a:pt x="1842" y="2831"/>
                  </a:lnTo>
                  <a:lnTo>
                    <a:pt x="1830" y="2821"/>
                  </a:lnTo>
                  <a:lnTo>
                    <a:pt x="1818" y="2812"/>
                  </a:lnTo>
                  <a:lnTo>
                    <a:pt x="1805" y="2805"/>
                  </a:lnTo>
                  <a:lnTo>
                    <a:pt x="1791" y="2798"/>
                  </a:lnTo>
                  <a:lnTo>
                    <a:pt x="1777" y="2792"/>
                  </a:lnTo>
                  <a:lnTo>
                    <a:pt x="1764" y="2787"/>
                  </a:lnTo>
                  <a:lnTo>
                    <a:pt x="1749" y="2784"/>
                  </a:lnTo>
                  <a:lnTo>
                    <a:pt x="1735" y="2781"/>
                  </a:lnTo>
                  <a:lnTo>
                    <a:pt x="1719" y="2779"/>
                  </a:lnTo>
                  <a:lnTo>
                    <a:pt x="1704" y="2779"/>
                  </a:lnTo>
                  <a:lnTo>
                    <a:pt x="1688" y="2780"/>
                  </a:lnTo>
                  <a:lnTo>
                    <a:pt x="1673" y="2782"/>
                  </a:lnTo>
                  <a:lnTo>
                    <a:pt x="1676" y="2757"/>
                  </a:lnTo>
                  <a:lnTo>
                    <a:pt x="1682" y="2732"/>
                  </a:lnTo>
                  <a:lnTo>
                    <a:pt x="1687" y="2708"/>
                  </a:lnTo>
                  <a:lnTo>
                    <a:pt x="1695" y="2684"/>
                  </a:lnTo>
                  <a:lnTo>
                    <a:pt x="1699" y="2672"/>
                  </a:lnTo>
                  <a:lnTo>
                    <a:pt x="1704" y="2659"/>
                  </a:lnTo>
                  <a:lnTo>
                    <a:pt x="1709" y="2648"/>
                  </a:lnTo>
                  <a:lnTo>
                    <a:pt x="1716" y="2637"/>
                  </a:lnTo>
                  <a:lnTo>
                    <a:pt x="1723" y="2626"/>
                  </a:lnTo>
                  <a:lnTo>
                    <a:pt x="1730" y="2615"/>
                  </a:lnTo>
                  <a:lnTo>
                    <a:pt x="1738" y="2606"/>
                  </a:lnTo>
                  <a:lnTo>
                    <a:pt x="1748" y="2596"/>
                  </a:lnTo>
                  <a:lnTo>
                    <a:pt x="1759" y="2585"/>
                  </a:lnTo>
                  <a:lnTo>
                    <a:pt x="1771" y="2576"/>
                  </a:lnTo>
                  <a:lnTo>
                    <a:pt x="1785" y="2569"/>
                  </a:lnTo>
                  <a:lnTo>
                    <a:pt x="1797" y="2563"/>
                  </a:lnTo>
                  <a:lnTo>
                    <a:pt x="1808" y="2559"/>
                  </a:lnTo>
                  <a:lnTo>
                    <a:pt x="1821" y="2555"/>
                  </a:lnTo>
                  <a:lnTo>
                    <a:pt x="1834" y="2554"/>
                  </a:lnTo>
                  <a:lnTo>
                    <a:pt x="1848" y="2555"/>
                  </a:lnTo>
                  <a:lnTo>
                    <a:pt x="1862" y="2558"/>
                  </a:lnTo>
                  <a:lnTo>
                    <a:pt x="1874" y="2562"/>
                  </a:lnTo>
                  <a:lnTo>
                    <a:pt x="1889" y="2567"/>
                  </a:lnTo>
                  <a:lnTo>
                    <a:pt x="1903" y="2574"/>
                  </a:lnTo>
                  <a:lnTo>
                    <a:pt x="1917" y="2582"/>
                  </a:lnTo>
                  <a:lnTo>
                    <a:pt x="1931" y="2592"/>
                  </a:lnTo>
                  <a:lnTo>
                    <a:pt x="1945" y="2604"/>
                  </a:lnTo>
                  <a:lnTo>
                    <a:pt x="1961" y="2617"/>
                  </a:lnTo>
                  <a:lnTo>
                    <a:pt x="1972" y="2628"/>
                  </a:lnTo>
                  <a:lnTo>
                    <a:pt x="1983" y="2641"/>
                  </a:lnTo>
                  <a:lnTo>
                    <a:pt x="1994" y="2653"/>
                  </a:lnTo>
                  <a:lnTo>
                    <a:pt x="2004" y="2665"/>
                  </a:lnTo>
                  <a:lnTo>
                    <a:pt x="2026" y="2694"/>
                  </a:lnTo>
                  <a:lnTo>
                    <a:pt x="2047" y="2725"/>
                  </a:lnTo>
                  <a:lnTo>
                    <a:pt x="2068" y="2757"/>
                  </a:lnTo>
                  <a:lnTo>
                    <a:pt x="2090" y="2791"/>
                  </a:lnTo>
                  <a:lnTo>
                    <a:pt x="2111" y="2827"/>
                  </a:lnTo>
                  <a:lnTo>
                    <a:pt x="2133" y="2863"/>
                  </a:lnTo>
                  <a:lnTo>
                    <a:pt x="2114" y="2807"/>
                  </a:lnTo>
                  <a:lnTo>
                    <a:pt x="2098" y="2758"/>
                  </a:lnTo>
                  <a:lnTo>
                    <a:pt x="2083" y="2718"/>
                  </a:lnTo>
                  <a:lnTo>
                    <a:pt x="2069" y="2683"/>
                  </a:lnTo>
                  <a:lnTo>
                    <a:pt x="2061" y="2666"/>
                  </a:lnTo>
                  <a:lnTo>
                    <a:pt x="2054" y="2651"/>
                  </a:lnTo>
                  <a:lnTo>
                    <a:pt x="2046" y="2635"/>
                  </a:lnTo>
                  <a:lnTo>
                    <a:pt x="2038" y="2621"/>
                  </a:lnTo>
                  <a:lnTo>
                    <a:pt x="2018" y="2590"/>
                  </a:lnTo>
                  <a:lnTo>
                    <a:pt x="1996" y="2558"/>
                  </a:lnTo>
                  <a:lnTo>
                    <a:pt x="1986" y="2548"/>
                  </a:lnTo>
                  <a:lnTo>
                    <a:pt x="1978" y="2538"/>
                  </a:lnTo>
                  <a:lnTo>
                    <a:pt x="1968" y="2529"/>
                  </a:lnTo>
                  <a:lnTo>
                    <a:pt x="1960" y="2520"/>
                  </a:lnTo>
                  <a:lnTo>
                    <a:pt x="1950" y="2512"/>
                  </a:lnTo>
                  <a:lnTo>
                    <a:pt x="1940" y="2506"/>
                  </a:lnTo>
                  <a:lnTo>
                    <a:pt x="1930" y="2499"/>
                  </a:lnTo>
                  <a:lnTo>
                    <a:pt x="1919" y="2494"/>
                  </a:lnTo>
                  <a:lnTo>
                    <a:pt x="1907" y="2488"/>
                  </a:lnTo>
                  <a:lnTo>
                    <a:pt x="1896" y="2485"/>
                  </a:lnTo>
                  <a:lnTo>
                    <a:pt x="1885" y="2481"/>
                  </a:lnTo>
                  <a:lnTo>
                    <a:pt x="1874" y="2479"/>
                  </a:lnTo>
                  <a:lnTo>
                    <a:pt x="1863" y="2477"/>
                  </a:lnTo>
                  <a:lnTo>
                    <a:pt x="1852" y="2477"/>
                  </a:lnTo>
                  <a:lnTo>
                    <a:pt x="1841" y="2476"/>
                  </a:lnTo>
                  <a:lnTo>
                    <a:pt x="1830" y="2477"/>
                  </a:lnTo>
                  <a:lnTo>
                    <a:pt x="1819" y="2477"/>
                  </a:lnTo>
                  <a:lnTo>
                    <a:pt x="1808" y="2478"/>
                  </a:lnTo>
                  <a:lnTo>
                    <a:pt x="1797" y="2480"/>
                  </a:lnTo>
                  <a:lnTo>
                    <a:pt x="1786" y="2484"/>
                  </a:lnTo>
                  <a:lnTo>
                    <a:pt x="1775" y="2487"/>
                  </a:lnTo>
                  <a:lnTo>
                    <a:pt x="1764" y="2491"/>
                  </a:lnTo>
                  <a:lnTo>
                    <a:pt x="1753" y="2496"/>
                  </a:lnTo>
                  <a:lnTo>
                    <a:pt x="1742" y="2501"/>
                  </a:lnTo>
                  <a:lnTo>
                    <a:pt x="1732" y="2508"/>
                  </a:lnTo>
                  <a:lnTo>
                    <a:pt x="1722" y="2513"/>
                  </a:lnTo>
                  <a:lnTo>
                    <a:pt x="1712" y="2521"/>
                  </a:lnTo>
                  <a:lnTo>
                    <a:pt x="1702" y="2529"/>
                  </a:lnTo>
                  <a:lnTo>
                    <a:pt x="1693" y="2537"/>
                  </a:lnTo>
                  <a:lnTo>
                    <a:pt x="1684" y="2546"/>
                  </a:lnTo>
                  <a:lnTo>
                    <a:pt x="1675" y="2554"/>
                  </a:lnTo>
                  <a:lnTo>
                    <a:pt x="1666" y="2565"/>
                  </a:lnTo>
                  <a:lnTo>
                    <a:pt x="1591" y="2533"/>
                  </a:lnTo>
                  <a:lnTo>
                    <a:pt x="1619" y="2507"/>
                  </a:lnTo>
                  <a:lnTo>
                    <a:pt x="1647" y="2477"/>
                  </a:lnTo>
                  <a:lnTo>
                    <a:pt x="1677" y="2447"/>
                  </a:lnTo>
                  <a:lnTo>
                    <a:pt x="1709" y="2418"/>
                  </a:lnTo>
                  <a:lnTo>
                    <a:pt x="1726" y="2404"/>
                  </a:lnTo>
                  <a:lnTo>
                    <a:pt x="1743" y="2390"/>
                  </a:lnTo>
                  <a:lnTo>
                    <a:pt x="1760" y="2377"/>
                  </a:lnTo>
                  <a:lnTo>
                    <a:pt x="1777" y="2366"/>
                  </a:lnTo>
                  <a:lnTo>
                    <a:pt x="1795" y="2355"/>
                  </a:lnTo>
                  <a:lnTo>
                    <a:pt x="1811" y="2344"/>
                  </a:lnTo>
                  <a:lnTo>
                    <a:pt x="1830" y="2335"/>
                  </a:lnTo>
                  <a:lnTo>
                    <a:pt x="1847" y="2328"/>
                  </a:lnTo>
                  <a:lnTo>
                    <a:pt x="1864" y="2322"/>
                  </a:lnTo>
                  <a:lnTo>
                    <a:pt x="1882" y="2318"/>
                  </a:lnTo>
                  <a:lnTo>
                    <a:pt x="1899" y="2315"/>
                  </a:lnTo>
                  <a:lnTo>
                    <a:pt x="1917" y="2314"/>
                  </a:lnTo>
                  <a:lnTo>
                    <a:pt x="1934" y="2316"/>
                  </a:lnTo>
                  <a:lnTo>
                    <a:pt x="1952" y="2320"/>
                  </a:lnTo>
                  <a:lnTo>
                    <a:pt x="1968" y="2325"/>
                  </a:lnTo>
                  <a:lnTo>
                    <a:pt x="1985" y="2333"/>
                  </a:lnTo>
                  <a:lnTo>
                    <a:pt x="2002" y="2344"/>
                  </a:lnTo>
                  <a:lnTo>
                    <a:pt x="2018" y="2359"/>
                  </a:lnTo>
                  <a:lnTo>
                    <a:pt x="2033" y="2375"/>
                  </a:lnTo>
                  <a:lnTo>
                    <a:pt x="2049" y="2394"/>
                  </a:lnTo>
                  <a:lnTo>
                    <a:pt x="2064" y="2417"/>
                  </a:lnTo>
                  <a:lnTo>
                    <a:pt x="2078" y="2443"/>
                  </a:lnTo>
                  <a:lnTo>
                    <a:pt x="2092" y="2471"/>
                  </a:lnTo>
                  <a:lnTo>
                    <a:pt x="2106" y="2505"/>
                  </a:lnTo>
                  <a:lnTo>
                    <a:pt x="2106" y="2482"/>
                  </a:lnTo>
                  <a:lnTo>
                    <a:pt x="2102" y="2460"/>
                  </a:lnTo>
                  <a:lnTo>
                    <a:pt x="2097" y="2438"/>
                  </a:lnTo>
                  <a:lnTo>
                    <a:pt x="2091" y="2416"/>
                  </a:lnTo>
                  <a:lnTo>
                    <a:pt x="2083" y="2394"/>
                  </a:lnTo>
                  <a:lnTo>
                    <a:pt x="2073" y="2373"/>
                  </a:lnTo>
                  <a:lnTo>
                    <a:pt x="2062" y="2353"/>
                  </a:lnTo>
                  <a:lnTo>
                    <a:pt x="2051" y="2333"/>
                  </a:lnTo>
                  <a:lnTo>
                    <a:pt x="2039" y="2315"/>
                  </a:lnTo>
                  <a:lnTo>
                    <a:pt x="2024" y="2300"/>
                  </a:lnTo>
                  <a:lnTo>
                    <a:pt x="2017" y="2292"/>
                  </a:lnTo>
                  <a:lnTo>
                    <a:pt x="2008" y="2286"/>
                  </a:lnTo>
                  <a:lnTo>
                    <a:pt x="2000" y="2278"/>
                  </a:lnTo>
                  <a:lnTo>
                    <a:pt x="1993" y="2273"/>
                  </a:lnTo>
                  <a:lnTo>
                    <a:pt x="1985" y="2267"/>
                  </a:lnTo>
                  <a:lnTo>
                    <a:pt x="1975" y="2263"/>
                  </a:lnTo>
                  <a:lnTo>
                    <a:pt x="1966" y="2258"/>
                  </a:lnTo>
                  <a:lnTo>
                    <a:pt x="1957" y="2256"/>
                  </a:lnTo>
                  <a:lnTo>
                    <a:pt x="1948" y="2252"/>
                  </a:lnTo>
                  <a:lnTo>
                    <a:pt x="1938" y="2250"/>
                  </a:lnTo>
                  <a:lnTo>
                    <a:pt x="1929" y="2249"/>
                  </a:lnTo>
                  <a:lnTo>
                    <a:pt x="1919" y="2248"/>
                  </a:lnTo>
                  <a:lnTo>
                    <a:pt x="1905" y="2248"/>
                  </a:lnTo>
                  <a:lnTo>
                    <a:pt x="1892" y="2249"/>
                  </a:lnTo>
                  <a:lnTo>
                    <a:pt x="1880" y="2250"/>
                  </a:lnTo>
                  <a:lnTo>
                    <a:pt x="1867" y="2252"/>
                  </a:lnTo>
                  <a:lnTo>
                    <a:pt x="1854" y="2255"/>
                  </a:lnTo>
                  <a:lnTo>
                    <a:pt x="1841" y="2257"/>
                  </a:lnTo>
                  <a:lnTo>
                    <a:pt x="1830" y="2261"/>
                  </a:lnTo>
                  <a:lnTo>
                    <a:pt x="1817" y="2267"/>
                  </a:lnTo>
                  <a:lnTo>
                    <a:pt x="1803" y="2271"/>
                  </a:lnTo>
                  <a:lnTo>
                    <a:pt x="1789" y="2278"/>
                  </a:lnTo>
                  <a:lnTo>
                    <a:pt x="1775" y="2286"/>
                  </a:lnTo>
                  <a:lnTo>
                    <a:pt x="1761" y="2293"/>
                  </a:lnTo>
                  <a:lnTo>
                    <a:pt x="1746" y="2303"/>
                  </a:lnTo>
                  <a:lnTo>
                    <a:pt x="1730" y="2313"/>
                  </a:lnTo>
                  <a:lnTo>
                    <a:pt x="1713" y="2324"/>
                  </a:lnTo>
                  <a:lnTo>
                    <a:pt x="1696" y="2338"/>
                  </a:lnTo>
                  <a:close/>
                  <a:moveTo>
                    <a:pt x="2524" y="2032"/>
                  </a:moveTo>
                  <a:lnTo>
                    <a:pt x="2495" y="2038"/>
                  </a:lnTo>
                  <a:lnTo>
                    <a:pt x="2467" y="2044"/>
                  </a:lnTo>
                  <a:lnTo>
                    <a:pt x="2439" y="2049"/>
                  </a:lnTo>
                  <a:lnTo>
                    <a:pt x="2412" y="2053"/>
                  </a:lnTo>
                  <a:lnTo>
                    <a:pt x="2383" y="2055"/>
                  </a:lnTo>
                  <a:lnTo>
                    <a:pt x="2357" y="2058"/>
                  </a:lnTo>
                  <a:lnTo>
                    <a:pt x="2329" y="2058"/>
                  </a:lnTo>
                  <a:lnTo>
                    <a:pt x="2304" y="2055"/>
                  </a:lnTo>
                  <a:lnTo>
                    <a:pt x="2290" y="2053"/>
                  </a:lnTo>
                  <a:lnTo>
                    <a:pt x="2277" y="2051"/>
                  </a:lnTo>
                  <a:lnTo>
                    <a:pt x="2264" y="2049"/>
                  </a:lnTo>
                  <a:lnTo>
                    <a:pt x="2252" y="2045"/>
                  </a:lnTo>
                  <a:lnTo>
                    <a:pt x="2238" y="2042"/>
                  </a:lnTo>
                  <a:lnTo>
                    <a:pt x="2227" y="2037"/>
                  </a:lnTo>
                  <a:lnTo>
                    <a:pt x="2215" y="2032"/>
                  </a:lnTo>
                  <a:lnTo>
                    <a:pt x="2203" y="2027"/>
                  </a:lnTo>
                  <a:lnTo>
                    <a:pt x="2191" y="2020"/>
                  </a:lnTo>
                  <a:lnTo>
                    <a:pt x="2179" y="2013"/>
                  </a:lnTo>
                  <a:lnTo>
                    <a:pt x="2168" y="2006"/>
                  </a:lnTo>
                  <a:lnTo>
                    <a:pt x="2156" y="1997"/>
                  </a:lnTo>
                  <a:lnTo>
                    <a:pt x="2145" y="1988"/>
                  </a:lnTo>
                  <a:lnTo>
                    <a:pt x="2134" y="1978"/>
                  </a:lnTo>
                  <a:lnTo>
                    <a:pt x="2124" y="1967"/>
                  </a:lnTo>
                  <a:lnTo>
                    <a:pt x="2113" y="1956"/>
                  </a:lnTo>
                  <a:lnTo>
                    <a:pt x="2071" y="1897"/>
                  </a:lnTo>
                  <a:lnTo>
                    <a:pt x="2089" y="1899"/>
                  </a:lnTo>
                  <a:lnTo>
                    <a:pt x="2104" y="1902"/>
                  </a:lnTo>
                  <a:lnTo>
                    <a:pt x="2119" y="1902"/>
                  </a:lnTo>
                  <a:lnTo>
                    <a:pt x="2132" y="1901"/>
                  </a:lnTo>
                  <a:lnTo>
                    <a:pt x="2144" y="1898"/>
                  </a:lnTo>
                  <a:lnTo>
                    <a:pt x="2154" y="1896"/>
                  </a:lnTo>
                  <a:lnTo>
                    <a:pt x="2164" y="1892"/>
                  </a:lnTo>
                  <a:lnTo>
                    <a:pt x="2172" y="1888"/>
                  </a:lnTo>
                  <a:lnTo>
                    <a:pt x="2180" y="1884"/>
                  </a:lnTo>
                  <a:lnTo>
                    <a:pt x="2185" y="1878"/>
                  </a:lnTo>
                  <a:lnTo>
                    <a:pt x="2191" y="1872"/>
                  </a:lnTo>
                  <a:lnTo>
                    <a:pt x="2194" y="1866"/>
                  </a:lnTo>
                  <a:lnTo>
                    <a:pt x="2197" y="1858"/>
                  </a:lnTo>
                  <a:lnTo>
                    <a:pt x="2201" y="1852"/>
                  </a:lnTo>
                  <a:lnTo>
                    <a:pt x="2202" y="1844"/>
                  </a:lnTo>
                  <a:lnTo>
                    <a:pt x="2203" y="1836"/>
                  </a:lnTo>
                  <a:lnTo>
                    <a:pt x="2203" y="1827"/>
                  </a:lnTo>
                  <a:lnTo>
                    <a:pt x="2203" y="1820"/>
                  </a:lnTo>
                  <a:lnTo>
                    <a:pt x="2201" y="1812"/>
                  </a:lnTo>
                  <a:lnTo>
                    <a:pt x="2200" y="1804"/>
                  </a:lnTo>
                  <a:lnTo>
                    <a:pt x="2196" y="1797"/>
                  </a:lnTo>
                  <a:lnTo>
                    <a:pt x="2194" y="1790"/>
                  </a:lnTo>
                  <a:lnTo>
                    <a:pt x="2190" y="1781"/>
                  </a:lnTo>
                  <a:lnTo>
                    <a:pt x="2184" y="1774"/>
                  </a:lnTo>
                  <a:lnTo>
                    <a:pt x="2174" y="1760"/>
                  </a:lnTo>
                  <a:lnTo>
                    <a:pt x="2162" y="1748"/>
                  </a:lnTo>
                  <a:lnTo>
                    <a:pt x="2148" y="1735"/>
                  </a:lnTo>
                  <a:lnTo>
                    <a:pt x="2132" y="1722"/>
                  </a:lnTo>
                  <a:lnTo>
                    <a:pt x="2116" y="1710"/>
                  </a:lnTo>
                  <a:lnTo>
                    <a:pt x="2097" y="1699"/>
                  </a:lnTo>
                  <a:lnTo>
                    <a:pt x="2078" y="1688"/>
                  </a:lnTo>
                  <a:lnTo>
                    <a:pt x="2058" y="1677"/>
                  </a:lnTo>
                  <a:lnTo>
                    <a:pt x="2018" y="1657"/>
                  </a:lnTo>
                  <a:lnTo>
                    <a:pt x="1977" y="1637"/>
                  </a:lnTo>
                  <a:lnTo>
                    <a:pt x="2067" y="2105"/>
                  </a:lnTo>
                  <a:lnTo>
                    <a:pt x="2087" y="2114"/>
                  </a:lnTo>
                  <a:lnTo>
                    <a:pt x="2107" y="2125"/>
                  </a:lnTo>
                  <a:lnTo>
                    <a:pt x="2125" y="2137"/>
                  </a:lnTo>
                  <a:lnTo>
                    <a:pt x="2143" y="2152"/>
                  </a:lnTo>
                  <a:lnTo>
                    <a:pt x="2161" y="2167"/>
                  </a:lnTo>
                  <a:lnTo>
                    <a:pt x="2176" y="2183"/>
                  </a:lnTo>
                  <a:lnTo>
                    <a:pt x="2193" y="2201"/>
                  </a:lnTo>
                  <a:lnTo>
                    <a:pt x="2206" y="2222"/>
                  </a:lnTo>
                  <a:lnTo>
                    <a:pt x="2213" y="2234"/>
                  </a:lnTo>
                  <a:lnTo>
                    <a:pt x="2220" y="2245"/>
                  </a:lnTo>
                  <a:lnTo>
                    <a:pt x="2226" y="2257"/>
                  </a:lnTo>
                  <a:lnTo>
                    <a:pt x="2231" y="2270"/>
                  </a:lnTo>
                  <a:lnTo>
                    <a:pt x="2237" y="2283"/>
                  </a:lnTo>
                  <a:lnTo>
                    <a:pt x="2242" y="2298"/>
                  </a:lnTo>
                  <a:lnTo>
                    <a:pt x="2247" y="2311"/>
                  </a:lnTo>
                  <a:lnTo>
                    <a:pt x="2250" y="2326"/>
                  </a:lnTo>
                  <a:lnTo>
                    <a:pt x="2259" y="2360"/>
                  </a:lnTo>
                  <a:lnTo>
                    <a:pt x="2266" y="2395"/>
                  </a:lnTo>
                  <a:lnTo>
                    <a:pt x="2272" y="2433"/>
                  </a:lnTo>
                  <a:lnTo>
                    <a:pt x="2274" y="2476"/>
                  </a:lnTo>
                  <a:lnTo>
                    <a:pt x="2276" y="2507"/>
                  </a:lnTo>
                  <a:lnTo>
                    <a:pt x="2278" y="2538"/>
                  </a:lnTo>
                  <a:lnTo>
                    <a:pt x="2281" y="2570"/>
                  </a:lnTo>
                  <a:lnTo>
                    <a:pt x="2283" y="2601"/>
                  </a:lnTo>
                  <a:lnTo>
                    <a:pt x="2287" y="2632"/>
                  </a:lnTo>
                  <a:lnTo>
                    <a:pt x="2291" y="2664"/>
                  </a:lnTo>
                  <a:lnTo>
                    <a:pt x="2296" y="2695"/>
                  </a:lnTo>
                  <a:lnTo>
                    <a:pt x="2302" y="2725"/>
                  </a:lnTo>
                  <a:lnTo>
                    <a:pt x="2306" y="2742"/>
                  </a:lnTo>
                  <a:lnTo>
                    <a:pt x="2310" y="2759"/>
                  </a:lnTo>
                  <a:lnTo>
                    <a:pt x="2316" y="2773"/>
                  </a:lnTo>
                  <a:lnTo>
                    <a:pt x="2320" y="2787"/>
                  </a:lnTo>
                  <a:lnTo>
                    <a:pt x="2326" y="2799"/>
                  </a:lnTo>
                  <a:lnTo>
                    <a:pt x="2331" y="2810"/>
                  </a:lnTo>
                  <a:lnTo>
                    <a:pt x="2338" y="2820"/>
                  </a:lnTo>
                  <a:lnTo>
                    <a:pt x="2345" y="2830"/>
                  </a:lnTo>
                  <a:lnTo>
                    <a:pt x="2351" y="2838"/>
                  </a:lnTo>
                  <a:lnTo>
                    <a:pt x="2359" y="2843"/>
                  </a:lnTo>
                  <a:lnTo>
                    <a:pt x="2367" y="2850"/>
                  </a:lnTo>
                  <a:lnTo>
                    <a:pt x="2374" y="2854"/>
                  </a:lnTo>
                  <a:lnTo>
                    <a:pt x="2382" y="2857"/>
                  </a:lnTo>
                  <a:lnTo>
                    <a:pt x="2391" y="2861"/>
                  </a:lnTo>
                  <a:lnTo>
                    <a:pt x="2400" y="2863"/>
                  </a:lnTo>
                  <a:lnTo>
                    <a:pt x="2409" y="2864"/>
                  </a:lnTo>
                  <a:lnTo>
                    <a:pt x="2418" y="2864"/>
                  </a:lnTo>
                  <a:lnTo>
                    <a:pt x="2426" y="2863"/>
                  </a:lnTo>
                  <a:lnTo>
                    <a:pt x="2437" y="2862"/>
                  </a:lnTo>
                  <a:lnTo>
                    <a:pt x="2447" y="2860"/>
                  </a:lnTo>
                  <a:lnTo>
                    <a:pt x="2457" y="2856"/>
                  </a:lnTo>
                  <a:lnTo>
                    <a:pt x="2467" y="2853"/>
                  </a:lnTo>
                  <a:lnTo>
                    <a:pt x="2477" y="2849"/>
                  </a:lnTo>
                  <a:lnTo>
                    <a:pt x="2488" y="2843"/>
                  </a:lnTo>
                  <a:lnTo>
                    <a:pt x="2509" y="2831"/>
                  </a:lnTo>
                  <a:lnTo>
                    <a:pt x="2532" y="2818"/>
                  </a:lnTo>
                  <a:lnTo>
                    <a:pt x="2554" y="2801"/>
                  </a:lnTo>
                  <a:lnTo>
                    <a:pt x="2577" y="2784"/>
                  </a:lnTo>
                  <a:lnTo>
                    <a:pt x="2649" y="2725"/>
                  </a:lnTo>
                  <a:lnTo>
                    <a:pt x="2722" y="2666"/>
                  </a:lnTo>
                  <a:lnTo>
                    <a:pt x="2794" y="2609"/>
                  </a:lnTo>
                  <a:lnTo>
                    <a:pt x="2867" y="2550"/>
                  </a:lnTo>
                  <a:lnTo>
                    <a:pt x="2939" y="2490"/>
                  </a:lnTo>
                  <a:lnTo>
                    <a:pt x="3012" y="2433"/>
                  </a:lnTo>
                  <a:lnTo>
                    <a:pt x="3085" y="2374"/>
                  </a:lnTo>
                  <a:lnTo>
                    <a:pt x="3157" y="2314"/>
                  </a:lnTo>
                  <a:lnTo>
                    <a:pt x="3159" y="2288"/>
                  </a:lnTo>
                  <a:lnTo>
                    <a:pt x="3159" y="2260"/>
                  </a:lnTo>
                  <a:lnTo>
                    <a:pt x="3159" y="2234"/>
                  </a:lnTo>
                  <a:lnTo>
                    <a:pt x="3157" y="2209"/>
                  </a:lnTo>
                  <a:lnTo>
                    <a:pt x="3156" y="2197"/>
                  </a:lnTo>
                  <a:lnTo>
                    <a:pt x="3153" y="2185"/>
                  </a:lnTo>
                  <a:lnTo>
                    <a:pt x="3150" y="2173"/>
                  </a:lnTo>
                  <a:lnTo>
                    <a:pt x="3146" y="2162"/>
                  </a:lnTo>
                  <a:lnTo>
                    <a:pt x="3142" y="2151"/>
                  </a:lnTo>
                  <a:lnTo>
                    <a:pt x="3137" y="2139"/>
                  </a:lnTo>
                  <a:lnTo>
                    <a:pt x="3132" y="2128"/>
                  </a:lnTo>
                  <a:lnTo>
                    <a:pt x="3126" y="2118"/>
                  </a:lnTo>
                  <a:lnTo>
                    <a:pt x="3119" y="2109"/>
                  </a:lnTo>
                  <a:lnTo>
                    <a:pt x="3111" y="2100"/>
                  </a:lnTo>
                  <a:lnTo>
                    <a:pt x="3102" y="2090"/>
                  </a:lnTo>
                  <a:lnTo>
                    <a:pt x="3094" y="2081"/>
                  </a:lnTo>
                  <a:lnTo>
                    <a:pt x="3084" y="2072"/>
                  </a:lnTo>
                  <a:lnTo>
                    <a:pt x="3073" y="2064"/>
                  </a:lnTo>
                  <a:lnTo>
                    <a:pt x="3060" y="2057"/>
                  </a:lnTo>
                  <a:lnTo>
                    <a:pt x="3047" y="2049"/>
                  </a:lnTo>
                  <a:lnTo>
                    <a:pt x="3034" y="2042"/>
                  </a:lnTo>
                  <a:lnTo>
                    <a:pt x="3018" y="2035"/>
                  </a:lnTo>
                  <a:lnTo>
                    <a:pt x="3002" y="2029"/>
                  </a:lnTo>
                  <a:lnTo>
                    <a:pt x="2985" y="2023"/>
                  </a:lnTo>
                  <a:lnTo>
                    <a:pt x="2966" y="2018"/>
                  </a:lnTo>
                  <a:lnTo>
                    <a:pt x="2946" y="2013"/>
                  </a:lnTo>
                  <a:lnTo>
                    <a:pt x="2925" y="2008"/>
                  </a:lnTo>
                  <a:lnTo>
                    <a:pt x="2904" y="2003"/>
                  </a:lnTo>
                  <a:lnTo>
                    <a:pt x="2877" y="2000"/>
                  </a:lnTo>
                  <a:lnTo>
                    <a:pt x="2850" y="1997"/>
                  </a:lnTo>
                  <a:lnTo>
                    <a:pt x="2826" y="1993"/>
                  </a:lnTo>
                  <a:lnTo>
                    <a:pt x="2803" y="1992"/>
                  </a:lnTo>
                  <a:lnTo>
                    <a:pt x="2780" y="1992"/>
                  </a:lnTo>
                  <a:lnTo>
                    <a:pt x="2759" y="1993"/>
                  </a:lnTo>
                  <a:lnTo>
                    <a:pt x="2738" y="1995"/>
                  </a:lnTo>
                  <a:lnTo>
                    <a:pt x="2719" y="1997"/>
                  </a:lnTo>
                  <a:lnTo>
                    <a:pt x="2676" y="2002"/>
                  </a:lnTo>
                  <a:lnTo>
                    <a:pt x="2631" y="2012"/>
                  </a:lnTo>
                  <a:lnTo>
                    <a:pt x="2581" y="2021"/>
                  </a:lnTo>
                  <a:lnTo>
                    <a:pt x="2524" y="2032"/>
                  </a:lnTo>
                  <a:close/>
                  <a:moveTo>
                    <a:pt x="2518" y="1947"/>
                  </a:moveTo>
                  <a:lnTo>
                    <a:pt x="2567" y="1937"/>
                  </a:lnTo>
                  <a:lnTo>
                    <a:pt x="2615" y="1929"/>
                  </a:lnTo>
                  <a:lnTo>
                    <a:pt x="2659" y="1924"/>
                  </a:lnTo>
                  <a:lnTo>
                    <a:pt x="2702" y="1918"/>
                  </a:lnTo>
                  <a:lnTo>
                    <a:pt x="2743" y="1915"/>
                  </a:lnTo>
                  <a:lnTo>
                    <a:pt x="2783" y="1914"/>
                  </a:lnTo>
                  <a:lnTo>
                    <a:pt x="2821" y="1914"/>
                  </a:lnTo>
                  <a:lnTo>
                    <a:pt x="2858" y="1916"/>
                  </a:lnTo>
                  <a:lnTo>
                    <a:pt x="2891" y="1919"/>
                  </a:lnTo>
                  <a:lnTo>
                    <a:pt x="2924" y="1925"/>
                  </a:lnTo>
                  <a:lnTo>
                    <a:pt x="2956" y="1930"/>
                  </a:lnTo>
                  <a:lnTo>
                    <a:pt x="2985" y="1937"/>
                  </a:lnTo>
                  <a:lnTo>
                    <a:pt x="3013" y="1946"/>
                  </a:lnTo>
                  <a:lnTo>
                    <a:pt x="3039" y="1956"/>
                  </a:lnTo>
                  <a:lnTo>
                    <a:pt x="3064" y="1967"/>
                  </a:lnTo>
                  <a:lnTo>
                    <a:pt x="3087" y="1978"/>
                  </a:lnTo>
                  <a:lnTo>
                    <a:pt x="3108" y="1991"/>
                  </a:lnTo>
                  <a:lnTo>
                    <a:pt x="3127" y="2005"/>
                  </a:lnTo>
                  <a:lnTo>
                    <a:pt x="3146" y="2020"/>
                  </a:lnTo>
                  <a:lnTo>
                    <a:pt x="3161" y="2035"/>
                  </a:lnTo>
                  <a:lnTo>
                    <a:pt x="3175" y="2051"/>
                  </a:lnTo>
                  <a:lnTo>
                    <a:pt x="3189" y="2069"/>
                  </a:lnTo>
                  <a:lnTo>
                    <a:pt x="3200" y="2086"/>
                  </a:lnTo>
                  <a:lnTo>
                    <a:pt x="3209" y="2104"/>
                  </a:lnTo>
                  <a:lnTo>
                    <a:pt x="3216" y="2123"/>
                  </a:lnTo>
                  <a:lnTo>
                    <a:pt x="3223" y="2143"/>
                  </a:lnTo>
                  <a:lnTo>
                    <a:pt x="3227" y="2163"/>
                  </a:lnTo>
                  <a:lnTo>
                    <a:pt x="3231" y="2183"/>
                  </a:lnTo>
                  <a:lnTo>
                    <a:pt x="3233" y="2203"/>
                  </a:lnTo>
                  <a:lnTo>
                    <a:pt x="3232" y="2224"/>
                  </a:lnTo>
                  <a:lnTo>
                    <a:pt x="3231" y="2245"/>
                  </a:lnTo>
                  <a:lnTo>
                    <a:pt x="3226" y="2267"/>
                  </a:lnTo>
                  <a:lnTo>
                    <a:pt x="3266" y="2240"/>
                  </a:lnTo>
                  <a:lnTo>
                    <a:pt x="3307" y="2211"/>
                  </a:lnTo>
                  <a:lnTo>
                    <a:pt x="3349" y="2180"/>
                  </a:lnTo>
                  <a:lnTo>
                    <a:pt x="3391" y="2151"/>
                  </a:lnTo>
                  <a:lnTo>
                    <a:pt x="3432" y="2120"/>
                  </a:lnTo>
                  <a:lnTo>
                    <a:pt x="3473" y="2090"/>
                  </a:lnTo>
                  <a:lnTo>
                    <a:pt x="3510" y="2063"/>
                  </a:lnTo>
                  <a:lnTo>
                    <a:pt x="3543" y="2039"/>
                  </a:lnTo>
                  <a:lnTo>
                    <a:pt x="3552" y="2006"/>
                  </a:lnTo>
                  <a:lnTo>
                    <a:pt x="3562" y="1974"/>
                  </a:lnTo>
                  <a:lnTo>
                    <a:pt x="3573" y="1943"/>
                  </a:lnTo>
                  <a:lnTo>
                    <a:pt x="3585" y="1914"/>
                  </a:lnTo>
                  <a:lnTo>
                    <a:pt x="3598" y="1884"/>
                  </a:lnTo>
                  <a:lnTo>
                    <a:pt x="3611" y="1856"/>
                  </a:lnTo>
                  <a:lnTo>
                    <a:pt x="3627" y="1829"/>
                  </a:lnTo>
                  <a:lnTo>
                    <a:pt x="3643" y="1802"/>
                  </a:lnTo>
                  <a:lnTo>
                    <a:pt x="3662" y="1774"/>
                  </a:lnTo>
                  <a:lnTo>
                    <a:pt x="3681" y="1748"/>
                  </a:lnTo>
                  <a:lnTo>
                    <a:pt x="3701" y="1722"/>
                  </a:lnTo>
                  <a:lnTo>
                    <a:pt x="3723" y="1695"/>
                  </a:lnTo>
                  <a:lnTo>
                    <a:pt x="3745" y="1669"/>
                  </a:lnTo>
                  <a:lnTo>
                    <a:pt x="3770" y="1643"/>
                  </a:lnTo>
                  <a:lnTo>
                    <a:pt x="3795" y="1615"/>
                  </a:lnTo>
                  <a:lnTo>
                    <a:pt x="3822" y="1589"/>
                  </a:lnTo>
                  <a:lnTo>
                    <a:pt x="3775" y="1579"/>
                  </a:lnTo>
                  <a:lnTo>
                    <a:pt x="3729" y="1571"/>
                  </a:lnTo>
                  <a:lnTo>
                    <a:pt x="3682" y="1563"/>
                  </a:lnTo>
                  <a:lnTo>
                    <a:pt x="3636" y="1556"/>
                  </a:lnTo>
                  <a:lnTo>
                    <a:pt x="3590" y="1551"/>
                  </a:lnTo>
                  <a:lnTo>
                    <a:pt x="3545" y="1548"/>
                  </a:lnTo>
                  <a:lnTo>
                    <a:pt x="3499" y="1543"/>
                  </a:lnTo>
                  <a:lnTo>
                    <a:pt x="3454" y="1541"/>
                  </a:lnTo>
                  <a:lnTo>
                    <a:pt x="3408" y="1539"/>
                  </a:lnTo>
                  <a:lnTo>
                    <a:pt x="3361" y="1538"/>
                  </a:lnTo>
                  <a:lnTo>
                    <a:pt x="3315" y="1538"/>
                  </a:lnTo>
                  <a:lnTo>
                    <a:pt x="3267" y="1538"/>
                  </a:lnTo>
                  <a:lnTo>
                    <a:pt x="3220" y="1538"/>
                  </a:lnTo>
                  <a:lnTo>
                    <a:pt x="3171" y="1538"/>
                  </a:lnTo>
                  <a:lnTo>
                    <a:pt x="3123" y="1540"/>
                  </a:lnTo>
                  <a:lnTo>
                    <a:pt x="3073" y="1541"/>
                  </a:lnTo>
                  <a:lnTo>
                    <a:pt x="3035" y="1542"/>
                  </a:lnTo>
                  <a:lnTo>
                    <a:pt x="2997" y="1543"/>
                  </a:lnTo>
                  <a:lnTo>
                    <a:pt x="2960" y="1543"/>
                  </a:lnTo>
                  <a:lnTo>
                    <a:pt x="2924" y="1542"/>
                  </a:lnTo>
                  <a:lnTo>
                    <a:pt x="2890" y="1541"/>
                  </a:lnTo>
                  <a:lnTo>
                    <a:pt x="2856" y="1539"/>
                  </a:lnTo>
                  <a:lnTo>
                    <a:pt x="2823" y="1538"/>
                  </a:lnTo>
                  <a:lnTo>
                    <a:pt x="2790" y="1534"/>
                  </a:lnTo>
                  <a:lnTo>
                    <a:pt x="2758" y="1531"/>
                  </a:lnTo>
                  <a:lnTo>
                    <a:pt x="2727" y="1527"/>
                  </a:lnTo>
                  <a:lnTo>
                    <a:pt x="2697" y="1522"/>
                  </a:lnTo>
                  <a:lnTo>
                    <a:pt x="2670" y="1516"/>
                  </a:lnTo>
                  <a:lnTo>
                    <a:pt x="2641" y="1510"/>
                  </a:lnTo>
                  <a:lnTo>
                    <a:pt x="2615" y="1504"/>
                  </a:lnTo>
                  <a:lnTo>
                    <a:pt x="2588" y="1496"/>
                  </a:lnTo>
                  <a:lnTo>
                    <a:pt x="2563" y="1489"/>
                  </a:lnTo>
                  <a:lnTo>
                    <a:pt x="2537" y="1480"/>
                  </a:lnTo>
                  <a:lnTo>
                    <a:pt x="2515" y="1471"/>
                  </a:lnTo>
                  <a:lnTo>
                    <a:pt x="2493" y="1460"/>
                  </a:lnTo>
                  <a:lnTo>
                    <a:pt x="2471" y="1449"/>
                  </a:lnTo>
                  <a:lnTo>
                    <a:pt x="2450" y="1438"/>
                  </a:lnTo>
                  <a:lnTo>
                    <a:pt x="2431" y="1427"/>
                  </a:lnTo>
                  <a:lnTo>
                    <a:pt x="2412" y="1414"/>
                  </a:lnTo>
                  <a:lnTo>
                    <a:pt x="2394" y="1399"/>
                  </a:lnTo>
                  <a:lnTo>
                    <a:pt x="2378" y="1385"/>
                  </a:lnTo>
                  <a:lnTo>
                    <a:pt x="2361" y="1371"/>
                  </a:lnTo>
                  <a:lnTo>
                    <a:pt x="2348" y="1355"/>
                  </a:lnTo>
                  <a:lnTo>
                    <a:pt x="2333" y="1339"/>
                  </a:lnTo>
                  <a:lnTo>
                    <a:pt x="2321" y="1321"/>
                  </a:lnTo>
                  <a:lnTo>
                    <a:pt x="2309" y="1304"/>
                  </a:lnTo>
                  <a:lnTo>
                    <a:pt x="2299" y="1284"/>
                  </a:lnTo>
                  <a:lnTo>
                    <a:pt x="2289" y="1265"/>
                  </a:lnTo>
                  <a:lnTo>
                    <a:pt x="2283" y="1249"/>
                  </a:lnTo>
                  <a:lnTo>
                    <a:pt x="2275" y="1230"/>
                  </a:lnTo>
                  <a:lnTo>
                    <a:pt x="2269" y="1213"/>
                  </a:lnTo>
                  <a:lnTo>
                    <a:pt x="2263" y="1196"/>
                  </a:lnTo>
                  <a:lnTo>
                    <a:pt x="2258" y="1179"/>
                  </a:lnTo>
                  <a:lnTo>
                    <a:pt x="2254" y="1161"/>
                  </a:lnTo>
                  <a:lnTo>
                    <a:pt x="2249" y="1144"/>
                  </a:lnTo>
                  <a:lnTo>
                    <a:pt x="2246" y="1126"/>
                  </a:lnTo>
                  <a:lnTo>
                    <a:pt x="2241" y="1090"/>
                  </a:lnTo>
                  <a:lnTo>
                    <a:pt x="2237" y="1052"/>
                  </a:lnTo>
                  <a:lnTo>
                    <a:pt x="2235" y="1015"/>
                  </a:lnTo>
                  <a:lnTo>
                    <a:pt x="2235" y="976"/>
                  </a:lnTo>
                  <a:lnTo>
                    <a:pt x="2237" y="936"/>
                  </a:lnTo>
                  <a:lnTo>
                    <a:pt x="2238" y="895"/>
                  </a:lnTo>
                  <a:lnTo>
                    <a:pt x="2244" y="852"/>
                  </a:lnTo>
                  <a:lnTo>
                    <a:pt x="2249" y="807"/>
                  </a:lnTo>
                  <a:lnTo>
                    <a:pt x="2256" y="761"/>
                  </a:lnTo>
                  <a:lnTo>
                    <a:pt x="2263" y="712"/>
                  </a:lnTo>
                  <a:lnTo>
                    <a:pt x="2272" y="664"/>
                  </a:lnTo>
                  <a:lnTo>
                    <a:pt x="2283" y="611"/>
                  </a:lnTo>
                  <a:lnTo>
                    <a:pt x="2286" y="581"/>
                  </a:lnTo>
                  <a:lnTo>
                    <a:pt x="2289" y="552"/>
                  </a:lnTo>
                  <a:lnTo>
                    <a:pt x="2290" y="524"/>
                  </a:lnTo>
                  <a:lnTo>
                    <a:pt x="2288" y="499"/>
                  </a:lnTo>
                  <a:lnTo>
                    <a:pt x="2285" y="473"/>
                  </a:lnTo>
                  <a:lnTo>
                    <a:pt x="2280" y="450"/>
                  </a:lnTo>
                  <a:lnTo>
                    <a:pt x="2273" y="428"/>
                  </a:lnTo>
                  <a:lnTo>
                    <a:pt x="2264" y="408"/>
                  </a:lnTo>
                  <a:lnTo>
                    <a:pt x="2254" y="388"/>
                  </a:lnTo>
                  <a:lnTo>
                    <a:pt x="2242" y="372"/>
                  </a:lnTo>
                  <a:lnTo>
                    <a:pt x="2228" y="355"/>
                  </a:lnTo>
                  <a:lnTo>
                    <a:pt x="2214" y="342"/>
                  </a:lnTo>
                  <a:lnTo>
                    <a:pt x="2197" y="330"/>
                  </a:lnTo>
                  <a:lnTo>
                    <a:pt x="2180" y="318"/>
                  </a:lnTo>
                  <a:lnTo>
                    <a:pt x="2161" y="309"/>
                  </a:lnTo>
                  <a:lnTo>
                    <a:pt x="2140" y="301"/>
                  </a:lnTo>
                  <a:lnTo>
                    <a:pt x="2119" y="295"/>
                  </a:lnTo>
                  <a:lnTo>
                    <a:pt x="2097" y="290"/>
                  </a:lnTo>
                  <a:lnTo>
                    <a:pt x="2072" y="289"/>
                  </a:lnTo>
                  <a:lnTo>
                    <a:pt x="2049" y="287"/>
                  </a:lnTo>
                  <a:lnTo>
                    <a:pt x="2024" y="289"/>
                  </a:lnTo>
                  <a:lnTo>
                    <a:pt x="1997" y="290"/>
                  </a:lnTo>
                  <a:lnTo>
                    <a:pt x="1971" y="294"/>
                  </a:lnTo>
                  <a:lnTo>
                    <a:pt x="1942" y="300"/>
                  </a:lnTo>
                  <a:lnTo>
                    <a:pt x="1914" y="309"/>
                  </a:lnTo>
                  <a:lnTo>
                    <a:pt x="1885" y="318"/>
                  </a:lnTo>
                  <a:lnTo>
                    <a:pt x="1855" y="331"/>
                  </a:lnTo>
                  <a:lnTo>
                    <a:pt x="1826" y="344"/>
                  </a:lnTo>
                  <a:lnTo>
                    <a:pt x="1795" y="358"/>
                  </a:lnTo>
                  <a:lnTo>
                    <a:pt x="1764" y="377"/>
                  </a:lnTo>
                  <a:lnTo>
                    <a:pt x="1733" y="396"/>
                  </a:lnTo>
                  <a:lnTo>
                    <a:pt x="1701" y="417"/>
                  </a:lnTo>
                  <a:lnTo>
                    <a:pt x="1742" y="457"/>
                  </a:lnTo>
                  <a:lnTo>
                    <a:pt x="1764" y="441"/>
                  </a:lnTo>
                  <a:lnTo>
                    <a:pt x="1786" y="427"/>
                  </a:lnTo>
                  <a:lnTo>
                    <a:pt x="1808" y="415"/>
                  </a:lnTo>
                  <a:lnTo>
                    <a:pt x="1830" y="405"/>
                  </a:lnTo>
                  <a:lnTo>
                    <a:pt x="1852" y="396"/>
                  </a:lnTo>
                  <a:lnTo>
                    <a:pt x="1874" y="388"/>
                  </a:lnTo>
                  <a:lnTo>
                    <a:pt x="1896" y="383"/>
                  </a:lnTo>
                  <a:lnTo>
                    <a:pt x="1916" y="377"/>
                  </a:lnTo>
                  <a:lnTo>
                    <a:pt x="1937" y="376"/>
                  </a:lnTo>
                  <a:lnTo>
                    <a:pt x="1956" y="374"/>
                  </a:lnTo>
                  <a:lnTo>
                    <a:pt x="1975" y="374"/>
                  </a:lnTo>
                  <a:lnTo>
                    <a:pt x="1995" y="376"/>
                  </a:lnTo>
                  <a:lnTo>
                    <a:pt x="2013" y="378"/>
                  </a:lnTo>
                  <a:lnTo>
                    <a:pt x="2029" y="383"/>
                  </a:lnTo>
                  <a:lnTo>
                    <a:pt x="2046" y="388"/>
                  </a:lnTo>
                  <a:lnTo>
                    <a:pt x="2061" y="396"/>
                  </a:lnTo>
                  <a:lnTo>
                    <a:pt x="2076" y="404"/>
                  </a:lnTo>
                  <a:lnTo>
                    <a:pt x="2090" y="413"/>
                  </a:lnTo>
                  <a:lnTo>
                    <a:pt x="2103" y="424"/>
                  </a:lnTo>
                  <a:lnTo>
                    <a:pt x="2116" y="436"/>
                  </a:lnTo>
                  <a:lnTo>
                    <a:pt x="2127" y="449"/>
                  </a:lnTo>
                  <a:lnTo>
                    <a:pt x="2135" y="463"/>
                  </a:lnTo>
                  <a:lnTo>
                    <a:pt x="2144" y="479"/>
                  </a:lnTo>
                  <a:lnTo>
                    <a:pt x="2151" y="495"/>
                  </a:lnTo>
                  <a:lnTo>
                    <a:pt x="2158" y="512"/>
                  </a:lnTo>
                  <a:lnTo>
                    <a:pt x="2162" y="532"/>
                  </a:lnTo>
                  <a:lnTo>
                    <a:pt x="2166" y="551"/>
                  </a:lnTo>
                  <a:lnTo>
                    <a:pt x="2169" y="572"/>
                  </a:lnTo>
                  <a:lnTo>
                    <a:pt x="2169" y="593"/>
                  </a:lnTo>
                  <a:lnTo>
                    <a:pt x="2169" y="616"/>
                  </a:lnTo>
                  <a:lnTo>
                    <a:pt x="2165" y="639"/>
                  </a:lnTo>
                  <a:lnTo>
                    <a:pt x="2161" y="664"/>
                  </a:lnTo>
                  <a:lnTo>
                    <a:pt x="2160" y="630"/>
                  </a:lnTo>
                  <a:lnTo>
                    <a:pt x="2154" y="601"/>
                  </a:lnTo>
                  <a:lnTo>
                    <a:pt x="2148" y="574"/>
                  </a:lnTo>
                  <a:lnTo>
                    <a:pt x="2138" y="551"/>
                  </a:lnTo>
                  <a:lnTo>
                    <a:pt x="2127" y="531"/>
                  </a:lnTo>
                  <a:lnTo>
                    <a:pt x="2112" y="513"/>
                  </a:lnTo>
                  <a:lnTo>
                    <a:pt x="2097" y="499"/>
                  </a:lnTo>
                  <a:lnTo>
                    <a:pt x="2080" y="487"/>
                  </a:lnTo>
                  <a:lnTo>
                    <a:pt x="2061" y="477"/>
                  </a:lnTo>
                  <a:lnTo>
                    <a:pt x="2042" y="470"/>
                  </a:lnTo>
                  <a:lnTo>
                    <a:pt x="2021" y="466"/>
                  </a:lnTo>
                  <a:lnTo>
                    <a:pt x="2000" y="463"/>
                  </a:lnTo>
                  <a:lnTo>
                    <a:pt x="1977" y="463"/>
                  </a:lnTo>
                  <a:lnTo>
                    <a:pt x="1954" y="465"/>
                  </a:lnTo>
                  <a:lnTo>
                    <a:pt x="1930" y="468"/>
                  </a:lnTo>
                  <a:lnTo>
                    <a:pt x="1906" y="473"/>
                  </a:lnTo>
                  <a:lnTo>
                    <a:pt x="1881" y="479"/>
                  </a:lnTo>
                  <a:lnTo>
                    <a:pt x="1857" y="488"/>
                  </a:lnTo>
                  <a:lnTo>
                    <a:pt x="1831" y="497"/>
                  </a:lnTo>
                  <a:lnTo>
                    <a:pt x="1807" y="508"/>
                  </a:lnTo>
                  <a:lnTo>
                    <a:pt x="1782" y="520"/>
                  </a:lnTo>
                  <a:lnTo>
                    <a:pt x="1758" y="532"/>
                  </a:lnTo>
                  <a:lnTo>
                    <a:pt x="1735" y="544"/>
                  </a:lnTo>
                  <a:lnTo>
                    <a:pt x="1713" y="560"/>
                  </a:lnTo>
                  <a:lnTo>
                    <a:pt x="1691" y="574"/>
                  </a:lnTo>
                  <a:lnTo>
                    <a:pt x="1670" y="588"/>
                  </a:lnTo>
                  <a:lnTo>
                    <a:pt x="1651" y="605"/>
                  </a:lnTo>
                  <a:lnTo>
                    <a:pt x="1632" y="620"/>
                  </a:lnTo>
                  <a:lnTo>
                    <a:pt x="1615" y="636"/>
                  </a:lnTo>
                  <a:lnTo>
                    <a:pt x="1600" y="653"/>
                  </a:lnTo>
                  <a:lnTo>
                    <a:pt x="1587" y="668"/>
                  </a:lnTo>
                  <a:lnTo>
                    <a:pt x="1576" y="684"/>
                  </a:lnTo>
                  <a:lnTo>
                    <a:pt x="1590" y="697"/>
                  </a:lnTo>
                  <a:lnTo>
                    <a:pt x="1605" y="710"/>
                  </a:lnTo>
                  <a:lnTo>
                    <a:pt x="1620" y="723"/>
                  </a:lnTo>
                  <a:lnTo>
                    <a:pt x="1634" y="737"/>
                  </a:lnTo>
                  <a:lnTo>
                    <a:pt x="1649" y="719"/>
                  </a:lnTo>
                  <a:lnTo>
                    <a:pt x="1664" y="701"/>
                  </a:lnTo>
                  <a:lnTo>
                    <a:pt x="1677" y="686"/>
                  </a:lnTo>
                  <a:lnTo>
                    <a:pt x="1694" y="669"/>
                  </a:lnTo>
                  <a:lnTo>
                    <a:pt x="1708" y="654"/>
                  </a:lnTo>
                  <a:lnTo>
                    <a:pt x="1725" y="642"/>
                  </a:lnTo>
                  <a:lnTo>
                    <a:pt x="1742" y="628"/>
                  </a:lnTo>
                  <a:lnTo>
                    <a:pt x="1757" y="616"/>
                  </a:lnTo>
                  <a:lnTo>
                    <a:pt x="1775" y="606"/>
                  </a:lnTo>
                  <a:lnTo>
                    <a:pt x="1792" y="596"/>
                  </a:lnTo>
                  <a:lnTo>
                    <a:pt x="1809" y="587"/>
                  </a:lnTo>
                  <a:lnTo>
                    <a:pt x="1828" y="582"/>
                  </a:lnTo>
                  <a:lnTo>
                    <a:pt x="1846" y="576"/>
                  </a:lnTo>
                  <a:lnTo>
                    <a:pt x="1864" y="573"/>
                  </a:lnTo>
                  <a:lnTo>
                    <a:pt x="1884" y="570"/>
                  </a:lnTo>
                  <a:lnTo>
                    <a:pt x="1904" y="570"/>
                  </a:lnTo>
                  <a:lnTo>
                    <a:pt x="1921" y="571"/>
                  </a:lnTo>
                  <a:lnTo>
                    <a:pt x="1938" y="573"/>
                  </a:lnTo>
                  <a:lnTo>
                    <a:pt x="1954" y="576"/>
                  </a:lnTo>
                  <a:lnTo>
                    <a:pt x="1969" y="581"/>
                  </a:lnTo>
                  <a:lnTo>
                    <a:pt x="1983" y="587"/>
                  </a:lnTo>
                  <a:lnTo>
                    <a:pt x="1996" y="595"/>
                  </a:lnTo>
                  <a:lnTo>
                    <a:pt x="2007" y="603"/>
                  </a:lnTo>
                  <a:lnTo>
                    <a:pt x="2018" y="612"/>
                  </a:lnTo>
                  <a:lnTo>
                    <a:pt x="2028" y="622"/>
                  </a:lnTo>
                  <a:lnTo>
                    <a:pt x="2038" y="633"/>
                  </a:lnTo>
                  <a:lnTo>
                    <a:pt x="2046" y="645"/>
                  </a:lnTo>
                  <a:lnTo>
                    <a:pt x="2052" y="658"/>
                  </a:lnTo>
                  <a:lnTo>
                    <a:pt x="2060" y="671"/>
                  </a:lnTo>
                  <a:lnTo>
                    <a:pt x="2066" y="686"/>
                  </a:lnTo>
                  <a:lnTo>
                    <a:pt x="2071" y="699"/>
                  </a:lnTo>
                  <a:lnTo>
                    <a:pt x="2075" y="715"/>
                  </a:lnTo>
                  <a:lnTo>
                    <a:pt x="2078" y="730"/>
                  </a:lnTo>
                  <a:lnTo>
                    <a:pt x="2081" y="746"/>
                  </a:lnTo>
                  <a:lnTo>
                    <a:pt x="2083" y="762"/>
                  </a:lnTo>
                  <a:lnTo>
                    <a:pt x="2083" y="779"/>
                  </a:lnTo>
                  <a:lnTo>
                    <a:pt x="2083" y="795"/>
                  </a:lnTo>
                  <a:lnTo>
                    <a:pt x="2083" y="811"/>
                  </a:lnTo>
                  <a:lnTo>
                    <a:pt x="2083" y="828"/>
                  </a:lnTo>
                  <a:lnTo>
                    <a:pt x="2082" y="845"/>
                  </a:lnTo>
                  <a:lnTo>
                    <a:pt x="2080" y="862"/>
                  </a:lnTo>
                  <a:lnTo>
                    <a:pt x="2077" y="878"/>
                  </a:lnTo>
                  <a:lnTo>
                    <a:pt x="2073" y="895"/>
                  </a:lnTo>
                  <a:lnTo>
                    <a:pt x="2070" y="910"/>
                  </a:lnTo>
                  <a:lnTo>
                    <a:pt x="2066" y="926"/>
                  </a:lnTo>
                  <a:lnTo>
                    <a:pt x="2061" y="940"/>
                  </a:lnTo>
                  <a:lnTo>
                    <a:pt x="2055" y="956"/>
                  </a:lnTo>
                  <a:lnTo>
                    <a:pt x="2049" y="970"/>
                  </a:lnTo>
                  <a:lnTo>
                    <a:pt x="2049" y="926"/>
                  </a:lnTo>
                  <a:lnTo>
                    <a:pt x="2048" y="884"/>
                  </a:lnTo>
                  <a:lnTo>
                    <a:pt x="2047" y="863"/>
                  </a:lnTo>
                  <a:lnTo>
                    <a:pt x="2045" y="842"/>
                  </a:lnTo>
                  <a:lnTo>
                    <a:pt x="2042" y="823"/>
                  </a:lnTo>
                  <a:lnTo>
                    <a:pt x="2040" y="804"/>
                  </a:lnTo>
                  <a:lnTo>
                    <a:pt x="2036" y="785"/>
                  </a:lnTo>
                  <a:lnTo>
                    <a:pt x="2030" y="769"/>
                  </a:lnTo>
                  <a:lnTo>
                    <a:pt x="2026" y="752"/>
                  </a:lnTo>
                  <a:lnTo>
                    <a:pt x="2019" y="736"/>
                  </a:lnTo>
                  <a:lnTo>
                    <a:pt x="2013" y="720"/>
                  </a:lnTo>
                  <a:lnTo>
                    <a:pt x="2005" y="707"/>
                  </a:lnTo>
                  <a:lnTo>
                    <a:pt x="1996" y="695"/>
                  </a:lnTo>
                  <a:lnTo>
                    <a:pt x="1985" y="682"/>
                  </a:lnTo>
                  <a:lnTo>
                    <a:pt x="1973" y="670"/>
                  </a:lnTo>
                  <a:lnTo>
                    <a:pt x="1960" y="660"/>
                  </a:lnTo>
                  <a:lnTo>
                    <a:pt x="1945" y="654"/>
                  </a:lnTo>
                  <a:lnTo>
                    <a:pt x="1931" y="648"/>
                  </a:lnTo>
                  <a:lnTo>
                    <a:pt x="1917" y="644"/>
                  </a:lnTo>
                  <a:lnTo>
                    <a:pt x="1902" y="643"/>
                  </a:lnTo>
                  <a:lnTo>
                    <a:pt x="1888" y="643"/>
                  </a:lnTo>
                  <a:lnTo>
                    <a:pt x="1873" y="645"/>
                  </a:lnTo>
                  <a:lnTo>
                    <a:pt x="1858" y="649"/>
                  </a:lnTo>
                  <a:lnTo>
                    <a:pt x="1842" y="654"/>
                  </a:lnTo>
                  <a:lnTo>
                    <a:pt x="1828" y="660"/>
                  </a:lnTo>
                  <a:lnTo>
                    <a:pt x="1813" y="668"/>
                  </a:lnTo>
                  <a:lnTo>
                    <a:pt x="1798" y="677"/>
                  </a:lnTo>
                  <a:lnTo>
                    <a:pt x="1784" y="687"/>
                  </a:lnTo>
                  <a:lnTo>
                    <a:pt x="1768" y="698"/>
                  </a:lnTo>
                  <a:lnTo>
                    <a:pt x="1754" y="710"/>
                  </a:lnTo>
                  <a:lnTo>
                    <a:pt x="1740" y="722"/>
                  </a:lnTo>
                  <a:lnTo>
                    <a:pt x="1726" y="736"/>
                  </a:lnTo>
                  <a:lnTo>
                    <a:pt x="1713" y="750"/>
                  </a:lnTo>
                  <a:lnTo>
                    <a:pt x="1699" y="763"/>
                  </a:lnTo>
                  <a:lnTo>
                    <a:pt x="1675" y="793"/>
                  </a:lnTo>
                  <a:lnTo>
                    <a:pt x="1653" y="823"/>
                  </a:lnTo>
                  <a:lnTo>
                    <a:pt x="1631" y="852"/>
                  </a:lnTo>
                  <a:lnTo>
                    <a:pt x="1614" y="882"/>
                  </a:lnTo>
                  <a:lnTo>
                    <a:pt x="1600" y="907"/>
                  </a:lnTo>
                  <a:lnTo>
                    <a:pt x="1589" y="930"/>
                  </a:lnTo>
                  <a:lnTo>
                    <a:pt x="1615" y="925"/>
                  </a:lnTo>
                  <a:lnTo>
                    <a:pt x="1640" y="920"/>
                  </a:lnTo>
                  <a:lnTo>
                    <a:pt x="1662" y="918"/>
                  </a:lnTo>
                  <a:lnTo>
                    <a:pt x="1683" y="919"/>
                  </a:lnTo>
                  <a:lnTo>
                    <a:pt x="1703" y="923"/>
                  </a:lnTo>
                  <a:lnTo>
                    <a:pt x="1722" y="927"/>
                  </a:lnTo>
                  <a:lnTo>
                    <a:pt x="1739" y="934"/>
                  </a:lnTo>
                  <a:lnTo>
                    <a:pt x="1755" y="941"/>
                  </a:lnTo>
                  <a:lnTo>
                    <a:pt x="1770" y="951"/>
                  </a:lnTo>
                  <a:lnTo>
                    <a:pt x="1785" y="963"/>
                  </a:lnTo>
                  <a:lnTo>
                    <a:pt x="1797" y="977"/>
                  </a:lnTo>
                  <a:lnTo>
                    <a:pt x="1808" y="991"/>
                  </a:lnTo>
                  <a:lnTo>
                    <a:pt x="1819" y="1007"/>
                  </a:lnTo>
                  <a:lnTo>
                    <a:pt x="1830" y="1023"/>
                  </a:lnTo>
                  <a:lnTo>
                    <a:pt x="1838" y="1041"/>
                  </a:lnTo>
                  <a:lnTo>
                    <a:pt x="1847" y="1061"/>
                  </a:lnTo>
                  <a:lnTo>
                    <a:pt x="1853" y="1080"/>
                  </a:lnTo>
                  <a:lnTo>
                    <a:pt x="1861" y="1100"/>
                  </a:lnTo>
                  <a:lnTo>
                    <a:pt x="1865" y="1121"/>
                  </a:lnTo>
                  <a:lnTo>
                    <a:pt x="1872" y="1142"/>
                  </a:lnTo>
                  <a:lnTo>
                    <a:pt x="1881" y="1185"/>
                  </a:lnTo>
                  <a:lnTo>
                    <a:pt x="1888" y="1229"/>
                  </a:lnTo>
                  <a:lnTo>
                    <a:pt x="1898" y="1316"/>
                  </a:lnTo>
                  <a:lnTo>
                    <a:pt x="1906" y="1395"/>
                  </a:lnTo>
                  <a:lnTo>
                    <a:pt x="1907" y="1413"/>
                  </a:lnTo>
                  <a:lnTo>
                    <a:pt x="1911" y="1429"/>
                  </a:lnTo>
                  <a:lnTo>
                    <a:pt x="1915" y="1446"/>
                  </a:lnTo>
                  <a:lnTo>
                    <a:pt x="1920" y="1460"/>
                  </a:lnTo>
                  <a:lnTo>
                    <a:pt x="1925" y="1473"/>
                  </a:lnTo>
                  <a:lnTo>
                    <a:pt x="1932" y="1487"/>
                  </a:lnTo>
                  <a:lnTo>
                    <a:pt x="1940" y="1499"/>
                  </a:lnTo>
                  <a:lnTo>
                    <a:pt x="1946" y="1510"/>
                  </a:lnTo>
                  <a:lnTo>
                    <a:pt x="1954" y="1520"/>
                  </a:lnTo>
                  <a:lnTo>
                    <a:pt x="1963" y="1529"/>
                  </a:lnTo>
                  <a:lnTo>
                    <a:pt x="1973" y="1538"/>
                  </a:lnTo>
                  <a:lnTo>
                    <a:pt x="1983" y="1545"/>
                  </a:lnTo>
                  <a:lnTo>
                    <a:pt x="1993" y="1552"/>
                  </a:lnTo>
                  <a:lnTo>
                    <a:pt x="2003" y="1559"/>
                  </a:lnTo>
                  <a:lnTo>
                    <a:pt x="2014" y="1563"/>
                  </a:lnTo>
                  <a:lnTo>
                    <a:pt x="2025" y="1568"/>
                  </a:lnTo>
                  <a:lnTo>
                    <a:pt x="2059" y="1580"/>
                  </a:lnTo>
                  <a:lnTo>
                    <a:pt x="2096" y="1595"/>
                  </a:lnTo>
                  <a:lnTo>
                    <a:pt x="2116" y="1604"/>
                  </a:lnTo>
                  <a:lnTo>
                    <a:pt x="2134" y="1614"/>
                  </a:lnTo>
                  <a:lnTo>
                    <a:pt x="2153" y="1624"/>
                  </a:lnTo>
                  <a:lnTo>
                    <a:pt x="2172" y="1636"/>
                  </a:lnTo>
                  <a:lnTo>
                    <a:pt x="2191" y="1648"/>
                  </a:lnTo>
                  <a:lnTo>
                    <a:pt x="2207" y="1659"/>
                  </a:lnTo>
                  <a:lnTo>
                    <a:pt x="2224" y="1674"/>
                  </a:lnTo>
                  <a:lnTo>
                    <a:pt x="2238" y="1689"/>
                  </a:lnTo>
                  <a:lnTo>
                    <a:pt x="2253" y="1704"/>
                  </a:lnTo>
                  <a:lnTo>
                    <a:pt x="2265" y="1721"/>
                  </a:lnTo>
                  <a:lnTo>
                    <a:pt x="2270" y="1729"/>
                  </a:lnTo>
                  <a:lnTo>
                    <a:pt x="2275" y="1738"/>
                  </a:lnTo>
                  <a:lnTo>
                    <a:pt x="2279" y="1748"/>
                  </a:lnTo>
                  <a:lnTo>
                    <a:pt x="2283" y="1758"/>
                  </a:lnTo>
                  <a:lnTo>
                    <a:pt x="2288" y="1776"/>
                  </a:lnTo>
                  <a:lnTo>
                    <a:pt x="2293" y="1792"/>
                  </a:lnTo>
                  <a:lnTo>
                    <a:pt x="2295" y="1809"/>
                  </a:lnTo>
                  <a:lnTo>
                    <a:pt x="2296" y="1825"/>
                  </a:lnTo>
                  <a:lnTo>
                    <a:pt x="2296" y="1840"/>
                  </a:lnTo>
                  <a:lnTo>
                    <a:pt x="2294" y="1854"/>
                  </a:lnTo>
                  <a:lnTo>
                    <a:pt x="2291" y="1867"/>
                  </a:lnTo>
                  <a:lnTo>
                    <a:pt x="2286" y="1881"/>
                  </a:lnTo>
                  <a:lnTo>
                    <a:pt x="2281" y="1892"/>
                  </a:lnTo>
                  <a:lnTo>
                    <a:pt x="2274" y="1903"/>
                  </a:lnTo>
                  <a:lnTo>
                    <a:pt x="2267" y="1913"/>
                  </a:lnTo>
                  <a:lnTo>
                    <a:pt x="2258" y="1920"/>
                  </a:lnTo>
                  <a:lnTo>
                    <a:pt x="2249" y="1928"/>
                  </a:lnTo>
                  <a:lnTo>
                    <a:pt x="2238" y="1935"/>
                  </a:lnTo>
                  <a:lnTo>
                    <a:pt x="2227" y="1940"/>
                  </a:lnTo>
                  <a:lnTo>
                    <a:pt x="2215" y="1946"/>
                  </a:lnTo>
                  <a:lnTo>
                    <a:pt x="2233" y="1955"/>
                  </a:lnTo>
                  <a:lnTo>
                    <a:pt x="2249" y="1962"/>
                  </a:lnTo>
                  <a:lnTo>
                    <a:pt x="2267" y="1969"/>
                  </a:lnTo>
                  <a:lnTo>
                    <a:pt x="2283" y="1974"/>
                  </a:lnTo>
                  <a:lnTo>
                    <a:pt x="2299" y="1977"/>
                  </a:lnTo>
                  <a:lnTo>
                    <a:pt x="2316" y="1979"/>
                  </a:lnTo>
                  <a:lnTo>
                    <a:pt x="2331" y="1980"/>
                  </a:lnTo>
                  <a:lnTo>
                    <a:pt x="2348" y="1980"/>
                  </a:lnTo>
                  <a:lnTo>
                    <a:pt x="2364" y="1978"/>
                  </a:lnTo>
                  <a:lnTo>
                    <a:pt x="2382" y="1976"/>
                  </a:lnTo>
                  <a:lnTo>
                    <a:pt x="2402" y="1972"/>
                  </a:lnTo>
                  <a:lnTo>
                    <a:pt x="2422" y="1969"/>
                  </a:lnTo>
                  <a:lnTo>
                    <a:pt x="2467" y="1959"/>
                  </a:lnTo>
                  <a:lnTo>
                    <a:pt x="2518" y="1947"/>
                  </a:lnTo>
                  <a:close/>
                  <a:moveTo>
                    <a:pt x="1526" y="469"/>
                  </a:moveTo>
                  <a:lnTo>
                    <a:pt x="1546" y="470"/>
                  </a:lnTo>
                  <a:lnTo>
                    <a:pt x="1567" y="470"/>
                  </a:lnTo>
                  <a:lnTo>
                    <a:pt x="1587" y="472"/>
                  </a:lnTo>
                  <a:lnTo>
                    <a:pt x="1605" y="474"/>
                  </a:lnTo>
                  <a:lnTo>
                    <a:pt x="1624" y="477"/>
                  </a:lnTo>
                  <a:lnTo>
                    <a:pt x="1642" y="482"/>
                  </a:lnTo>
                  <a:lnTo>
                    <a:pt x="1661" y="488"/>
                  </a:lnTo>
                  <a:lnTo>
                    <a:pt x="1678" y="497"/>
                  </a:lnTo>
                  <a:lnTo>
                    <a:pt x="1653" y="519"/>
                  </a:lnTo>
                  <a:lnTo>
                    <a:pt x="1626" y="541"/>
                  </a:lnTo>
                  <a:lnTo>
                    <a:pt x="1602" y="564"/>
                  </a:lnTo>
                  <a:lnTo>
                    <a:pt x="1578" y="587"/>
                  </a:lnTo>
                  <a:lnTo>
                    <a:pt x="1553" y="614"/>
                  </a:lnTo>
                  <a:lnTo>
                    <a:pt x="1530" y="643"/>
                  </a:lnTo>
                  <a:lnTo>
                    <a:pt x="1505" y="672"/>
                  </a:lnTo>
                  <a:lnTo>
                    <a:pt x="1478" y="706"/>
                  </a:lnTo>
                  <a:lnTo>
                    <a:pt x="1493" y="713"/>
                  </a:lnTo>
                  <a:lnTo>
                    <a:pt x="1507" y="722"/>
                  </a:lnTo>
                  <a:lnTo>
                    <a:pt x="1520" y="731"/>
                  </a:lnTo>
                  <a:lnTo>
                    <a:pt x="1536" y="741"/>
                  </a:lnTo>
                  <a:lnTo>
                    <a:pt x="1563" y="763"/>
                  </a:lnTo>
                  <a:lnTo>
                    <a:pt x="1588" y="785"/>
                  </a:lnTo>
                  <a:lnTo>
                    <a:pt x="1576" y="810"/>
                  </a:lnTo>
                  <a:lnTo>
                    <a:pt x="1561" y="835"/>
                  </a:lnTo>
                  <a:lnTo>
                    <a:pt x="1548" y="859"/>
                  </a:lnTo>
                  <a:lnTo>
                    <a:pt x="1534" y="887"/>
                  </a:lnTo>
                  <a:lnTo>
                    <a:pt x="1519" y="919"/>
                  </a:lnTo>
                  <a:lnTo>
                    <a:pt x="1503" y="957"/>
                  </a:lnTo>
                  <a:lnTo>
                    <a:pt x="1487" y="1003"/>
                  </a:lnTo>
                  <a:lnTo>
                    <a:pt x="1467" y="1060"/>
                  </a:lnTo>
                  <a:lnTo>
                    <a:pt x="1485" y="1051"/>
                  </a:lnTo>
                  <a:lnTo>
                    <a:pt x="1503" y="1040"/>
                  </a:lnTo>
                  <a:lnTo>
                    <a:pt x="1524" y="1031"/>
                  </a:lnTo>
                  <a:lnTo>
                    <a:pt x="1546" y="1022"/>
                  </a:lnTo>
                  <a:lnTo>
                    <a:pt x="1569" y="1014"/>
                  </a:lnTo>
                  <a:lnTo>
                    <a:pt x="1592" y="1007"/>
                  </a:lnTo>
                  <a:lnTo>
                    <a:pt x="1617" y="1002"/>
                  </a:lnTo>
                  <a:lnTo>
                    <a:pt x="1641" y="998"/>
                  </a:lnTo>
                  <a:lnTo>
                    <a:pt x="1652" y="998"/>
                  </a:lnTo>
                  <a:lnTo>
                    <a:pt x="1663" y="998"/>
                  </a:lnTo>
                  <a:lnTo>
                    <a:pt x="1674" y="998"/>
                  </a:lnTo>
                  <a:lnTo>
                    <a:pt x="1685" y="999"/>
                  </a:lnTo>
                  <a:lnTo>
                    <a:pt x="1695" y="1001"/>
                  </a:lnTo>
                  <a:lnTo>
                    <a:pt x="1705" y="1004"/>
                  </a:lnTo>
                  <a:lnTo>
                    <a:pt x="1714" y="1008"/>
                  </a:lnTo>
                  <a:lnTo>
                    <a:pt x="1722" y="1013"/>
                  </a:lnTo>
                  <a:lnTo>
                    <a:pt x="1730" y="1018"/>
                  </a:lnTo>
                  <a:lnTo>
                    <a:pt x="1738" y="1025"/>
                  </a:lnTo>
                  <a:lnTo>
                    <a:pt x="1744" y="1032"/>
                  </a:lnTo>
                  <a:lnTo>
                    <a:pt x="1750" y="1041"/>
                  </a:lnTo>
                  <a:lnTo>
                    <a:pt x="1755" y="1051"/>
                  </a:lnTo>
                  <a:lnTo>
                    <a:pt x="1758" y="1062"/>
                  </a:lnTo>
                  <a:lnTo>
                    <a:pt x="1761" y="1075"/>
                  </a:lnTo>
                  <a:lnTo>
                    <a:pt x="1764" y="1088"/>
                  </a:lnTo>
                  <a:lnTo>
                    <a:pt x="1751" y="1098"/>
                  </a:lnTo>
                  <a:lnTo>
                    <a:pt x="1739" y="1108"/>
                  </a:lnTo>
                  <a:lnTo>
                    <a:pt x="1726" y="1117"/>
                  </a:lnTo>
                  <a:lnTo>
                    <a:pt x="1712" y="1126"/>
                  </a:lnTo>
                  <a:lnTo>
                    <a:pt x="1698" y="1134"/>
                  </a:lnTo>
                  <a:lnTo>
                    <a:pt x="1684" y="1142"/>
                  </a:lnTo>
                  <a:lnTo>
                    <a:pt x="1670" y="1148"/>
                  </a:lnTo>
                  <a:lnTo>
                    <a:pt x="1654" y="1154"/>
                  </a:lnTo>
                  <a:lnTo>
                    <a:pt x="1640" y="1160"/>
                  </a:lnTo>
                  <a:lnTo>
                    <a:pt x="1624" y="1165"/>
                  </a:lnTo>
                  <a:lnTo>
                    <a:pt x="1609" y="1169"/>
                  </a:lnTo>
                  <a:lnTo>
                    <a:pt x="1592" y="1173"/>
                  </a:lnTo>
                  <a:lnTo>
                    <a:pt x="1576" y="1175"/>
                  </a:lnTo>
                  <a:lnTo>
                    <a:pt x="1559" y="1176"/>
                  </a:lnTo>
                  <a:lnTo>
                    <a:pt x="1542" y="1178"/>
                  </a:lnTo>
                  <a:lnTo>
                    <a:pt x="1526" y="1178"/>
                  </a:lnTo>
                  <a:lnTo>
                    <a:pt x="1507" y="1178"/>
                  </a:lnTo>
                  <a:lnTo>
                    <a:pt x="1488" y="1176"/>
                  </a:lnTo>
                  <a:lnTo>
                    <a:pt x="1470" y="1174"/>
                  </a:lnTo>
                  <a:lnTo>
                    <a:pt x="1454" y="1171"/>
                  </a:lnTo>
                  <a:lnTo>
                    <a:pt x="1436" y="1167"/>
                  </a:lnTo>
                  <a:lnTo>
                    <a:pt x="1420" y="1161"/>
                  </a:lnTo>
                  <a:lnTo>
                    <a:pt x="1402" y="1157"/>
                  </a:lnTo>
                  <a:lnTo>
                    <a:pt x="1386" y="1150"/>
                  </a:lnTo>
                  <a:lnTo>
                    <a:pt x="1370" y="1143"/>
                  </a:lnTo>
                  <a:lnTo>
                    <a:pt x="1354" y="1135"/>
                  </a:lnTo>
                  <a:lnTo>
                    <a:pt x="1340" y="1127"/>
                  </a:lnTo>
                  <a:lnTo>
                    <a:pt x="1324" y="1117"/>
                  </a:lnTo>
                  <a:lnTo>
                    <a:pt x="1310" y="1107"/>
                  </a:lnTo>
                  <a:lnTo>
                    <a:pt x="1298" y="1096"/>
                  </a:lnTo>
                  <a:lnTo>
                    <a:pt x="1285" y="1085"/>
                  </a:lnTo>
                  <a:lnTo>
                    <a:pt x="1271" y="1074"/>
                  </a:lnTo>
                  <a:lnTo>
                    <a:pt x="1259" y="1062"/>
                  </a:lnTo>
                  <a:lnTo>
                    <a:pt x="1248" y="1050"/>
                  </a:lnTo>
                  <a:lnTo>
                    <a:pt x="1237" y="1035"/>
                  </a:lnTo>
                  <a:lnTo>
                    <a:pt x="1227" y="1021"/>
                  </a:lnTo>
                  <a:lnTo>
                    <a:pt x="1218" y="1007"/>
                  </a:lnTo>
                  <a:lnTo>
                    <a:pt x="1210" y="992"/>
                  </a:lnTo>
                  <a:lnTo>
                    <a:pt x="1202" y="977"/>
                  </a:lnTo>
                  <a:lnTo>
                    <a:pt x="1194" y="962"/>
                  </a:lnTo>
                  <a:lnTo>
                    <a:pt x="1188" y="946"/>
                  </a:lnTo>
                  <a:lnTo>
                    <a:pt x="1182" y="929"/>
                  </a:lnTo>
                  <a:lnTo>
                    <a:pt x="1177" y="913"/>
                  </a:lnTo>
                  <a:lnTo>
                    <a:pt x="1174" y="896"/>
                  </a:lnTo>
                  <a:lnTo>
                    <a:pt x="1170" y="877"/>
                  </a:lnTo>
                  <a:lnTo>
                    <a:pt x="1167" y="861"/>
                  </a:lnTo>
                  <a:lnTo>
                    <a:pt x="1166" y="842"/>
                  </a:lnTo>
                  <a:lnTo>
                    <a:pt x="1166" y="824"/>
                  </a:lnTo>
                  <a:lnTo>
                    <a:pt x="1166" y="806"/>
                  </a:lnTo>
                  <a:lnTo>
                    <a:pt x="1167" y="788"/>
                  </a:lnTo>
                  <a:lnTo>
                    <a:pt x="1170" y="770"/>
                  </a:lnTo>
                  <a:lnTo>
                    <a:pt x="1174" y="752"/>
                  </a:lnTo>
                  <a:lnTo>
                    <a:pt x="1177" y="736"/>
                  </a:lnTo>
                  <a:lnTo>
                    <a:pt x="1182" y="719"/>
                  </a:lnTo>
                  <a:lnTo>
                    <a:pt x="1188" y="702"/>
                  </a:lnTo>
                  <a:lnTo>
                    <a:pt x="1194" y="687"/>
                  </a:lnTo>
                  <a:lnTo>
                    <a:pt x="1202" y="670"/>
                  </a:lnTo>
                  <a:lnTo>
                    <a:pt x="1210" y="655"/>
                  </a:lnTo>
                  <a:lnTo>
                    <a:pt x="1218" y="640"/>
                  </a:lnTo>
                  <a:lnTo>
                    <a:pt x="1227" y="626"/>
                  </a:lnTo>
                  <a:lnTo>
                    <a:pt x="1237" y="612"/>
                  </a:lnTo>
                  <a:lnTo>
                    <a:pt x="1248" y="598"/>
                  </a:lnTo>
                  <a:lnTo>
                    <a:pt x="1259" y="586"/>
                  </a:lnTo>
                  <a:lnTo>
                    <a:pt x="1271" y="574"/>
                  </a:lnTo>
                  <a:lnTo>
                    <a:pt x="1285" y="562"/>
                  </a:lnTo>
                  <a:lnTo>
                    <a:pt x="1298" y="551"/>
                  </a:lnTo>
                  <a:lnTo>
                    <a:pt x="1310" y="540"/>
                  </a:lnTo>
                  <a:lnTo>
                    <a:pt x="1324" y="531"/>
                  </a:lnTo>
                  <a:lnTo>
                    <a:pt x="1340" y="521"/>
                  </a:lnTo>
                  <a:lnTo>
                    <a:pt x="1354" y="512"/>
                  </a:lnTo>
                  <a:lnTo>
                    <a:pt x="1370" y="504"/>
                  </a:lnTo>
                  <a:lnTo>
                    <a:pt x="1386" y="498"/>
                  </a:lnTo>
                  <a:lnTo>
                    <a:pt x="1402" y="491"/>
                  </a:lnTo>
                  <a:lnTo>
                    <a:pt x="1420" y="486"/>
                  </a:lnTo>
                  <a:lnTo>
                    <a:pt x="1436" y="480"/>
                  </a:lnTo>
                  <a:lnTo>
                    <a:pt x="1454" y="477"/>
                  </a:lnTo>
                  <a:lnTo>
                    <a:pt x="1470" y="473"/>
                  </a:lnTo>
                  <a:lnTo>
                    <a:pt x="1488" y="471"/>
                  </a:lnTo>
                  <a:lnTo>
                    <a:pt x="1507" y="470"/>
                  </a:lnTo>
                  <a:lnTo>
                    <a:pt x="1526" y="469"/>
                  </a:lnTo>
                  <a:close/>
                  <a:moveTo>
                    <a:pt x="1490" y="1877"/>
                  </a:moveTo>
                  <a:lnTo>
                    <a:pt x="1503" y="1928"/>
                  </a:lnTo>
                  <a:lnTo>
                    <a:pt x="1514" y="1980"/>
                  </a:lnTo>
                  <a:lnTo>
                    <a:pt x="1525" y="2032"/>
                  </a:lnTo>
                  <a:lnTo>
                    <a:pt x="1536" y="2083"/>
                  </a:lnTo>
                  <a:lnTo>
                    <a:pt x="1547" y="2135"/>
                  </a:lnTo>
                  <a:lnTo>
                    <a:pt x="1558" y="2187"/>
                  </a:lnTo>
                  <a:lnTo>
                    <a:pt x="1569" y="2238"/>
                  </a:lnTo>
                  <a:lnTo>
                    <a:pt x="1581" y="2290"/>
                  </a:lnTo>
                  <a:lnTo>
                    <a:pt x="1571" y="2303"/>
                  </a:lnTo>
                  <a:lnTo>
                    <a:pt x="1559" y="2319"/>
                  </a:lnTo>
                  <a:lnTo>
                    <a:pt x="1546" y="2334"/>
                  </a:lnTo>
                  <a:lnTo>
                    <a:pt x="1531" y="2351"/>
                  </a:lnTo>
                  <a:lnTo>
                    <a:pt x="1561" y="2359"/>
                  </a:lnTo>
                  <a:lnTo>
                    <a:pt x="1588" y="2367"/>
                  </a:lnTo>
                  <a:lnTo>
                    <a:pt x="1601" y="2374"/>
                  </a:lnTo>
                  <a:lnTo>
                    <a:pt x="1614" y="2378"/>
                  </a:lnTo>
                  <a:lnTo>
                    <a:pt x="1626" y="2386"/>
                  </a:lnTo>
                  <a:lnTo>
                    <a:pt x="1638" y="2392"/>
                  </a:lnTo>
                  <a:lnTo>
                    <a:pt x="1620" y="2409"/>
                  </a:lnTo>
                  <a:lnTo>
                    <a:pt x="1598" y="2430"/>
                  </a:lnTo>
                  <a:lnTo>
                    <a:pt x="1576" y="2455"/>
                  </a:lnTo>
                  <a:lnTo>
                    <a:pt x="1551" y="2481"/>
                  </a:lnTo>
                  <a:lnTo>
                    <a:pt x="1526" y="2510"/>
                  </a:lnTo>
                  <a:lnTo>
                    <a:pt x="1501" y="2538"/>
                  </a:lnTo>
                  <a:lnTo>
                    <a:pt x="1478" y="2565"/>
                  </a:lnTo>
                  <a:lnTo>
                    <a:pt x="1457" y="2592"/>
                  </a:lnTo>
                  <a:lnTo>
                    <a:pt x="1484" y="2592"/>
                  </a:lnTo>
                  <a:lnTo>
                    <a:pt x="1509" y="2594"/>
                  </a:lnTo>
                  <a:lnTo>
                    <a:pt x="1531" y="2598"/>
                  </a:lnTo>
                  <a:lnTo>
                    <a:pt x="1553" y="2602"/>
                  </a:lnTo>
                  <a:lnTo>
                    <a:pt x="1574" y="2607"/>
                  </a:lnTo>
                  <a:lnTo>
                    <a:pt x="1593" y="2614"/>
                  </a:lnTo>
                  <a:lnTo>
                    <a:pt x="1611" y="2621"/>
                  </a:lnTo>
                  <a:lnTo>
                    <a:pt x="1630" y="2628"/>
                  </a:lnTo>
                  <a:lnTo>
                    <a:pt x="1622" y="2645"/>
                  </a:lnTo>
                  <a:lnTo>
                    <a:pt x="1617" y="2664"/>
                  </a:lnTo>
                  <a:lnTo>
                    <a:pt x="1610" y="2684"/>
                  </a:lnTo>
                  <a:lnTo>
                    <a:pt x="1604" y="2706"/>
                  </a:lnTo>
                  <a:lnTo>
                    <a:pt x="1599" y="2729"/>
                  </a:lnTo>
                  <a:lnTo>
                    <a:pt x="1594" y="2753"/>
                  </a:lnTo>
                  <a:lnTo>
                    <a:pt x="1589" y="2777"/>
                  </a:lnTo>
                  <a:lnTo>
                    <a:pt x="1586" y="2802"/>
                  </a:lnTo>
                  <a:lnTo>
                    <a:pt x="1581" y="2828"/>
                  </a:lnTo>
                  <a:lnTo>
                    <a:pt x="1578" y="2852"/>
                  </a:lnTo>
                  <a:lnTo>
                    <a:pt x="1576" y="2875"/>
                  </a:lnTo>
                  <a:lnTo>
                    <a:pt x="1573" y="2897"/>
                  </a:lnTo>
                  <a:lnTo>
                    <a:pt x="1572" y="2919"/>
                  </a:lnTo>
                  <a:lnTo>
                    <a:pt x="1572" y="2940"/>
                  </a:lnTo>
                  <a:lnTo>
                    <a:pt x="1572" y="2959"/>
                  </a:lnTo>
                  <a:lnTo>
                    <a:pt x="1573" y="2975"/>
                  </a:lnTo>
                  <a:lnTo>
                    <a:pt x="1586" y="2953"/>
                  </a:lnTo>
                  <a:lnTo>
                    <a:pt x="1598" y="2932"/>
                  </a:lnTo>
                  <a:lnTo>
                    <a:pt x="1604" y="2922"/>
                  </a:lnTo>
                  <a:lnTo>
                    <a:pt x="1610" y="2913"/>
                  </a:lnTo>
                  <a:lnTo>
                    <a:pt x="1619" y="2904"/>
                  </a:lnTo>
                  <a:lnTo>
                    <a:pt x="1625" y="2896"/>
                  </a:lnTo>
                  <a:lnTo>
                    <a:pt x="1633" y="2888"/>
                  </a:lnTo>
                  <a:lnTo>
                    <a:pt x="1642" y="2883"/>
                  </a:lnTo>
                  <a:lnTo>
                    <a:pt x="1651" y="2876"/>
                  </a:lnTo>
                  <a:lnTo>
                    <a:pt x="1661" y="2872"/>
                  </a:lnTo>
                  <a:lnTo>
                    <a:pt x="1671" y="2867"/>
                  </a:lnTo>
                  <a:lnTo>
                    <a:pt x="1681" y="2864"/>
                  </a:lnTo>
                  <a:lnTo>
                    <a:pt x="1693" y="2864"/>
                  </a:lnTo>
                  <a:lnTo>
                    <a:pt x="1704" y="2863"/>
                  </a:lnTo>
                  <a:lnTo>
                    <a:pt x="1785" y="3258"/>
                  </a:lnTo>
                  <a:lnTo>
                    <a:pt x="2038" y="3432"/>
                  </a:lnTo>
                  <a:lnTo>
                    <a:pt x="2061" y="3554"/>
                  </a:lnTo>
                  <a:lnTo>
                    <a:pt x="2086" y="3676"/>
                  </a:lnTo>
                  <a:lnTo>
                    <a:pt x="2110" y="3799"/>
                  </a:lnTo>
                  <a:lnTo>
                    <a:pt x="2134" y="3921"/>
                  </a:lnTo>
                  <a:lnTo>
                    <a:pt x="2160" y="4043"/>
                  </a:lnTo>
                  <a:lnTo>
                    <a:pt x="2183" y="4166"/>
                  </a:lnTo>
                  <a:lnTo>
                    <a:pt x="2207" y="4288"/>
                  </a:lnTo>
                  <a:lnTo>
                    <a:pt x="2232" y="4411"/>
                  </a:lnTo>
                  <a:lnTo>
                    <a:pt x="2256" y="4534"/>
                  </a:lnTo>
                  <a:lnTo>
                    <a:pt x="2281" y="4655"/>
                  </a:lnTo>
                  <a:lnTo>
                    <a:pt x="2305" y="4777"/>
                  </a:lnTo>
                  <a:lnTo>
                    <a:pt x="2329" y="4900"/>
                  </a:lnTo>
                  <a:lnTo>
                    <a:pt x="2353" y="5021"/>
                  </a:lnTo>
                  <a:lnTo>
                    <a:pt x="2378" y="5144"/>
                  </a:lnTo>
                  <a:lnTo>
                    <a:pt x="2402" y="5267"/>
                  </a:lnTo>
                  <a:lnTo>
                    <a:pt x="2426" y="5389"/>
                  </a:lnTo>
                  <a:lnTo>
                    <a:pt x="2476" y="5440"/>
                  </a:lnTo>
                  <a:lnTo>
                    <a:pt x="2526" y="5491"/>
                  </a:lnTo>
                  <a:lnTo>
                    <a:pt x="2576" y="5540"/>
                  </a:lnTo>
                  <a:lnTo>
                    <a:pt x="2626" y="5591"/>
                  </a:lnTo>
                  <a:lnTo>
                    <a:pt x="2674" y="5641"/>
                  </a:lnTo>
                  <a:lnTo>
                    <a:pt x="2725" y="5693"/>
                  </a:lnTo>
                  <a:lnTo>
                    <a:pt x="2774" y="5743"/>
                  </a:lnTo>
                  <a:lnTo>
                    <a:pt x="2824" y="5794"/>
                  </a:lnTo>
                  <a:lnTo>
                    <a:pt x="2811" y="5728"/>
                  </a:lnTo>
                  <a:lnTo>
                    <a:pt x="2799" y="5664"/>
                  </a:lnTo>
                  <a:lnTo>
                    <a:pt x="2787" y="5600"/>
                  </a:lnTo>
                  <a:lnTo>
                    <a:pt x="2775" y="5535"/>
                  </a:lnTo>
                  <a:lnTo>
                    <a:pt x="2763" y="5471"/>
                  </a:lnTo>
                  <a:lnTo>
                    <a:pt x="2751" y="5406"/>
                  </a:lnTo>
                  <a:lnTo>
                    <a:pt x="2737" y="5341"/>
                  </a:lnTo>
                  <a:lnTo>
                    <a:pt x="2725" y="5277"/>
                  </a:lnTo>
                  <a:lnTo>
                    <a:pt x="2743" y="5267"/>
                  </a:lnTo>
                  <a:lnTo>
                    <a:pt x="2759" y="5258"/>
                  </a:lnTo>
                  <a:lnTo>
                    <a:pt x="2775" y="5252"/>
                  </a:lnTo>
                  <a:lnTo>
                    <a:pt x="2790" y="5245"/>
                  </a:lnTo>
                  <a:lnTo>
                    <a:pt x="2804" y="5241"/>
                  </a:lnTo>
                  <a:lnTo>
                    <a:pt x="2818" y="5238"/>
                  </a:lnTo>
                  <a:lnTo>
                    <a:pt x="2831" y="5236"/>
                  </a:lnTo>
                  <a:lnTo>
                    <a:pt x="2844" y="5236"/>
                  </a:lnTo>
                  <a:lnTo>
                    <a:pt x="2856" y="5236"/>
                  </a:lnTo>
                  <a:lnTo>
                    <a:pt x="2867" y="5238"/>
                  </a:lnTo>
                  <a:lnTo>
                    <a:pt x="2878" y="5241"/>
                  </a:lnTo>
                  <a:lnTo>
                    <a:pt x="2888" y="5244"/>
                  </a:lnTo>
                  <a:lnTo>
                    <a:pt x="2898" y="5248"/>
                  </a:lnTo>
                  <a:lnTo>
                    <a:pt x="2908" y="5254"/>
                  </a:lnTo>
                  <a:lnTo>
                    <a:pt x="2917" y="5260"/>
                  </a:lnTo>
                  <a:lnTo>
                    <a:pt x="2925" y="5266"/>
                  </a:lnTo>
                  <a:lnTo>
                    <a:pt x="2935" y="5274"/>
                  </a:lnTo>
                  <a:lnTo>
                    <a:pt x="2943" y="5283"/>
                  </a:lnTo>
                  <a:lnTo>
                    <a:pt x="2952" y="5290"/>
                  </a:lnTo>
                  <a:lnTo>
                    <a:pt x="2960" y="5299"/>
                  </a:lnTo>
                  <a:lnTo>
                    <a:pt x="2976" y="5319"/>
                  </a:lnTo>
                  <a:lnTo>
                    <a:pt x="2992" y="5340"/>
                  </a:lnTo>
                  <a:lnTo>
                    <a:pt x="3008" y="5361"/>
                  </a:lnTo>
                  <a:lnTo>
                    <a:pt x="3025" y="5383"/>
                  </a:lnTo>
                  <a:lnTo>
                    <a:pt x="3043" y="5404"/>
                  </a:lnTo>
                  <a:lnTo>
                    <a:pt x="3060" y="5425"/>
                  </a:lnTo>
                  <a:lnTo>
                    <a:pt x="3078" y="5442"/>
                  </a:lnTo>
                  <a:lnTo>
                    <a:pt x="3096" y="5461"/>
                  </a:lnTo>
                  <a:lnTo>
                    <a:pt x="3115" y="5477"/>
                  </a:lnTo>
                  <a:lnTo>
                    <a:pt x="3135" y="5494"/>
                  </a:lnTo>
                  <a:lnTo>
                    <a:pt x="3156" y="5510"/>
                  </a:lnTo>
                  <a:lnTo>
                    <a:pt x="3177" y="5527"/>
                  </a:lnTo>
                  <a:lnTo>
                    <a:pt x="3199" y="5541"/>
                  </a:lnTo>
                  <a:lnTo>
                    <a:pt x="3221" y="5557"/>
                  </a:lnTo>
                  <a:lnTo>
                    <a:pt x="3244" y="5571"/>
                  </a:lnTo>
                  <a:lnTo>
                    <a:pt x="3267" y="5583"/>
                  </a:lnTo>
                  <a:lnTo>
                    <a:pt x="3292" y="5597"/>
                  </a:lnTo>
                  <a:lnTo>
                    <a:pt x="3317" y="5609"/>
                  </a:lnTo>
                  <a:lnTo>
                    <a:pt x="3341" y="5620"/>
                  </a:lnTo>
                  <a:lnTo>
                    <a:pt x="3367" y="5630"/>
                  </a:lnTo>
                  <a:lnTo>
                    <a:pt x="3392" y="5639"/>
                  </a:lnTo>
                  <a:lnTo>
                    <a:pt x="3418" y="5648"/>
                  </a:lnTo>
                  <a:lnTo>
                    <a:pt x="3443" y="5653"/>
                  </a:lnTo>
                  <a:lnTo>
                    <a:pt x="3469" y="5660"/>
                  </a:lnTo>
                  <a:lnTo>
                    <a:pt x="3494" y="5663"/>
                  </a:lnTo>
                  <a:lnTo>
                    <a:pt x="3520" y="5665"/>
                  </a:lnTo>
                  <a:lnTo>
                    <a:pt x="3544" y="5668"/>
                  </a:lnTo>
                  <a:lnTo>
                    <a:pt x="3569" y="5666"/>
                  </a:lnTo>
                  <a:lnTo>
                    <a:pt x="3594" y="5664"/>
                  </a:lnTo>
                  <a:lnTo>
                    <a:pt x="3618" y="5661"/>
                  </a:lnTo>
                  <a:lnTo>
                    <a:pt x="3642" y="5655"/>
                  </a:lnTo>
                  <a:lnTo>
                    <a:pt x="3665" y="5649"/>
                  </a:lnTo>
                  <a:lnTo>
                    <a:pt x="3688" y="5639"/>
                  </a:lnTo>
                  <a:lnTo>
                    <a:pt x="3710" y="5628"/>
                  </a:lnTo>
                  <a:lnTo>
                    <a:pt x="3731" y="5616"/>
                  </a:lnTo>
                  <a:lnTo>
                    <a:pt x="3752" y="5600"/>
                  </a:lnTo>
                  <a:lnTo>
                    <a:pt x="3772" y="5583"/>
                  </a:lnTo>
                  <a:lnTo>
                    <a:pt x="3790" y="5564"/>
                  </a:lnTo>
                  <a:lnTo>
                    <a:pt x="3806" y="5547"/>
                  </a:lnTo>
                  <a:lnTo>
                    <a:pt x="3821" y="5530"/>
                  </a:lnTo>
                  <a:lnTo>
                    <a:pt x="3836" y="5517"/>
                  </a:lnTo>
                  <a:lnTo>
                    <a:pt x="3853" y="5504"/>
                  </a:lnTo>
                  <a:lnTo>
                    <a:pt x="3863" y="5497"/>
                  </a:lnTo>
                  <a:lnTo>
                    <a:pt x="3871" y="5493"/>
                  </a:lnTo>
                  <a:lnTo>
                    <a:pt x="3881" y="5488"/>
                  </a:lnTo>
                  <a:lnTo>
                    <a:pt x="3891" y="5484"/>
                  </a:lnTo>
                  <a:lnTo>
                    <a:pt x="3902" y="5482"/>
                  </a:lnTo>
                  <a:lnTo>
                    <a:pt x="3913" y="5479"/>
                  </a:lnTo>
                  <a:lnTo>
                    <a:pt x="3927" y="5477"/>
                  </a:lnTo>
                  <a:lnTo>
                    <a:pt x="3940" y="5477"/>
                  </a:lnTo>
                  <a:lnTo>
                    <a:pt x="3948" y="5477"/>
                  </a:lnTo>
                  <a:lnTo>
                    <a:pt x="3956" y="5477"/>
                  </a:lnTo>
                  <a:lnTo>
                    <a:pt x="3963" y="5479"/>
                  </a:lnTo>
                  <a:lnTo>
                    <a:pt x="3970" y="5481"/>
                  </a:lnTo>
                  <a:lnTo>
                    <a:pt x="3977" y="5483"/>
                  </a:lnTo>
                  <a:lnTo>
                    <a:pt x="3984" y="5485"/>
                  </a:lnTo>
                  <a:lnTo>
                    <a:pt x="3990" y="5488"/>
                  </a:lnTo>
                  <a:lnTo>
                    <a:pt x="3996" y="5493"/>
                  </a:lnTo>
                  <a:lnTo>
                    <a:pt x="4001" y="5496"/>
                  </a:lnTo>
                  <a:lnTo>
                    <a:pt x="4006" y="5501"/>
                  </a:lnTo>
                  <a:lnTo>
                    <a:pt x="4011" y="5506"/>
                  </a:lnTo>
                  <a:lnTo>
                    <a:pt x="4015" y="5512"/>
                  </a:lnTo>
                  <a:lnTo>
                    <a:pt x="4019" y="5517"/>
                  </a:lnTo>
                  <a:lnTo>
                    <a:pt x="4021" y="5523"/>
                  </a:lnTo>
                  <a:lnTo>
                    <a:pt x="4023" y="5529"/>
                  </a:lnTo>
                  <a:lnTo>
                    <a:pt x="4025" y="5536"/>
                  </a:lnTo>
                  <a:lnTo>
                    <a:pt x="4027" y="5544"/>
                  </a:lnTo>
                  <a:lnTo>
                    <a:pt x="4027" y="5550"/>
                  </a:lnTo>
                  <a:lnTo>
                    <a:pt x="4027" y="5559"/>
                  </a:lnTo>
                  <a:lnTo>
                    <a:pt x="4027" y="5567"/>
                  </a:lnTo>
                  <a:lnTo>
                    <a:pt x="4025" y="5575"/>
                  </a:lnTo>
                  <a:lnTo>
                    <a:pt x="4024" y="5583"/>
                  </a:lnTo>
                  <a:lnTo>
                    <a:pt x="4021" y="5592"/>
                  </a:lnTo>
                  <a:lnTo>
                    <a:pt x="4017" y="5601"/>
                  </a:lnTo>
                  <a:lnTo>
                    <a:pt x="4013" y="5611"/>
                  </a:lnTo>
                  <a:lnTo>
                    <a:pt x="4008" y="5620"/>
                  </a:lnTo>
                  <a:lnTo>
                    <a:pt x="4003" y="5630"/>
                  </a:lnTo>
                  <a:lnTo>
                    <a:pt x="3996" y="5640"/>
                  </a:lnTo>
                  <a:lnTo>
                    <a:pt x="3989" y="5650"/>
                  </a:lnTo>
                  <a:lnTo>
                    <a:pt x="3981" y="5661"/>
                  </a:lnTo>
                  <a:lnTo>
                    <a:pt x="3971" y="5671"/>
                  </a:lnTo>
                  <a:lnTo>
                    <a:pt x="3961" y="5681"/>
                  </a:lnTo>
                  <a:lnTo>
                    <a:pt x="4003" y="5678"/>
                  </a:lnTo>
                  <a:lnTo>
                    <a:pt x="4042" y="5672"/>
                  </a:lnTo>
                  <a:lnTo>
                    <a:pt x="4079" y="5665"/>
                  </a:lnTo>
                  <a:lnTo>
                    <a:pt x="4115" y="5659"/>
                  </a:lnTo>
                  <a:lnTo>
                    <a:pt x="4147" y="5650"/>
                  </a:lnTo>
                  <a:lnTo>
                    <a:pt x="4178" y="5639"/>
                  </a:lnTo>
                  <a:lnTo>
                    <a:pt x="4207" y="5629"/>
                  </a:lnTo>
                  <a:lnTo>
                    <a:pt x="4233" y="5617"/>
                  </a:lnTo>
                  <a:lnTo>
                    <a:pt x="4259" y="5605"/>
                  </a:lnTo>
                  <a:lnTo>
                    <a:pt x="4282" y="5591"/>
                  </a:lnTo>
                  <a:lnTo>
                    <a:pt x="4303" y="5576"/>
                  </a:lnTo>
                  <a:lnTo>
                    <a:pt x="4323" y="5561"/>
                  </a:lnTo>
                  <a:lnTo>
                    <a:pt x="4341" y="5545"/>
                  </a:lnTo>
                  <a:lnTo>
                    <a:pt x="4357" y="5528"/>
                  </a:lnTo>
                  <a:lnTo>
                    <a:pt x="4373" y="5510"/>
                  </a:lnTo>
                  <a:lnTo>
                    <a:pt x="4386" y="5492"/>
                  </a:lnTo>
                  <a:lnTo>
                    <a:pt x="4399" y="5473"/>
                  </a:lnTo>
                  <a:lnTo>
                    <a:pt x="4410" y="5454"/>
                  </a:lnTo>
                  <a:lnTo>
                    <a:pt x="4420" y="5434"/>
                  </a:lnTo>
                  <a:lnTo>
                    <a:pt x="4429" y="5414"/>
                  </a:lnTo>
                  <a:lnTo>
                    <a:pt x="4437" y="5393"/>
                  </a:lnTo>
                  <a:lnTo>
                    <a:pt x="4443" y="5373"/>
                  </a:lnTo>
                  <a:lnTo>
                    <a:pt x="4450" y="5351"/>
                  </a:lnTo>
                  <a:lnTo>
                    <a:pt x="4455" y="5329"/>
                  </a:lnTo>
                  <a:lnTo>
                    <a:pt x="4460" y="5308"/>
                  </a:lnTo>
                  <a:lnTo>
                    <a:pt x="4463" y="5286"/>
                  </a:lnTo>
                  <a:lnTo>
                    <a:pt x="4467" y="5264"/>
                  </a:lnTo>
                  <a:lnTo>
                    <a:pt x="4469" y="5242"/>
                  </a:lnTo>
                  <a:lnTo>
                    <a:pt x="4472" y="5197"/>
                  </a:lnTo>
                  <a:lnTo>
                    <a:pt x="4474" y="5154"/>
                  </a:lnTo>
                  <a:lnTo>
                    <a:pt x="4504" y="4427"/>
                  </a:lnTo>
                  <a:lnTo>
                    <a:pt x="4552" y="4391"/>
                  </a:lnTo>
                  <a:lnTo>
                    <a:pt x="4601" y="4354"/>
                  </a:lnTo>
                  <a:lnTo>
                    <a:pt x="4624" y="4334"/>
                  </a:lnTo>
                  <a:lnTo>
                    <a:pt x="4647" y="4313"/>
                  </a:lnTo>
                  <a:lnTo>
                    <a:pt x="4669" y="4294"/>
                  </a:lnTo>
                  <a:lnTo>
                    <a:pt x="4690" y="4271"/>
                  </a:lnTo>
                  <a:lnTo>
                    <a:pt x="4711" y="4248"/>
                  </a:lnTo>
                  <a:lnTo>
                    <a:pt x="4731" y="4224"/>
                  </a:lnTo>
                  <a:lnTo>
                    <a:pt x="4749" y="4198"/>
                  </a:lnTo>
                  <a:lnTo>
                    <a:pt x="4768" y="4171"/>
                  </a:lnTo>
                  <a:lnTo>
                    <a:pt x="4783" y="4143"/>
                  </a:lnTo>
                  <a:lnTo>
                    <a:pt x="4800" y="4112"/>
                  </a:lnTo>
                  <a:lnTo>
                    <a:pt x="4806" y="4097"/>
                  </a:lnTo>
                  <a:lnTo>
                    <a:pt x="4814" y="4080"/>
                  </a:lnTo>
                  <a:lnTo>
                    <a:pt x="4820" y="4062"/>
                  </a:lnTo>
                  <a:lnTo>
                    <a:pt x="4825" y="4046"/>
                  </a:lnTo>
                  <a:lnTo>
                    <a:pt x="4799" y="4051"/>
                  </a:lnTo>
                  <a:lnTo>
                    <a:pt x="4771" y="4057"/>
                  </a:lnTo>
                  <a:lnTo>
                    <a:pt x="4744" y="4060"/>
                  </a:lnTo>
                  <a:lnTo>
                    <a:pt x="4718" y="4063"/>
                  </a:lnTo>
                  <a:lnTo>
                    <a:pt x="4692" y="4066"/>
                  </a:lnTo>
                  <a:lnTo>
                    <a:pt x="4665" y="4068"/>
                  </a:lnTo>
                  <a:lnTo>
                    <a:pt x="4638" y="4069"/>
                  </a:lnTo>
                  <a:lnTo>
                    <a:pt x="4614" y="4069"/>
                  </a:lnTo>
                  <a:lnTo>
                    <a:pt x="4587" y="4069"/>
                  </a:lnTo>
                  <a:lnTo>
                    <a:pt x="4561" y="4068"/>
                  </a:lnTo>
                  <a:lnTo>
                    <a:pt x="4536" y="4067"/>
                  </a:lnTo>
                  <a:lnTo>
                    <a:pt x="4511" y="4063"/>
                  </a:lnTo>
                  <a:lnTo>
                    <a:pt x="4485" y="4061"/>
                  </a:lnTo>
                  <a:lnTo>
                    <a:pt x="4461" y="4058"/>
                  </a:lnTo>
                  <a:lnTo>
                    <a:pt x="4436" y="4053"/>
                  </a:lnTo>
                  <a:lnTo>
                    <a:pt x="4410" y="4049"/>
                  </a:lnTo>
                  <a:lnTo>
                    <a:pt x="4396" y="4043"/>
                  </a:lnTo>
                  <a:lnTo>
                    <a:pt x="4384" y="4036"/>
                  </a:lnTo>
                  <a:lnTo>
                    <a:pt x="4373" y="4028"/>
                  </a:lnTo>
                  <a:lnTo>
                    <a:pt x="4362" y="4020"/>
                  </a:lnTo>
                  <a:lnTo>
                    <a:pt x="4353" y="4011"/>
                  </a:lnTo>
                  <a:lnTo>
                    <a:pt x="4345" y="4003"/>
                  </a:lnTo>
                  <a:lnTo>
                    <a:pt x="4338" y="3991"/>
                  </a:lnTo>
                  <a:lnTo>
                    <a:pt x="4333" y="3982"/>
                  </a:lnTo>
                  <a:lnTo>
                    <a:pt x="4328" y="3970"/>
                  </a:lnTo>
                  <a:lnTo>
                    <a:pt x="4327" y="3960"/>
                  </a:lnTo>
                  <a:lnTo>
                    <a:pt x="4327" y="3949"/>
                  </a:lnTo>
                  <a:lnTo>
                    <a:pt x="4328" y="3938"/>
                  </a:lnTo>
                  <a:lnTo>
                    <a:pt x="4331" y="3927"/>
                  </a:lnTo>
                  <a:lnTo>
                    <a:pt x="4335" y="3916"/>
                  </a:lnTo>
                  <a:lnTo>
                    <a:pt x="4342" y="3906"/>
                  </a:lnTo>
                  <a:lnTo>
                    <a:pt x="4351" y="3895"/>
                  </a:lnTo>
                  <a:lnTo>
                    <a:pt x="4362" y="3884"/>
                  </a:lnTo>
                  <a:lnTo>
                    <a:pt x="4373" y="3874"/>
                  </a:lnTo>
                  <a:lnTo>
                    <a:pt x="4385" y="3865"/>
                  </a:lnTo>
                  <a:lnTo>
                    <a:pt x="4397" y="3858"/>
                  </a:lnTo>
                  <a:lnTo>
                    <a:pt x="4409" y="3850"/>
                  </a:lnTo>
                  <a:lnTo>
                    <a:pt x="4422" y="3844"/>
                  </a:lnTo>
                  <a:lnTo>
                    <a:pt x="4436" y="3839"/>
                  </a:lnTo>
                  <a:lnTo>
                    <a:pt x="4449" y="3834"/>
                  </a:lnTo>
                  <a:lnTo>
                    <a:pt x="4461" y="3830"/>
                  </a:lnTo>
                  <a:lnTo>
                    <a:pt x="4476" y="3828"/>
                  </a:lnTo>
                  <a:lnTo>
                    <a:pt x="4489" y="3826"/>
                  </a:lnTo>
                  <a:lnTo>
                    <a:pt x="4503" y="3824"/>
                  </a:lnTo>
                  <a:lnTo>
                    <a:pt x="4516" y="3823"/>
                  </a:lnTo>
                  <a:lnTo>
                    <a:pt x="4532" y="3822"/>
                  </a:lnTo>
                  <a:lnTo>
                    <a:pt x="4546" y="3823"/>
                  </a:lnTo>
                  <a:lnTo>
                    <a:pt x="4561" y="3823"/>
                  </a:lnTo>
                  <a:lnTo>
                    <a:pt x="4592" y="3826"/>
                  </a:lnTo>
                  <a:lnTo>
                    <a:pt x="4622" y="3831"/>
                  </a:lnTo>
                  <a:lnTo>
                    <a:pt x="4653" y="3837"/>
                  </a:lnTo>
                  <a:lnTo>
                    <a:pt x="4684" y="3843"/>
                  </a:lnTo>
                  <a:lnTo>
                    <a:pt x="4749" y="3859"/>
                  </a:lnTo>
                  <a:lnTo>
                    <a:pt x="4813" y="3873"/>
                  </a:lnTo>
                  <a:lnTo>
                    <a:pt x="4889" y="3890"/>
                  </a:lnTo>
                  <a:lnTo>
                    <a:pt x="4968" y="3906"/>
                  </a:lnTo>
                  <a:lnTo>
                    <a:pt x="5048" y="3922"/>
                  </a:lnTo>
                  <a:lnTo>
                    <a:pt x="5129" y="3936"/>
                  </a:lnTo>
                  <a:lnTo>
                    <a:pt x="5170" y="3942"/>
                  </a:lnTo>
                  <a:lnTo>
                    <a:pt x="5212" y="3947"/>
                  </a:lnTo>
                  <a:lnTo>
                    <a:pt x="5252" y="3953"/>
                  </a:lnTo>
                  <a:lnTo>
                    <a:pt x="5292" y="3958"/>
                  </a:lnTo>
                  <a:lnTo>
                    <a:pt x="5333" y="3962"/>
                  </a:lnTo>
                  <a:lnTo>
                    <a:pt x="5373" y="3966"/>
                  </a:lnTo>
                  <a:lnTo>
                    <a:pt x="5412" y="3969"/>
                  </a:lnTo>
                  <a:lnTo>
                    <a:pt x="5451" y="3970"/>
                  </a:lnTo>
                  <a:lnTo>
                    <a:pt x="5683" y="4371"/>
                  </a:lnTo>
                  <a:lnTo>
                    <a:pt x="5696" y="4396"/>
                  </a:lnTo>
                  <a:lnTo>
                    <a:pt x="5709" y="4421"/>
                  </a:lnTo>
                  <a:lnTo>
                    <a:pt x="5721" y="4442"/>
                  </a:lnTo>
                  <a:lnTo>
                    <a:pt x="5736" y="4462"/>
                  </a:lnTo>
                  <a:lnTo>
                    <a:pt x="5749" y="4480"/>
                  </a:lnTo>
                  <a:lnTo>
                    <a:pt x="5765" y="4498"/>
                  </a:lnTo>
                  <a:lnTo>
                    <a:pt x="5778" y="4513"/>
                  </a:lnTo>
                  <a:lnTo>
                    <a:pt x="5793" y="4527"/>
                  </a:lnTo>
                  <a:lnTo>
                    <a:pt x="5810" y="4539"/>
                  </a:lnTo>
                  <a:lnTo>
                    <a:pt x="5824" y="4551"/>
                  </a:lnTo>
                  <a:lnTo>
                    <a:pt x="5841" y="4561"/>
                  </a:lnTo>
                  <a:lnTo>
                    <a:pt x="5857" y="4569"/>
                  </a:lnTo>
                  <a:lnTo>
                    <a:pt x="5875" y="4578"/>
                  </a:lnTo>
                  <a:lnTo>
                    <a:pt x="5892" y="4583"/>
                  </a:lnTo>
                  <a:lnTo>
                    <a:pt x="5909" y="4589"/>
                  </a:lnTo>
                  <a:lnTo>
                    <a:pt x="5927" y="4592"/>
                  </a:lnTo>
                  <a:lnTo>
                    <a:pt x="5945" y="4597"/>
                  </a:lnTo>
                  <a:lnTo>
                    <a:pt x="5965" y="4599"/>
                  </a:lnTo>
                  <a:lnTo>
                    <a:pt x="5983" y="4600"/>
                  </a:lnTo>
                  <a:lnTo>
                    <a:pt x="6002" y="4600"/>
                  </a:lnTo>
                  <a:lnTo>
                    <a:pt x="6021" y="4600"/>
                  </a:lnTo>
                  <a:lnTo>
                    <a:pt x="6042" y="4600"/>
                  </a:lnTo>
                  <a:lnTo>
                    <a:pt x="6062" y="4599"/>
                  </a:lnTo>
                  <a:lnTo>
                    <a:pt x="6083" y="4597"/>
                  </a:lnTo>
                  <a:lnTo>
                    <a:pt x="6125" y="4590"/>
                  </a:lnTo>
                  <a:lnTo>
                    <a:pt x="6168" y="4582"/>
                  </a:lnTo>
                  <a:lnTo>
                    <a:pt x="6214" y="4575"/>
                  </a:lnTo>
                  <a:lnTo>
                    <a:pt x="6260" y="4565"/>
                  </a:lnTo>
                  <a:lnTo>
                    <a:pt x="6282" y="4560"/>
                  </a:lnTo>
                  <a:lnTo>
                    <a:pt x="6303" y="4556"/>
                  </a:lnTo>
                  <a:lnTo>
                    <a:pt x="6323" y="4553"/>
                  </a:lnTo>
                  <a:lnTo>
                    <a:pt x="6342" y="4551"/>
                  </a:lnTo>
                  <a:lnTo>
                    <a:pt x="6362" y="4550"/>
                  </a:lnTo>
                  <a:lnTo>
                    <a:pt x="6380" y="4550"/>
                  </a:lnTo>
                  <a:lnTo>
                    <a:pt x="6396" y="4551"/>
                  </a:lnTo>
                  <a:lnTo>
                    <a:pt x="6413" y="4552"/>
                  </a:lnTo>
                  <a:lnTo>
                    <a:pt x="6428" y="4555"/>
                  </a:lnTo>
                  <a:lnTo>
                    <a:pt x="6444" y="4557"/>
                  </a:lnTo>
                  <a:lnTo>
                    <a:pt x="6458" y="4561"/>
                  </a:lnTo>
                  <a:lnTo>
                    <a:pt x="6472" y="4566"/>
                  </a:lnTo>
                  <a:lnTo>
                    <a:pt x="6484" y="4570"/>
                  </a:lnTo>
                  <a:lnTo>
                    <a:pt x="6496" y="4577"/>
                  </a:lnTo>
                  <a:lnTo>
                    <a:pt x="6507" y="4583"/>
                  </a:lnTo>
                  <a:lnTo>
                    <a:pt x="6518" y="4590"/>
                  </a:lnTo>
                  <a:lnTo>
                    <a:pt x="6528" y="4600"/>
                  </a:lnTo>
                  <a:lnTo>
                    <a:pt x="6538" y="4609"/>
                  </a:lnTo>
                  <a:lnTo>
                    <a:pt x="6547" y="4618"/>
                  </a:lnTo>
                  <a:lnTo>
                    <a:pt x="6555" y="4629"/>
                  </a:lnTo>
                  <a:lnTo>
                    <a:pt x="6561" y="4640"/>
                  </a:lnTo>
                  <a:lnTo>
                    <a:pt x="6568" y="4652"/>
                  </a:lnTo>
                  <a:lnTo>
                    <a:pt x="6573" y="4664"/>
                  </a:lnTo>
                  <a:lnTo>
                    <a:pt x="6579" y="4677"/>
                  </a:lnTo>
                  <a:lnTo>
                    <a:pt x="6583" y="4691"/>
                  </a:lnTo>
                  <a:lnTo>
                    <a:pt x="6587" y="4706"/>
                  </a:lnTo>
                  <a:lnTo>
                    <a:pt x="6590" y="4722"/>
                  </a:lnTo>
                  <a:lnTo>
                    <a:pt x="6593" y="4738"/>
                  </a:lnTo>
                  <a:lnTo>
                    <a:pt x="6594" y="4755"/>
                  </a:lnTo>
                  <a:lnTo>
                    <a:pt x="6595" y="4773"/>
                  </a:lnTo>
                  <a:lnTo>
                    <a:pt x="6595" y="4790"/>
                  </a:lnTo>
                  <a:lnTo>
                    <a:pt x="6595" y="4809"/>
                  </a:lnTo>
                  <a:lnTo>
                    <a:pt x="6594" y="4827"/>
                  </a:lnTo>
                  <a:lnTo>
                    <a:pt x="6594" y="4844"/>
                  </a:lnTo>
                  <a:lnTo>
                    <a:pt x="6592" y="4861"/>
                  </a:lnTo>
                  <a:lnTo>
                    <a:pt x="6589" y="4878"/>
                  </a:lnTo>
                  <a:lnTo>
                    <a:pt x="6584" y="4893"/>
                  </a:lnTo>
                  <a:lnTo>
                    <a:pt x="6580" y="4909"/>
                  </a:lnTo>
                  <a:lnTo>
                    <a:pt x="6574" y="4923"/>
                  </a:lnTo>
                  <a:lnTo>
                    <a:pt x="6569" y="4937"/>
                  </a:lnTo>
                  <a:lnTo>
                    <a:pt x="6561" y="4951"/>
                  </a:lnTo>
                  <a:lnTo>
                    <a:pt x="6553" y="4964"/>
                  </a:lnTo>
                  <a:lnTo>
                    <a:pt x="6546" y="4975"/>
                  </a:lnTo>
                  <a:lnTo>
                    <a:pt x="6537" y="4986"/>
                  </a:lnTo>
                  <a:lnTo>
                    <a:pt x="6528" y="4997"/>
                  </a:lnTo>
                  <a:lnTo>
                    <a:pt x="6517" y="5008"/>
                  </a:lnTo>
                  <a:lnTo>
                    <a:pt x="6506" y="5018"/>
                  </a:lnTo>
                  <a:lnTo>
                    <a:pt x="6495" y="5026"/>
                  </a:lnTo>
                  <a:lnTo>
                    <a:pt x="6482" y="5034"/>
                  </a:lnTo>
                  <a:lnTo>
                    <a:pt x="6468" y="5041"/>
                  </a:lnTo>
                  <a:lnTo>
                    <a:pt x="6454" y="5048"/>
                  </a:lnTo>
                  <a:lnTo>
                    <a:pt x="6439" y="5054"/>
                  </a:lnTo>
                  <a:lnTo>
                    <a:pt x="6425" y="5059"/>
                  </a:lnTo>
                  <a:lnTo>
                    <a:pt x="6408" y="5064"/>
                  </a:lnTo>
                  <a:lnTo>
                    <a:pt x="6392" y="5067"/>
                  </a:lnTo>
                  <a:lnTo>
                    <a:pt x="6374" y="5070"/>
                  </a:lnTo>
                  <a:lnTo>
                    <a:pt x="6358" y="5072"/>
                  </a:lnTo>
                  <a:lnTo>
                    <a:pt x="6339" y="5073"/>
                  </a:lnTo>
                  <a:lnTo>
                    <a:pt x="6319" y="5073"/>
                  </a:lnTo>
                  <a:lnTo>
                    <a:pt x="6300" y="5072"/>
                  </a:lnTo>
                  <a:lnTo>
                    <a:pt x="6279" y="5071"/>
                  </a:lnTo>
                  <a:lnTo>
                    <a:pt x="6258" y="5069"/>
                  </a:lnTo>
                  <a:lnTo>
                    <a:pt x="6237" y="5065"/>
                  </a:lnTo>
                  <a:lnTo>
                    <a:pt x="6215" y="5061"/>
                  </a:lnTo>
                  <a:lnTo>
                    <a:pt x="6186" y="5055"/>
                  </a:lnTo>
                  <a:lnTo>
                    <a:pt x="6160" y="5048"/>
                  </a:lnTo>
                  <a:lnTo>
                    <a:pt x="6133" y="5039"/>
                  </a:lnTo>
                  <a:lnTo>
                    <a:pt x="6106" y="5029"/>
                  </a:lnTo>
                  <a:lnTo>
                    <a:pt x="6080" y="5018"/>
                  </a:lnTo>
                  <a:lnTo>
                    <a:pt x="6053" y="5006"/>
                  </a:lnTo>
                  <a:lnTo>
                    <a:pt x="6028" y="4993"/>
                  </a:lnTo>
                  <a:lnTo>
                    <a:pt x="6001" y="4977"/>
                  </a:lnTo>
                  <a:lnTo>
                    <a:pt x="5976" y="4962"/>
                  </a:lnTo>
                  <a:lnTo>
                    <a:pt x="5949" y="4944"/>
                  </a:lnTo>
                  <a:lnTo>
                    <a:pt x="5923" y="4926"/>
                  </a:lnTo>
                  <a:lnTo>
                    <a:pt x="5897" y="4906"/>
                  </a:lnTo>
                  <a:lnTo>
                    <a:pt x="5871" y="4886"/>
                  </a:lnTo>
                  <a:lnTo>
                    <a:pt x="5844" y="4864"/>
                  </a:lnTo>
                  <a:lnTo>
                    <a:pt x="5819" y="4841"/>
                  </a:lnTo>
                  <a:lnTo>
                    <a:pt x="5791" y="4817"/>
                  </a:lnTo>
                  <a:lnTo>
                    <a:pt x="5760" y="4789"/>
                  </a:lnTo>
                  <a:lnTo>
                    <a:pt x="5730" y="4766"/>
                  </a:lnTo>
                  <a:lnTo>
                    <a:pt x="5699" y="4748"/>
                  </a:lnTo>
                  <a:lnTo>
                    <a:pt x="5669" y="4733"/>
                  </a:lnTo>
                  <a:lnTo>
                    <a:pt x="5641" y="4722"/>
                  </a:lnTo>
                  <a:lnTo>
                    <a:pt x="5611" y="4714"/>
                  </a:lnTo>
                  <a:lnTo>
                    <a:pt x="5583" y="4711"/>
                  </a:lnTo>
                  <a:lnTo>
                    <a:pt x="5555" y="4709"/>
                  </a:lnTo>
                  <a:lnTo>
                    <a:pt x="5528" y="4711"/>
                  </a:lnTo>
                  <a:lnTo>
                    <a:pt x="5501" y="4716"/>
                  </a:lnTo>
                  <a:lnTo>
                    <a:pt x="5476" y="4724"/>
                  </a:lnTo>
                  <a:lnTo>
                    <a:pt x="5450" y="4734"/>
                  </a:lnTo>
                  <a:lnTo>
                    <a:pt x="5425" y="4747"/>
                  </a:lnTo>
                  <a:lnTo>
                    <a:pt x="5402" y="4763"/>
                  </a:lnTo>
                  <a:lnTo>
                    <a:pt x="5378" y="4779"/>
                  </a:lnTo>
                  <a:lnTo>
                    <a:pt x="5356" y="4799"/>
                  </a:lnTo>
                  <a:lnTo>
                    <a:pt x="5335" y="4820"/>
                  </a:lnTo>
                  <a:lnTo>
                    <a:pt x="5315" y="4843"/>
                  </a:lnTo>
                  <a:lnTo>
                    <a:pt x="5297" y="4867"/>
                  </a:lnTo>
                  <a:lnTo>
                    <a:pt x="5278" y="4892"/>
                  </a:lnTo>
                  <a:lnTo>
                    <a:pt x="5260" y="4920"/>
                  </a:lnTo>
                  <a:lnTo>
                    <a:pt x="5245" y="4946"/>
                  </a:lnTo>
                  <a:lnTo>
                    <a:pt x="5229" y="4975"/>
                  </a:lnTo>
                  <a:lnTo>
                    <a:pt x="5214" y="5005"/>
                  </a:lnTo>
                  <a:lnTo>
                    <a:pt x="5201" y="5035"/>
                  </a:lnTo>
                  <a:lnTo>
                    <a:pt x="5190" y="5065"/>
                  </a:lnTo>
                  <a:lnTo>
                    <a:pt x="5179" y="5096"/>
                  </a:lnTo>
                  <a:lnTo>
                    <a:pt x="5169" y="5127"/>
                  </a:lnTo>
                  <a:lnTo>
                    <a:pt x="5160" y="5156"/>
                  </a:lnTo>
                  <a:lnTo>
                    <a:pt x="5155" y="5187"/>
                  </a:lnTo>
                  <a:lnTo>
                    <a:pt x="5148" y="5218"/>
                  </a:lnTo>
                  <a:lnTo>
                    <a:pt x="5145" y="5247"/>
                  </a:lnTo>
                  <a:lnTo>
                    <a:pt x="5298" y="5263"/>
                  </a:lnTo>
                  <a:lnTo>
                    <a:pt x="5292" y="5288"/>
                  </a:lnTo>
                  <a:lnTo>
                    <a:pt x="5289" y="5318"/>
                  </a:lnTo>
                  <a:lnTo>
                    <a:pt x="5284" y="5351"/>
                  </a:lnTo>
                  <a:lnTo>
                    <a:pt x="5281" y="5388"/>
                  </a:lnTo>
                  <a:lnTo>
                    <a:pt x="5279" y="5425"/>
                  </a:lnTo>
                  <a:lnTo>
                    <a:pt x="5275" y="5463"/>
                  </a:lnTo>
                  <a:lnTo>
                    <a:pt x="5273" y="5503"/>
                  </a:lnTo>
                  <a:lnTo>
                    <a:pt x="5271" y="5541"/>
                  </a:lnTo>
                  <a:lnTo>
                    <a:pt x="5312" y="5533"/>
                  </a:lnTo>
                  <a:lnTo>
                    <a:pt x="5345" y="5526"/>
                  </a:lnTo>
                  <a:lnTo>
                    <a:pt x="5377" y="5520"/>
                  </a:lnTo>
                  <a:lnTo>
                    <a:pt x="5405" y="5516"/>
                  </a:lnTo>
                  <a:lnTo>
                    <a:pt x="5432" y="5513"/>
                  </a:lnTo>
                  <a:lnTo>
                    <a:pt x="5456" y="5509"/>
                  </a:lnTo>
                  <a:lnTo>
                    <a:pt x="5479" y="5506"/>
                  </a:lnTo>
                  <a:lnTo>
                    <a:pt x="5505" y="5504"/>
                  </a:lnTo>
                  <a:lnTo>
                    <a:pt x="5508" y="5523"/>
                  </a:lnTo>
                  <a:lnTo>
                    <a:pt x="5511" y="5546"/>
                  </a:lnTo>
                  <a:lnTo>
                    <a:pt x="5517" y="5571"/>
                  </a:lnTo>
                  <a:lnTo>
                    <a:pt x="5521" y="5599"/>
                  </a:lnTo>
                  <a:lnTo>
                    <a:pt x="5526" y="5629"/>
                  </a:lnTo>
                  <a:lnTo>
                    <a:pt x="5530" y="5660"/>
                  </a:lnTo>
                  <a:lnTo>
                    <a:pt x="5533" y="5690"/>
                  </a:lnTo>
                  <a:lnTo>
                    <a:pt x="5537" y="5720"/>
                  </a:lnTo>
                  <a:lnTo>
                    <a:pt x="5547" y="5696"/>
                  </a:lnTo>
                  <a:lnTo>
                    <a:pt x="5558" y="5674"/>
                  </a:lnTo>
                  <a:lnTo>
                    <a:pt x="5570" y="5651"/>
                  </a:lnTo>
                  <a:lnTo>
                    <a:pt x="5584" y="5629"/>
                  </a:lnTo>
                  <a:lnTo>
                    <a:pt x="5599" y="5608"/>
                  </a:lnTo>
                  <a:lnTo>
                    <a:pt x="5613" y="5588"/>
                  </a:lnTo>
                  <a:lnTo>
                    <a:pt x="5621" y="5579"/>
                  </a:lnTo>
                  <a:lnTo>
                    <a:pt x="5628" y="5570"/>
                  </a:lnTo>
                  <a:lnTo>
                    <a:pt x="5637" y="5561"/>
                  </a:lnTo>
                  <a:lnTo>
                    <a:pt x="5645" y="5554"/>
                  </a:lnTo>
                  <a:lnTo>
                    <a:pt x="5655" y="5547"/>
                  </a:lnTo>
                  <a:lnTo>
                    <a:pt x="5664" y="5539"/>
                  </a:lnTo>
                  <a:lnTo>
                    <a:pt x="5673" y="5534"/>
                  </a:lnTo>
                  <a:lnTo>
                    <a:pt x="5682" y="5528"/>
                  </a:lnTo>
                  <a:lnTo>
                    <a:pt x="5692" y="5525"/>
                  </a:lnTo>
                  <a:lnTo>
                    <a:pt x="5701" y="5520"/>
                  </a:lnTo>
                  <a:lnTo>
                    <a:pt x="5711" y="5518"/>
                  </a:lnTo>
                  <a:lnTo>
                    <a:pt x="5721" y="5517"/>
                  </a:lnTo>
                  <a:lnTo>
                    <a:pt x="5732" y="5516"/>
                  </a:lnTo>
                  <a:lnTo>
                    <a:pt x="5744" y="5517"/>
                  </a:lnTo>
                  <a:lnTo>
                    <a:pt x="5755" y="5517"/>
                  </a:lnTo>
                  <a:lnTo>
                    <a:pt x="5766" y="5519"/>
                  </a:lnTo>
                  <a:lnTo>
                    <a:pt x="5777" y="5524"/>
                  </a:lnTo>
                  <a:lnTo>
                    <a:pt x="5788" y="5528"/>
                  </a:lnTo>
                  <a:lnTo>
                    <a:pt x="5799" y="5535"/>
                  </a:lnTo>
                  <a:lnTo>
                    <a:pt x="5811" y="5543"/>
                  </a:lnTo>
                  <a:lnTo>
                    <a:pt x="5859" y="5575"/>
                  </a:lnTo>
                  <a:lnTo>
                    <a:pt x="5909" y="5607"/>
                  </a:lnTo>
                  <a:lnTo>
                    <a:pt x="5936" y="5624"/>
                  </a:lnTo>
                  <a:lnTo>
                    <a:pt x="5963" y="5640"/>
                  </a:lnTo>
                  <a:lnTo>
                    <a:pt x="5989" y="5655"/>
                  </a:lnTo>
                  <a:lnTo>
                    <a:pt x="6018" y="5671"/>
                  </a:lnTo>
                  <a:lnTo>
                    <a:pt x="6046" y="5685"/>
                  </a:lnTo>
                  <a:lnTo>
                    <a:pt x="6074" y="5700"/>
                  </a:lnTo>
                  <a:lnTo>
                    <a:pt x="6103" y="5713"/>
                  </a:lnTo>
                  <a:lnTo>
                    <a:pt x="6132" y="5725"/>
                  </a:lnTo>
                  <a:lnTo>
                    <a:pt x="6162" y="5736"/>
                  </a:lnTo>
                  <a:lnTo>
                    <a:pt x="6191" y="5746"/>
                  </a:lnTo>
                  <a:lnTo>
                    <a:pt x="6219" y="5755"/>
                  </a:lnTo>
                  <a:lnTo>
                    <a:pt x="6249" y="5762"/>
                  </a:lnTo>
                  <a:lnTo>
                    <a:pt x="6278" y="5767"/>
                  </a:lnTo>
                  <a:lnTo>
                    <a:pt x="6307" y="5772"/>
                  </a:lnTo>
                  <a:lnTo>
                    <a:pt x="6337" y="5773"/>
                  </a:lnTo>
                  <a:lnTo>
                    <a:pt x="6364" y="5773"/>
                  </a:lnTo>
                  <a:lnTo>
                    <a:pt x="6393" y="5772"/>
                  </a:lnTo>
                  <a:lnTo>
                    <a:pt x="6421" y="5766"/>
                  </a:lnTo>
                  <a:lnTo>
                    <a:pt x="6448" y="5760"/>
                  </a:lnTo>
                  <a:lnTo>
                    <a:pt x="6475" y="5749"/>
                  </a:lnTo>
                  <a:lnTo>
                    <a:pt x="6501" y="5738"/>
                  </a:lnTo>
                  <a:lnTo>
                    <a:pt x="6527" y="5724"/>
                  </a:lnTo>
                  <a:lnTo>
                    <a:pt x="6551" y="5706"/>
                  </a:lnTo>
                  <a:lnTo>
                    <a:pt x="6576" y="5686"/>
                  </a:lnTo>
                  <a:lnTo>
                    <a:pt x="6599" y="5662"/>
                  </a:lnTo>
                  <a:lnTo>
                    <a:pt x="6621" y="5637"/>
                  </a:lnTo>
                  <a:lnTo>
                    <a:pt x="6643" y="5606"/>
                  </a:lnTo>
                  <a:lnTo>
                    <a:pt x="6663" y="5572"/>
                  </a:lnTo>
                  <a:lnTo>
                    <a:pt x="6676" y="5551"/>
                  </a:lnTo>
                  <a:lnTo>
                    <a:pt x="6688" y="5534"/>
                  </a:lnTo>
                  <a:lnTo>
                    <a:pt x="6702" y="5517"/>
                  </a:lnTo>
                  <a:lnTo>
                    <a:pt x="6715" y="5505"/>
                  </a:lnTo>
                  <a:lnTo>
                    <a:pt x="6727" y="5493"/>
                  </a:lnTo>
                  <a:lnTo>
                    <a:pt x="6742" y="5484"/>
                  </a:lnTo>
                  <a:lnTo>
                    <a:pt x="6755" y="5476"/>
                  </a:lnTo>
                  <a:lnTo>
                    <a:pt x="6767" y="5471"/>
                  </a:lnTo>
                  <a:lnTo>
                    <a:pt x="6780" y="5467"/>
                  </a:lnTo>
                  <a:lnTo>
                    <a:pt x="6792" y="5465"/>
                  </a:lnTo>
                  <a:lnTo>
                    <a:pt x="6805" y="5465"/>
                  </a:lnTo>
                  <a:lnTo>
                    <a:pt x="6816" y="5467"/>
                  </a:lnTo>
                  <a:lnTo>
                    <a:pt x="6827" y="5472"/>
                  </a:lnTo>
                  <a:lnTo>
                    <a:pt x="6838" y="5475"/>
                  </a:lnTo>
                  <a:lnTo>
                    <a:pt x="6849" y="5483"/>
                  </a:lnTo>
                  <a:lnTo>
                    <a:pt x="6858" y="5489"/>
                  </a:lnTo>
                  <a:lnTo>
                    <a:pt x="6865" y="5498"/>
                  </a:lnTo>
                  <a:lnTo>
                    <a:pt x="6873" y="5508"/>
                  </a:lnTo>
                  <a:lnTo>
                    <a:pt x="6881" y="5520"/>
                  </a:lnTo>
                  <a:lnTo>
                    <a:pt x="6886" y="5533"/>
                  </a:lnTo>
                  <a:lnTo>
                    <a:pt x="6892" y="5546"/>
                  </a:lnTo>
                  <a:lnTo>
                    <a:pt x="6894" y="5561"/>
                  </a:lnTo>
                  <a:lnTo>
                    <a:pt x="6898" y="5576"/>
                  </a:lnTo>
                  <a:lnTo>
                    <a:pt x="6899" y="5591"/>
                  </a:lnTo>
                  <a:lnTo>
                    <a:pt x="6899" y="5608"/>
                  </a:lnTo>
                  <a:lnTo>
                    <a:pt x="6898" y="5626"/>
                  </a:lnTo>
                  <a:lnTo>
                    <a:pt x="6895" y="5643"/>
                  </a:lnTo>
                  <a:lnTo>
                    <a:pt x="6891" y="5661"/>
                  </a:lnTo>
                  <a:lnTo>
                    <a:pt x="6885" y="5680"/>
                  </a:lnTo>
                  <a:lnTo>
                    <a:pt x="6878" y="5699"/>
                  </a:lnTo>
                  <a:lnTo>
                    <a:pt x="6869" y="5717"/>
                  </a:lnTo>
                  <a:lnTo>
                    <a:pt x="6859" y="5737"/>
                  </a:lnTo>
                  <a:lnTo>
                    <a:pt x="6877" y="5737"/>
                  </a:lnTo>
                  <a:lnTo>
                    <a:pt x="6894" y="5736"/>
                  </a:lnTo>
                  <a:lnTo>
                    <a:pt x="6912" y="5734"/>
                  </a:lnTo>
                  <a:lnTo>
                    <a:pt x="6930" y="5731"/>
                  </a:lnTo>
                  <a:lnTo>
                    <a:pt x="6947" y="5727"/>
                  </a:lnTo>
                  <a:lnTo>
                    <a:pt x="6965" y="5722"/>
                  </a:lnTo>
                  <a:lnTo>
                    <a:pt x="6982" y="5716"/>
                  </a:lnTo>
                  <a:lnTo>
                    <a:pt x="6999" y="5710"/>
                  </a:lnTo>
                  <a:lnTo>
                    <a:pt x="7017" y="5703"/>
                  </a:lnTo>
                  <a:lnTo>
                    <a:pt x="7035" y="5694"/>
                  </a:lnTo>
                  <a:lnTo>
                    <a:pt x="7051" y="5684"/>
                  </a:lnTo>
                  <a:lnTo>
                    <a:pt x="7069" y="5674"/>
                  </a:lnTo>
                  <a:lnTo>
                    <a:pt x="7087" y="5662"/>
                  </a:lnTo>
                  <a:lnTo>
                    <a:pt x="7103" y="5650"/>
                  </a:lnTo>
                  <a:lnTo>
                    <a:pt x="7121" y="5637"/>
                  </a:lnTo>
                  <a:lnTo>
                    <a:pt x="7139" y="5621"/>
                  </a:lnTo>
                  <a:lnTo>
                    <a:pt x="7151" y="5609"/>
                  </a:lnTo>
                  <a:lnTo>
                    <a:pt x="7163" y="5597"/>
                  </a:lnTo>
                  <a:lnTo>
                    <a:pt x="7174" y="5583"/>
                  </a:lnTo>
                  <a:lnTo>
                    <a:pt x="7185" y="5570"/>
                  </a:lnTo>
                  <a:lnTo>
                    <a:pt x="7195" y="5556"/>
                  </a:lnTo>
                  <a:lnTo>
                    <a:pt x="7204" y="5540"/>
                  </a:lnTo>
                  <a:lnTo>
                    <a:pt x="7214" y="5525"/>
                  </a:lnTo>
                  <a:lnTo>
                    <a:pt x="7222" y="5507"/>
                  </a:lnTo>
                  <a:lnTo>
                    <a:pt x="7228" y="5491"/>
                  </a:lnTo>
                  <a:lnTo>
                    <a:pt x="7236" y="5473"/>
                  </a:lnTo>
                  <a:lnTo>
                    <a:pt x="7242" y="5453"/>
                  </a:lnTo>
                  <a:lnTo>
                    <a:pt x="7247" y="5433"/>
                  </a:lnTo>
                  <a:lnTo>
                    <a:pt x="7252" y="5413"/>
                  </a:lnTo>
                  <a:lnTo>
                    <a:pt x="7256" y="5392"/>
                  </a:lnTo>
                  <a:lnTo>
                    <a:pt x="7259" y="5370"/>
                  </a:lnTo>
                  <a:lnTo>
                    <a:pt x="7263" y="5348"/>
                  </a:lnTo>
                  <a:lnTo>
                    <a:pt x="7265" y="5325"/>
                  </a:lnTo>
                  <a:lnTo>
                    <a:pt x="7266" y="5300"/>
                  </a:lnTo>
                  <a:lnTo>
                    <a:pt x="7267" y="5275"/>
                  </a:lnTo>
                  <a:lnTo>
                    <a:pt x="7267" y="5249"/>
                  </a:lnTo>
                  <a:lnTo>
                    <a:pt x="7267" y="5223"/>
                  </a:lnTo>
                  <a:lnTo>
                    <a:pt x="7266" y="5196"/>
                  </a:lnTo>
                  <a:lnTo>
                    <a:pt x="7264" y="5168"/>
                  </a:lnTo>
                  <a:lnTo>
                    <a:pt x="7260" y="5139"/>
                  </a:lnTo>
                  <a:lnTo>
                    <a:pt x="7258" y="5109"/>
                  </a:lnTo>
                  <a:lnTo>
                    <a:pt x="7255" y="5079"/>
                  </a:lnTo>
                  <a:lnTo>
                    <a:pt x="7249" y="5048"/>
                  </a:lnTo>
                  <a:lnTo>
                    <a:pt x="7245" y="5016"/>
                  </a:lnTo>
                  <a:lnTo>
                    <a:pt x="7233" y="4950"/>
                  </a:lnTo>
                  <a:lnTo>
                    <a:pt x="7217" y="4880"/>
                  </a:lnTo>
                  <a:lnTo>
                    <a:pt x="7210" y="4843"/>
                  </a:lnTo>
                  <a:lnTo>
                    <a:pt x="7203" y="4806"/>
                  </a:lnTo>
                  <a:lnTo>
                    <a:pt x="7195" y="4768"/>
                  </a:lnTo>
                  <a:lnTo>
                    <a:pt x="7190" y="4731"/>
                  </a:lnTo>
                  <a:lnTo>
                    <a:pt x="7184" y="4692"/>
                  </a:lnTo>
                  <a:lnTo>
                    <a:pt x="7181" y="4653"/>
                  </a:lnTo>
                  <a:lnTo>
                    <a:pt x="7176" y="4613"/>
                  </a:lnTo>
                  <a:lnTo>
                    <a:pt x="7174" y="4575"/>
                  </a:lnTo>
                  <a:lnTo>
                    <a:pt x="7172" y="4534"/>
                  </a:lnTo>
                  <a:lnTo>
                    <a:pt x="7170" y="4494"/>
                  </a:lnTo>
                  <a:lnTo>
                    <a:pt x="7170" y="4454"/>
                  </a:lnTo>
                  <a:lnTo>
                    <a:pt x="7170" y="4412"/>
                  </a:lnTo>
                  <a:lnTo>
                    <a:pt x="7171" y="4371"/>
                  </a:lnTo>
                  <a:lnTo>
                    <a:pt x="7173" y="4329"/>
                  </a:lnTo>
                  <a:lnTo>
                    <a:pt x="7176" y="4287"/>
                  </a:lnTo>
                  <a:lnTo>
                    <a:pt x="7181" y="4244"/>
                  </a:lnTo>
                  <a:lnTo>
                    <a:pt x="7202" y="4228"/>
                  </a:lnTo>
                  <a:lnTo>
                    <a:pt x="7222" y="4212"/>
                  </a:lnTo>
                  <a:lnTo>
                    <a:pt x="7242" y="4193"/>
                  </a:lnTo>
                  <a:lnTo>
                    <a:pt x="7260" y="4175"/>
                  </a:lnTo>
                  <a:lnTo>
                    <a:pt x="7279" y="4155"/>
                  </a:lnTo>
                  <a:lnTo>
                    <a:pt x="7296" y="4135"/>
                  </a:lnTo>
                  <a:lnTo>
                    <a:pt x="7312" y="4113"/>
                  </a:lnTo>
                  <a:lnTo>
                    <a:pt x="7327" y="4089"/>
                  </a:lnTo>
                  <a:lnTo>
                    <a:pt x="7341" y="4064"/>
                  </a:lnTo>
                  <a:lnTo>
                    <a:pt x="7354" y="4037"/>
                  </a:lnTo>
                  <a:lnTo>
                    <a:pt x="7366" y="4009"/>
                  </a:lnTo>
                  <a:lnTo>
                    <a:pt x="7376" y="3980"/>
                  </a:lnTo>
                  <a:lnTo>
                    <a:pt x="7384" y="3947"/>
                  </a:lnTo>
                  <a:lnTo>
                    <a:pt x="7391" y="3914"/>
                  </a:lnTo>
                  <a:lnTo>
                    <a:pt x="7398" y="3878"/>
                  </a:lnTo>
                  <a:lnTo>
                    <a:pt x="7401" y="3839"/>
                  </a:lnTo>
                  <a:lnTo>
                    <a:pt x="7345" y="3852"/>
                  </a:lnTo>
                  <a:lnTo>
                    <a:pt x="7288" y="3863"/>
                  </a:lnTo>
                  <a:lnTo>
                    <a:pt x="7231" y="3874"/>
                  </a:lnTo>
                  <a:lnTo>
                    <a:pt x="7173" y="3884"/>
                  </a:lnTo>
                  <a:lnTo>
                    <a:pt x="7114" y="3893"/>
                  </a:lnTo>
                  <a:lnTo>
                    <a:pt x="7057" y="3902"/>
                  </a:lnTo>
                  <a:lnTo>
                    <a:pt x="6997" y="3909"/>
                  </a:lnTo>
                  <a:lnTo>
                    <a:pt x="6937" y="3915"/>
                  </a:lnTo>
                  <a:lnTo>
                    <a:pt x="6878" y="3921"/>
                  </a:lnTo>
                  <a:lnTo>
                    <a:pt x="6817" y="3925"/>
                  </a:lnTo>
                  <a:lnTo>
                    <a:pt x="6756" y="3927"/>
                  </a:lnTo>
                  <a:lnTo>
                    <a:pt x="6694" y="3930"/>
                  </a:lnTo>
                  <a:lnTo>
                    <a:pt x="6632" y="3931"/>
                  </a:lnTo>
                  <a:lnTo>
                    <a:pt x="6570" y="3931"/>
                  </a:lnTo>
                  <a:lnTo>
                    <a:pt x="6506" y="3928"/>
                  </a:lnTo>
                  <a:lnTo>
                    <a:pt x="6443" y="3925"/>
                  </a:lnTo>
                  <a:lnTo>
                    <a:pt x="6411" y="3924"/>
                  </a:lnTo>
                  <a:lnTo>
                    <a:pt x="6379" y="3920"/>
                  </a:lnTo>
                  <a:lnTo>
                    <a:pt x="6363" y="3916"/>
                  </a:lnTo>
                  <a:lnTo>
                    <a:pt x="6349" y="3914"/>
                  </a:lnTo>
                  <a:lnTo>
                    <a:pt x="6334" y="3911"/>
                  </a:lnTo>
                  <a:lnTo>
                    <a:pt x="6319" y="3906"/>
                  </a:lnTo>
                  <a:lnTo>
                    <a:pt x="6306" y="3903"/>
                  </a:lnTo>
                  <a:lnTo>
                    <a:pt x="6292" y="3897"/>
                  </a:lnTo>
                  <a:lnTo>
                    <a:pt x="6279" y="3892"/>
                  </a:lnTo>
                  <a:lnTo>
                    <a:pt x="6266" y="3885"/>
                  </a:lnTo>
                  <a:lnTo>
                    <a:pt x="6254" y="3880"/>
                  </a:lnTo>
                  <a:lnTo>
                    <a:pt x="6241" y="3871"/>
                  </a:lnTo>
                  <a:lnTo>
                    <a:pt x="6230" y="3863"/>
                  </a:lnTo>
                  <a:lnTo>
                    <a:pt x="6220" y="3854"/>
                  </a:lnTo>
                  <a:lnTo>
                    <a:pt x="6209" y="3844"/>
                  </a:lnTo>
                  <a:lnTo>
                    <a:pt x="6200" y="3834"/>
                  </a:lnTo>
                  <a:lnTo>
                    <a:pt x="6192" y="3822"/>
                  </a:lnTo>
                  <a:lnTo>
                    <a:pt x="6184" y="3810"/>
                  </a:lnTo>
                  <a:lnTo>
                    <a:pt x="6175" y="3796"/>
                  </a:lnTo>
                  <a:lnTo>
                    <a:pt x="6168" y="3781"/>
                  </a:lnTo>
                  <a:lnTo>
                    <a:pt x="6163" y="3767"/>
                  </a:lnTo>
                  <a:lnTo>
                    <a:pt x="6156" y="3749"/>
                  </a:lnTo>
                  <a:lnTo>
                    <a:pt x="6152" y="3733"/>
                  </a:lnTo>
                  <a:lnTo>
                    <a:pt x="6147" y="3715"/>
                  </a:lnTo>
                  <a:lnTo>
                    <a:pt x="6144" y="3694"/>
                  </a:lnTo>
                  <a:lnTo>
                    <a:pt x="6141" y="3673"/>
                  </a:lnTo>
                  <a:lnTo>
                    <a:pt x="6140" y="3651"/>
                  </a:lnTo>
                  <a:lnTo>
                    <a:pt x="6139" y="3627"/>
                  </a:lnTo>
                  <a:lnTo>
                    <a:pt x="6139" y="3604"/>
                  </a:lnTo>
                  <a:lnTo>
                    <a:pt x="6140" y="3578"/>
                  </a:lnTo>
                  <a:lnTo>
                    <a:pt x="6141" y="3561"/>
                  </a:lnTo>
                  <a:lnTo>
                    <a:pt x="6140" y="3545"/>
                  </a:lnTo>
                  <a:lnTo>
                    <a:pt x="6140" y="3527"/>
                  </a:lnTo>
                  <a:lnTo>
                    <a:pt x="6137" y="3511"/>
                  </a:lnTo>
                  <a:lnTo>
                    <a:pt x="6135" y="3494"/>
                  </a:lnTo>
                  <a:lnTo>
                    <a:pt x="6132" y="3478"/>
                  </a:lnTo>
                  <a:lnTo>
                    <a:pt x="6129" y="3462"/>
                  </a:lnTo>
                  <a:lnTo>
                    <a:pt x="6124" y="3445"/>
                  </a:lnTo>
                  <a:lnTo>
                    <a:pt x="6120" y="3428"/>
                  </a:lnTo>
                  <a:lnTo>
                    <a:pt x="6114" y="3412"/>
                  </a:lnTo>
                  <a:lnTo>
                    <a:pt x="6109" y="3395"/>
                  </a:lnTo>
                  <a:lnTo>
                    <a:pt x="6102" y="3379"/>
                  </a:lnTo>
                  <a:lnTo>
                    <a:pt x="6088" y="3345"/>
                  </a:lnTo>
                  <a:lnTo>
                    <a:pt x="6072" y="3312"/>
                  </a:lnTo>
                  <a:lnTo>
                    <a:pt x="6127" y="3308"/>
                  </a:lnTo>
                  <a:lnTo>
                    <a:pt x="6184" y="3302"/>
                  </a:lnTo>
                  <a:lnTo>
                    <a:pt x="6243" y="3296"/>
                  </a:lnTo>
                  <a:lnTo>
                    <a:pt x="6303" y="3286"/>
                  </a:lnTo>
                  <a:lnTo>
                    <a:pt x="6364" y="3276"/>
                  </a:lnTo>
                  <a:lnTo>
                    <a:pt x="6428" y="3264"/>
                  </a:lnTo>
                  <a:lnTo>
                    <a:pt x="6491" y="3250"/>
                  </a:lnTo>
                  <a:lnTo>
                    <a:pt x="6556" y="3234"/>
                  </a:lnTo>
                  <a:lnTo>
                    <a:pt x="6620" y="3217"/>
                  </a:lnTo>
                  <a:lnTo>
                    <a:pt x="6684" y="3197"/>
                  </a:lnTo>
                  <a:lnTo>
                    <a:pt x="6749" y="3177"/>
                  </a:lnTo>
                  <a:lnTo>
                    <a:pt x="6813" y="3155"/>
                  </a:lnTo>
                  <a:lnTo>
                    <a:pt x="6877" y="3131"/>
                  </a:lnTo>
                  <a:lnTo>
                    <a:pt x="6938" y="3105"/>
                  </a:lnTo>
                  <a:lnTo>
                    <a:pt x="7000" y="3077"/>
                  </a:lnTo>
                  <a:lnTo>
                    <a:pt x="7060" y="3048"/>
                  </a:lnTo>
                  <a:lnTo>
                    <a:pt x="7119" y="3017"/>
                  </a:lnTo>
                  <a:lnTo>
                    <a:pt x="7175" y="2984"/>
                  </a:lnTo>
                  <a:lnTo>
                    <a:pt x="7229" y="2948"/>
                  </a:lnTo>
                  <a:lnTo>
                    <a:pt x="7280" y="2912"/>
                  </a:lnTo>
                  <a:lnTo>
                    <a:pt x="7330" y="2873"/>
                  </a:lnTo>
                  <a:lnTo>
                    <a:pt x="7377" y="2832"/>
                  </a:lnTo>
                  <a:lnTo>
                    <a:pt x="7420" y="2790"/>
                  </a:lnTo>
                  <a:lnTo>
                    <a:pt x="7460" y="2746"/>
                  </a:lnTo>
                  <a:lnTo>
                    <a:pt x="7496" y="2699"/>
                  </a:lnTo>
                  <a:lnTo>
                    <a:pt x="7528" y="2653"/>
                  </a:lnTo>
                  <a:lnTo>
                    <a:pt x="7556" y="2602"/>
                  </a:lnTo>
                  <a:lnTo>
                    <a:pt x="7579" y="2551"/>
                  </a:lnTo>
                  <a:lnTo>
                    <a:pt x="7599" y="2497"/>
                  </a:lnTo>
                  <a:lnTo>
                    <a:pt x="7612" y="2442"/>
                  </a:lnTo>
                  <a:lnTo>
                    <a:pt x="7622" y="2384"/>
                  </a:lnTo>
                  <a:lnTo>
                    <a:pt x="7626" y="2323"/>
                  </a:lnTo>
                  <a:lnTo>
                    <a:pt x="7624" y="2284"/>
                  </a:lnTo>
                  <a:lnTo>
                    <a:pt x="7622" y="2245"/>
                  </a:lnTo>
                  <a:lnTo>
                    <a:pt x="7619" y="2207"/>
                  </a:lnTo>
                  <a:lnTo>
                    <a:pt x="7613" y="2168"/>
                  </a:lnTo>
                  <a:lnTo>
                    <a:pt x="7607" y="2133"/>
                  </a:lnTo>
                  <a:lnTo>
                    <a:pt x="7599" y="2097"/>
                  </a:lnTo>
                  <a:lnTo>
                    <a:pt x="7589" y="2062"/>
                  </a:lnTo>
                  <a:lnTo>
                    <a:pt x="7577" y="2028"/>
                  </a:lnTo>
                  <a:lnTo>
                    <a:pt x="7565" y="1995"/>
                  </a:lnTo>
                  <a:lnTo>
                    <a:pt x="7550" y="1961"/>
                  </a:lnTo>
                  <a:lnTo>
                    <a:pt x="7535" y="1929"/>
                  </a:lnTo>
                  <a:lnTo>
                    <a:pt x="7519" y="1898"/>
                  </a:lnTo>
                  <a:lnTo>
                    <a:pt x="7502" y="1868"/>
                  </a:lnTo>
                  <a:lnTo>
                    <a:pt x="7484" y="1837"/>
                  </a:lnTo>
                  <a:lnTo>
                    <a:pt x="7465" y="1809"/>
                  </a:lnTo>
                  <a:lnTo>
                    <a:pt x="7445" y="1780"/>
                  </a:lnTo>
                  <a:lnTo>
                    <a:pt x="7424" y="1751"/>
                  </a:lnTo>
                  <a:lnTo>
                    <a:pt x="7402" y="1725"/>
                  </a:lnTo>
                  <a:lnTo>
                    <a:pt x="7380" y="1697"/>
                  </a:lnTo>
                  <a:lnTo>
                    <a:pt x="7358" y="1670"/>
                  </a:lnTo>
                  <a:lnTo>
                    <a:pt x="7335" y="1645"/>
                  </a:lnTo>
                  <a:lnTo>
                    <a:pt x="7310" y="1620"/>
                  </a:lnTo>
                  <a:lnTo>
                    <a:pt x="7286" y="1594"/>
                  </a:lnTo>
                  <a:lnTo>
                    <a:pt x="7262" y="1571"/>
                  </a:lnTo>
                  <a:lnTo>
                    <a:pt x="7213" y="1523"/>
                  </a:lnTo>
                  <a:lnTo>
                    <a:pt x="7162" y="1477"/>
                  </a:lnTo>
                  <a:lnTo>
                    <a:pt x="7112" y="1433"/>
                  </a:lnTo>
                  <a:lnTo>
                    <a:pt x="7061" y="1389"/>
                  </a:lnTo>
                  <a:lnTo>
                    <a:pt x="7094" y="1362"/>
                  </a:lnTo>
                  <a:lnTo>
                    <a:pt x="7128" y="1335"/>
                  </a:lnTo>
                  <a:lnTo>
                    <a:pt x="7159" y="1306"/>
                  </a:lnTo>
                  <a:lnTo>
                    <a:pt x="7190" y="1279"/>
                  </a:lnTo>
                  <a:lnTo>
                    <a:pt x="7218" y="1250"/>
                  </a:lnTo>
                  <a:lnTo>
                    <a:pt x="7246" y="1220"/>
                  </a:lnTo>
                  <a:lnTo>
                    <a:pt x="7273" y="1190"/>
                  </a:lnTo>
                  <a:lnTo>
                    <a:pt x="7298" y="1159"/>
                  </a:lnTo>
                  <a:lnTo>
                    <a:pt x="7321" y="1128"/>
                  </a:lnTo>
                  <a:lnTo>
                    <a:pt x="7345" y="1095"/>
                  </a:lnTo>
                  <a:lnTo>
                    <a:pt x="7364" y="1062"/>
                  </a:lnTo>
                  <a:lnTo>
                    <a:pt x="7384" y="1027"/>
                  </a:lnTo>
                  <a:lnTo>
                    <a:pt x="7402" y="990"/>
                  </a:lnTo>
                  <a:lnTo>
                    <a:pt x="7418" y="954"/>
                  </a:lnTo>
                  <a:lnTo>
                    <a:pt x="7424" y="935"/>
                  </a:lnTo>
                  <a:lnTo>
                    <a:pt x="7432" y="915"/>
                  </a:lnTo>
                  <a:lnTo>
                    <a:pt x="7439" y="896"/>
                  </a:lnTo>
                  <a:lnTo>
                    <a:pt x="7445" y="875"/>
                  </a:lnTo>
                  <a:lnTo>
                    <a:pt x="7458" y="874"/>
                  </a:lnTo>
                  <a:lnTo>
                    <a:pt x="7472" y="871"/>
                  </a:lnTo>
                  <a:lnTo>
                    <a:pt x="7485" y="867"/>
                  </a:lnTo>
                  <a:lnTo>
                    <a:pt x="7497" y="863"/>
                  </a:lnTo>
                  <a:lnTo>
                    <a:pt x="7508" y="859"/>
                  </a:lnTo>
                  <a:lnTo>
                    <a:pt x="7518" y="853"/>
                  </a:lnTo>
                  <a:lnTo>
                    <a:pt x="7528" y="847"/>
                  </a:lnTo>
                  <a:lnTo>
                    <a:pt x="7537" y="841"/>
                  </a:lnTo>
                  <a:lnTo>
                    <a:pt x="7545" y="833"/>
                  </a:lnTo>
                  <a:lnTo>
                    <a:pt x="7554" y="826"/>
                  </a:lnTo>
                  <a:lnTo>
                    <a:pt x="7560" y="819"/>
                  </a:lnTo>
                  <a:lnTo>
                    <a:pt x="7567" y="809"/>
                  </a:lnTo>
                  <a:lnTo>
                    <a:pt x="7572" y="800"/>
                  </a:lnTo>
                  <a:lnTo>
                    <a:pt x="7578" y="790"/>
                  </a:lnTo>
                  <a:lnTo>
                    <a:pt x="7581" y="780"/>
                  </a:lnTo>
                  <a:lnTo>
                    <a:pt x="7586" y="770"/>
                  </a:lnTo>
                  <a:lnTo>
                    <a:pt x="7589" y="760"/>
                  </a:lnTo>
                  <a:lnTo>
                    <a:pt x="7591" y="749"/>
                  </a:lnTo>
                  <a:lnTo>
                    <a:pt x="7592" y="738"/>
                  </a:lnTo>
                  <a:lnTo>
                    <a:pt x="7593" y="727"/>
                  </a:lnTo>
                  <a:lnTo>
                    <a:pt x="7595" y="716"/>
                  </a:lnTo>
                  <a:lnTo>
                    <a:pt x="7595" y="703"/>
                  </a:lnTo>
                  <a:lnTo>
                    <a:pt x="7593" y="692"/>
                  </a:lnTo>
                  <a:lnTo>
                    <a:pt x="7592" y="680"/>
                  </a:lnTo>
                  <a:lnTo>
                    <a:pt x="7590" y="669"/>
                  </a:lnTo>
                  <a:lnTo>
                    <a:pt x="7588" y="657"/>
                  </a:lnTo>
                  <a:lnTo>
                    <a:pt x="7585" y="646"/>
                  </a:lnTo>
                  <a:lnTo>
                    <a:pt x="7580" y="634"/>
                  </a:lnTo>
                  <a:lnTo>
                    <a:pt x="7576" y="623"/>
                  </a:lnTo>
                  <a:lnTo>
                    <a:pt x="7570" y="612"/>
                  </a:lnTo>
                  <a:lnTo>
                    <a:pt x="7566" y="601"/>
                  </a:lnTo>
                  <a:lnTo>
                    <a:pt x="7558" y="590"/>
                  </a:lnTo>
                  <a:lnTo>
                    <a:pt x="7549" y="576"/>
                  </a:lnTo>
                  <a:lnTo>
                    <a:pt x="7539" y="562"/>
                  </a:lnTo>
                  <a:lnTo>
                    <a:pt x="7528" y="549"/>
                  </a:lnTo>
                  <a:lnTo>
                    <a:pt x="7516" y="535"/>
                  </a:lnTo>
                  <a:lnTo>
                    <a:pt x="7504" y="523"/>
                  </a:lnTo>
                  <a:lnTo>
                    <a:pt x="7491" y="511"/>
                  </a:lnTo>
                  <a:lnTo>
                    <a:pt x="7477" y="500"/>
                  </a:lnTo>
                  <a:lnTo>
                    <a:pt x="7463" y="489"/>
                  </a:lnTo>
                  <a:lnTo>
                    <a:pt x="7447" y="479"/>
                  </a:lnTo>
                  <a:lnTo>
                    <a:pt x="7433" y="469"/>
                  </a:lnTo>
                  <a:lnTo>
                    <a:pt x="7416" y="460"/>
                  </a:lnTo>
                  <a:lnTo>
                    <a:pt x="7401" y="451"/>
                  </a:lnTo>
                  <a:lnTo>
                    <a:pt x="7384" y="443"/>
                  </a:lnTo>
                  <a:lnTo>
                    <a:pt x="7368" y="435"/>
                  </a:lnTo>
                  <a:lnTo>
                    <a:pt x="7350" y="428"/>
                  </a:lnTo>
                  <a:lnTo>
                    <a:pt x="7332" y="421"/>
                  </a:lnTo>
                  <a:lnTo>
                    <a:pt x="7297" y="409"/>
                  </a:lnTo>
                  <a:lnTo>
                    <a:pt x="7260" y="399"/>
                  </a:lnTo>
                  <a:lnTo>
                    <a:pt x="7224" y="390"/>
                  </a:lnTo>
                  <a:lnTo>
                    <a:pt x="7187" y="385"/>
                  </a:lnTo>
                  <a:lnTo>
                    <a:pt x="7151" y="379"/>
                  </a:lnTo>
                  <a:lnTo>
                    <a:pt x="7115" y="377"/>
                  </a:lnTo>
                  <a:lnTo>
                    <a:pt x="7081" y="377"/>
                  </a:lnTo>
                  <a:lnTo>
                    <a:pt x="7049" y="377"/>
                  </a:lnTo>
                  <a:lnTo>
                    <a:pt x="7078" y="408"/>
                  </a:lnTo>
                  <a:lnTo>
                    <a:pt x="7103" y="438"/>
                  </a:lnTo>
                  <a:lnTo>
                    <a:pt x="7127" y="467"/>
                  </a:lnTo>
                  <a:lnTo>
                    <a:pt x="7148" y="497"/>
                  </a:lnTo>
                  <a:lnTo>
                    <a:pt x="7168" y="525"/>
                  </a:lnTo>
                  <a:lnTo>
                    <a:pt x="7184" y="554"/>
                  </a:lnTo>
                  <a:lnTo>
                    <a:pt x="7198" y="582"/>
                  </a:lnTo>
                  <a:lnTo>
                    <a:pt x="7211" y="609"/>
                  </a:lnTo>
                  <a:lnTo>
                    <a:pt x="7221" y="637"/>
                  </a:lnTo>
                  <a:lnTo>
                    <a:pt x="7228" y="664"/>
                  </a:lnTo>
                  <a:lnTo>
                    <a:pt x="7235" y="690"/>
                  </a:lnTo>
                  <a:lnTo>
                    <a:pt x="7239" y="717"/>
                  </a:lnTo>
                  <a:lnTo>
                    <a:pt x="7242" y="741"/>
                  </a:lnTo>
                  <a:lnTo>
                    <a:pt x="7243" y="767"/>
                  </a:lnTo>
                  <a:lnTo>
                    <a:pt x="7242" y="792"/>
                  </a:lnTo>
                  <a:lnTo>
                    <a:pt x="7238" y="816"/>
                  </a:lnTo>
                  <a:lnTo>
                    <a:pt x="7235" y="841"/>
                  </a:lnTo>
                  <a:lnTo>
                    <a:pt x="7229" y="863"/>
                  </a:lnTo>
                  <a:lnTo>
                    <a:pt x="7223" y="886"/>
                  </a:lnTo>
                  <a:lnTo>
                    <a:pt x="7214" y="908"/>
                  </a:lnTo>
                  <a:lnTo>
                    <a:pt x="7204" y="930"/>
                  </a:lnTo>
                  <a:lnTo>
                    <a:pt x="7193" y="951"/>
                  </a:lnTo>
                  <a:lnTo>
                    <a:pt x="7181" y="973"/>
                  </a:lnTo>
                  <a:lnTo>
                    <a:pt x="7169" y="993"/>
                  </a:lnTo>
                  <a:lnTo>
                    <a:pt x="7154" y="1013"/>
                  </a:lnTo>
                  <a:lnTo>
                    <a:pt x="7139" y="1032"/>
                  </a:lnTo>
                  <a:lnTo>
                    <a:pt x="7123" y="1051"/>
                  </a:lnTo>
                  <a:lnTo>
                    <a:pt x="7106" y="1070"/>
                  </a:lnTo>
                  <a:lnTo>
                    <a:pt x="7089" y="1086"/>
                  </a:lnTo>
                  <a:lnTo>
                    <a:pt x="7070" y="1104"/>
                  </a:lnTo>
                  <a:lnTo>
                    <a:pt x="7051" y="1121"/>
                  </a:lnTo>
                  <a:lnTo>
                    <a:pt x="7033" y="1137"/>
                  </a:lnTo>
                  <a:lnTo>
                    <a:pt x="6917" y="1228"/>
                  </a:lnTo>
                  <a:lnTo>
                    <a:pt x="6894" y="1206"/>
                  </a:lnTo>
                  <a:lnTo>
                    <a:pt x="6872" y="1183"/>
                  </a:lnTo>
                  <a:lnTo>
                    <a:pt x="6850" y="1160"/>
                  </a:lnTo>
                  <a:lnTo>
                    <a:pt x="6830" y="1137"/>
                  </a:lnTo>
                  <a:lnTo>
                    <a:pt x="6811" y="1114"/>
                  </a:lnTo>
                  <a:lnTo>
                    <a:pt x="6794" y="1090"/>
                  </a:lnTo>
                  <a:lnTo>
                    <a:pt x="6776" y="1066"/>
                  </a:lnTo>
                  <a:lnTo>
                    <a:pt x="6760" y="1042"/>
                  </a:lnTo>
                  <a:lnTo>
                    <a:pt x="6745" y="1018"/>
                  </a:lnTo>
                  <a:lnTo>
                    <a:pt x="6732" y="993"/>
                  </a:lnTo>
                  <a:lnTo>
                    <a:pt x="6719" y="968"/>
                  </a:lnTo>
                  <a:lnTo>
                    <a:pt x="6708" y="942"/>
                  </a:lnTo>
                  <a:lnTo>
                    <a:pt x="6699" y="918"/>
                  </a:lnTo>
                  <a:lnTo>
                    <a:pt x="6692" y="893"/>
                  </a:lnTo>
                  <a:lnTo>
                    <a:pt x="6684" y="866"/>
                  </a:lnTo>
                  <a:lnTo>
                    <a:pt x="6680" y="840"/>
                  </a:lnTo>
                  <a:lnTo>
                    <a:pt x="6675" y="813"/>
                  </a:lnTo>
                  <a:lnTo>
                    <a:pt x="6673" y="785"/>
                  </a:lnTo>
                  <a:lnTo>
                    <a:pt x="6673" y="759"/>
                  </a:lnTo>
                  <a:lnTo>
                    <a:pt x="6674" y="731"/>
                  </a:lnTo>
                  <a:lnTo>
                    <a:pt x="6676" y="702"/>
                  </a:lnTo>
                  <a:lnTo>
                    <a:pt x="6682" y="675"/>
                  </a:lnTo>
                  <a:lnTo>
                    <a:pt x="6687" y="645"/>
                  </a:lnTo>
                  <a:lnTo>
                    <a:pt x="6695" y="616"/>
                  </a:lnTo>
                  <a:lnTo>
                    <a:pt x="6705" y="586"/>
                  </a:lnTo>
                  <a:lnTo>
                    <a:pt x="6716" y="555"/>
                  </a:lnTo>
                  <a:lnTo>
                    <a:pt x="6729" y="525"/>
                  </a:lnTo>
                  <a:lnTo>
                    <a:pt x="6745" y="494"/>
                  </a:lnTo>
                  <a:lnTo>
                    <a:pt x="6761" y="463"/>
                  </a:lnTo>
                  <a:lnTo>
                    <a:pt x="6781" y="431"/>
                  </a:lnTo>
                  <a:lnTo>
                    <a:pt x="6801" y="399"/>
                  </a:lnTo>
                  <a:lnTo>
                    <a:pt x="6825" y="366"/>
                  </a:lnTo>
                  <a:lnTo>
                    <a:pt x="6790" y="369"/>
                  </a:lnTo>
                  <a:lnTo>
                    <a:pt x="6756" y="373"/>
                  </a:lnTo>
                  <a:lnTo>
                    <a:pt x="6722" y="377"/>
                  </a:lnTo>
                  <a:lnTo>
                    <a:pt x="6690" y="384"/>
                  </a:lnTo>
                  <a:lnTo>
                    <a:pt x="6657" y="390"/>
                  </a:lnTo>
                  <a:lnTo>
                    <a:pt x="6625" y="399"/>
                  </a:lnTo>
                  <a:lnTo>
                    <a:pt x="6594" y="409"/>
                  </a:lnTo>
                  <a:lnTo>
                    <a:pt x="6564" y="420"/>
                  </a:lnTo>
                  <a:lnTo>
                    <a:pt x="6537" y="432"/>
                  </a:lnTo>
                  <a:lnTo>
                    <a:pt x="6508" y="445"/>
                  </a:lnTo>
                  <a:lnTo>
                    <a:pt x="6482" y="460"/>
                  </a:lnTo>
                  <a:lnTo>
                    <a:pt x="6455" y="477"/>
                  </a:lnTo>
                  <a:lnTo>
                    <a:pt x="6430" y="494"/>
                  </a:lnTo>
                  <a:lnTo>
                    <a:pt x="6406" y="514"/>
                  </a:lnTo>
                  <a:lnTo>
                    <a:pt x="6383" y="534"/>
                  </a:lnTo>
                  <a:lnTo>
                    <a:pt x="6361" y="557"/>
                  </a:lnTo>
                  <a:lnTo>
                    <a:pt x="6349" y="571"/>
                  </a:lnTo>
                  <a:lnTo>
                    <a:pt x="6338" y="585"/>
                  </a:lnTo>
                  <a:lnTo>
                    <a:pt x="6327" y="598"/>
                  </a:lnTo>
                  <a:lnTo>
                    <a:pt x="6318" y="612"/>
                  </a:lnTo>
                  <a:lnTo>
                    <a:pt x="6309" y="625"/>
                  </a:lnTo>
                  <a:lnTo>
                    <a:pt x="6302" y="637"/>
                  </a:lnTo>
                  <a:lnTo>
                    <a:pt x="6296" y="650"/>
                  </a:lnTo>
                  <a:lnTo>
                    <a:pt x="6291" y="663"/>
                  </a:lnTo>
                  <a:lnTo>
                    <a:pt x="6288" y="675"/>
                  </a:lnTo>
                  <a:lnTo>
                    <a:pt x="6285" y="687"/>
                  </a:lnTo>
                  <a:lnTo>
                    <a:pt x="6283" y="698"/>
                  </a:lnTo>
                  <a:lnTo>
                    <a:pt x="6282" y="710"/>
                  </a:lnTo>
                  <a:lnTo>
                    <a:pt x="6282" y="721"/>
                  </a:lnTo>
                  <a:lnTo>
                    <a:pt x="6283" y="732"/>
                  </a:lnTo>
                  <a:lnTo>
                    <a:pt x="6285" y="743"/>
                  </a:lnTo>
                  <a:lnTo>
                    <a:pt x="6288" y="754"/>
                  </a:lnTo>
                  <a:lnTo>
                    <a:pt x="6292" y="764"/>
                  </a:lnTo>
                  <a:lnTo>
                    <a:pt x="6297" y="774"/>
                  </a:lnTo>
                  <a:lnTo>
                    <a:pt x="6302" y="785"/>
                  </a:lnTo>
                  <a:lnTo>
                    <a:pt x="6309" y="795"/>
                  </a:lnTo>
                  <a:lnTo>
                    <a:pt x="6318" y="804"/>
                  </a:lnTo>
                  <a:lnTo>
                    <a:pt x="6327" y="814"/>
                  </a:lnTo>
                  <a:lnTo>
                    <a:pt x="6335" y="822"/>
                  </a:lnTo>
                  <a:lnTo>
                    <a:pt x="6347" y="831"/>
                  </a:lnTo>
                  <a:lnTo>
                    <a:pt x="6359" y="840"/>
                  </a:lnTo>
                  <a:lnTo>
                    <a:pt x="6371" y="848"/>
                  </a:lnTo>
                  <a:lnTo>
                    <a:pt x="6384" y="855"/>
                  </a:lnTo>
                  <a:lnTo>
                    <a:pt x="6399" y="863"/>
                  </a:lnTo>
                  <a:lnTo>
                    <a:pt x="6414" y="871"/>
                  </a:lnTo>
                  <a:lnTo>
                    <a:pt x="6430" y="877"/>
                  </a:lnTo>
                  <a:lnTo>
                    <a:pt x="6447" y="885"/>
                  </a:lnTo>
                  <a:lnTo>
                    <a:pt x="6465" y="890"/>
                  </a:lnTo>
                  <a:lnTo>
                    <a:pt x="6475" y="930"/>
                  </a:lnTo>
                  <a:lnTo>
                    <a:pt x="6485" y="969"/>
                  </a:lnTo>
                  <a:lnTo>
                    <a:pt x="6496" y="1005"/>
                  </a:lnTo>
                  <a:lnTo>
                    <a:pt x="6507" y="1041"/>
                  </a:lnTo>
                  <a:lnTo>
                    <a:pt x="6518" y="1074"/>
                  </a:lnTo>
                  <a:lnTo>
                    <a:pt x="6531" y="1107"/>
                  </a:lnTo>
                  <a:lnTo>
                    <a:pt x="6545" y="1139"/>
                  </a:lnTo>
                  <a:lnTo>
                    <a:pt x="6558" y="1169"/>
                  </a:lnTo>
                  <a:lnTo>
                    <a:pt x="6572" y="1199"/>
                  </a:lnTo>
                  <a:lnTo>
                    <a:pt x="6588" y="1228"/>
                  </a:lnTo>
                  <a:lnTo>
                    <a:pt x="6604" y="1256"/>
                  </a:lnTo>
                  <a:lnTo>
                    <a:pt x="6621" y="1283"/>
                  </a:lnTo>
                  <a:lnTo>
                    <a:pt x="6639" y="1311"/>
                  </a:lnTo>
                  <a:lnTo>
                    <a:pt x="6659" y="1337"/>
                  </a:lnTo>
                  <a:lnTo>
                    <a:pt x="6678" y="1364"/>
                  </a:lnTo>
                  <a:lnTo>
                    <a:pt x="6699" y="1391"/>
                  </a:lnTo>
                  <a:lnTo>
                    <a:pt x="6441" y="1615"/>
                  </a:lnTo>
                  <a:lnTo>
                    <a:pt x="6417" y="1636"/>
                  </a:lnTo>
                  <a:lnTo>
                    <a:pt x="6394" y="1657"/>
                  </a:lnTo>
                  <a:lnTo>
                    <a:pt x="6372" y="1678"/>
                  </a:lnTo>
                  <a:lnTo>
                    <a:pt x="6351" y="1699"/>
                  </a:lnTo>
                  <a:lnTo>
                    <a:pt x="6330" y="1720"/>
                  </a:lnTo>
                  <a:lnTo>
                    <a:pt x="6310" y="1741"/>
                  </a:lnTo>
                  <a:lnTo>
                    <a:pt x="6292" y="1761"/>
                  </a:lnTo>
                  <a:lnTo>
                    <a:pt x="6275" y="1782"/>
                  </a:lnTo>
                  <a:lnTo>
                    <a:pt x="6258" y="1803"/>
                  </a:lnTo>
                  <a:lnTo>
                    <a:pt x="6243" y="1824"/>
                  </a:lnTo>
                  <a:lnTo>
                    <a:pt x="6228" y="1845"/>
                  </a:lnTo>
                  <a:lnTo>
                    <a:pt x="6214" y="1865"/>
                  </a:lnTo>
                  <a:lnTo>
                    <a:pt x="6200" y="1885"/>
                  </a:lnTo>
                  <a:lnTo>
                    <a:pt x="6188" y="1905"/>
                  </a:lnTo>
                  <a:lnTo>
                    <a:pt x="6177" y="1926"/>
                  </a:lnTo>
                  <a:lnTo>
                    <a:pt x="6166" y="1947"/>
                  </a:lnTo>
                  <a:lnTo>
                    <a:pt x="6156" y="1967"/>
                  </a:lnTo>
                  <a:lnTo>
                    <a:pt x="6147" y="1987"/>
                  </a:lnTo>
                  <a:lnTo>
                    <a:pt x="6140" y="2007"/>
                  </a:lnTo>
                  <a:lnTo>
                    <a:pt x="6131" y="2027"/>
                  </a:lnTo>
                  <a:lnTo>
                    <a:pt x="6124" y="2047"/>
                  </a:lnTo>
                  <a:lnTo>
                    <a:pt x="6119" y="2066"/>
                  </a:lnTo>
                  <a:lnTo>
                    <a:pt x="6112" y="2086"/>
                  </a:lnTo>
                  <a:lnTo>
                    <a:pt x="6108" y="2106"/>
                  </a:lnTo>
                  <a:lnTo>
                    <a:pt x="6103" y="2126"/>
                  </a:lnTo>
                  <a:lnTo>
                    <a:pt x="6099" y="2145"/>
                  </a:lnTo>
                  <a:lnTo>
                    <a:pt x="6096" y="2166"/>
                  </a:lnTo>
                  <a:lnTo>
                    <a:pt x="6093" y="2185"/>
                  </a:lnTo>
                  <a:lnTo>
                    <a:pt x="6091" y="2205"/>
                  </a:lnTo>
                  <a:lnTo>
                    <a:pt x="6090" y="2225"/>
                  </a:lnTo>
                  <a:lnTo>
                    <a:pt x="6089" y="2245"/>
                  </a:lnTo>
                  <a:lnTo>
                    <a:pt x="6088" y="2264"/>
                  </a:lnTo>
                  <a:lnTo>
                    <a:pt x="6088" y="2301"/>
                  </a:lnTo>
                  <a:lnTo>
                    <a:pt x="6090" y="2339"/>
                  </a:lnTo>
                  <a:lnTo>
                    <a:pt x="6092" y="2374"/>
                  </a:lnTo>
                  <a:lnTo>
                    <a:pt x="6096" y="2408"/>
                  </a:lnTo>
                  <a:lnTo>
                    <a:pt x="6100" y="2440"/>
                  </a:lnTo>
                  <a:lnTo>
                    <a:pt x="6106" y="2472"/>
                  </a:lnTo>
                  <a:lnTo>
                    <a:pt x="6112" y="2502"/>
                  </a:lnTo>
                  <a:lnTo>
                    <a:pt x="6120" y="2532"/>
                  </a:lnTo>
                  <a:lnTo>
                    <a:pt x="6130" y="2561"/>
                  </a:lnTo>
                  <a:lnTo>
                    <a:pt x="6139" y="2588"/>
                  </a:lnTo>
                  <a:lnTo>
                    <a:pt x="6150" y="2614"/>
                  </a:lnTo>
                  <a:lnTo>
                    <a:pt x="6161" y="2641"/>
                  </a:lnTo>
                  <a:lnTo>
                    <a:pt x="6174" y="2665"/>
                  </a:lnTo>
                  <a:lnTo>
                    <a:pt x="6186" y="2687"/>
                  </a:lnTo>
                  <a:lnTo>
                    <a:pt x="6200" y="2709"/>
                  </a:lnTo>
                  <a:lnTo>
                    <a:pt x="6216" y="2731"/>
                  </a:lnTo>
                  <a:lnTo>
                    <a:pt x="6231" y="2752"/>
                  </a:lnTo>
                  <a:lnTo>
                    <a:pt x="6248" y="2772"/>
                  </a:lnTo>
                  <a:lnTo>
                    <a:pt x="6266" y="2790"/>
                  </a:lnTo>
                  <a:lnTo>
                    <a:pt x="6285" y="2809"/>
                  </a:lnTo>
                  <a:lnTo>
                    <a:pt x="6302" y="2825"/>
                  </a:lnTo>
                  <a:lnTo>
                    <a:pt x="6322" y="2842"/>
                  </a:lnTo>
                  <a:lnTo>
                    <a:pt x="6342" y="2857"/>
                  </a:lnTo>
                  <a:lnTo>
                    <a:pt x="6363" y="2873"/>
                  </a:lnTo>
                  <a:lnTo>
                    <a:pt x="6384" y="2886"/>
                  </a:lnTo>
                  <a:lnTo>
                    <a:pt x="6406" y="2900"/>
                  </a:lnTo>
                  <a:lnTo>
                    <a:pt x="6430" y="2913"/>
                  </a:lnTo>
                  <a:lnTo>
                    <a:pt x="6453" y="2925"/>
                  </a:lnTo>
                  <a:lnTo>
                    <a:pt x="6476" y="2937"/>
                  </a:lnTo>
                  <a:lnTo>
                    <a:pt x="6501" y="2947"/>
                  </a:lnTo>
                  <a:lnTo>
                    <a:pt x="6526" y="2958"/>
                  </a:lnTo>
                  <a:lnTo>
                    <a:pt x="6551" y="2967"/>
                  </a:lnTo>
                  <a:lnTo>
                    <a:pt x="6530" y="2979"/>
                  </a:lnTo>
                  <a:lnTo>
                    <a:pt x="6510" y="2990"/>
                  </a:lnTo>
                  <a:lnTo>
                    <a:pt x="6488" y="3001"/>
                  </a:lnTo>
                  <a:lnTo>
                    <a:pt x="6466" y="3011"/>
                  </a:lnTo>
                  <a:lnTo>
                    <a:pt x="6443" y="3020"/>
                  </a:lnTo>
                  <a:lnTo>
                    <a:pt x="6418" y="3029"/>
                  </a:lnTo>
                  <a:lnTo>
                    <a:pt x="6394" y="3037"/>
                  </a:lnTo>
                  <a:lnTo>
                    <a:pt x="6369" y="3043"/>
                  </a:lnTo>
                  <a:lnTo>
                    <a:pt x="6342" y="3050"/>
                  </a:lnTo>
                  <a:lnTo>
                    <a:pt x="6317" y="3054"/>
                  </a:lnTo>
                  <a:lnTo>
                    <a:pt x="6289" y="3060"/>
                  </a:lnTo>
                  <a:lnTo>
                    <a:pt x="6261" y="3063"/>
                  </a:lnTo>
                  <a:lnTo>
                    <a:pt x="6231" y="3067"/>
                  </a:lnTo>
                  <a:lnTo>
                    <a:pt x="6204" y="3070"/>
                  </a:lnTo>
                  <a:lnTo>
                    <a:pt x="6174" y="3072"/>
                  </a:lnTo>
                  <a:lnTo>
                    <a:pt x="6143" y="3073"/>
                  </a:lnTo>
                  <a:lnTo>
                    <a:pt x="6115" y="3073"/>
                  </a:lnTo>
                  <a:lnTo>
                    <a:pt x="6087" y="3072"/>
                  </a:lnTo>
                  <a:lnTo>
                    <a:pt x="6059" y="3071"/>
                  </a:lnTo>
                  <a:lnTo>
                    <a:pt x="6031" y="3070"/>
                  </a:lnTo>
                  <a:lnTo>
                    <a:pt x="6006" y="3067"/>
                  </a:lnTo>
                  <a:lnTo>
                    <a:pt x="5979" y="3063"/>
                  </a:lnTo>
                  <a:lnTo>
                    <a:pt x="5954" y="3061"/>
                  </a:lnTo>
                  <a:lnTo>
                    <a:pt x="5929" y="3056"/>
                  </a:lnTo>
                  <a:lnTo>
                    <a:pt x="5905" y="3051"/>
                  </a:lnTo>
                  <a:lnTo>
                    <a:pt x="5881" y="3044"/>
                  </a:lnTo>
                  <a:lnTo>
                    <a:pt x="5859" y="3038"/>
                  </a:lnTo>
                  <a:lnTo>
                    <a:pt x="5836" y="3030"/>
                  </a:lnTo>
                  <a:lnTo>
                    <a:pt x="5815" y="3021"/>
                  </a:lnTo>
                  <a:lnTo>
                    <a:pt x="5796" y="3011"/>
                  </a:lnTo>
                  <a:lnTo>
                    <a:pt x="5777" y="3001"/>
                  </a:lnTo>
                  <a:lnTo>
                    <a:pt x="5758" y="2990"/>
                  </a:lnTo>
                  <a:lnTo>
                    <a:pt x="5741" y="2977"/>
                  </a:lnTo>
                  <a:lnTo>
                    <a:pt x="5725" y="2964"/>
                  </a:lnTo>
                  <a:lnTo>
                    <a:pt x="5709" y="2950"/>
                  </a:lnTo>
                  <a:lnTo>
                    <a:pt x="5695" y="2935"/>
                  </a:lnTo>
                  <a:lnTo>
                    <a:pt x="5682" y="2918"/>
                  </a:lnTo>
                  <a:lnTo>
                    <a:pt x="5670" y="2901"/>
                  </a:lnTo>
                  <a:lnTo>
                    <a:pt x="5659" y="2883"/>
                  </a:lnTo>
                  <a:lnTo>
                    <a:pt x="5651" y="2863"/>
                  </a:lnTo>
                  <a:lnTo>
                    <a:pt x="5642" y="2842"/>
                  </a:lnTo>
                  <a:lnTo>
                    <a:pt x="5635" y="2820"/>
                  </a:lnTo>
                  <a:lnTo>
                    <a:pt x="5630" y="2797"/>
                  </a:lnTo>
                  <a:lnTo>
                    <a:pt x="5625" y="2772"/>
                  </a:lnTo>
                  <a:lnTo>
                    <a:pt x="5622" y="2746"/>
                  </a:lnTo>
                  <a:lnTo>
                    <a:pt x="5622" y="2719"/>
                  </a:lnTo>
                  <a:lnTo>
                    <a:pt x="5622" y="2690"/>
                  </a:lnTo>
                  <a:lnTo>
                    <a:pt x="5623" y="2661"/>
                  </a:lnTo>
                  <a:lnTo>
                    <a:pt x="5624" y="2647"/>
                  </a:lnTo>
                  <a:lnTo>
                    <a:pt x="5626" y="2633"/>
                  </a:lnTo>
                  <a:lnTo>
                    <a:pt x="5630" y="2621"/>
                  </a:lnTo>
                  <a:lnTo>
                    <a:pt x="5633" y="2607"/>
                  </a:lnTo>
                  <a:lnTo>
                    <a:pt x="5640" y="2580"/>
                  </a:lnTo>
                  <a:lnTo>
                    <a:pt x="5649" y="2554"/>
                  </a:lnTo>
                  <a:lnTo>
                    <a:pt x="5662" y="2528"/>
                  </a:lnTo>
                  <a:lnTo>
                    <a:pt x="5675" y="2500"/>
                  </a:lnTo>
                  <a:lnTo>
                    <a:pt x="5690" y="2475"/>
                  </a:lnTo>
                  <a:lnTo>
                    <a:pt x="5708" y="2447"/>
                  </a:lnTo>
                  <a:lnTo>
                    <a:pt x="5727" y="2419"/>
                  </a:lnTo>
                  <a:lnTo>
                    <a:pt x="5748" y="2391"/>
                  </a:lnTo>
                  <a:lnTo>
                    <a:pt x="5770" y="2362"/>
                  </a:lnTo>
                  <a:lnTo>
                    <a:pt x="5794" y="2332"/>
                  </a:lnTo>
                  <a:lnTo>
                    <a:pt x="5846" y="2268"/>
                  </a:lnTo>
                  <a:lnTo>
                    <a:pt x="5904" y="2200"/>
                  </a:lnTo>
                  <a:lnTo>
                    <a:pt x="5948" y="2145"/>
                  </a:lnTo>
                  <a:lnTo>
                    <a:pt x="5990" y="2089"/>
                  </a:lnTo>
                  <a:lnTo>
                    <a:pt x="6031" y="2030"/>
                  </a:lnTo>
                  <a:lnTo>
                    <a:pt x="6069" y="1969"/>
                  </a:lnTo>
                  <a:lnTo>
                    <a:pt x="6104" y="1905"/>
                  </a:lnTo>
                  <a:lnTo>
                    <a:pt x="6137" y="1841"/>
                  </a:lnTo>
                  <a:lnTo>
                    <a:pt x="6168" y="1776"/>
                  </a:lnTo>
                  <a:lnTo>
                    <a:pt x="6196" y="1709"/>
                  </a:lnTo>
                  <a:lnTo>
                    <a:pt x="6221" y="1641"/>
                  </a:lnTo>
                  <a:lnTo>
                    <a:pt x="6244" y="1572"/>
                  </a:lnTo>
                  <a:lnTo>
                    <a:pt x="6262" y="1504"/>
                  </a:lnTo>
                  <a:lnTo>
                    <a:pt x="6278" y="1435"/>
                  </a:lnTo>
                  <a:lnTo>
                    <a:pt x="6290" y="1365"/>
                  </a:lnTo>
                  <a:lnTo>
                    <a:pt x="6299" y="1295"/>
                  </a:lnTo>
                  <a:lnTo>
                    <a:pt x="6304" y="1227"/>
                  </a:lnTo>
                  <a:lnTo>
                    <a:pt x="6306" y="1158"/>
                  </a:lnTo>
                  <a:lnTo>
                    <a:pt x="6302" y="1091"/>
                  </a:lnTo>
                  <a:lnTo>
                    <a:pt x="6296" y="1024"/>
                  </a:lnTo>
                  <a:lnTo>
                    <a:pt x="6285" y="958"/>
                  </a:lnTo>
                  <a:lnTo>
                    <a:pt x="6269" y="894"/>
                  </a:lnTo>
                  <a:lnTo>
                    <a:pt x="6249" y="831"/>
                  </a:lnTo>
                  <a:lnTo>
                    <a:pt x="6225" y="770"/>
                  </a:lnTo>
                  <a:lnTo>
                    <a:pt x="6196" y="710"/>
                  </a:lnTo>
                  <a:lnTo>
                    <a:pt x="6162" y="654"/>
                  </a:lnTo>
                  <a:lnTo>
                    <a:pt x="6122" y="598"/>
                  </a:lnTo>
                  <a:lnTo>
                    <a:pt x="6077" y="546"/>
                  </a:lnTo>
                  <a:lnTo>
                    <a:pt x="6028" y="498"/>
                  </a:lnTo>
                  <a:lnTo>
                    <a:pt x="5973" y="451"/>
                  </a:lnTo>
                  <a:lnTo>
                    <a:pt x="5911" y="408"/>
                  </a:lnTo>
                  <a:lnTo>
                    <a:pt x="5844" y="367"/>
                  </a:lnTo>
                  <a:lnTo>
                    <a:pt x="5772" y="332"/>
                  </a:lnTo>
                  <a:lnTo>
                    <a:pt x="5694" y="300"/>
                  </a:lnTo>
                  <a:lnTo>
                    <a:pt x="5706" y="266"/>
                  </a:lnTo>
                  <a:lnTo>
                    <a:pt x="5717" y="234"/>
                  </a:lnTo>
                  <a:lnTo>
                    <a:pt x="5728" y="202"/>
                  </a:lnTo>
                  <a:lnTo>
                    <a:pt x="5739" y="170"/>
                  </a:lnTo>
                  <a:lnTo>
                    <a:pt x="5750" y="137"/>
                  </a:lnTo>
                  <a:lnTo>
                    <a:pt x="5761" y="105"/>
                  </a:lnTo>
                  <a:lnTo>
                    <a:pt x="5773" y="73"/>
                  </a:lnTo>
                  <a:lnTo>
                    <a:pt x="5784" y="41"/>
                  </a:lnTo>
                  <a:lnTo>
                    <a:pt x="5748" y="41"/>
                  </a:lnTo>
                  <a:lnTo>
                    <a:pt x="5713" y="40"/>
                  </a:lnTo>
                  <a:lnTo>
                    <a:pt x="5677" y="40"/>
                  </a:lnTo>
                  <a:lnTo>
                    <a:pt x="5642" y="39"/>
                  </a:lnTo>
                  <a:lnTo>
                    <a:pt x="5606" y="39"/>
                  </a:lnTo>
                  <a:lnTo>
                    <a:pt x="5571" y="37"/>
                  </a:lnTo>
                  <a:lnTo>
                    <a:pt x="5534" y="37"/>
                  </a:lnTo>
                  <a:lnTo>
                    <a:pt x="5500" y="36"/>
                  </a:lnTo>
                  <a:lnTo>
                    <a:pt x="5499" y="55"/>
                  </a:lnTo>
                  <a:lnTo>
                    <a:pt x="5498" y="71"/>
                  </a:lnTo>
                  <a:lnTo>
                    <a:pt x="5496" y="85"/>
                  </a:lnTo>
                  <a:lnTo>
                    <a:pt x="5492" y="98"/>
                  </a:lnTo>
                  <a:lnTo>
                    <a:pt x="5489" y="110"/>
                  </a:lnTo>
                  <a:lnTo>
                    <a:pt x="5484" y="120"/>
                  </a:lnTo>
                  <a:lnTo>
                    <a:pt x="5478" y="129"/>
                  </a:lnTo>
                  <a:lnTo>
                    <a:pt x="5472" y="137"/>
                  </a:lnTo>
                  <a:lnTo>
                    <a:pt x="5466" y="145"/>
                  </a:lnTo>
                  <a:lnTo>
                    <a:pt x="5458" y="149"/>
                  </a:lnTo>
                  <a:lnTo>
                    <a:pt x="5451" y="154"/>
                  </a:lnTo>
                  <a:lnTo>
                    <a:pt x="5444" y="157"/>
                  </a:lnTo>
                  <a:lnTo>
                    <a:pt x="5436" y="159"/>
                  </a:lnTo>
                  <a:lnTo>
                    <a:pt x="5428" y="160"/>
                  </a:lnTo>
                  <a:lnTo>
                    <a:pt x="5419" y="160"/>
                  </a:lnTo>
                  <a:lnTo>
                    <a:pt x="5412" y="159"/>
                  </a:lnTo>
                  <a:lnTo>
                    <a:pt x="5403" y="157"/>
                  </a:lnTo>
                  <a:lnTo>
                    <a:pt x="5395" y="155"/>
                  </a:lnTo>
                  <a:lnTo>
                    <a:pt x="5387" y="150"/>
                  </a:lnTo>
                  <a:lnTo>
                    <a:pt x="5378" y="145"/>
                  </a:lnTo>
                  <a:lnTo>
                    <a:pt x="5371" y="140"/>
                  </a:lnTo>
                  <a:lnTo>
                    <a:pt x="5364" y="134"/>
                  </a:lnTo>
                  <a:lnTo>
                    <a:pt x="5356" y="127"/>
                  </a:lnTo>
                  <a:lnTo>
                    <a:pt x="5351" y="119"/>
                  </a:lnTo>
                  <a:lnTo>
                    <a:pt x="5345" y="110"/>
                  </a:lnTo>
                  <a:lnTo>
                    <a:pt x="5340" y="101"/>
                  </a:lnTo>
                  <a:lnTo>
                    <a:pt x="5334" y="91"/>
                  </a:lnTo>
                  <a:lnTo>
                    <a:pt x="5331" y="81"/>
                  </a:lnTo>
                  <a:lnTo>
                    <a:pt x="5327" y="70"/>
                  </a:lnTo>
                  <a:lnTo>
                    <a:pt x="5325" y="57"/>
                  </a:lnTo>
                  <a:lnTo>
                    <a:pt x="5323" y="45"/>
                  </a:lnTo>
                  <a:lnTo>
                    <a:pt x="5323" y="34"/>
                  </a:lnTo>
                  <a:lnTo>
                    <a:pt x="5293" y="32"/>
                  </a:lnTo>
                  <a:lnTo>
                    <a:pt x="5263" y="30"/>
                  </a:lnTo>
                  <a:lnTo>
                    <a:pt x="5232" y="28"/>
                  </a:lnTo>
                  <a:lnTo>
                    <a:pt x="5201" y="25"/>
                  </a:lnTo>
                  <a:lnTo>
                    <a:pt x="5171" y="23"/>
                  </a:lnTo>
                  <a:lnTo>
                    <a:pt x="5142" y="23"/>
                  </a:lnTo>
                  <a:lnTo>
                    <a:pt x="5111" y="21"/>
                  </a:lnTo>
                  <a:lnTo>
                    <a:pt x="5080" y="19"/>
                  </a:lnTo>
                  <a:lnTo>
                    <a:pt x="5080" y="36"/>
                  </a:lnTo>
                  <a:lnTo>
                    <a:pt x="5077" y="54"/>
                  </a:lnTo>
                  <a:lnTo>
                    <a:pt x="5073" y="70"/>
                  </a:lnTo>
                  <a:lnTo>
                    <a:pt x="5069" y="84"/>
                  </a:lnTo>
                  <a:lnTo>
                    <a:pt x="5063" y="97"/>
                  </a:lnTo>
                  <a:lnTo>
                    <a:pt x="5058" y="108"/>
                  </a:lnTo>
                  <a:lnTo>
                    <a:pt x="5050" y="118"/>
                  </a:lnTo>
                  <a:lnTo>
                    <a:pt x="5042" y="127"/>
                  </a:lnTo>
                  <a:lnTo>
                    <a:pt x="5033" y="134"/>
                  </a:lnTo>
                  <a:lnTo>
                    <a:pt x="5024" y="140"/>
                  </a:lnTo>
                  <a:lnTo>
                    <a:pt x="5014" y="145"/>
                  </a:lnTo>
                  <a:lnTo>
                    <a:pt x="5004" y="149"/>
                  </a:lnTo>
                  <a:lnTo>
                    <a:pt x="4994" y="151"/>
                  </a:lnTo>
                  <a:lnTo>
                    <a:pt x="4985" y="153"/>
                  </a:lnTo>
                  <a:lnTo>
                    <a:pt x="4973" y="153"/>
                  </a:lnTo>
                  <a:lnTo>
                    <a:pt x="4963" y="151"/>
                  </a:lnTo>
                  <a:lnTo>
                    <a:pt x="4954" y="149"/>
                  </a:lnTo>
                  <a:lnTo>
                    <a:pt x="4944" y="146"/>
                  </a:lnTo>
                  <a:lnTo>
                    <a:pt x="4934" y="143"/>
                  </a:lnTo>
                  <a:lnTo>
                    <a:pt x="4925" y="136"/>
                  </a:lnTo>
                  <a:lnTo>
                    <a:pt x="4915" y="130"/>
                  </a:lnTo>
                  <a:lnTo>
                    <a:pt x="4907" y="123"/>
                  </a:lnTo>
                  <a:lnTo>
                    <a:pt x="4899" y="114"/>
                  </a:lnTo>
                  <a:lnTo>
                    <a:pt x="4892" y="105"/>
                  </a:lnTo>
                  <a:lnTo>
                    <a:pt x="4885" y="95"/>
                  </a:lnTo>
                  <a:lnTo>
                    <a:pt x="4880" y="84"/>
                  </a:lnTo>
                  <a:lnTo>
                    <a:pt x="4875" y="72"/>
                  </a:lnTo>
                  <a:lnTo>
                    <a:pt x="4872" y="58"/>
                  </a:lnTo>
                  <a:lnTo>
                    <a:pt x="4869" y="45"/>
                  </a:lnTo>
                  <a:lnTo>
                    <a:pt x="4869" y="31"/>
                  </a:lnTo>
                  <a:lnTo>
                    <a:pt x="4869" y="15"/>
                  </a:lnTo>
                  <a:lnTo>
                    <a:pt x="4871" y="0"/>
                  </a:lnTo>
                  <a:lnTo>
                    <a:pt x="4835" y="1"/>
                  </a:lnTo>
                  <a:lnTo>
                    <a:pt x="4800" y="1"/>
                  </a:lnTo>
                  <a:lnTo>
                    <a:pt x="4764" y="1"/>
                  </a:lnTo>
                  <a:lnTo>
                    <a:pt x="4728" y="1"/>
                  </a:lnTo>
                  <a:lnTo>
                    <a:pt x="4694" y="2"/>
                  </a:lnTo>
                  <a:lnTo>
                    <a:pt x="4658" y="2"/>
                  </a:lnTo>
                  <a:lnTo>
                    <a:pt x="4622" y="3"/>
                  </a:lnTo>
                  <a:lnTo>
                    <a:pt x="4586" y="3"/>
                  </a:lnTo>
                  <a:lnTo>
                    <a:pt x="4594" y="39"/>
                  </a:lnTo>
                  <a:lnTo>
                    <a:pt x="4603" y="74"/>
                  </a:lnTo>
                  <a:lnTo>
                    <a:pt x="4611" y="109"/>
                  </a:lnTo>
                  <a:lnTo>
                    <a:pt x="4618" y="145"/>
                  </a:lnTo>
                  <a:lnTo>
                    <a:pt x="4626" y="178"/>
                  </a:lnTo>
                  <a:lnTo>
                    <a:pt x="4634" y="213"/>
                  </a:lnTo>
                  <a:lnTo>
                    <a:pt x="4642" y="249"/>
                  </a:lnTo>
                  <a:lnTo>
                    <a:pt x="4649" y="284"/>
                  </a:lnTo>
                  <a:lnTo>
                    <a:pt x="4608" y="286"/>
                  </a:lnTo>
                  <a:lnTo>
                    <a:pt x="4556" y="289"/>
                  </a:lnTo>
                  <a:lnTo>
                    <a:pt x="4494" y="291"/>
                  </a:lnTo>
                  <a:lnTo>
                    <a:pt x="4430" y="293"/>
                  </a:lnTo>
                  <a:lnTo>
                    <a:pt x="4365" y="295"/>
                  </a:lnTo>
                  <a:lnTo>
                    <a:pt x="4305" y="296"/>
                  </a:lnTo>
                  <a:lnTo>
                    <a:pt x="4253" y="297"/>
                  </a:lnTo>
                  <a:lnTo>
                    <a:pt x="4213" y="296"/>
                  </a:lnTo>
                  <a:lnTo>
                    <a:pt x="4228" y="353"/>
                  </a:lnTo>
                  <a:lnTo>
                    <a:pt x="4241" y="414"/>
                  </a:lnTo>
                  <a:lnTo>
                    <a:pt x="4255" y="479"/>
                  </a:lnTo>
                  <a:lnTo>
                    <a:pt x="4270" y="545"/>
                  </a:lnTo>
                  <a:lnTo>
                    <a:pt x="4284" y="613"/>
                  </a:lnTo>
                  <a:lnTo>
                    <a:pt x="4296" y="678"/>
                  </a:lnTo>
                  <a:lnTo>
                    <a:pt x="4308" y="740"/>
                  </a:lnTo>
                  <a:lnTo>
                    <a:pt x="4321" y="796"/>
                  </a:lnTo>
                  <a:lnTo>
                    <a:pt x="4336" y="772"/>
                  </a:lnTo>
                  <a:lnTo>
                    <a:pt x="4352" y="750"/>
                  </a:lnTo>
                  <a:lnTo>
                    <a:pt x="4368" y="729"/>
                  </a:lnTo>
                  <a:lnTo>
                    <a:pt x="4385" y="709"/>
                  </a:lnTo>
                  <a:lnTo>
                    <a:pt x="4404" y="692"/>
                  </a:lnTo>
                  <a:lnTo>
                    <a:pt x="4421" y="677"/>
                  </a:lnTo>
                  <a:lnTo>
                    <a:pt x="4440" y="664"/>
                  </a:lnTo>
                  <a:lnTo>
                    <a:pt x="4460" y="653"/>
                  </a:lnTo>
                  <a:lnTo>
                    <a:pt x="4479" y="643"/>
                  </a:lnTo>
                  <a:lnTo>
                    <a:pt x="4499" y="633"/>
                  </a:lnTo>
                  <a:lnTo>
                    <a:pt x="4518" y="627"/>
                  </a:lnTo>
                  <a:lnTo>
                    <a:pt x="4539" y="622"/>
                  </a:lnTo>
                  <a:lnTo>
                    <a:pt x="4557" y="618"/>
                  </a:lnTo>
                  <a:lnTo>
                    <a:pt x="4576" y="616"/>
                  </a:lnTo>
                  <a:lnTo>
                    <a:pt x="4595" y="615"/>
                  </a:lnTo>
                  <a:lnTo>
                    <a:pt x="4615" y="615"/>
                  </a:lnTo>
                  <a:lnTo>
                    <a:pt x="4633" y="617"/>
                  </a:lnTo>
                  <a:lnTo>
                    <a:pt x="4650" y="620"/>
                  </a:lnTo>
                  <a:lnTo>
                    <a:pt x="4668" y="625"/>
                  </a:lnTo>
                  <a:lnTo>
                    <a:pt x="4684" y="630"/>
                  </a:lnTo>
                  <a:lnTo>
                    <a:pt x="4700" y="637"/>
                  </a:lnTo>
                  <a:lnTo>
                    <a:pt x="4716" y="645"/>
                  </a:lnTo>
                  <a:lnTo>
                    <a:pt x="4729" y="654"/>
                  </a:lnTo>
                  <a:lnTo>
                    <a:pt x="4742" y="665"/>
                  </a:lnTo>
                  <a:lnTo>
                    <a:pt x="4753" y="675"/>
                  </a:lnTo>
                  <a:lnTo>
                    <a:pt x="4764" y="687"/>
                  </a:lnTo>
                  <a:lnTo>
                    <a:pt x="4773" y="699"/>
                  </a:lnTo>
                  <a:lnTo>
                    <a:pt x="4782" y="712"/>
                  </a:lnTo>
                  <a:lnTo>
                    <a:pt x="4789" y="728"/>
                  </a:lnTo>
                  <a:lnTo>
                    <a:pt x="4793" y="742"/>
                  </a:lnTo>
                  <a:lnTo>
                    <a:pt x="4798" y="758"/>
                  </a:lnTo>
                  <a:lnTo>
                    <a:pt x="4800" y="774"/>
                  </a:lnTo>
                  <a:lnTo>
                    <a:pt x="4773" y="771"/>
                  </a:lnTo>
                  <a:lnTo>
                    <a:pt x="4748" y="767"/>
                  </a:lnTo>
                  <a:lnTo>
                    <a:pt x="4721" y="764"/>
                  </a:lnTo>
                  <a:lnTo>
                    <a:pt x="4695" y="763"/>
                  </a:lnTo>
                  <a:lnTo>
                    <a:pt x="4668" y="762"/>
                  </a:lnTo>
                  <a:lnTo>
                    <a:pt x="4642" y="761"/>
                  </a:lnTo>
                  <a:lnTo>
                    <a:pt x="4616" y="762"/>
                  </a:lnTo>
                  <a:lnTo>
                    <a:pt x="4590" y="763"/>
                  </a:lnTo>
                  <a:lnTo>
                    <a:pt x="4563" y="764"/>
                  </a:lnTo>
                  <a:lnTo>
                    <a:pt x="4538" y="768"/>
                  </a:lnTo>
                  <a:lnTo>
                    <a:pt x="4511" y="772"/>
                  </a:lnTo>
                  <a:lnTo>
                    <a:pt x="4484" y="775"/>
                  </a:lnTo>
                  <a:lnTo>
                    <a:pt x="4459" y="782"/>
                  </a:lnTo>
                  <a:lnTo>
                    <a:pt x="4432" y="788"/>
                  </a:lnTo>
                  <a:lnTo>
                    <a:pt x="4406" y="796"/>
                  </a:lnTo>
                  <a:lnTo>
                    <a:pt x="4380" y="804"/>
                  </a:lnTo>
                  <a:lnTo>
                    <a:pt x="4347" y="816"/>
                  </a:lnTo>
                  <a:lnTo>
                    <a:pt x="4314" y="826"/>
                  </a:lnTo>
                  <a:lnTo>
                    <a:pt x="4280" y="835"/>
                  </a:lnTo>
                  <a:lnTo>
                    <a:pt x="4247" y="844"/>
                  </a:lnTo>
                  <a:lnTo>
                    <a:pt x="4213" y="852"/>
                  </a:lnTo>
                  <a:lnTo>
                    <a:pt x="4180" y="857"/>
                  </a:lnTo>
                  <a:lnTo>
                    <a:pt x="4148" y="863"/>
                  </a:lnTo>
                  <a:lnTo>
                    <a:pt x="4115" y="868"/>
                  </a:lnTo>
                  <a:lnTo>
                    <a:pt x="4082" y="872"/>
                  </a:lnTo>
                  <a:lnTo>
                    <a:pt x="4048" y="874"/>
                  </a:lnTo>
                  <a:lnTo>
                    <a:pt x="4015" y="875"/>
                  </a:lnTo>
                  <a:lnTo>
                    <a:pt x="3982" y="876"/>
                  </a:lnTo>
                  <a:lnTo>
                    <a:pt x="3949" y="875"/>
                  </a:lnTo>
                  <a:lnTo>
                    <a:pt x="3916" y="874"/>
                  </a:lnTo>
                  <a:lnTo>
                    <a:pt x="3882" y="872"/>
                  </a:lnTo>
                  <a:lnTo>
                    <a:pt x="3849" y="868"/>
                  </a:lnTo>
                  <a:lnTo>
                    <a:pt x="3826" y="864"/>
                  </a:lnTo>
                  <a:lnTo>
                    <a:pt x="3804" y="862"/>
                  </a:lnTo>
                  <a:lnTo>
                    <a:pt x="3783" y="856"/>
                  </a:lnTo>
                  <a:lnTo>
                    <a:pt x="3764" y="852"/>
                  </a:lnTo>
                  <a:lnTo>
                    <a:pt x="3745" y="846"/>
                  </a:lnTo>
                  <a:lnTo>
                    <a:pt x="3729" y="841"/>
                  </a:lnTo>
                  <a:lnTo>
                    <a:pt x="3712" y="834"/>
                  </a:lnTo>
                  <a:lnTo>
                    <a:pt x="3698" y="828"/>
                  </a:lnTo>
                  <a:lnTo>
                    <a:pt x="3683" y="821"/>
                  </a:lnTo>
                  <a:lnTo>
                    <a:pt x="3670" y="813"/>
                  </a:lnTo>
                  <a:lnTo>
                    <a:pt x="3658" y="805"/>
                  </a:lnTo>
                  <a:lnTo>
                    <a:pt x="3647" y="796"/>
                  </a:lnTo>
                  <a:lnTo>
                    <a:pt x="3637" y="788"/>
                  </a:lnTo>
                  <a:lnTo>
                    <a:pt x="3628" y="779"/>
                  </a:lnTo>
                  <a:lnTo>
                    <a:pt x="3619" y="770"/>
                  </a:lnTo>
                  <a:lnTo>
                    <a:pt x="3611" y="761"/>
                  </a:lnTo>
                  <a:lnTo>
                    <a:pt x="3605" y="751"/>
                  </a:lnTo>
                  <a:lnTo>
                    <a:pt x="3598" y="740"/>
                  </a:lnTo>
                  <a:lnTo>
                    <a:pt x="3593" y="730"/>
                  </a:lnTo>
                  <a:lnTo>
                    <a:pt x="3587" y="719"/>
                  </a:lnTo>
                  <a:lnTo>
                    <a:pt x="3583" y="708"/>
                  </a:lnTo>
                  <a:lnTo>
                    <a:pt x="3578" y="697"/>
                  </a:lnTo>
                  <a:lnTo>
                    <a:pt x="3576" y="685"/>
                  </a:lnTo>
                  <a:lnTo>
                    <a:pt x="3573" y="672"/>
                  </a:lnTo>
                  <a:lnTo>
                    <a:pt x="3567" y="648"/>
                  </a:lnTo>
                  <a:lnTo>
                    <a:pt x="3565" y="624"/>
                  </a:lnTo>
                  <a:lnTo>
                    <a:pt x="3563" y="598"/>
                  </a:lnTo>
                  <a:lnTo>
                    <a:pt x="3561" y="573"/>
                  </a:lnTo>
                  <a:lnTo>
                    <a:pt x="3548" y="588"/>
                  </a:lnTo>
                  <a:lnTo>
                    <a:pt x="3537" y="606"/>
                  </a:lnTo>
                  <a:lnTo>
                    <a:pt x="3527" y="623"/>
                  </a:lnTo>
                  <a:lnTo>
                    <a:pt x="3520" y="640"/>
                  </a:lnTo>
                  <a:lnTo>
                    <a:pt x="3512" y="657"/>
                  </a:lnTo>
                  <a:lnTo>
                    <a:pt x="3507" y="675"/>
                  </a:lnTo>
                  <a:lnTo>
                    <a:pt x="3502" y="690"/>
                  </a:lnTo>
                  <a:lnTo>
                    <a:pt x="3499" y="708"/>
                  </a:lnTo>
                  <a:lnTo>
                    <a:pt x="3496" y="724"/>
                  </a:lnTo>
                  <a:lnTo>
                    <a:pt x="3495" y="741"/>
                  </a:lnTo>
                  <a:lnTo>
                    <a:pt x="3495" y="759"/>
                  </a:lnTo>
                  <a:lnTo>
                    <a:pt x="3496" y="774"/>
                  </a:lnTo>
                  <a:lnTo>
                    <a:pt x="3499" y="792"/>
                  </a:lnTo>
                  <a:lnTo>
                    <a:pt x="3500" y="809"/>
                  </a:lnTo>
                  <a:lnTo>
                    <a:pt x="3504" y="825"/>
                  </a:lnTo>
                  <a:lnTo>
                    <a:pt x="3509" y="842"/>
                  </a:lnTo>
                  <a:lnTo>
                    <a:pt x="3511" y="852"/>
                  </a:lnTo>
                  <a:lnTo>
                    <a:pt x="3515" y="862"/>
                  </a:lnTo>
                  <a:lnTo>
                    <a:pt x="3521" y="872"/>
                  </a:lnTo>
                  <a:lnTo>
                    <a:pt x="3525" y="880"/>
                  </a:lnTo>
                  <a:lnTo>
                    <a:pt x="3531" y="889"/>
                  </a:lnTo>
                  <a:lnTo>
                    <a:pt x="3537" y="898"/>
                  </a:lnTo>
                  <a:lnTo>
                    <a:pt x="3543" y="907"/>
                  </a:lnTo>
                  <a:lnTo>
                    <a:pt x="3551" y="915"/>
                  </a:lnTo>
                  <a:lnTo>
                    <a:pt x="3558" y="921"/>
                  </a:lnTo>
                  <a:lnTo>
                    <a:pt x="3567" y="929"/>
                  </a:lnTo>
                  <a:lnTo>
                    <a:pt x="3576" y="936"/>
                  </a:lnTo>
                  <a:lnTo>
                    <a:pt x="3586" y="942"/>
                  </a:lnTo>
                  <a:lnTo>
                    <a:pt x="3596" y="949"/>
                  </a:lnTo>
                  <a:lnTo>
                    <a:pt x="3606" y="955"/>
                  </a:lnTo>
                  <a:lnTo>
                    <a:pt x="3617" y="961"/>
                  </a:lnTo>
                  <a:lnTo>
                    <a:pt x="3629" y="966"/>
                  </a:lnTo>
                  <a:lnTo>
                    <a:pt x="3641" y="970"/>
                  </a:lnTo>
                  <a:lnTo>
                    <a:pt x="3653" y="975"/>
                  </a:lnTo>
                  <a:lnTo>
                    <a:pt x="3666" y="979"/>
                  </a:lnTo>
                  <a:lnTo>
                    <a:pt x="3680" y="983"/>
                  </a:lnTo>
                  <a:lnTo>
                    <a:pt x="3709" y="989"/>
                  </a:lnTo>
                  <a:lnTo>
                    <a:pt x="3740" y="993"/>
                  </a:lnTo>
                  <a:lnTo>
                    <a:pt x="3772" y="996"/>
                  </a:lnTo>
                  <a:lnTo>
                    <a:pt x="3806" y="998"/>
                  </a:lnTo>
                  <a:lnTo>
                    <a:pt x="3842" y="997"/>
                  </a:lnTo>
                  <a:lnTo>
                    <a:pt x="3879" y="996"/>
                  </a:lnTo>
                  <a:lnTo>
                    <a:pt x="3909" y="992"/>
                  </a:lnTo>
                  <a:lnTo>
                    <a:pt x="3940" y="989"/>
                  </a:lnTo>
                  <a:lnTo>
                    <a:pt x="3970" y="984"/>
                  </a:lnTo>
                  <a:lnTo>
                    <a:pt x="4000" y="979"/>
                  </a:lnTo>
                  <a:lnTo>
                    <a:pt x="4031" y="973"/>
                  </a:lnTo>
                  <a:lnTo>
                    <a:pt x="4062" y="966"/>
                  </a:lnTo>
                  <a:lnTo>
                    <a:pt x="4093" y="959"/>
                  </a:lnTo>
                  <a:lnTo>
                    <a:pt x="4124" y="951"/>
                  </a:lnTo>
                  <a:lnTo>
                    <a:pt x="4186" y="932"/>
                  </a:lnTo>
                  <a:lnTo>
                    <a:pt x="4250" y="913"/>
                  </a:lnTo>
                  <a:lnTo>
                    <a:pt x="4315" y="890"/>
                  </a:lnTo>
                  <a:lnTo>
                    <a:pt x="4380" y="867"/>
                  </a:lnTo>
                  <a:lnTo>
                    <a:pt x="4426" y="852"/>
                  </a:lnTo>
                  <a:lnTo>
                    <a:pt x="4469" y="840"/>
                  </a:lnTo>
                  <a:lnTo>
                    <a:pt x="4509" y="830"/>
                  </a:lnTo>
                  <a:lnTo>
                    <a:pt x="4547" y="821"/>
                  </a:lnTo>
                  <a:lnTo>
                    <a:pt x="4583" y="815"/>
                  </a:lnTo>
                  <a:lnTo>
                    <a:pt x="4616" y="812"/>
                  </a:lnTo>
                  <a:lnTo>
                    <a:pt x="4645" y="811"/>
                  </a:lnTo>
                  <a:lnTo>
                    <a:pt x="4671" y="811"/>
                  </a:lnTo>
                  <a:lnTo>
                    <a:pt x="4697" y="813"/>
                  </a:lnTo>
                  <a:lnTo>
                    <a:pt x="4718" y="817"/>
                  </a:lnTo>
                  <a:lnTo>
                    <a:pt x="4727" y="819"/>
                  </a:lnTo>
                  <a:lnTo>
                    <a:pt x="4737" y="822"/>
                  </a:lnTo>
                  <a:lnTo>
                    <a:pt x="4744" y="825"/>
                  </a:lnTo>
                  <a:lnTo>
                    <a:pt x="4751" y="830"/>
                  </a:lnTo>
                  <a:lnTo>
                    <a:pt x="4759" y="832"/>
                  </a:lnTo>
                  <a:lnTo>
                    <a:pt x="4763" y="836"/>
                  </a:lnTo>
                  <a:lnTo>
                    <a:pt x="4769" y="841"/>
                  </a:lnTo>
                  <a:lnTo>
                    <a:pt x="4772" y="845"/>
                  </a:lnTo>
                  <a:lnTo>
                    <a:pt x="4775" y="851"/>
                  </a:lnTo>
                  <a:lnTo>
                    <a:pt x="4778" y="855"/>
                  </a:lnTo>
                  <a:lnTo>
                    <a:pt x="4780" y="861"/>
                  </a:lnTo>
                  <a:lnTo>
                    <a:pt x="4780" y="865"/>
                  </a:lnTo>
                  <a:lnTo>
                    <a:pt x="4780" y="872"/>
                  </a:lnTo>
                  <a:lnTo>
                    <a:pt x="4778" y="878"/>
                  </a:lnTo>
                  <a:lnTo>
                    <a:pt x="4774" y="885"/>
                  </a:lnTo>
                  <a:lnTo>
                    <a:pt x="4770" y="892"/>
                  </a:lnTo>
                  <a:lnTo>
                    <a:pt x="4764" y="897"/>
                  </a:lnTo>
                  <a:lnTo>
                    <a:pt x="4758" y="905"/>
                  </a:lnTo>
                  <a:lnTo>
                    <a:pt x="4749" y="910"/>
                  </a:lnTo>
                  <a:lnTo>
                    <a:pt x="4740" y="918"/>
                  </a:lnTo>
                  <a:lnTo>
                    <a:pt x="4730" y="924"/>
                  </a:lnTo>
                  <a:lnTo>
                    <a:pt x="4719" y="929"/>
                  </a:lnTo>
                  <a:lnTo>
                    <a:pt x="4707" y="935"/>
                  </a:lnTo>
                  <a:lnTo>
                    <a:pt x="4694" y="940"/>
                  </a:lnTo>
                  <a:lnTo>
                    <a:pt x="4680" y="945"/>
                  </a:lnTo>
                  <a:lnTo>
                    <a:pt x="4666" y="950"/>
                  </a:lnTo>
                  <a:lnTo>
                    <a:pt x="4649" y="954"/>
                  </a:lnTo>
                  <a:lnTo>
                    <a:pt x="4635" y="957"/>
                  </a:lnTo>
                  <a:lnTo>
                    <a:pt x="4617" y="960"/>
                  </a:lnTo>
                  <a:lnTo>
                    <a:pt x="4601" y="962"/>
                  </a:lnTo>
                  <a:lnTo>
                    <a:pt x="4583" y="963"/>
                  </a:lnTo>
                  <a:lnTo>
                    <a:pt x="4564" y="965"/>
                  </a:lnTo>
                  <a:lnTo>
                    <a:pt x="4545" y="966"/>
                  </a:lnTo>
                  <a:lnTo>
                    <a:pt x="4526" y="965"/>
                  </a:lnTo>
                  <a:lnTo>
                    <a:pt x="4507" y="963"/>
                  </a:lnTo>
                  <a:lnTo>
                    <a:pt x="4487" y="961"/>
                  </a:lnTo>
                  <a:lnTo>
                    <a:pt x="4467" y="958"/>
                  </a:lnTo>
                  <a:lnTo>
                    <a:pt x="4447" y="954"/>
                  </a:lnTo>
                  <a:lnTo>
                    <a:pt x="4427" y="948"/>
                  </a:lnTo>
                  <a:lnTo>
                    <a:pt x="4406" y="941"/>
                  </a:lnTo>
                  <a:lnTo>
                    <a:pt x="4385" y="935"/>
                  </a:lnTo>
                  <a:lnTo>
                    <a:pt x="4365" y="926"/>
                  </a:lnTo>
                  <a:lnTo>
                    <a:pt x="4345" y="916"/>
                  </a:lnTo>
                  <a:lnTo>
                    <a:pt x="4324" y="905"/>
                  </a:lnTo>
                  <a:lnTo>
                    <a:pt x="4324" y="952"/>
                  </a:lnTo>
                  <a:lnTo>
                    <a:pt x="4324" y="1000"/>
                  </a:lnTo>
                  <a:lnTo>
                    <a:pt x="4324" y="1049"/>
                  </a:lnTo>
                  <a:lnTo>
                    <a:pt x="4324" y="1095"/>
                  </a:lnTo>
                  <a:lnTo>
                    <a:pt x="4324" y="1144"/>
                  </a:lnTo>
                  <a:lnTo>
                    <a:pt x="4324" y="1191"/>
                  </a:lnTo>
                  <a:lnTo>
                    <a:pt x="4324" y="1239"/>
                  </a:lnTo>
                  <a:lnTo>
                    <a:pt x="4324" y="1287"/>
                  </a:lnTo>
                  <a:lnTo>
                    <a:pt x="4345" y="1273"/>
                  </a:lnTo>
                  <a:lnTo>
                    <a:pt x="4365" y="1261"/>
                  </a:lnTo>
                  <a:lnTo>
                    <a:pt x="4384" y="1250"/>
                  </a:lnTo>
                  <a:lnTo>
                    <a:pt x="4404" y="1239"/>
                  </a:lnTo>
                  <a:lnTo>
                    <a:pt x="4421" y="1229"/>
                  </a:lnTo>
                  <a:lnTo>
                    <a:pt x="4439" y="1220"/>
                  </a:lnTo>
                  <a:lnTo>
                    <a:pt x="4457" y="1213"/>
                  </a:lnTo>
                  <a:lnTo>
                    <a:pt x="4473" y="1206"/>
                  </a:lnTo>
                  <a:lnTo>
                    <a:pt x="4491" y="1200"/>
                  </a:lnTo>
                  <a:lnTo>
                    <a:pt x="4507" y="1195"/>
                  </a:lnTo>
                  <a:lnTo>
                    <a:pt x="4523" y="1191"/>
                  </a:lnTo>
                  <a:lnTo>
                    <a:pt x="4539" y="1188"/>
                  </a:lnTo>
                  <a:lnTo>
                    <a:pt x="4554" y="1185"/>
                  </a:lnTo>
                  <a:lnTo>
                    <a:pt x="4570" y="1184"/>
                  </a:lnTo>
                  <a:lnTo>
                    <a:pt x="4584" y="1183"/>
                  </a:lnTo>
                  <a:lnTo>
                    <a:pt x="4598" y="1181"/>
                  </a:lnTo>
                  <a:lnTo>
                    <a:pt x="4627" y="1181"/>
                  </a:lnTo>
                  <a:lnTo>
                    <a:pt x="4655" y="1183"/>
                  </a:lnTo>
                  <a:lnTo>
                    <a:pt x="4682" y="1185"/>
                  </a:lnTo>
                  <a:lnTo>
                    <a:pt x="4708" y="1190"/>
                  </a:lnTo>
                  <a:lnTo>
                    <a:pt x="4759" y="1201"/>
                  </a:lnTo>
                  <a:lnTo>
                    <a:pt x="4811" y="1212"/>
                  </a:lnTo>
                  <a:lnTo>
                    <a:pt x="4747" y="1221"/>
                  </a:lnTo>
                  <a:lnTo>
                    <a:pt x="4681" y="1233"/>
                  </a:lnTo>
                  <a:lnTo>
                    <a:pt x="4616" y="1246"/>
                  </a:lnTo>
                  <a:lnTo>
                    <a:pt x="4550" y="1261"/>
                  </a:lnTo>
                  <a:lnTo>
                    <a:pt x="4484" y="1277"/>
                  </a:lnTo>
                  <a:lnTo>
                    <a:pt x="4420" y="1294"/>
                  </a:lnTo>
                  <a:lnTo>
                    <a:pt x="4357" y="1313"/>
                  </a:lnTo>
                  <a:lnTo>
                    <a:pt x="4295" y="1332"/>
                  </a:lnTo>
                  <a:lnTo>
                    <a:pt x="4234" y="1353"/>
                  </a:lnTo>
                  <a:lnTo>
                    <a:pt x="4177" y="1374"/>
                  </a:lnTo>
                  <a:lnTo>
                    <a:pt x="4121" y="1397"/>
                  </a:lnTo>
                  <a:lnTo>
                    <a:pt x="4071" y="1420"/>
                  </a:lnTo>
                  <a:lnTo>
                    <a:pt x="4046" y="1431"/>
                  </a:lnTo>
                  <a:lnTo>
                    <a:pt x="4022" y="1444"/>
                  </a:lnTo>
                  <a:lnTo>
                    <a:pt x="3999" y="1456"/>
                  </a:lnTo>
                  <a:lnTo>
                    <a:pt x="3978" y="1468"/>
                  </a:lnTo>
                  <a:lnTo>
                    <a:pt x="3957" y="1480"/>
                  </a:lnTo>
                  <a:lnTo>
                    <a:pt x="3938" y="1492"/>
                  </a:lnTo>
                  <a:lnTo>
                    <a:pt x="3919" y="1504"/>
                  </a:lnTo>
                  <a:lnTo>
                    <a:pt x="3902" y="1517"/>
                  </a:lnTo>
                  <a:lnTo>
                    <a:pt x="3854" y="1504"/>
                  </a:lnTo>
                  <a:lnTo>
                    <a:pt x="3805" y="1492"/>
                  </a:lnTo>
                  <a:lnTo>
                    <a:pt x="3756" y="1482"/>
                  </a:lnTo>
                  <a:lnTo>
                    <a:pt x="3708" y="1472"/>
                  </a:lnTo>
                  <a:lnTo>
                    <a:pt x="3658" y="1466"/>
                  </a:lnTo>
                  <a:lnTo>
                    <a:pt x="3608" y="1459"/>
                  </a:lnTo>
                  <a:lnTo>
                    <a:pt x="3557" y="1454"/>
                  </a:lnTo>
                  <a:lnTo>
                    <a:pt x="3506" y="1449"/>
                  </a:lnTo>
                  <a:lnTo>
                    <a:pt x="3454" y="1447"/>
                  </a:lnTo>
                  <a:lnTo>
                    <a:pt x="3402" y="1445"/>
                  </a:lnTo>
                  <a:lnTo>
                    <a:pt x="3349" y="1444"/>
                  </a:lnTo>
                  <a:lnTo>
                    <a:pt x="3295" y="1444"/>
                  </a:lnTo>
                  <a:lnTo>
                    <a:pt x="3240" y="1445"/>
                  </a:lnTo>
                  <a:lnTo>
                    <a:pt x="3184" y="1447"/>
                  </a:lnTo>
                  <a:lnTo>
                    <a:pt x="3127" y="1449"/>
                  </a:lnTo>
                  <a:lnTo>
                    <a:pt x="3068" y="1451"/>
                  </a:lnTo>
                  <a:lnTo>
                    <a:pt x="3003" y="1455"/>
                  </a:lnTo>
                  <a:lnTo>
                    <a:pt x="2941" y="1456"/>
                  </a:lnTo>
                  <a:lnTo>
                    <a:pt x="2910" y="1456"/>
                  </a:lnTo>
                  <a:lnTo>
                    <a:pt x="2880" y="1456"/>
                  </a:lnTo>
                  <a:lnTo>
                    <a:pt x="2851" y="1455"/>
                  </a:lnTo>
                  <a:lnTo>
                    <a:pt x="2824" y="1452"/>
                  </a:lnTo>
                  <a:lnTo>
                    <a:pt x="2795" y="1450"/>
                  </a:lnTo>
                  <a:lnTo>
                    <a:pt x="2769" y="1449"/>
                  </a:lnTo>
                  <a:lnTo>
                    <a:pt x="2742" y="1446"/>
                  </a:lnTo>
                  <a:lnTo>
                    <a:pt x="2716" y="1441"/>
                  </a:lnTo>
                  <a:lnTo>
                    <a:pt x="2692" y="1438"/>
                  </a:lnTo>
                  <a:lnTo>
                    <a:pt x="2668" y="1433"/>
                  </a:lnTo>
                  <a:lnTo>
                    <a:pt x="2644" y="1427"/>
                  </a:lnTo>
                  <a:lnTo>
                    <a:pt x="2622" y="1421"/>
                  </a:lnTo>
                  <a:lnTo>
                    <a:pt x="2600" y="1415"/>
                  </a:lnTo>
                  <a:lnTo>
                    <a:pt x="2579" y="1407"/>
                  </a:lnTo>
                  <a:lnTo>
                    <a:pt x="2558" y="1399"/>
                  </a:lnTo>
                  <a:lnTo>
                    <a:pt x="2538" y="1392"/>
                  </a:lnTo>
                  <a:lnTo>
                    <a:pt x="2519" y="1383"/>
                  </a:lnTo>
                  <a:lnTo>
                    <a:pt x="2502" y="1372"/>
                  </a:lnTo>
                  <a:lnTo>
                    <a:pt x="2484" y="1361"/>
                  </a:lnTo>
                  <a:lnTo>
                    <a:pt x="2467" y="1350"/>
                  </a:lnTo>
                  <a:lnTo>
                    <a:pt x="2451" y="1339"/>
                  </a:lnTo>
                  <a:lnTo>
                    <a:pt x="2436" y="1326"/>
                  </a:lnTo>
                  <a:lnTo>
                    <a:pt x="2422" y="1312"/>
                  </a:lnTo>
                  <a:lnTo>
                    <a:pt x="2408" y="1298"/>
                  </a:lnTo>
                  <a:lnTo>
                    <a:pt x="2395" y="1283"/>
                  </a:lnTo>
                  <a:lnTo>
                    <a:pt x="2383" y="1268"/>
                  </a:lnTo>
                  <a:lnTo>
                    <a:pt x="2372" y="1251"/>
                  </a:lnTo>
                  <a:lnTo>
                    <a:pt x="2361" y="1235"/>
                  </a:lnTo>
                  <a:lnTo>
                    <a:pt x="2356" y="1221"/>
                  </a:lnTo>
                  <a:lnTo>
                    <a:pt x="2349" y="1208"/>
                  </a:lnTo>
                  <a:lnTo>
                    <a:pt x="2343" y="1195"/>
                  </a:lnTo>
                  <a:lnTo>
                    <a:pt x="2338" y="1180"/>
                  </a:lnTo>
                  <a:lnTo>
                    <a:pt x="2333" y="1165"/>
                  </a:lnTo>
                  <a:lnTo>
                    <a:pt x="2329" y="1149"/>
                  </a:lnTo>
                  <a:lnTo>
                    <a:pt x="2326" y="1133"/>
                  </a:lnTo>
                  <a:lnTo>
                    <a:pt x="2322" y="1117"/>
                  </a:lnTo>
                  <a:lnTo>
                    <a:pt x="2316" y="1082"/>
                  </a:lnTo>
                  <a:lnTo>
                    <a:pt x="2314" y="1045"/>
                  </a:lnTo>
                  <a:lnTo>
                    <a:pt x="2311" y="1007"/>
                  </a:lnTo>
                  <a:lnTo>
                    <a:pt x="2311" y="967"/>
                  </a:lnTo>
                  <a:lnTo>
                    <a:pt x="2312" y="927"/>
                  </a:lnTo>
                  <a:lnTo>
                    <a:pt x="2315" y="885"/>
                  </a:lnTo>
                  <a:lnTo>
                    <a:pt x="2318" y="841"/>
                  </a:lnTo>
                  <a:lnTo>
                    <a:pt x="2324" y="796"/>
                  </a:lnTo>
                  <a:lnTo>
                    <a:pt x="2329" y="752"/>
                  </a:lnTo>
                  <a:lnTo>
                    <a:pt x="2337" y="708"/>
                  </a:lnTo>
                  <a:lnTo>
                    <a:pt x="2345" y="663"/>
                  </a:lnTo>
                  <a:lnTo>
                    <a:pt x="2353" y="616"/>
                  </a:lnTo>
                  <a:lnTo>
                    <a:pt x="2357" y="598"/>
                  </a:lnTo>
                  <a:lnTo>
                    <a:pt x="2359" y="581"/>
                  </a:lnTo>
                  <a:lnTo>
                    <a:pt x="2360" y="564"/>
                  </a:lnTo>
                  <a:lnTo>
                    <a:pt x="2362" y="547"/>
                  </a:lnTo>
                  <a:lnTo>
                    <a:pt x="2363" y="532"/>
                  </a:lnTo>
                  <a:lnTo>
                    <a:pt x="2363" y="515"/>
                  </a:lnTo>
                  <a:lnTo>
                    <a:pt x="2362" y="500"/>
                  </a:lnTo>
                  <a:lnTo>
                    <a:pt x="2361" y="486"/>
                  </a:lnTo>
                  <a:lnTo>
                    <a:pt x="2360" y="470"/>
                  </a:lnTo>
                  <a:lnTo>
                    <a:pt x="2359" y="456"/>
                  </a:lnTo>
                  <a:lnTo>
                    <a:pt x="2356" y="443"/>
                  </a:lnTo>
                  <a:lnTo>
                    <a:pt x="2352" y="430"/>
                  </a:lnTo>
                  <a:lnTo>
                    <a:pt x="2349" y="417"/>
                  </a:lnTo>
                  <a:lnTo>
                    <a:pt x="2345" y="405"/>
                  </a:lnTo>
                  <a:lnTo>
                    <a:pt x="2340" y="393"/>
                  </a:lnTo>
                  <a:lnTo>
                    <a:pt x="2336" y="380"/>
                  </a:lnTo>
                  <a:lnTo>
                    <a:pt x="2329" y="369"/>
                  </a:lnTo>
                  <a:lnTo>
                    <a:pt x="2324" y="359"/>
                  </a:lnTo>
                  <a:lnTo>
                    <a:pt x="2317" y="348"/>
                  </a:lnTo>
                  <a:lnTo>
                    <a:pt x="2310" y="338"/>
                  </a:lnTo>
                  <a:lnTo>
                    <a:pt x="2304" y="330"/>
                  </a:lnTo>
                  <a:lnTo>
                    <a:pt x="2296" y="321"/>
                  </a:lnTo>
                  <a:lnTo>
                    <a:pt x="2288" y="311"/>
                  </a:lnTo>
                  <a:lnTo>
                    <a:pt x="2280" y="303"/>
                  </a:lnTo>
                  <a:lnTo>
                    <a:pt x="2272" y="295"/>
                  </a:lnTo>
                  <a:lnTo>
                    <a:pt x="2262" y="289"/>
                  </a:lnTo>
                  <a:lnTo>
                    <a:pt x="2253" y="281"/>
                  </a:lnTo>
                  <a:lnTo>
                    <a:pt x="2244" y="274"/>
                  </a:lnTo>
                  <a:lnTo>
                    <a:pt x="2224" y="262"/>
                  </a:lnTo>
                  <a:lnTo>
                    <a:pt x="2204" y="252"/>
                  </a:lnTo>
                  <a:lnTo>
                    <a:pt x="2182" y="243"/>
                  </a:lnTo>
                  <a:lnTo>
                    <a:pt x="2160" y="235"/>
                  </a:lnTo>
                  <a:lnTo>
                    <a:pt x="2138" y="230"/>
                  </a:lnTo>
                  <a:lnTo>
                    <a:pt x="2114" y="226"/>
                  </a:lnTo>
                  <a:lnTo>
                    <a:pt x="2091" y="222"/>
                  </a:lnTo>
                  <a:lnTo>
                    <a:pt x="2068" y="221"/>
                  </a:lnTo>
                  <a:lnTo>
                    <a:pt x="2045" y="221"/>
                  </a:lnTo>
                  <a:lnTo>
                    <a:pt x="2021" y="222"/>
                  </a:lnTo>
                  <a:lnTo>
                    <a:pt x="1997" y="223"/>
                  </a:lnTo>
                  <a:lnTo>
                    <a:pt x="1974" y="227"/>
                  </a:lnTo>
                  <a:lnTo>
                    <a:pt x="1952" y="231"/>
                  </a:lnTo>
                  <a:lnTo>
                    <a:pt x="1929" y="235"/>
                  </a:lnTo>
                  <a:lnTo>
                    <a:pt x="1905" y="242"/>
                  </a:lnTo>
                  <a:lnTo>
                    <a:pt x="1882" y="249"/>
                  </a:lnTo>
                  <a:lnTo>
                    <a:pt x="1859" y="255"/>
                  </a:lnTo>
                  <a:lnTo>
                    <a:pt x="1837" y="264"/>
                  </a:lnTo>
                  <a:lnTo>
                    <a:pt x="1819" y="254"/>
                  </a:lnTo>
                  <a:lnTo>
                    <a:pt x="1800" y="244"/>
                  </a:lnTo>
                  <a:lnTo>
                    <a:pt x="1782" y="235"/>
                  </a:lnTo>
                  <a:lnTo>
                    <a:pt x="1764" y="228"/>
                  </a:lnTo>
                  <a:lnTo>
                    <a:pt x="1746" y="221"/>
                  </a:lnTo>
                  <a:lnTo>
                    <a:pt x="1728" y="214"/>
                  </a:lnTo>
                  <a:lnTo>
                    <a:pt x="1708" y="210"/>
                  </a:lnTo>
                  <a:lnTo>
                    <a:pt x="1690" y="205"/>
                  </a:lnTo>
                  <a:lnTo>
                    <a:pt x="1671" y="200"/>
                  </a:lnTo>
                  <a:lnTo>
                    <a:pt x="1652" y="197"/>
                  </a:lnTo>
                  <a:lnTo>
                    <a:pt x="1631" y="193"/>
                  </a:lnTo>
                  <a:lnTo>
                    <a:pt x="1611" y="191"/>
                  </a:lnTo>
                  <a:lnTo>
                    <a:pt x="1590" y="189"/>
                  </a:lnTo>
                  <a:lnTo>
                    <a:pt x="1569" y="189"/>
                  </a:lnTo>
                  <a:lnTo>
                    <a:pt x="1548" y="188"/>
                  </a:lnTo>
                  <a:lnTo>
                    <a:pt x="1526" y="188"/>
                  </a:lnTo>
                  <a:lnTo>
                    <a:pt x="1493" y="189"/>
                  </a:lnTo>
                  <a:lnTo>
                    <a:pt x="1460" y="190"/>
                  </a:lnTo>
                  <a:lnTo>
                    <a:pt x="1428" y="195"/>
                  </a:lnTo>
                  <a:lnTo>
                    <a:pt x="1396" y="200"/>
                  </a:lnTo>
                  <a:lnTo>
                    <a:pt x="1365" y="208"/>
                  </a:lnTo>
                  <a:lnTo>
                    <a:pt x="1334" y="216"/>
                  </a:lnTo>
                  <a:lnTo>
                    <a:pt x="1306" y="226"/>
                  </a:lnTo>
                  <a:lnTo>
                    <a:pt x="1277" y="238"/>
                  </a:lnTo>
                  <a:lnTo>
                    <a:pt x="1248" y="250"/>
                  </a:lnTo>
                  <a:lnTo>
                    <a:pt x="1220" y="264"/>
                  </a:lnTo>
                  <a:lnTo>
                    <a:pt x="1193" y="280"/>
                  </a:lnTo>
                  <a:lnTo>
                    <a:pt x="1166" y="296"/>
                  </a:lnTo>
                  <a:lnTo>
                    <a:pt x="1142" y="314"/>
                  </a:lnTo>
                  <a:lnTo>
                    <a:pt x="1118" y="333"/>
                  </a:lnTo>
                  <a:lnTo>
                    <a:pt x="1094" y="353"/>
                  </a:lnTo>
                  <a:lnTo>
                    <a:pt x="1072" y="374"/>
                  </a:lnTo>
                  <a:lnTo>
                    <a:pt x="1051" y="396"/>
                  </a:lnTo>
                  <a:lnTo>
                    <a:pt x="1031" y="419"/>
                  </a:lnTo>
                  <a:lnTo>
                    <a:pt x="1011" y="443"/>
                  </a:lnTo>
                  <a:lnTo>
                    <a:pt x="994" y="468"/>
                  </a:lnTo>
                  <a:lnTo>
                    <a:pt x="977" y="494"/>
                  </a:lnTo>
                  <a:lnTo>
                    <a:pt x="961" y="521"/>
                  </a:lnTo>
                  <a:lnTo>
                    <a:pt x="947" y="549"/>
                  </a:lnTo>
                  <a:lnTo>
                    <a:pt x="934" y="576"/>
                  </a:lnTo>
                  <a:lnTo>
                    <a:pt x="923" y="605"/>
                  </a:lnTo>
                  <a:lnTo>
                    <a:pt x="912" y="635"/>
                  </a:lnTo>
                  <a:lnTo>
                    <a:pt x="904" y="665"/>
                  </a:lnTo>
                  <a:lnTo>
                    <a:pt x="897" y="696"/>
                  </a:lnTo>
                  <a:lnTo>
                    <a:pt x="891" y="728"/>
                  </a:lnTo>
                  <a:lnTo>
                    <a:pt x="887" y="759"/>
                  </a:lnTo>
                  <a:lnTo>
                    <a:pt x="885" y="791"/>
                  </a:lnTo>
                  <a:lnTo>
                    <a:pt x="884" y="824"/>
                  </a:lnTo>
                  <a:lnTo>
                    <a:pt x="885" y="859"/>
                  </a:lnTo>
                  <a:lnTo>
                    <a:pt x="888" y="895"/>
                  </a:lnTo>
                  <a:lnTo>
                    <a:pt x="893" y="929"/>
                  </a:lnTo>
                  <a:lnTo>
                    <a:pt x="900" y="963"/>
                  </a:lnTo>
                  <a:lnTo>
                    <a:pt x="908" y="997"/>
                  </a:lnTo>
                  <a:lnTo>
                    <a:pt x="918" y="1030"/>
                  </a:lnTo>
                  <a:lnTo>
                    <a:pt x="931" y="1062"/>
                  </a:lnTo>
                  <a:lnTo>
                    <a:pt x="945" y="1094"/>
                  </a:lnTo>
                  <a:lnTo>
                    <a:pt x="959" y="1124"/>
                  </a:lnTo>
                  <a:lnTo>
                    <a:pt x="977" y="1153"/>
                  </a:lnTo>
                  <a:lnTo>
                    <a:pt x="995" y="1181"/>
                  </a:lnTo>
                  <a:lnTo>
                    <a:pt x="1015" y="1208"/>
                  </a:lnTo>
                  <a:lnTo>
                    <a:pt x="1036" y="1235"/>
                  </a:lnTo>
                  <a:lnTo>
                    <a:pt x="1058" y="1260"/>
                  </a:lnTo>
                  <a:lnTo>
                    <a:pt x="1082" y="1283"/>
                  </a:lnTo>
                  <a:lnTo>
                    <a:pt x="1108" y="1305"/>
                  </a:lnTo>
                  <a:lnTo>
                    <a:pt x="0" y="5735"/>
                  </a:lnTo>
                  <a:lnTo>
                    <a:pt x="389" y="5378"/>
                  </a:lnTo>
                  <a:lnTo>
                    <a:pt x="860" y="3415"/>
                  </a:lnTo>
                  <a:lnTo>
                    <a:pt x="1173" y="3247"/>
                  </a:lnTo>
                  <a:lnTo>
                    <a:pt x="1490" y="1877"/>
                  </a:lnTo>
                  <a:close/>
                  <a:moveTo>
                    <a:pt x="1898" y="1622"/>
                  </a:moveTo>
                  <a:lnTo>
                    <a:pt x="1986" y="2087"/>
                  </a:lnTo>
                  <a:lnTo>
                    <a:pt x="1962" y="2087"/>
                  </a:lnTo>
                  <a:lnTo>
                    <a:pt x="1937" y="2087"/>
                  </a:lnTo>
                  <a:lnTo>
                    <a:pt x="1913" y="2090"/>
                  </a:lnTo>
                  <a:lnTo>
                    <a:pt x="1890" y="2092"/>
                  </a:lnTo>
                  <a:lnTo>
                    <a:pt x="1868" y="2097"/>
                  </a:lnTo>
                  <a:lnTo>
                    <a:pt x="1846" y="2103"/>
                  </a:lnTo>
                  <a:lnTo>
                    <a:pt x="1825" y="2111"/>
                  </a:lnTo>
                  <a:lnTo>
                    <a:pt x="1805" y="2120"/>
                  </a:lnTo>
                  <a:lnTo>
                    <a:pt x="1784" y="2128"/>
                  </a:lnTo>
                  <a:lnTo>
                    <a:pt x="1764" y="2139"/>
                  </a:lnTo>
                  <a:lnTo>
                    <a:pt x="1744" y="2152"/>
                  </a:lnTo>
                  <a:lnTo>
                    <a:pt x="1726" y="2165"/>
                  </a:lnTo>
                  <a:lnTo>
                    <a:pt x="1707" y="2178"/>
                  </a:lnTo>
                  <a:lnTo>
                    <a:pt x="1688" y="2194"/>
                  </a:lnTo>
                  <a:lnTo>
                    <a:pt x="1671" y="2210"/>
                  </a:lnTo>
                  <a:lnTo>
                    <a:pt x="1653" y="2227"/>
                  </a:lnTo>
                  <a:lnTo>
                    <a:pt x="1464" y="1383"/>
                  </a:lnTo>
                  <a:lnTo>
                    <a:pt x="1436" y="1381"/>
                  </a:lnTo>
                  <a:lnTo>
                    <a:pt x="1410" y="1375"/>
                  </a:lnTo>
                  <a:lnTo>
                    <a:pt x="1385" y="1369"/>
                  </a:lnTo>
                  <a:lnTo>
                    <a:pt x="1360" y="1362"/>
                  </a:lnTo>
                  <a:lnTo>
                    <a:pt x="1334" y="1354"/>
                  </a:lnTo>
                  <a:lnTo>
                    <a:pt x="1310" y="1345"/>
                  </a:lnTo>
                  <a:lnTo>
                    <a:pt x="1288" y="1335"/>
                  </a:lnTo>
                  <a:lnTo>
                    <a:pt x="1265" y="1324"/>
                  </a:lnTo>
                  <a:lnTo>
                    <a:pt x="1243" y="1311"/>
                  </a:lnTo>
                  <a:lnTo>
                    <a:pt x="1220" y="1298"/>
                  </a:lnTo>
                  <a:lnTo>
                    <a:pt x="1199" y="1283"/>
                  </a:lnTo>
                  <a:lnTo>
                    <a:pt x="1178" y="1269"/>
                  </a:lnTo>
                  <a:lnTo>
                    <a:pt x="1158" y="1252"/>
                  </a:lnTo>
                  <a:lnTo>
                    <a:pt x="1140" y="1237"/>
                  </a:lnTo>
                  <a:lnTo>
                    <a:pt x="1122" y="1218"/>
                  </a:lnTo>
                  <a:lnTo>
                    <a:pt x="1103" y="1200"/>
                  </a:lnTo>
                  <a:lnTo>
                    <a:pt x="1088" y="1181"/>
                  </a:lnTo>
                  <a:lnTo>
                    <a:pt x="1071" y="1161"/>
                  </a:lnTo>
                  <a:lnTo>
                    <a:pt x="1056" y="1140"/>
                  </a:lnTo>
                  <a:lnTo>
                    <a:pt x="1043" y="1119"/>
                  </a:lnTo>
                  <a:lnTo>
                    <a:pt x="1030" y="1097"/>
                  </a:lnTo>
                  <a:lnTo>
                    <a:pt x="1018" y="1075"/>
                  </a:lnTo>
                  <a:lnTo>
                    <a:pt x="1007" y="1052"/>
                  </a:lnTo>
                  <a:lnTo>
                    <a:pt x="997" y="1029"/>
                  </a:lnTo>
                  <a:lnTo>
                    <a:pt x="988" y="1005"/>
                  </a:lnTo>
                  <a:lnTo>
                    <a:pt x="979" y="980"/>
                  </a:lnTo>
                  <a:lnTo>
                    <a:pt x="973" y="955"/>
                  </a:lnTo>
                  <a:lnTo>
                    <a:pt x="967" y="929"/>
                  </a:lnTo>
                  <a:lnTo>
                    <a:pt x="964" y="904"/>
                  </a:lnTo>
                  <a:lnTo>
                    <a:pt x="959" y="877"/>
                  </a:lnTo>
                  <a:lnTo>
                    <a:pt x="958" y="851"/>
                  </a:lnTo>
                  <a:lnTo>
                    <a:pt x="957" y="824"/>
                  </a:lnTo>
                  <a:lnTo>
                    <a:pt x="958" y="795"/>
                  </a:lnTo>
                  <a:lnTo>
                    <a:pt x="960" y="767"/>
                  </a:lnTo>
                  <a:lnTo>
                    <a:pt x="964" y="739"/>
                  </a:lnTo>
                  <a:lnTo>
                    <a:pt x="968" y="710"/>
                  </a:lnTo>
                  <a:lnTo>
                    <a:pt x="976" y="684"/>
                  </a:lnTo>
                  <a:lnTo>
                    <a:pt x="983" y="657"/>
                  </a:lnTo>
                  <a:lnTo>
                    <a:pt x="991" y="632"/>
                  </a:lnTo>
                  <a:lnTo>
                    <a:pt x="1001" y="605"/>
                  </a:lnTo>
                  <a:lnTo>
                    <a:pt x="1013" y="580"/>
                  </a:lnTo>
                  <a:lnTo>
                    <a:pt x="1026" y="555"/>
                  </a:lnTo>
                  <a:lnTo>
                    <a:pt x="1040" y="532"/>
                  </a:lnTo>
                  <a:lnTo>
                    <a:pt x="1056" y="510"/>
                  </a:lnTo>
                  <a:lnTo>
                    <a:pt x="1070" y="488"/>
                  </a:lnTo>
                  <a:lnTo>
                    <a:pt x="1088" y="466"/>
                  </a:lnTo>
                  <a:lnTo>
                    <a:pt x="1105" y="446"/>
                  </a:lnTo>
                  <a:lnTo>
                    <a:pt x="1124" y="426"/>
                  </a:lnTo>
                  <a:lnTo>
                    <a:pt x="1144" y="408"/>
                  </a:lnTo>
                  <a:lnTo>
                    <a:pt x="1165" y="389"/>
                  </a:lnTo>
                  <a:lnTo>
                    <a:pt x="1186" y="373"/>
                  </a:lnTo>
                  <a:lnTo>
                    <a:pt x="1208" y="357"/>
                  </a:lnTo>
                  <a:lnTo>
                    <a:pt x="1231" y="343"/>
                  </a:lnTo>
                  <a:lnTo>
                    <a:pt x="1255" y="330"/>
                  </a:lnTo>
                  <a:lnTo>
                    <a:pt x="1279" y="316"/>
                  </a:lnTo>
                  <a:lnTo>
                    <a:pt x="1304" y="305"/>
                  </a:lnTo>
                  <a:lnTo>
                    <a:pt x="1331" y="295"/>
                  </a:lnTo>
                  <a:lnTo>
                    <a:pt x="1356" y="286"/>
                  </a:lnTo>
                  <a:lnTo>
                    <a:pt x="1384" y="279"/>
                  </a:lnTo>
                  <a:lnTo>
                    <a:pt x="1411" y="272"/>
                  </a:lnTo>
                  <a:lnTo>
                    <a:pt x="1439" y="266"/>
                  </a:lnTo>
                  <a:lnTo>
                    <a:pt x="1467" y="264"/>
                  </a:lnTo>
                  <a:lnTo>
                    <a:pt x="1497" y="262"/>
                  </a:lnTo>
                  <a:lnTo>
                    <a:pt x="1526" y="261"/>
                  </a:lnTo>
                  <a:lnTo>
                    <a:pt x="1555" y="262"/>
                  </a:lnTo>
                  <a:lnTo>
                    <a:pt x="1584" y="264"/>
                  </a:lnTo>
                  <a:lnTo>
                    <a:pt x="1612" y="266"/>
                  </a:lnTo>
                  <a:lnTo>
                    <a:pt x="1641" y="272"/>
                  </a:lnTo>
                  <a:lnTo>
                    <a:pt x="1667" y="279"/>
                  </a:lnTo>
                  <a:lnTo>
                    <a:pt x="1695" y="286"/>
                  </a:lnTo>
                  <a:lnTo>
                    <a:pt x="1721" y="295"/>
                  </a:lnTo>
                  <a:lnTo>
                    <a:pt x="1747" y="305"/>
                  </a:lnTo>
                  <a:lnTo>
                    <a:pt x="1709" y="330"/>
                  </a:lnTo>
                  <a:lnTo>
                    <a:pt x="1674" y="354"/>
                  </a:lnTo>
                  <a:lnTo>
                    <a:pt x="1636" y="377"/>
                  </a:lnTo>
                  <a:lnTo>
                    <a:pt x="1600" y="401"/>
                  </a:lnTo>
                  <a:lnTo>
                    <a:pt x="1581" y="399"/>
                  </a:lnTo>
                  <a:lnTo>
                    <a:pt x="1563" y="398"/>
                  </a:lnTo>
                  <a:lnTo>
                    <a:pt x="1543" y="397"/>
                  </a:lnTo>
                  <a:lnTo>
                    <a:pt x="1526" y="396"/>
                  </a:lnTo>
                  <a:lnTo>
                    <a:pt x="1504" y="397"/>
                  </a:lnTo>
                  <a:lnTo>
                    <a:pt x="1482" y="398"/>
                  </a:lnTo>
                  <a:lnTo>
                    <a:pt x="1459" y="400"/>
                  </a:lnTo>
                  <a:lnTo>
                    <a:pt x="1438" y="405"/>
                  </a:lnTo>
                  <a:lnTo>
                    <a:pt x="1417" y="410"/>
                  </a:lnTo>
                  <a:lnTo>
                    <a:pt x="1397" y="415"/>
                  </a:lnTo>
                  <a:lnTo>
                    <a:pt x="1376" y="421"/>
                  </a:lnTo>
                  <a:lnTo>
                    <a:pt x="1356" y="430"/>
                  </a:lnTo>
                  <a:lnTo>
                    <a:pt x="1338" y="438"/>
                  </a:lnTo>
                  <a:lnTo>
                    <a:pt x="1320" y="448"/>
                  </a:lnTo>
                  <a:lnTo>
                    <a:pt x="1301" y="458"/>
                  </a:lnTo>
                  <a:lnTo>
                    <a:pt x="1283" y="469"/>
                  </a:lnTo>
                  <a:lnTo>
                    <a:pt x="1266" y="481"/>
                  </a:lnTo>
                  <a:lnTo>
                    <a:pt x="1250" y="493"/>
                  </a:lnTo>
                  <a:lnTo>
                    <a:pt x="1234" y="508"/>
                  </a:lnTo>
                  <a:lnTo>
                    <a:pt x="1219" y="521"/>
                  </a:lnTo>
                  <a:lnTo>
                    <a:pt x="1205" y="536"/>
                  </a:lnTo>
                  <a:lnTo>
                    <a:pt x="1192" y="552"/>
                  </a:lnTo>
                  <a:lnTo>
                    <a:pt x="1178" y="567"/>
                  </a:lnTo>
                  <a:lnTo>
                    <a:pt x="1166" y="585"/>
                  </a:lnTo>
                  <a:lnTo>
                    <a:pt x="1155" y="602"/>
                  </a:lnTo>
                  <a:lnTo>
                    <a:pt x="1144" y="620"/>
                  </a:lnTo>
                  <a:lnTo>
                    <a:pt x="1135" y="638"/>
                  </a:lnTo>
                  <a:lnTo>
                    <a:pt x="1126" y="657"/>
                  </a:lnTo>
                  <a:lnTo>
                    <a:pt x="1119" y="677"/>
                  </a:lnTo>
                  <a:lnTo>
                    <a:pt x="1111" y="697"/>
                  </a:lnTo>
                  <a:lnTo>
                    <a:pt x="1106" y="718"/>
                  </a:lnTo>
                  <a:lnTo>
                    <a:pt x="1101" y="738"/>
                  </a:lnTo>
                  <a:lnTo>
                    <a:pt x="1098" y="759"/>
                  </a:lnTo>
                  <a:lnTo>
                    <a:pt x="1094" y="780"/>
                  </a:lnTo>
                  <a:lnTo>
                    <a:pt x="1093" y="802"/>
                  </a:lnTo>
                  <a:lnTo>
                    <a:pt x="1092" y="824"/>
                  </a:lnTo>
                  <a:lnTo>
                    <a:pt x="1093" y="846"/>
                  </a:lnTo>
                  <a:lnTo>
                    <a:pt x="1094" y="867"/>
                  </a:lnTo>
                  <a:lnTo>
                    <a:pt x="1098" y="888"/>
                  </a:lnTo>
                  <a:lnTo>
                    <a:pt x="1101" y="909"/>
                  </a:lnTo>
                  <a:lnTo>
                    <a:pt x="1106" y="930"/>
                  </a:lnTo>
                  <a:lnTo>
                    <a:pt x="1111" y="951"/>
                  </a:lnTo>
                  <a:lnTo>
                    <a:pt x="1119" y="971"/>
                  </a:lnTo>
                  <a:lnTo>
                    <a:pt x="1126" y="990"/>
                  </a:lnTo>
                  <a:lnTo>
                    <a:pt x="1135" y="1009"/>
                  </a:lnTo>
                  <a:lnTo>
                    <a:pt x="1144" y="1028"/>
                  </a:lnTo>
                  <a:lnTo>
                    <a:pt x="1155" y="1045"/>
                  </a:lnTo>
                  <a:lnTo>
                    <a:pt x="1166" y="1062"/>
                  </a:lnTo>
                  <a:lnTo>
                    <a:pt x="1178" y="1080"/>
                  </a:lnTo>
                  <a:lnTo>
                    <a:pt x="1192" y="1095"/>
                  </a:lnTo>
                  <a:lnTo>
                    <a:pt x="1205" y="1112"/>
                  </a:lnTo>
                  <a:lnTo>
                    <a:pt x="1219" y="1126"/>
                  </a:lnTo>
                  <a:lnTo>
                    <a:pt x="1234" y="1139"/>
                  </a:lnTo>
                  <a:lnTo>
                    <a:pt x="1250" y="1154"/>
                  </a:lnTo>
                  <a:lnTo>
                    <a:pt x="1266" y="1167"/>
                  </a:lnTo>
                  <a:lnTo>
                    <a:pt x="1283" y="1178"/>
                  </a:lnTo>
                  <a:lnTo>
                    <a:pt x="1301" y="1189"/>
                  </a:lnTo>
                  <a:lnTo>
                    <a:pt x="1320" y="1200"/>
                  </a:lnTo>
                  <a:lnTo>
                    <a:pt x="1338" y="1209"/>
                  </a:lnTo>
                  <a:lnTo>
                    <a:pt x="1356" y="1218"/>
                  </a:lnTo>
                  <a:lnTo>
                    <a:pt x="1376" y="1226"/>
                  </a:lnTo>
                  <a:lnTo>
                    <a:pt x="1397" y="1232"/>
                  </a:lnTo>
                  <a:lnTo>
                    <a:pt x="1417" y="1239"/>
                  </a:lnTo>
                  <a:lnTo>
                    <a:pt x="1438" y="1243"/>
                  </a:lnTo>
                  <a:lnTo>
                    <a:pt x="1459" y="1247"/>
                  </a:lnTo>
                  <a:lnTo>
                    <a:pt x="1482" y="1250"/>
                  </a:lnTo>
                  <a:lnTo>
                    <a:pt x="1504" y="1251"/>
                  </a:lnTo>
                  <a:lnTo>
                    <a:pt x="1526" y="1251"/>
                  </a:lnTo>
                  <a:lnTo>
                    <a:pt x="1542" y="1251"/>
                  </a:lnTo>
                  <a:lnTo>
                    <a:pt x="1559" y="1250"/>
                  </a:lnTo>
                  <a:lnTo>
                    <a:pt x="1576" y="1249"/>
                  </a:lnTo>
                  <a:lnTo>
                    <a:pt x="1592" y="1247"/>
                  </a:lnTo>
                  <a:lnTo>
                    <a:pt x="1609" y="1243"/>
                  </a:lnTo>
                  <a:lnTo>
                    <a:pt x="1624" y="1240"/>
                  </a:lnTo>
                  <a:lnTo>
                    <a:pt x="1640" y="1237"/>
                  </a:lnTo>
                  <a:lnTo>
                    <a:pt x="1655" y="1232"/>
                  </a:lnTo>
                  <a:lnTo>
                    <a:pt x="1671" y="1228"/>
                  </a:lnTo>
                  <a:lnTo>
                    <a:pt x="1686" y="1221"/>
                  </a:lnTo>
                  <a:lnTo>
                    <a:pt x="1699" y="1216"/>
                  </a:lnTo>
                  <a:lnTo>
                    <a:pt x="1715" y="1208"/>
                  </a:lnTo>
                  <a:lnTo>
                    <a:pt x="1729" y="1201"/>
                  </a:lnTo>
                  <a:lnTo>
                    <a:pt x="1742" y="1195"/>
                  </a:lnTo>
                  <a:lnTo>
                    <a:pt x="1756" y="1186"/>
                  </a:lnTo>
                  <a:lnTo>
                    <a:pt x="1769" y="1177"/>
                  </a:lnTo>
                  <a:lnTo>
                    <a:pt x="1777" y="1190"/>
                  </a:lnTo>
                  <a:lnTo>
                    <a:pt x="1785" y="1202"/>
                  </a:lnTo>
                  <a:lnTo>
                    <a:pt x="1790" y="1216"/>
                  </a:lnTo>
                  <a:lnTo>
                    <a:pt x="1796" y="1228"/>
                  </a:lnTo>
                  <a:lnTo>
                    <a:pt x="1800" y="1241"/>
                  </a:lnTo>
                  <a:lnTo>
                    <a:pt x="1805" y="1256"/>
                  </a:lnTo>
                  <a:lnTo>
                    <a:pt x="1808" y="1269"/>
                  </a:lnTo>
                  <a:lnTo>
                    <a:pt x="1811" y="1282"/>
                  </a:lnTo>
                  <a:lnTo>
                    <a:pt x="1816" y="1310"/>
                  </a:lnTo>
                  <a:lnTo>
                    <a:pt x="1819" y="1337"/>
                  </a:lnTo>
                  <a:lnTo>
                    <a:pt x="1822" y="1365"/>
                  </a:lnTo>
                  <a:lnTo>
                    <a:pt x="1826" y="1394"/>
                  </a:lnTo>
                  <a:lnTo>
                    <a:pt x="1829" y="1421"/>
                  </a:lnTo>
                  <a:lnTo>
                    <a:pt x="1832" y="1450"/>
                  </a:lnTo>
                  <a:lnTo>
                    <a:pt x="1837" y="1479"/>
                  </a:lnTo>
                  <a:lnTo>
                    <a:pt x="1843" y="1508"/>
                  </a:lnTo>
                  <a:lnTo>
                    <a:pt x="1848" y="1522"/>
                  </a:lnTo>
                  <a:lnTo>
                    <a:pt x="1852" y="1538"/>
                  </a:lnTo>
                  <a:lnTo>
                    <a:pt x="1858" y="1551"/>
                  </a:lnTo>
                  <a:lnTo>
                    <a:pt x="1864" y="1565"/>
                  </a:lnTo>
                  <a:lnTo>
                    <a:pt x="1872" y="1580"/>
                  </a:lnTo>
                  <a:lnTo>
                    <a:pt x="1879" y="1593"/>
                  </a:lnTo>
                  <a:lnTo>
                    <a:pt x="1888" y="1607"/>
                  </a:lnTo>
                  <a:lnTo>
                    <a:pt x="1898" y="16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accent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3596" name="Group 12"/>
          <p:cNvGrpSpPr>
            <a:grpSpLocks/>
          </p:cNvGrpSpPr>
          <p:nvPr/>
        </p:nvGrpSpPr>
        <p:grpSpPr bwMode="auto">
          <a:xfrm>
            <a:off x="233363" y="5900738"/>
            <a:ext cx="1765300" cy="823912"/>
            <a:chOff x="147" y="3717"/>
            <a:chExt cx="1112" cy="519"/>
          </a:xfrm>
        </p:grpSpPr>
        <p:sp>
          <p:nvSpPr>
            <p:cNvPr id="323597" name="Freeform 13"/>
            <p:cNvSpPr>
              <a:spLocks/>
            </p:cNvSpPr>
            <p:nvPr/>
          </p:nvSpPr>
          <p:spPr bwMode="auto">
            <a:xfrm>
              <a:off x="147" y="3717"/>
              <a:ext cx="1112" cy="519"/>
            </a:xfrm>
            <a:custGeom>
              <a:avLst/>
              <a:gdLst>
                <a:gd name="T0" fmla="*/ 0 w 1112"/>
                <a:gd name="T1" fmla="*/ 171 h 519"/>
                <a:gd name="T2" fmla="*/ 471 w 1112"/>
                <a:gd name="T3" fmla="*/ 0 h 519"/>
                <a:gd name="T4" fmla="*/ 825 w 1112"/>
                <a:gd name="T5" fmla="*/ 147 h 519"/>
                <a:gd name="T6" fmla="*/ 825 w 1112"/>
                <a:gd name="T7" fmla="*/ 219 h 519"/>
                <a:gd name="T8" fmla="*/ 591 w 1112"/>
                <a:gd name="T9" fmla="*/ 318 h 519"/>
                <a:gd name="T10" fmla="*/ 1112 w 1112"/>
                <a:gd name="T11" fmla="*/ 332 h 519"/>
                <a:gd name="T12" fmla="*/ 1112 w 1112"/>
                <a:gd name="T13" fmla="*/ 516 h 519"/>
                <a:gd name="T14" fmla="*/ 571 w 1112"/>
                <a:gd name="T15" fmla="*/ 519 h 519"/>
                <a:gd name="T16" fmla="*/ 571 w 1112"/>
                <a:gd name="T17" fmla="*/ 371 h 519"/>
                <a:gd name="T18" fmla="*/ 443 w 1112"/>
                <a:gd name="T19" fmla="*/ 377 h 519"/>
                <a:gd name="T20" fmla="*/ 269 w 1112"/>
                <a:gd name="T21" fmla="*/ 485 h 519"/>
                <a:gd name="T22" fmla="*/ 0 w 1112"/>
                <a:gd name="T23" fmla="*/ 17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2" h="519">
                  <a:moveTo>
                    <a:pt x="0" y="171"/>
                  </a:moveTo>
                  <a:lnTo>
                    <a:pt x="471" y="0"/>
                  </a:lnTo>
                  <a:lnTo>
                    <a:pt x="825" y="147"/>
                  </a:lnTo>
                  <a:lnTo>
                    <a:pt x="825" y="219"/>
                  </a:lnTo>
                  <a:lnTo>
                    <a:pt x="591" y="318"/>
                  </a:lnTo>
                  <a:lnTo>
                    <a:pt x="1112" y="332"/>
                  </a:lnTo>
                  <a:lnTo>
                    <a:pt x="1112" y="516"/>
                  </a:lnTo>
                  <a:lnTo>
                    <a:pt x="571" y="519"/>
                  </a:lnTo>
                  <a:lnTo>
                    <a:pt x="571" y="371"/>
                  </a:lnTo>
                  <a:lnTo>
                    <a:pt x="443" y="377"/>
                  </a:lnTo>
                  <a:lnTo>
                    <a:pt x="269" y="485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23598" name="Picture 14" descr="DCGI_LOGO_CMYK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3758"/>
              <a:ext cx="1076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2pPr>
      <a:lvl3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3pPr>
      <a:lvl4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4pPr>
      <a:lvl5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9pPr>
    </p:titleStyle>
    <p:bodyStyle>
      <a:lvl1pPr marL="449263" indent="-449263" algn="l" defTabSz="762000" rtl="0" fontAlgn="base">
        <a:spcBef>
          <a:spcPct val="25000"/>
        </a:spcBef>
        <a:spcAft>
          <a:spcPct val="0"/>
        </a:spcAft>
        <a:buClr>
          <a:srgbClr val="00BCE9"/>
        </a:buClr>
        <a:buFont typeface="Wingdings" pitchFamily="2" charset="2"/>
        <a:buAutoNum type="arabicPeriod"/>
        <a:defRPr sz="2800">
          <a:solidFill>
            <a:srgbClr val="0060AF"/>
          </a:solidFill>
          <a:latin typeface="+mn-lt"/>
          <a:ea typeface="+mn-ea"/>
          <a:cs typeface="+mn-cs"/>
        </a:defRPr>
      </a:lvl1pPr>
      <a:lvl2pPr marL="890588" indent="-261938" algn="l" defTabSz="762000" rtl="0" fontAlgn="base">
        <a:spcBef>
          <a:spcPct val="20000"/>
        </a:spcBef>
        <a:spcAft>
          <a:spcPct val="0"/>
        </a:spcAft>
        <a:buClr>
          <a:srgbClr val="005791"/>
        </a:buClr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247775" indent="-177800" algn="l" defTabSz="762000" rtl="0" fontAlgn="base">
        <a:spcBef>
          <a:spcPct val="20000"/>
        </a:spcBef>
        <a:spcAft>
          <a:spcPct val="0"/>
        </a:spcAft>
        <a:buClr>
          <a:srgbClr val="005791"/>
        </a:buClr>
        <a:buSzPct val="100000"/>
        <a:buChar char="•"/>
        <a:defRPr>
          <a:solidFill>
            <a:schemeClr val="tx1"/>
          </a:solidFill>
          <a:latin typeface="+mn-lt"/>
        </a:defRPr>
      </a:lvl3pPr>
      <a:lvl4pPr marL="2060575" indent="-266700" algn="l" defTabSz="762000" rtl="0" fontAlgn="base">
        <a:spcBef>
          <a:spcPct val="20000"/>
        </a:spcBef>
        <a:spcAft>
          <a:spcPct val="0"/>
        </a:spcAft>
        <a:defRPr sz="1400">
          <a:solidFill>
            <a:srgbClr val="0060AF"/>
          </a:solidFill>
          <a:latin typeface="+mn-lt"/>
        </a:defRPr>
      </a:lvl4pPr>
      <a:lvl5pPr marL="26209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5pPr>
      <a:lvl6pPr marL="30781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6pPr>
      <a:lvl7pPr marL="35353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7pPr>
      <a:lvl8pPr marL="39925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8pPr>
      <a:lvl9pPr marL="44497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backgroundDCGI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663"/>
            <a:ext cx="9144000" cy="53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988" y="76200"/>
            <a:ext cx="8585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Název slajdu (zarovnán doleva)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016000"/>
            <a:ext cx="8572500" cy="472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endParaRPr lang="en-US" smtClean="0"/>
          </a:p>
          <a:p>
            <a:pPr lvl="0"/>
            <a:r>
              <a:rPr lang="en-US" smtClean="0"/>
              <a:t>A</a:t>
            </a:r>
          </a:p>
          <a:p>
            <a:pPr lvl="0"/>
            <a:r>
              <a:rPr lang="cs-CZ" smtClean="0"/>
              <a:t>Text první úrovně</a:t>
            </a:r>
          </a:p>
          <a:p>
            <a:pPr lvl="0"/>
            <a:r>
              <a:rPr lang="cs-CZ" smtClean="0"/>
              <a:t>Další stejně velký text</a:t>
            </a:r>
          </a:p>
          <a:p>
            <a:pPr lvl="1"/>
            <a:endParaRPr lang="cs-CZ" smtClean="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52425" y="762000"/>
            <a:ext cx="85137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341563" y="6230938"/>
            <a:ext cx="53657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5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8388" y="6327775"/>
            <a:ext cx="53879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Felkel: Computational geometry</a:t>
            </a:r>
          </a:p>
        </p:txBody>
      </p:sp>
      <p:sp>
        <p:nvSpPr>
          <p:cNvPr id="395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8750" y="6575425"/>
            <a:ext cx="21336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(</a:t>
            </a:r>
            <a:fld id="{662F6E05-ABAD-4421-A6D6-E4CA9224FF74}" type="slidenum">
              <a:rPr lang="cs-CZ"/>
              <a:pPr/>
              <a:t>‹#›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  <p:grpSp>
        <p:nvGrpSpPr>
          <p:cNvPr id="395273" name="Group 9"/>
          <p:cNvGrpSpPr>
            <a:grpSpLocks/>
          </p:cNvGrpSpPr>
          <p:nvPr/>
        </p:nvGrpSpPr>
        <p:grpSpPr bwMode="auto">
          <a:xfrm>
            <a:off x="8010525" y="5972175"/>
            <a:ext cx="957263" cy="730250"/>
            <a:chOff x="5028" y="3762"/>
            <a:chExt cx="603" cy="460"/>
          </a:xfrm>
        </p:grpSpPr>
        <p:sp>
          <p:nvSpPr>
            <p:cNvPr id="395274" name="Rectangle 10"/>
            <p:cNvSpPr>
              <a:spLocks noChangeArrowheads="1"/>
            </p:cNvSpPr>
            <p:nvPr userDrawn="1"/>
          </p:nvSpPr>
          <p:spPr bwMode="auto">
            <a:xfrm>
              <a:off x="5028" y="3762"/>
              <a:ext cx="603" cy="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5275" name="Freeform 11"/>
            <p:cNvSpPr>
              <a:spLocks noEditPoints="1"/>
            </p:cNvSpPr>
            <p:nvPr userDrawn="1"/>
          </p:nvSpPr>
          <p:spPr bwMode="auto">
            <a:xfrm>
              <a:off x="5029" y="3762"/>
              <a:ext cx="589" cy="460"/>
            </a:xfrm>
            <a:custGeom>
              <a:avLst/>
              <a:gdLst>
                <a:gd name="T0" fmla="*/ 6391 w 7626"/>
                <a:gd name="T1" fmla="*/ 1980 h 5794"/>
                <a:gd name="T2" fmla="*/ 4731 w 7626"/>
                <a:gd name="T3" fmla="*/ 2999 h 5794"/>
                <a:gd name="T4" fmla="*/ 6105 w 7626"/>
                <a:gd name="T5" fmla="*/ 1150 h 5794"/>
                <a:gd name="T6" fmla="*/ 4706 w 7626"/>
                <a:gd name="T7" fmla="*/ 2080 h 5794"/>
                <a:gd name="T8" fmla="*/ 4519 w 7626"/>
                <a:gd name="T9" fmla="*/ 3036 h 5794"/>
                <a:gd name="T10" fmla="*/ 5784 w 7626"/>
                <a:gd name="T11" fmla="*/ 707 h 5794"/>
                <a:gd name="T12" fmla="*/ 4092 w 7626"/>
                <a:gd name="T13" fmla="*/ 1494 h 5794"/>
                <a:gd name="T14" fmla="*/ 4367 w 7626"/>
                <a:gd name="T15" fmla="*/ 366 h 5794"/>
                <a:gd name="T16" fmla="*/ 4936 w 7626"/>
                <a:gd name="T17" fmla="*/ 1161 h 5794"/>
                <a:gd name="T18" fmla="*/ 5177 w 7626"/>
                <a:gd name="T19" fmla="*/ 331 h 5794"/>
                <a:gd name="T20" fmla="*/ 5468 w 7626"/>
                <a:gd name="T21" fmla="*/ 209 h 5794"/>
                <a:gd name="T22" fmla="*/ 3065 w 7626"/>
                <a:gd name="T23" fmla="*/ 4379 h 5794"/>
                <a:gd name="T24" fmla="*/ 3501 w 7626"/>
                <a:gd name="T25" fmla="*/ 3734 h 5794"/>
                <a:gd name="T26" fmla="*/ 2856 w 7626"/>
                <a:gd name="T27" fmla="*/ 3445 h 5794"/>
                <a:gd name="T28" fmla="*/ 2585 w 7626"/>
                <a:gd name="T29" fmla="*/ 4820 h 5794"/>
                <a:gd name="T30" fmla="*/ 5337 w 7626"/>
                <a:gd name="T31" fmla="*/ 3764 h 5794"/>
                <a:gd name="T32" fmla="*/ 7091 w 7626"/>
                <a:gd name="T33" fmla="*/ 1164 h 5794"/>
                <a:gd name="T34" fmla="*/ 5810 w 7626"/>
                <a:gd name="T35" fmla="*/ 3105 h 5794"/>
                <a:gd name="T36" fmla="*/ 5412 w 7626"/>
                <a:gd name="T37" fmla="*/ 3681 h 5794"/>
                <a:gd name="T38" fmla="*/ 6047 w 7626"/>
                <a:gd name="T39" fmla="*/ 5085 h 5794"/>
                <a:gd name="T40" fmla="*/ 5597 w 7626"/>
                <a:gd name="T41" fmla="*/ 4954 h 5794"/>
                <a:gd name="T42" fmla="*/ 5581 w 7626"/>
                <a:gd name="T43" fmla="*/ 5395 h 5794"/>
                <a:gd name="T44" fmla="*/ 7181 w 7626"/>
                <a:gd name="T45" fmla="*/ 5196 h 5794"/>
                <a:gd name="T46" fmla="*/ 6025 w 7626"/>
                <a:gd name="T47" fmla="*/ 3434 h 5794"/>
                <a:gd name="T48" fmla="*/ 7165 w 7626"/>
                <a:gd name="T49" fmla="*/ 1685 h 5794"/>
                <a:gd name="T50" fmla="*/ 6238 w 7626"/>
                <a:gd name="T51" fmla="*/ 2300 h 5794"/>
                <a:gd name="T52" fmla="*/ 6571 w 7626"/>
                <a:gd name="T53" fmla="*/ 507 h 5794"/>
                <a:gd name="T54" fmla="*/ 3576 w 7626"/>
                <a:gd name="T55" fmla="*/ 3644 h 5794"/>
                <a:gd name="T56" fmla="*/ 3223 w 7626"/>
                <a:gd name="T57" fmla="*/ 4627 h 5794"/>
                <a:gd name="T58" fmla="*/ 2792 w 7626"/>
                <a:gd name="T59" fmla="*/ 4700 h 5794"/>
                <a:gd name="T60" fmla="*/ 2753 w 7626"/>
                <a:gd name="T61" fmla="*/ 5187 h 5794"/>
                <a:gd name="T62" fmla="*/ 4179 w 7626"/>
                <a:gd name="T63" fmla="*/ 5537 h 5794"/>
                <a:gd name="T64" fmla="*/ 4327 w 7626"/>
                <a:gd name="T65" fmla="*/ 3813 h 5794"/>
                <a:gd name="T66" fmla="*/ 1683 w 7626"/>
                <a:gd name="T67" fmla="*/ 2288 h 5794"/>
                <a:gd name="T68" fmla="*/ 3520 w 7626"/>
                <a:gd name="T69" fmla="*/ 2350 h 5794"/>
                <a:gd name="T70" fmla="*/ 2676 w 7626"/>
                <a:gd name="T71" fmla="*/ 3373 h 5794"/>
                <a:gd name="T72" fmla="*/ 2090 w 7626"/>
                <a:gd name="T73" fmla="*/ 2791 h 5794"/>
                <a:gd name="T74" fmla="*/ 1841 w 7626"/>
                <a:gd name="T75" fmla="*/ 2257 h 5794"/>
                <a:gd name="T76" fmla="*/ 2310 w 7626"/>
                <a:gd name="T77" fmla="*/ 2759 h 5794"/>
                <a:gd name="T78" fmla="*/ 3223 w 7626"/>
                <a:gd name="T79" fmla="*/ 2143 h 5794"/>
                <a:gd name="T80" fmla="*/ 2290 w 7626"/>
                <a:gd name="T81" fmla="*/ 524 h 5794"/>
                <a:gd name="T82" fmla="*/ 1677 w 7626"/>
                <a:gd name="T83" fmla="*/ 686 h 5794"/>
                <a:gd name="T84" fmla="*/ 1847 w 7626"/>
                <a:gd name="T85" fmla="*/ 1061 h 5794"/>
                <a:gd name="T86" fmla="*/ 1467 w 7626"/>
                <a:gd name="T87" fmla="*/ 1060 h 5794"/>
                <a:gd name="T88" fmla="*/ 1470 w 7626"/>
                <a:gd name="T89" fmla="*/ 473 h 5794"/>
                <a:gd name="T90" fmla="*/ 2737 w 7626"/>
                <a:gd name="T91" fmla="*/ 5341 h 5794"/>
                <a:gd name="T92" fmla="*/ 3981 w 7626"/>
                <a:gd name="T93" fmla="*/ 5661 h 5794"/>
                <a:gd name="T94" fmla="*/ 4684 w 7626"/>
                <a:gd name="T95" fmla="*/ 3843 h 5794"/>
                <a:gd name="T96" fmla="*/ 6339 w 7626"/>
                <a:gd name="T97" fmla="*/ 5073 h 5794"/>
                <a:gd name="T98" fmla="*/ 5766 w 7626"/>
                <a:gd name="T99" fmla="*/ 5519 h 5794"/>
                <a:gd name="T100" fmla="*/ 7267 w 7626"/>
                <a:gd name="T101" fmla="*/ 5275 h 5794"/>
                <a:gd name="T102" fmla="*/ 6102 w 7626"/>
                <a:gd name="T103" fmla="*/ 3379 h 5794"/>
                <a:gd name="T104" fmla="*/ 7595 w 7626"/>
                <a:gd name="T105" fmla="*/ 716 h 5794"/>
                <a:gd name="T106" fmla="*/ 6790 w 7626"/>
                <a:gd name="T107" fmla="*/ 369 h 5794"/>
                <a:gd name="T108" fmla="*/ 6100 w 7626"/>
                <a:gd name="T109" fmla="*/ 2440 h 5794"/>
                <a:gd name="T110" fmla="*/ 6244 w 7626"/>
                <a:gd name="T111" fmla="*/ 1572 h 5794"/>
                <a:gd name="T112" fmla="*/ 4899 w 7626"/>
                <a:gd name="T113" fmla="*/ 114 h 5794"/>
                <a:gd name="T114" fmla="*/ 3982 w 7626"/>
                <a:gd name="T115" fmla="*/ 876 h 5794"/>
                <a:gd name="T116" fmla="*/ 4759 w 7626"/>
                <a:gd name="T117" fmla="*/ 832 h 5794"/>
                <a:gd name="T118" fmla="*/ 3295 w 7626"/>
                <a:gd name="T119" fmla="*/ 1444 h 5794"/>
                <a:gd name="T120" fmla="*/ 1819 w 7626"/>
                <a:gd name="T121" fmla="*/ 254 h 5794"/>
                <a:gd name="T122" fmla="*/ 1140 w 7626"/>
                <a:gd name="T123" fmla="*/ 1237 h 5794"/>
                <a:gd name="T124" fmla="*/ 1098 w 7626"/>
                <a:gd name="T125" fmla="*/ 888 h 5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6" h="5794">
                  <a:moveTo>
                    <a:pt x="6563" y="1785"/>
                  </a:moveTo>
                  <a:lnTo>
                    <a:pt x="6871" y="1527"/>
                  </a:lnTo>
                  <a:lnTo>
                    <a:pt x="6915" y="1564"/>
                  </a:lnTo>
                  <a:lnTo>
                    <a:pt x="6961" y="1604"/>
                  </a:lnTo>
                  <a:lnTo>
                    <a:pt x="7007" y="1644"/>
                  </a:lnTo>
                  <a:lnTo>
                    <a:pt x="7052" y="1684"/>
                  </a:lnTo>
                  <a:lnTo>
                    <a:pt x="7098" y="1726"/>
                  </a:lnTo>
                  <a:lnTo>
                    <a:pt x="7141" y="1768"/>
                  </a:lnTo>
                  <a:lnTo>
                    <a:pt x="7162" y="1790"/>
                  </a:lnTo>
                  <a:lnTo>
                    <a:pt x="7183" y="1812"/>
                  </a:lnTo>
                  <a:lnTo>
                    <a:pt x="7203" y="1834"/>
                  </a:lnTo>
                  <a:lnTo>
                    <a:pt x="7223" y="1857"/>
                  </a:lnTo>
                  <a:lnTo>
                    <a:pt x="7242" y="1881"/>
                  </a:lnTo>
                  <a:lnTo>
                    <a:pt x="7259" y="1903"/>
                  </a:lnTo>
                  <a:lnTo>
                    <a:pt x="7277" y="1927"/>
                  </a:lnTo>
                  <a:lnTo>
                    <a:pt x="7293" y="1951"/>
                  </a:lnTo>
                  <a:lnTo>
                    <a:pt x="7308" y="1977"/>
                  </a:lnTo>
                  <a:lnTo>
                    <a:pt x="7322" y="2002"/>
                  </a:lnTo>
                  <a:lnTo>
                    <a:pt x="7336" y="2028"/>
                  </a:lnTo>
                  <a:lnTo>
                    <a:pt x="7347" y="2054"/>
                  </a:lnTo>
                  <a:lnTo>
                    <a:pt x="7358" y="2081"/>
                  </a:lnTo>
                  <a:lnTo>
                    <a:pt x="7367" y="2109"/>
                  </a:lnTo>
                  <a:lnTo>
                    <a:pt x="7374" y="2136"/>
                  </a:lnTo>
                  <a:lnTo>
                    <a:pt x="7380" y="2165"/>
                  </a:lnTo>
                  <a:lnTo>
                    <a:pt x="7385" y="2194"/>
                  </a:lnTo>
                  <a:lnTo>
                    <a:pt x="7389" y="2224"/>
                  </a:lnTo>
                  <a:lnTo>
                    <a:pt x="7390" y="2255"/>
                  </a:lnTo>
                  <a:lnTo>
                    <a:pt x="7390" y="2286"/>
                  </a:lnTo>
                  <a:lnTo>
                    <a:pt x="7388" y="2316"/>
                  </a:lnTo>
                  <a:lnTo>
                    <a:pt x="7384" y="2345"/>
                  </a:lnTo>
                  <a:lnTo>
                    <a:pt x="7380" y="2374"/>
                  </a:lnTo>
                  <a:lnTo>
                    <a:pt x="7376" y="2402"/>
                  </a:lnTo>
                  <a:lnTo>
                    <a:pt x="7369" y="2428"/>
                  </a:lnTo>
                  <a:lnTo>
                    <a:pt x="7361" y="2454"/>
                  </a:lnTo>
                  <a:lnTo>
                    <a:pt x="7352" y="2477"/>
                  </a:lnTo>
                  <a:lnTo>
                    <a:pt x="7342" y="2500"/>
                  </a:lnTo>
                  <a:lnTo>
                    <a:pt x="7331" y="2522"/>
                  </a:lnTo>
                  <a:lnTo>
                    <a:pt x="7319" y="2543"/>
                  </a:lnTo>
                  <a:lnTo>
                    <a:pt x="7307" y="2564"/>
                  </a:lnTo>
                  <a:lnTo>
                    <a:pt x="7293" y="2583"/>
                  </a:lnTo>
                  <a:lnTo>
                    <a:pt x="7278" y="2601"/>
                  </a:lnTo>
                  <a:lnTo>
                    <a:pt x="7263" y="2619"/>
                  </a:lnTo>
                  <a:lnTo>
                    <a:pt x="7246" y="2634"/>
                  </a:lnTo>
                  <a:lnTo>
                    <a:pt x="7228" y="2650"/>
                  </a:lnTo>
                  <a:lnTo>
                    <a:pt x="7211" y="2664"/>
                  </a:lnTo>
                  <a:lnTo>
                    <a:pt x="7192" y="2676"/>
                  </a:lnTo>
                  <a:lnTo>
                    <a:pt x="7172" y="2688"/>
                  </a:lnTo>
                  <a:lnTo>
                    <a:pt x="7152" y="2700"/>
                  </a:lnTo>
                  <a:lnTo>
                    <a:pt x="7131" y="2710"/>
                  </a:lnTo>
                  <a:lnTo>
                    <a:pt x="7110" y="2720"/>
                  </a:lnTo>
                  <a:lnTo>
                    <a:pt x="7088" y="2729"/>
                  </a:lnTo>
                  <a:lnTo>
                    <a:pt x="7065" y="2737"/>
                  </a:lnTo>
                  <a:lnTo>
                    <a:pt x="7041" y="2744"/>
                  </a:lnTo>
                  <a:lnTo>
                    <a:pt x="7018" y="2750"/>
                  </a:lnTo>
                  <a:lnTo>
                    <a:pt x="6994" y="2756"/>
                  </a:lnTo>
                  <a:lnTo>
                    <a:pt x="6969" y="2760"/>
                  </a:lnTo>
                  <a:lnTo>
                    <a:pt x="6944" y="2765"/>
                  </a:lnTo>
                  <a:lnTo>
                    <a:pt x="6919" y="2767"/>
                  </a:lnTo>
                  <a:lnTo>
                    <a:pt x="6893" y="2769"/>
                  </a:lnTo>
                  <a:lnTo>
                    <a:pt x="6867" y="2771"/>
                  </a:lnTo>
                  <a:lnTo>
                    <a:pt x="6838" y="2771"/>
                  </a:lnTo>
                  <a:lnTo>
                    <a:pt x="6808" y="2770"/>
                  </a:lnTo>
                  <a:lnTo>
                    <a:pt x="6779" y="2768"/>
                  </a:lnTo>
                  <a:lnTo>
                    <a:pt x="6750" y="2765"/>
                  </a:lnTo>
                  <a:lnTo>
                    <a:pt x="6724" y="2760"/>
                  </a:lnTo>
                  <a:lnTo>
                    <a:pt x="6696" y="2755"/>
                  </a:lnTo>
                  <a:lnTo>
                    <a:pt x="6671" y="2748"/>
                  </a:lnTo>
                  <a:lnTo>
                    <a:pt x="6644" y="2740"/>
                  </a:lnTo>
                  <a:lnTo>
                    <a:pt x="6619" y="2731"/>
                  </a:lnTo>
                  <a:lnTo>
                    <a:pt x="6594" y="2720"/>
                  </a:lnTo>
                  <a:lnTo>
                    <a:pt x="6572" y="2709"/>
                  </a:lnTo>
                  <a:lnTo>
                    <a:pt x="6549" y="2697"/>
                  </a:lnTo>
                  <a:lnTo>
                    <a:pt x="6527" y="2684"/>
                  </a:lnTo>
                  <a:lnTo>
                    <a:pt x="6506" y="2669"/>
                  </a:lnTo>
                  <a:lnTo>
                    <a:pt x="6485" y="2654"/>
                  </a:lnTo>
                  <a:lnTo>
                    <a:pt x="6466" y="2637"/>
                  </a:lnTo>
                  <a:lnTo>
                    <a:pt x="6447" y="2621"/>
                  </a:lnTo>
                  <a:lnTo>
                    <a:pt x="6430" y="2602"/>
                  </a:lnTo>
                  <a:lnTo>
                    <a:pt x="6414" y="2583"/>
                  </a:lnTo>
                  <a:lnTo>
                    <a:pt x="6399" y="2563"/>
                  </a:lnTo>
                  <a:lnTo>
                    <a:pt x="6384" y="2543"/>
                  </a:lnTo>
                  <a:lnTo>
                    <a:pt x="6371" y="2521"/>
                  </a:lnTo>
                  <a:lnTo>
                    <a:pt x="6359" y="2499"/>
                  </a:lnTo>
                  <a:lnTo>
                    <a:pt x="6349" y="2476"/>
                  </a:lnTo>
                  <a:lnTo>
                    <a:pt x="6339" y="2451"/>
                  </a:lnTo>
                  <a:lnTo>
                    <a:pt x="6330" y="2426"/>
                  </a:lnTo>
                  <a:lnTo>
                    <a:pt x="6323" y="2401"/>
                  </a:lnTo>
                  <a:lnTo>
                    <a:pt x="6318" y="2375"/>
                  </a:lnTo>
                  <a:lnTo>
                    <a:pt x="6312" y="2347"/>
                  </a:lnTo>
                  <a:lnTo>
                    <a:pt x="6309" y="2321"/>
                  </a:lnTo>
                  <a:lnTo>
                    <a:pt x="6308" y="2292"/>
                  </a:lnTo>
                  <a:lnTo>
                    <a:pt x="6308" y="2264"/>
                  </a:lnTo>
                  <a:lnTo>
                    <a:pt x="6309" y="2230"/>
                  </a:lnTo>
                  <a:lnTo>
                    <a:pt x="6313" y="2197"/>
                  </a:lnTo>
                  <a:lnTo>
                    <a:pt x="6318" y="2165"/>
                  </a:lnTo>
                  <a:lnTo>
                    <a:pt x="6326" y="2133"/>
                  </a:lnTo>
                  <a:lnTo>
                    <a:pt x="6334" y="2102"/>
                  </a:lnTo>
                  <a:lnTo>
                    <a:pt x="6345" y="2070"/>
                  </a:lnTo>
                  <a:lnTo>
                    <a:pt x="6359" y="2040"/>
                  </a:lnTo>
                  <a:lnTo>
                    <a:pt x="6373" y="2010"/>
                  </a:lnTo>
                  <a:lnTo>
                    <a:pt x="6391" y="1980"/>
                  </a:lnTo>
                  <a:lnTo>
                    <a:pt x="6410" y="1951"/>
                  </a:lnTo>
                  <a:lnTo>
                    <a:pt x="6430" y="1924"/>
                  </a:lnTo>
                  <a:lnTo>
                    <a:pt x="6453" y="1895"/>
                  </a:lnTo>
                  <a:lnTo>
                    <a:pt x="6477" y="1867"/>
                  </a:lnTo>
                  <a:lnTo>
                    <a:pt x="6505" y="1840"/>
                  </a:lnTo>
                  <a:lnTo>
                    <a:pt x="6534" y="1813"/>
                  </a:lnTo>
                  <a:lnTo>
                    <a:pt x="6563" y="1785"/>
                  </a:lnTo>
                  <a:close/>
                  <a:moveTo>
                    <a:pt x="5914" y="1726"/>
                  </a:moveTo>
                  <a:lnTo>
                    <a:pt x="5946" y="1684"/>
                  </a:lnTo>
                  <a:lnTo>
                    <a:pt x="5976" y="1643"/>
                  </a:lnTo>
                  <a:lnTo>
                    <a:pt x="6004" y="1601"/>
                  </a:lnTo>
                  <a:lnTo>
                    <a:pt x="6029" y="1560"/>
                  </a:lnTo>
                  <a:lnTo>
                    <a:pt x="6053" y="1517"/>
                  </a:lnTo>
                  <a:lnTo>
                    <a:pt x="6074" y="1473"/>
                  </a:lnTo>
                  <a:lnTo>
                    <a:pt x="6094" y="1430"/>
                  </a:lnTo>
                  <a:lnTo>
                    <a:pt x="6112" y="1387"/>
                  </a:lnTo>
                  <a:lnTo>
                    <a:pt x="6129" y="1343"/>
                  </a:lnTo>
                  <a:lnTo>
                    <a:pt x="6143" y="1298"/>
                  </a:lnTo>
                  <a:lnTo>
                    <a:pt x="6156" y="1251"/>
                  </a:lnTo>
                  <a:lnTo>
                    <a:pt x="6167" y="1205"/>
                  </a:lnTo>
                  <a:lnTo>
                    <a:pt x="6177" y="1156"/>
                  </a:lnTo>
                  <a:lnTo>
                    <a:pt x="6186" y="1106"/>
                  </a:lnTo>
                  <a:lnTo>
                    <a:pt x="6194" y="1056"/>
                  </a:lnTo>
                  <a:lnTo>
                    <a:pt x="6199" y="1004"/>
                  </a:lnTo>
                  <a:lnTo>
                    <a:pt x="6207" y="1030"/>
                  </a:lnTo>
                  <a:lnTo>
                    <a:pt x="6213" y="1057"/>
                  </a:lnTo>
                  <a:lnTo>
                    <a:pt x="6218" y="1085"/>
                  </a:lnTo>
                  <a:lnTo>
                    <a:pt x="6221" y="1115"/>
                  </a:lnTo>
                  <a:lnTo>
                    <a:pt x="6224" y="1146"/>
                  </a:lnTo>
                  <a:lnTo>
                    <a:pt x="6225" y="1177"/>
                  </a:lnTo>
                  <a:lnTo>
                    <a:pt x="6225" y="1210"/>
                  </a:lnTo>
                  <a:lnTo>
                    <a:pt x="6224" y="1243"/>
                  </a:lnTo>
                  <a:lnTo>
                    <a:pt x="6220" y="1278"/>
                  </a:lnTo>
                  <a:lnTo>
                    <a:pt x="6218" y="1313"/>
                  </a:lnTo>
                  <a:lnTo>
                    <a:pt x="6213" y="1348"/>
                  </a:lnTo>
                  <a:lnTo>
                    <a:pt x="6207" y="1384"/>
                  </a:lnTo>
                  <a:lnTo>
                    <a:pt x="6200" y="1421"/>
                  </a:lnTo>
                  <a:lnTo>
                    <a:pt x="6193" y="1459"/>
                  </a:lnTo>
                  <a:lnTo>
                    <a:pt x="6183" y="1496"/>
                  </a:lnTo>
                  <a:lnTo>
                    <a:pt x="6173" y="1534"/>
                  </a:lnTo>
                  <a:lnTo>
                    <a:pt x="6162" y="1571"/>
                  </a:lnTo>
                  <a:lnTo>
                    <a:pt x="6150" y="1610"/>
                  </a:lnTo>
                  <a:lnTo>
                    <a:pt x="6136" y="1648"/>
                  </a:lnTo>
                  <a:lnTo>
                    <a:pt x="6121" y="1686"/>
                  </a:lnTo>
                  <a:lnTo>
                    <a:pt x="6106" y="1725"/>
                  </a:lnTo>
                  <a:lnTo>
                    <a:pt x="6090" y="1761"/>
                  </a:lnTo>
                  <a:lnTo>
                    <a:pt x="6073" y="1800"/>
                  </a:lnTo>
                  <a:lnTo>
                    <a:pt x="6053" y="1836"/>
                  </a:lnTo>
                  <a:lnTo>
                    <a:pt x="6035" y="1874"/>
                  </a:lnTo>
                  <a:lnTo>
                    <a:pt x="6015" y="1910"/>
                  </a:lnTo>
                  <a:lnTo>
                    <a:pt x="5994" y="1947"/>
                  </a:lnTo>
                  <a:lnTo>
                    <a:pt x="5971" y="1981"/>
                  </a:lnTo>
                  <a:lnTo>
                    <a:pt x="5949" y="2016"/>
                  </a:lnTo>
                  <a:lnTo>
                    <a:pt x="5925" y="2050"/>
                  </a:lnTo>
                  <a:lnTo>
                    <a:pt x="5900" y="2083"/>
                  </a:lnTo>
                  <a:lnTo>
                    <a:pt x="5875" y="2115"/>
                  </a:lnTo>
                  <a:lnTo>
                    <a:pt x="5854" y="2141"/>
                  </a:lnTo>
                  <a:lnTo>
                    <a:pt x="5832" y="2165"/>
                  </a:lnTo>
                  <a:lnTo>
                    <a:pt x="5809" y="2188"/>
                  </a:lnTo>
                  <a:lnTo>
                    <a:pt x="5786" y="2210"/>
                  </a:lnTo>
                  <a:lnTo>
                    <a:pt x="5761" y="2231"/>
                  </a:lnTo>
                  <a:lnTo>
                    <a:pt x="5736" y="2252"/>
                  </a:lnTo>
                  <a:lnTo>
                    <a:pt x="5710" y="2271"/>
                  </a:lnTo>
                  <a:lnTo>
                    <a:pt x="5685" y="2290"/>
                  </a:lnTo>
                  <a:lnTo>
                    <a:pt x="5658" y="2310"/>
                  </a:lnTo>
                  <a:lnTo>
                    <a:pt x="5632" y="2326"/>
                  </a:lnTo>
                  <a:lnTo>
                    <a:pt x="5604" y="2344"/>
                  </a:lnTo>
                  <a:lnTo>
                    <a:pt x="5576" y="2361"/>
                  </a:lnTo>
                  <a:lnTo>
                    <a:pt x="5520" y="2393"/>
                  </a:lnTo>
                  <a:lnTo>
                    <a:pt x="5462" y="2424"/>
                  </a:lnTo>
                  <a:lnTo>
                    <a:pt x="5404" y="2454"/>
                  </a:lnTo>
                  <a:lnTo>
                    <a:pt x="5345" y="2484"/>
                  </a:lnTo>
                  <a:lnTo>
                    <a:pt x="5288" y="2512"/>
                  </a:lnTo>
                  <a:lnTo>
                    <a:pt x="5229" y="2543"/>
                  </a:lnTo>
                  <a:lnTo>
                    <a:pt x="5171" y="2573"/>
                  </a:lnTo>
                  <a:lnTo>
                    <a:pt x="5114" y="2605"/>
                  </a:lnTo>
                  <a:lnTo>
                    <a:pt x="5087" y="2621"/>
                  </a:lnTo>
                  <a:lnTo>
                    <a:pt x="5059" y="2638"/>
                  </a:lnTo>
                  <a:lnTo>
                    <a:pt x="5032" y="2655"/>
                  </a:lnTo>
                  <a:lnTo>
                    <a:pt x="5006" y="2674"/>
                  </a:lnTo>
                  <a:lnTo>
                    <a:pt x="4977" y="2695"/>
                  </a:lnTo>
                  <a:lnTo>
                    <a:pt x="4949" y="2716"/>
                  </a:lnTo>
                  <a:lnTo>
                    <a:pt x="4925" y="2737"/>
                  </a:lnTo>
                  <a:lnTo>
                    <a:pt x="4903" y="2759"/>
                  </a:lnTo>
                  <a:lnTo>
                    <a:pt x="4880" y="2781"/>
                  </a:lnTo>
                  <a:lnTo>
                    <a:pt x="4862" y="2803"/>
                  </a:lnTo>
                  <a:lnTo>
                    <a:pt x="4845" y="2827"/>
                  </a:lnTo>
                  <a:lnTo>
                    <a:pt x="4830" y="2851"/>
                  </a:lnTo>
                  <a:lnTo>
                    <a:pt x="4816" y="2875"/>
                  </a:lnTo>
                  <a:lnTo>
                    <a:pt x="4805" y="2900"/>
                  </a:lnTo>
                  <a:lnTo>
                    <a:pt x="4795" y="2926"/>
                  </a:lnTo>
                  <a:lnTo>
                    <a:pt x="4786" y="2953"/>
                  </a:lnTo>
                  <a:lnTo>
                    <a:pt x="4781" y="2981"/>
                  </a:lnTo>
                  <a:lnTo>
                    <a:pt x="4774" y="3010"/>
                  </a:lnTo>
                  <a:lnTo>
                    <a:pt x="4770" y="3041"/>
                  </a:lnTo>
                  <a:lnTo>
                    <a:pt x="4769" y="3073"/>
                  </a:lnTo>
                  <a:lnTo>
                    <a:pt x="4760" y="3062"/>
                  </a:lnTo>
                  <a:lnTo>
                    <a:pt x="4752" y="3048"/>
                  </a:lnTo>
                  <a:lnTo>
                    <a:pt x="4744" y="3033"/>
                  </a:lnTo>
                  <a:lnTo>
                    <a:pt x="4737" y="3017"/>
                  </a:lnTo>
                  <a:lnTo>
                    <a:pt x="4731" y="2999"/>
                  </a:lnTo>
                  <a:lnTo>
                    <a:pt x="4726" y="2980"/>
                  </a:lnTo>
                  <a:lnTo>
                    <a:pt x="4720" y="2960"/>
                  </a:lnTo>
                  <a:lnTo>
                    <a:pt x="4716" y="2940"/>
                  </a:lnTo>
                  <a:lnTo>
                    <a:pt x="4711" y="2918"/>
                  </a:lnTo>
                  <a:lnTo>
                    <a:pt x="4707" y="2896"/>
                  </a:lnTo>
                  <a:lnTo>
                    <a:pt x="4705" y="2873"/>
                  </a:lnTo>
                  <a:lnTo>
                    <a:pt x="4703" y="2849"/>
                  </a:lnTo>
                  <a:lnTo>
                    <a:pt x="4702" y="2824"/>
                  </a:lnTo>
                  <a:lnTo>
                    <a:pt x="4701" y="2799"/>
                  </a:lnTo>
                  <a:lnTo>
                    <a:pt x="4702" y="2776"/>
                  </a:lnTo>
                  <a:lnTo>
                    <a:pt x="4705" y="2750"/>
                  </a:lnTo>
                  <a:lnTo>
                    <a:pt x="4706" y="2725"/>
                  </a:lnTo>
                  <a:lnTo>
                    <a:pt x="4710" y="2699"/>
                  </a:lnTo>
                  <a:lnTo>
                    <a:pt x="4715" y="2675"/>
                  </a:lnTo>
                  <a:lnTo>
                    <a:pt x="4720" y="2651"/>
                  </a:lnTo>
                  <a:lnTo>
                    <a:pt x="4727" y="2626"/>
                  </a:lnTo>
                  <a:lnTo>
                    <a:pt x="4736" y="2602"/>
                  </a:lnTo>
                  <a:lnTo>
                    <a:pt x="4744" y="2579"/>
                  </a:lnTo>
                  <a:lnTo>
                    <a:pt x="4755" y="2557"/>
                  </a:lnTo>
                  <a:lnTo>
                    <a:pt x="4767" y="2534"/>
                  </a:lnTo>
                  <a:lnTo>
                    <a:pt x="4780" y="2513"/>
                  </a:lnTo>
                  <a:lnTo>
                    <a:pt x="4794" y="2495"/>
                  </a:lnTo>
                  <a:lnTo>
                    <a:pt x="4811" y="2476"/>
                  </a:lnTo>
                  <a:lnTo>
                    <a:pt x="4827" y="2458"/>
                  </a:lnTo>
                  <a:lnTo>
                    <a:pt x="4847" y="2442"/>
                  </a:lnTo>
                  <a:lnTo>
                    <a:pt x="4867" y="2427"/>
                  </a:lnTo>
                  <a:lnTo>
                    <a:pt x="4889" y="2413"/>
                  </a:lnTo>
                  <a:lnTo>
                    <a:pt x="4968" y="2372"/>
                  </a:lnTo>
                  <a:lnTo>
                    <a:pt x="5043" y="2333"/>
                  </a:lnTo>
                  <a:lnTo>
                    <a:pt x="5114" y="2298"/>
                  </a:lnTo>
                  <a:lnTo>
                    <a:pt x="5184" y="2264"/>
                  </a:lnTo>
                  <a:lnTo>
                    <a:pt x="5251" y="2232"/>
                  </a:lnTo>
                  <a:lnTo>
                    <a:pt x="5315" y="2200"/>
                  </a:lnTo>
                  <a:lnTo>
                    <a:pt x="5378" y="2168"/>
                  </a:lnTo>
                  <a:lnTo>
                    <a:pt x="5440" y="2134"/>
                  </a:lnTo>
                  <a:lnTo>
                    <a:pt x="5470" y="2117"/>
                  </a:lnTo>
                  <a:lnTo>
                    <a:pt x="5500" y="2100"/>
                  </a:lnTo>
                  <a:lnTo>
                    <a:pt x="5530" y="2081"/>
                  </a:lnTo>
                  <a:lnTo>
                    <a:pt x="5560" y="2061"/>
                  </a:lnTo>
                  <a:lnTo>
                    <a:pt x="5589" y="2041"/>
                  </a:lnTo>
                  <a:lnTo>
                    <a:pt x="5618" y="2019"/>
                  </a:lnTo>
                  <a:lnTo>
                    <a:pt x="5647" y="1997"/>
                  </a:lnTo>
                  <a:lnTo>
                    <a:pt x="5677" y="1972"/>
                  </a:lnTo>
                  <a:lnTo>
                    <a:pt x="5707" y="1947"/>
                  </a:lnTo>
                  <a:lnTo>
                    <a:pt x="5736" y="1922"/>
                  </a:lnTo>
                  <a:lnTo>
                    <a:pt x="5766" y="1893"/>
                  </a:lnTo>
                  <a:lnTo>
                    <a:pt x="5794" y="1863"/>
                  </a:lnTo>
                  <a:lnTo>
                    <a:pt x="5823" y="1832"/>
                  </a:lnTo>
                  <a:lnTo>
                    <a:pt x="5854" y="1799"/>
                  </a:lnTo>
                  <a:lnTo>
                    <a:pt x="5884" y="1763"/>
                  </a:lnTo>
                  <a:lnTo>
                    <a:pt x="5914" y="1726"/>
                  </a:lnTo>
                  <a:close/>
                  <a:moveTo>
                    <a:pt x="5638" y="1595"/>
                  </a:moveTo>
                  <a:lnTo>
                    <a:pt x="5675" y="1566"/>
                  </a:lnTo>
                  <a:lnTo>
                    <a:pt x="5709" y="1538"/>
                  </a:lnTo>
                  <a:lnTo>
                    <a:pt x="5741" y="1508"/>
                  </a:lnTo>
                  <a:lnTo>
                    <a:pt x="5771" y="1479"/>
                  </a:lnTo>
                  <a:lnTo>
                    <a:pt x="5799" y="1449"/>
                  </a:lnTo>
                  <a:lnTo>
                    <a:pt x="5826" y="1419"/>
                  </a:lnTo>
                  <a:lnTo>
                    <a:pt x="5852" y="1389"/>
                  </a:lnTo>
                  <a:lnTo>
                    <a:pt x="5875" y="1361"/>
                  </a:lnTo>
                  <a:lnTo>
                    <a:pt x="5896" y="1330"/>
                  </a:lnTo>
                  <a:lnTo>
                    <a:pt x="5916" y="1300"/>
                  </a:lnTo>
                  <a:lnTo>
                    <a:pt x="5934" y="1271"/>
                  </a:lnTo>
                  <a:lnTo>
                    <a:pt x="5952" y="1240"/>
                  </a:lnTo>
                  <a:lnTo>
                    <a:pt x="5966" y="1210"/>
                  </a:lnTo>
                  <a:lnTo>
                    <a:pt x="5980" y="1180"/>
                  </a:lnTo>
                  <a:lnTo>
                    <a:pt x="5994" y="1149"/>
                  </a:lnTo>
                  <a:lnTo>
                    <a:pt x="6005" y="1118"/>
                  </a:lnTo>
                  <a:lnTo>
                    <a:pt x="6015" y="1088"/>
                  </a:lnTo>
                  <a:lnTo>
                    <a:pt x="6023" y="1057"/>
                  </a:lnTo>
                  <a:lnTo>
                    <a:pt x="6031" y="1028"/>
                  </a:lnTo>
                  <a:lnTo>
                    <a:pt x="6038" y="996"/>
                  </a:lnTo>
                  <a:lnTo>
                    <a:pt x="6042" y="965"/>
                  </a:lnTo>
                  <a:lnTo>
                    <a:pt x="6047" y="934"/>
                  </a:lnTo>
                  <a:lnTo>
                    <a:pt x="6051" y="903"/>
                  </a:lnTo>
                  <a:lnTo>
                    <a:pt x="6053" y="871"/>
                  </a:lnTo>
                  <a:lnTo>
                    <a:pt x="6054" y="840"/>
                  </a:lnTo>
                  <a:lnTo>
                    <a:pt x="6054" y="807"/>
                  </a:lnTo>
                  <a:lnTo>
                    <a:pt x="6054" y="775"/>
                  </a:lnTo>
                  <a:lnTo>
                    <a:pt x="6054" y="743"/>
                  </a:lnTo>
                  <a:lnTo>
                    <a:pt x="6053" y="711"/>
                  </a:lnTo>
                  <a:lnTo>
                    <a:pt x="6051" y="679"/>
                  </a:lnTo>
                  <a:lnTo>
                    <a:pt x="6048" y="647"/>
                  </a:lnTo>
                  <a:lnTo>
                    <a:pt x="6044" y="614"/>
                  </a:lnTo>
                  <a:lnTo>
                    <a:pt x="6058" y="643"/>
                  </a:lnTo>
                  <a:lnTo>
                    <a:pt x="6070" y="671"/>
                  </a:lnTo>
                  <a:lnTo>
                    <a:pt x="6081" y="701"/>
                  </a:lnTo>
                  <a:lnTo>
                    <a:pt x="6090" y="731"/>
                  </a:lnTo>
                  <a:lnTo>
                    <a:pt x="6099" y="761"/>
                  </a:lnTo>
                  <a:lnTo>
                    <a:pt x="6106" y="791"/>
                  </a:lnTo>
                  <a:lnTo>
                    <a:pt x="6112" y="822"/>
                  </a:lnTo>
                  <a:lnTo>
                    <a:pt x="6117" y="853"/>
                  </a:lnTo>
                  <a:lnTo>
                    <a:pt x="6121" y="885"/>
                  </a:lnTo>
                  <a:lnTo>
                    <a:pt x="6123" y="918"/>
                  </a:lnTo>
                  <a:lnTo>
                    <a:pt x="6124" y="950"/>
                  </a:lnTo>
                  <a:lnTo>
                    <a:pt x="6124" y="982"/>
                  </a:lnTo>
                  <a:lnTo>
                    <a:pt x="6123" y="1015"/>
                  </a:lnTo>
                  <a:lnTo>
                    <a:pt x="6121" y="1049"/>
                  </a:lnTo>
                  <a:lnTo>
                    <a:pt x="6117" y="1082"/>
                  </a:lnTo>
                  <a:lnTo>
                    <a:pt x="6112" y="1116"/>
                  </a:lnTo>
                  <a:lnTo>
                    <a:pt x="6105" y="1150"/>
                  </a:lnTo>
                  <a:lnTo>
                    <a:pt x="6098" y="1184"/>
                  </a:lnTo>
                  <a:lnTo>
                    <a:pt x="6089" y="1218"/>
                  </a:lnTo>
                  <a:lnTo>
                    <a:pt x="6079" y="1252"/>
                  </a:lnTo>
                  <a:lnTo>
                    <a:pt x="6067" y="1288"/>
                  </a:lnTo>
                  <a:lnTo>
                    <a:pt x="6053" y="1323"/>
                  </a:lnTo>
                  <a:lnTo>
                    <a:pt x="6040" y="1357"/>
                  </a:lnTo>
                  <a:lnTo>
                    <a:pt x="6023" y="1393"/>
                  </a:lnTo>
                  <a:lnTo>
                    <a:pt x="6007" y="1428"/>
                  </a:lnTo>
                  <a:lnTo>
                    <a:pt x="5988" y="1464"/>
                  </a:lnTo>
                  <a:lnTo>
                    <a:pt x="5968" y="1499"/>
                  </a:lnTo>
                  <a:lnTo>
                    <a:pt x="5947" y="1535"/>
                  </a:lnTo>
                  <a:lnTo>
                    <a:pt x="5925" y="1571"/>
                  </a:lnTo>
                  <a:lnTo>
                    <a:pt x="5901" y="1606"/>
                  </a:lnTo>
                  <a:lnTo>
                    <a:pt x="5876" y="1642"/>
                  </a:lnTo>
                  <a:lnTo>
                    <a:pt x="5849" y="1678"/>
                  </a:lnTo>
                  <a:lnTo>
                    <a:pt x="5821" y="1714"/>
                  </a:lnTo>
                  <a:lnTo>
                    <a:pt x="5792" y="1748"/>
                  </a:lnTo>
                  <a:lnTo>
                    <a:pt x="5763" y="1780"/>
                  </a:lnTo>
                  <a:lnTo>
                    <a:pt x="5734" y="1810"/>
                  </a:lnTo>
                  <a:lnTo>
                    <a:pt x="5704" y="1839"/>
                  </a:lnTo>
                  <a:lnTo>
                    <a:pt x="5674" y="1866"/>
                  </a:lnTo>
                  <a:lnTo>
                    <a:pt x="5644" y="1892"/>
                  </a:lnTo>
                  <a:lnTo>
                    <a:pt x="5613" y="1916"/>
                  </a:lnTo>
                  <a:lnTo>
                    <a:pt x="5582" y="1940"/>
                  </a:lnTo>
                  <a:lnTo>
                    <a:pt x="5551" y="1962"/>
                  </a:lnTo>
                  <a:lnTo>
                    <a:pt x="5520" y="1983"/>
                  </a:lnTo>
                  <a:lnTo>
                    <a:pt x="5489" y="2003"/>
                  </a:lnTo>
                  <a:lnTo>
                    <a:pt x="5456" y="2023"/>
                  </a:lnTo>
                  <a:lnTo>
                    <a:pt x="5425" y="2042"/>
                  </a:lnTo>
                  <a:lnTo>
                    <a:pt x="5393" y="2060"/>
                  </a:lnTo>
                  <a:lnTo>
                    <a:pt x="5361" y="2078"/>
                  </a:lnTo>
                  <a:lnTo>
                    <a:pt x="5297" y="2111"/>
                  </a:lnTo>
                  <a:lnTo>
                    <a:pt x="5232" y="2142"/>
                  </a:lnTo>
                  <a:lnTo>
                    <a:pt x="5168" y="2172"/>
                  </a:lnTo>
                  <a:lnTo>
                    <a:pt x="5103" y="2201"/>
                  </a:lnTo>
                  <a:lnTo>
                    <a:pt x="5039" y="2234"/>
                  </a:lnTo>
                  <a:lnTo>
                    <a:pt x="4976" y="2266"/>
                  </a:lnTo>
                  <a:lnTo>
                    <a:pt x="4945" y="2281"/>
                  </a:lnTo>
                  <a:lnTo>
                    <a:pt x="4914" y="2300"/>
                  </a:lnTo>
                  <a:lnTo>
                    <a:pt x="4882" y="2316"/>
                  </a:lnTo>
                  <a:lnTo>
                    <a:pt x="4851" y="2335"/>
                  </a:lnTo>
                  <a:lnTo>
                    <a:pt x="4830" y="2350"/>
                  </a:lnTo>
                  <a:lnTo>
                    <a:pt x="4809" y="2365"/>
                  </a:lnTo>
                  <a:lnTo>
                    <a:pt x="4790" y="2380"/>
                  </a:lnTo>
                  <a:lnTo>
                    <a:pt x="4770" y="2397"/>
                  </a:lnTo>
                  <a:lnTo>
                    <a:pt x="4753" y="2414"/>
                  </a:lnTo>
                  <a:lnTo>
                    <a:pt x="4737" y="2433"/>
                  </a:lnTo>
                  <a:lnTo>
                    <a:pt x="4721" y="2450"/>
                  </a:lnTo>
                  <a:lnTo>
                    <a:pt x="4707" y="2470"/>
                  </a:lnTo>
                  <a:lnTo>
                    <a:pt x="4694" y="2489"/>
                  </a:lnTo>
                  <a:lnTo>
                    <a:pt x="4681" y="2510"/>
                  </a:lnTo>
                  <a:lnTo>
                    <a:pt x="4670" y="2532"/>
                  </a:lnTo>
                  <a:lnTo>
                    <a:pt x="4659" y="2553"/>
                  </a:lnTo>
                  <a:lnTo>
                    <a:pt x="4649" y="2575"/>
                  </a:lnTo>
                  <a:lnTo>
                    <a:pt x="4640" y="2599"/>
                  </a:lnTo>
                  <a:lnTo>
                    <a:pt x="4634" y="2621"/>
                  </a:lnTo>
                  <a:lnTo>
                    <a:pt x="4627" y="2644"/>
                  </a:lnTo>
                  <a:lnTo>
                    <a:pt x="4622" y="2668"/>
                  </a:lnTo>
                  <a:lnTo>
                    <a:pt x="4617" y="2693"/>
                  </a:lnTo>
                  <a:lnTo>
                    <a:pt x="4615" y="2717"/>
                  </a:lnTo>
                  <a:lnTo>
                    <a:pt x="4612" y="2742"/>
                  </a:lnTo>
                  <a:lnTo>
                    <a:pt x="4611" y="2767"/>
                  </a:lnTo>
                  <a:lnTo>
                    <a:pt x="4611" y="2793"/>
                  </a:lnTo>
                  <a:lnTo>
                    <a:pt x="4611" y="2819"/>
                  </a:lnTo>
                  <a:lnTo>
                    <a:pt x="4613" y="2844"/>
                  </a:lnTo>
                  <a:lnTo>
                    <a:pt x="4615" y="2871"/>
                  </a:lnTo>
                  <a:lnTo>
                    <a:pt x="4618" y="2897"/>
                  </a:lnTo>
                  <a:lnTo>
                    <a:pt x="4623" y="2923"/>
                  </a:lnTo>
                  <a:lnTo>
                    <a:pt x="4628" y="2949"/>
                  </a:lnTo>
                  <a:lnTo>
                    <a:pt x="4635" y="2976"/>
                  </a:lnTo>
                  <a:lnTo>
                    <a:pt x="4643" y="3002"/>
                  </a:lnTo>
                  <a:lnTo>
                    <a:pt x="4650" y="3029"/>
                  </a:lnTo>
                  <a:lnTo>
                    <a:pt x="4660" y="3056"/>
                  </a:lnTo>
                  <a:lnTo>
                    <a:pt x="4613" y="3017"/>
                  </a:lnTo>
                  <a:lnTo>
                    <a:pt x="4570" y="2978"/>
                  </a:lnTo>
                  <a:lnTo>
                    <a:pt x="4530" y="2939"/>
                  </a:lnTo>
                  <a:lnTo>
                    <a:pt x="4494" y="2900"/>
                  </a:lnTo>
                  <a:lnTo>
                    <a:pt x="4463" y="2861"/>
                  </a:lnTo>
                  <a:lnTo>
                    <a:pt x="4437" y="2821"/>
                  </a:lnTo>
                  <a:lnTo>
                    <a:pt x="4412" y="2783"/>
                  </a:lnTo>
                  <a:lnTo>
                    <a:pt x="4394" y="2744"/>
                  </a:lnTo>
                  <a:lnTo>
                    <a:pt x="4377" y="2706"/>
                  </a:lnTo>
                  <a:lnTo>
                    <a:pt x="4365" y="2666"/>
                  </a:lnTo>
                  <a:lnTo>
                    <a:pt x="4357" y="2630"/>
                  </a:lnTo>
                  <a:lnTo>
                    <a:pt x="4352" y="2591"/>
                  </a:lnTo>
                  <a:lnTo>
                    <a:pt x="4351" y="2554"/>
                  </a:lnTo>
                  <a:lnTo>
                    <a:pt x="4353" y="2517"/>
                  </a:lnTo>
                  <a:lnTo>
                    <a:pt x="4358" y="2480"/>
                  </a:lnTo>
                  <a:lnTo>
                    <a:pt x="4367" y="2444"/>
                  </a:lnTo>
                  <a:lnTo>
                    <a:pt x="4379" y="2411"/>
                  </a:lnTo>
                  <a:lnTo>
                    <a:pt x="4395" y="2375"/>
                  </a:lnTo>
                  <a:lnTo>
                    <a:pt x="4412" y="2342"/>
                  </a:lnTo>
                  <a:lnTo>
                    <a:pt x="4433" y="2309"/>
                  </a:lnTo>
                  <a:lnTo>
                    <a:pt x="4458" y="2277"/>
                  </a:lnTo>
                  <a:lnTo>
                    <a:pt x="4484" y="2245"/>
                  </a:lnTo>
                  <a:lnTo>
                    <a:pt x="4515" y="2215"/>
                  </a:lnTo>
                  <a:lnTo>
                    <a:pt x="4549" y="2185"/>
                  </a:lnTo>
                  <a:lnTo>
                    <a:pt x="4583" y="2156"/>
                  </a:lnTo>
                  <a:lnTo>
                    <a:pt x="4622" y="2130"/>
                  </a:lnTo>
                  <a:lnTo>
                    <a:pt x="4663" y="2103"/>
                  </a:lnTo>
                  <a:lnTo>
                    <a:pt x="4706" y="2080"/>
                  </a:lnTo>
                  <a:lnTo>
                    <a:pt x="4751" y="2055"/>
                  </a:lnTo>
                  <a:lnTo>
                    <a:pt x="4800" y="2033"/>
                  </a:lnTo>
                  <a:lnTo>
                    <a:pt x="4850" y="2013"/>
                  </a:lnTo>
                  <a:lnTo>
                    <a:pt x="4903" y="1992"/>
                  </a:lnTo>
                  <a:lnTo>
                    <a:pt x="4960" y="1972"/>
                  </a:lnTo>
                  <a:lnTo>
                    <a:pt x="5013" y="1954"/>
                  </a:lnTo>
                  <a:lnTo>
                    <a:pt x="5065" y="1934"/>
                  </a:lnTo>
                  <a:lnTo>
                    <a:pt x="5113" y="1914"/>
                  </a:lnTo>
                  <a:lnTo>
                    <a:pt x="5159" y="1894"/>
                  </a:lnTo>
                  <a:lnTo>
                    <a:pt x="5204" y="1874"/>
                  </a:lnTo>
                  <a:lnTo>
                    <a:pt x="5247" y="1853"/>
                  </a:lnTo>
                  <a:lnTo>
                    <a:pt x="5290" y="1832"/>
                  </a:lnTo>
                  <a:lnTo>
                    <a:pt x="5331" y="1809"/>
                  </a:lnTo>
                  <a:lnTo>
                    <a:pt x="5372" y="1784"/>
                  </a:lnTo>
                  <a:lnTo>
                    <a:pt x="5414" y="1759"/>
                  </a:lnTo>
                  <a:lnTo>
                    <a:pt x="5456" y="1730"/>
                  </a:lnTo>
                  <a:lnTo>
                    <a:pt x="5499" y="1700"/>
                  </a:lnTo>
                  <a:lnTo>
                    <a:pt x="5544" y="1668"/>
                  </a:lnTo>
                  <a:lnTo>
                    <a:pt x="5590" y="1634"/>
                  </a:lnTo>
                  <a:lnTo>
                    <a:pt x="5638" y="1595"/>
                  </a:lnTo>
                  <a:close/>
                  <a:moveTo>
                    <a:pt x="5744" y="393"/>
                  </a:moveTo>
                  <a:lnTo>
                    <a:pt x="5778" y="419"/>
                  </a:lnTo>
                  <a:lnTo>
                    <a:pt x="5810" y="446"/>
                  </a:lnTo>
                  <a:lnTo>
                    <a:pt x="5840" y="474"/>
                  </a:lnTo>
                  <a:lnTo>
                    <a:pt x="5865" y="504"/>
                  </a:lnTo>
                  <a:lnTo>
                    <a:pt x="5890" y="535"/>
                  </a:lnTo>
                  <a:lnTo>
                    <a:pt x="5911" y="568"/>
                  </a:lnTo>
                  <a:lnTo>
                    <a:pt x="5929" y="602"/>
                  </a:lnTo>
                  <a:lnTo>
                    <a:pt x="5945" y="636"/>
                  </a:lnTo>
                  <a:lnTo>
                    <a:pt x="5958" y="671"/>
                  </a:lnTo>
                  <a:lnTo>
                    <a:pt x="5968" y="709"/>
                  </a:lnTo>
                  <a:lnTo>
                    <a:pt x="5976" y="744"/>
                  </a:lnTo>
                  <a:lnTo>
                    <a:pt x="5981" y="783"/>
                  </a:lnTo>
                  <a:lnTo>
                    <a:pt x="5985" y="821"/>
                  </a:lnTo>
                  <a:lnTo>
                    <a:pt x="5985" y="859"/>
                  </a:lnTo>
                  <a:lnTo>
                    <a:pt x="5983" y="898"/>
                  </a:lnTo>
                  <a:lnTo>
                    <a:pt x="5977" y="939"/>
                  </a:lnTo>
                  <a:lnTo>
                    <a:pt x="5970" y="978"/>
                  </a:lnTo>
                  <a:lnTo>
                    <a:pt x="5961" y="1018"/>
                  </a:lnTo>
                  <a:lnTo>
                    <a:pt x="5949" y="1059"/>
                  </a:lnTo>
                  <a:lnTo>
                    <a:pt x="5935" y="1097"/>
                  </a:lnTo>
                  <a:lnTo>
                    <a:pt x="5918" y="1138"/>
                  </a:lnTo>
                  <a:lnTo>
                    <a:pt x="5898" y="1178"/>
                  </a:lnTo>
                  <a:lnTo>
                    <a:pt x="5877" y="1217"/>
                  </a:lnTo>
                  <a:lnTo>
                    <a:pt x="5854" y="1257"/>
                  </a:lnTo>
                  <a:lnTo>
                    <a:pt x="5829" y="1294"/>
                  </a:lnTo>
                  <a:lnTo>
                    <a:pt x="5801" y="1333"/>
                  </a:lnTo>
                  <a:lnTo>
                    <a:pt x="5771" y="1372"/>
                  </a:lnTo>
                  <a:lnTo>
                    <a:pt x="5739" y="1408"/>
                  </a:lnTo>
                  <a:lnTo>
                    <a:pt x="5705" y="1445"/>
                  </a:lnTo>
                  <a:lnTo>
                    <a:pt x="5668" y="1480"/>
                  </a:lnTo>
                  <a:lnTo>
                    <a:pt x="5631" y="1514"/>
                  </a:lnTo>
                  <a:lnTo>
                    <a:pt x="5590" y="1549"/>
                  </a:lnTo>
                  <a:lnTo>
                    <a:pt x="5552" y="1576"/>
                  </a:lnTo>
                  <a:lnTo>
                    <a:pt x="5511" y="1605"/>
                  </a:lnTo>
                  <a:lnTo>
                    <a:pt x="5467" y="1635"/>
                  </a:lnTo>
                  <a:lnTo>
                    <a:pt x="5419" y="1663"/>
                  </a:lnTo>
                  <a:lnTo>
                    <a:pt x="5370" y="1693"/>
                  </a:lnTo>
                  <a:lnTo>
                    <a:pt x="5320" y="1720"/>
                  </a:lnTo>
                  <a:lnTo>
                    <a:pt x="5268" y="1748"/>
                  </a:lnTo>
                  <a:lnTo>
                    <a:pt x="5217" y="1773"/>
                  </a:lnTo>
                  <a:lnTo>
                    <a:pt x="5166" y="1798"/>
                  </a:lnTo>
                  <a:lnTo>
                    <a:pt x="5115" y="1822"/>
                  </a:lnTo>
                  <a:lnTo>
                    <a:pt x="5069" y="1843"/>
                  </a:lnTo>
                  <a:lnTo>
                    <a:pt x="5022" y="1863"/>
                  </a:lnTo>
                  <a:lnTo>
                    <a:pt x="4979" y="1881"/>
                  </a:lnTo>
                  <a:lnTo>
                    <a:pt x="4939" y="1895"/>
                  </a:lnTo>
                  <a:lnTo>
                    <a:pt x="4904" y="1907"/>
                  </a:lnTo>
                  <a:lnTo>
                    <a:pt x="4874" y="1917"/>
                  </a:lnTo>
                  <a:lnTo>
                    <a:pt x="4820" y="1934"/>
                  </a:lnTo>
                  <a:lnTo>
                    <a:pt x="4768" y="1953"/>
                  </a:lnTo>
                  <a:lnTo>
                    <a:pt x="4717" y="1972"/>
                  </a:lnTo>
                  <a:lnTo>
                    <a:pt x="4669" y="1995"/>
                  </a:lnTo>
                  <a:lnTo>
                    <a:pt x="4623" y="2019"/>
                  </a:lnTo>
                  <a:lnTo>
                    <a:pt x="4578" y="2045"/>
                  </a:lnTo>
                  <a:lnTo>
                    <a:pt x="4539" y="2072"/>
                  </a:lnTo>
                  <a:lnTo>
                    <a:pt x="4499" y="2102"/>
                  </a:lnTo>
                  <a:lnTo>
                    <a:pt x="4462" y="2132"/>
                  </a:lnTo>
                  <a:lnTo>
                    <a:pt x="4429" y="2163"/>
                  </a:lnTo>
                  <a:lnTo>
                    <a:pt x="4398" y="2195"/>
                  </a:lnTo>
                  <a:lnTo>
                    <a:pt x="4370" y="2229"/>
                  </a:lnTo>
                  <a:lnTo>
                    <a:pt x="4345" y="2264"/>
                  </a:lnTo>
                  <a:lnTo>
                    <a:pt x="4323" y="2300"/>
                  </a:lnTo>
                  <a:lnTo>
                    <a:pt x="4304" y="2336"/>
                  </a:lnTo>
                  <a:lnTo>
                    <a:pt x="4287" y="2375"/>
                  </a:lnTo>
                  <a:lnTo>
                    <a:pt x="4275" y="2413"/>
                  </a:lnTo>
                  <a:lnTo>
                    <a:pt x="4265" y="2453"/>
                  </a:lnTo>
                  <a:lnTo>
                    <a:pt x="4260" y="2492"/>
                  </a:lnTo>
                  <a:lnTo>
                    <a:pt x="4256" y="2532"/>
                  </a:lnTo>
                  <a:lnTo>
                    <a:pt x="4258" y="2574"/>
                  </a:lnTo>
                  <a:lnTo>
                    <a:pt x="4262" y="2615"/>
                  </a:lnTo>
                  <a:lnTo>
                    <a:pt x="4270" y="2657"/>
                  </a:lnTo>
                  <a:lnTo>
                    <a:pt x="4282" y="2699"/>
                  </a:lnTo>
                  <a:lnTo>
                    <a:pt x="4297" y="2741"/>
                  </a:lnTo>
                  <a:lnTo>
                    <a:pt x="4317" y="2783"/>
                  </a:lnTo>
                  <a:lnTo>
                    <a:pt x="4339" y="2827"/>
                  </a:lnTo>
                  <a:lnTo>
                    <a:pt x="4367" y="2869"/>
                  </a:lnTo>
                  <a:lnTo>
                    <a:pt x="4399" y="2909"/>
                  </a:lnTo>
                  <a:lnTo>
                    <a:pt x="4435" y="2953"/>
                  </a:lnTo>
                  <a:lnTo>
                    <a:pt x="4474" y="2995"/>
                  </a:lnTo>
                  <a:lnTo>
                    <a:pt x="4519" y="3036"/>
                  </a:lnTo>
                  <a:lnTo>
                    <a:pt x="4443" y="2996"/>
                  </a:lnTo>
                  <a:lnTo>
                    <a:pt x="4374" y="2953"/>
                  </a:lnTo>
                  <a:lnTo>
                    <a:pt x="4312" y="2908"/>
                  </a:lnTo>
                  <a:lnTo>
                    <a:pt x="4255" y="2863"/>
                  </a:lnTo>
                  <a:lnTo>
                    <a:pt x="4206" y="2814"/>
                  </a:lnTo>
                  <a:lnTo>
                    <a:pt x="4161" y="2766"/>
                  </a:lnTo>
                  <a:lnTo>
                    <a:pt x="4123" y="2716"/>
                  </a:lnTo>
                  <a:lnTo>
                    <a:pt x="4090" y="2665"/>
                  </a:lnTo>
                  <a:lnTo>
                    <a:pt x="4064" y="2612"/>
                  </a:lnTo>
                  <a:lnTo>
                    <a:pt x="4042" y="2560"/>
                  </a:lnTo>
                  <a:lnTo>
                    <a:pt x="4026" y="2507"/>
                  </a:lnTo>
                  <a:lnTo>
                    <a:pt x="4016" y="2454"/>
                  </a:lnTo>
                  <a:lnTo>
                    <a:pt x="4010" y="2399"/>
                  </a:lnTo>
                  <a:lnTo>
                    <a:pt x="4009" y="2347"/>
                  </a:lnTo>
                  <a:lnTo>
                    <a:pt x="4013" y="2295"/>
                  </a:lnTo>
                  <a:lnTo>
                    <a:pt x="4021" y="2243"/>
                  </a:lnTo>
                  <a:lnTo>
                    <a:pt x="4034" y="2191"/>
                  </a:lnTo>
                  <a:lnTo>
                    <a:pt x="4052" y="2142"/>
                  </a:lnTo>
                  <a:lnTo>
                    <a:pt x="4073" y="2093"/>
                  </a:lnTo>
                  <a:lnTo>
                    <a:pt x="4097" y="2047"/>
                  </a:lnTo>
                  <a:lnTo>
                    <a:pt x="4127" y="2000"/>
                  </a:lnTo>
                  <a:lnTo>
                    <a:pt x="4159" y="1957"/>
                  </a:lnTo>
                  <a:lnTo>
                    <a:pt x="4196" y="1914"/>
                  </a:lnTo>
                  <a:lnTo>
                    <a:pt x="4235" y="1875"/>
                  </a:lnTo>
                  <a:lnTo>
                    <a:pt x="4277" y="1837"/>
                  </a:lnTo>
                  <a:lnTo>
                    <a:pt x="4324" y="1803"/>
                  </a:lnTo>
                  <a:lnTo>
                    <a:pt x="4373" y="1771"/>
                  </a:lnTo>
                  <a:lnTo>
                    <a:pt x="4425" y="1742"/>
                  </a:lnTo>
                  <a:lnTo>
                    <a:pt x="4479" y="1717"/>
                  </a:lnTo>
                  <a:lnTo>
                    <a:pt x="4536" y="1695"/>
                  </a:lnTo>
                  <a:lnTo>
                    <a:pt x="4595" y="1676"/>
                  </a:lnTo>
                  <a:lnTo>
                    <a:pt x="4657" y="1662"/>
                  </a:lnTo>
                  <a:lnTo>
                    <a:pt x="4696" y="1654"/>
                  </a:lnTo>
                  <a:lnTo>
                    <a:pt x="4740" y="1644"/>
                  </a:lnTo>
                  <a:lnTo>
                    <a:pt x="4788" y="1633"/>
                  </a:lnTo>
                  <a:lnTo>
                    <a:pt x="4838" y="1620"/>
                  </a:lnTo>
                  <a:lnTo>
                    <a:pt x="4892" y="1605"/>
                  </a:lnTo>
                  <a:lnTo>
                    <a:pt x="4948" y="1590"/>
                  </a:lnTo>
                  <a:lnTo>
                    <a:pt x="5007" y="1571"/>
                  </a:lnTo>
                  <a:lnTo>
                    <a:pt x="5066" y="1552"/>
                  </a:lnTo>
                  <a:lnTo>
                    <a:pt x="5126" y="1531"/>
                  </a:lnTo>
                  <a:lnTo>
                    <a:pt x="5188" y="1507"/>
                  </a:lnTo>
                  <a:lnTo>
                    <a:pt x="5249" y="1482"/>
                  </a:lnTo>
                  <a:lnTo>
                    <a:pt x="5310" y="1455"/>
                  </a:lnTo>
                  <a:lnTo>
                    <a:pt x="5370" y="1426"/>
                  </a:lnTo>
                  <a:lnTo>
                    <a:pt x="5428" y="1394"/>
                  </a:lnTo>
                  <a:lnTo>
                    <a:pt x="5486" y="1361"/>
                  </a:lnTo>
                  <a:lnTo>
                    <a:pt x="5540" y="1324"/>
                  </a:lnTo>
                  <a:lnTo>
                    <a:pt x="5592" y="1285"/>
                  </a:lnTo>
                  <a:lnTo>
                    <a:pt x="5642" y="1244"/>
                  </a:lnTo>
                  <a:lnTo>
                    <a:pt x="5687" y="1201"/>
                  </a:lnTo>
                  <a:lnTo>
                    <a:pt x="5728" y="1156"/>
                  </a:lnTo>
                  <a:lnTo>
                    <a:pt x="5765" y="1107"/>
                  </a:lnTo>
                  <a:lnTo>
                    <a:pt x="5797" y="1057"/>
                  </a:lnTo>
                  <a:lnTo>
                    <a:pt x="5822" y="1003"/>
                  </a:lnTo>
                  <a:lnTo>
                    <a:pt x="5843" y="948"/>
                  </a:lnTo>
                  <a:lnTo>
                    <a:pt x="5857" y="888"/>
                  </a:lnTo>
                  <a:lnTo>
                    <a:pt x="5865" y="826"/>
                  </a:lnTo>
                  <a:lnTo>
                    <a:pt x="5865" y="762"/>
                  </a:lnTo>
                  <a:lnTo>
                    <a:pt x="5859" y="695"/>
                  </a:lnTo>
                  <a:lnTo>
                    <a:pt x="5843" y="624"/>
                  </a:lnTo>
                  <a:lnTo>
                    <a:pt x="5819" y="550"/>
                  </a:lnTo>
                  <a:lnTo>
                    <a:pt x="5786" y="473"/>
                  </a:lnTo>
                  <a:lnTo>
                    <a:pt x="5744" y="393"/>
                  </a:lnTo>
                  <a:close/>
                  <a:moveTo>
                    <a:pt x="5392" y="681"/>
                  </a:moveTo>
                  <a:lnTo>
                    <a:pt x="5409" y="675"/>
                  </a:lnTo>
                  <a:lnTo>
                    <a:pt x="5425" y="670"/>
                  </a:lnTo>
                  <a:lnTo>
                    <a:pt x="5441" y="664"/>
                  </a:lnTo>
                  <a:lnTo>
                    <a:pt x="5456" y="657"/>
                  </a:lnTo>
                  <a:lnTo>
                    <a:pt x="5470" y="650"/>
                  </a:lnTo>
                  <a:lnTo>
                    <a:pt x="5484" y="643"/>
                  </a:lnTo>
                  <a:lnTo>
                    <a:pt x="5496" y="635"/>
                  </a:lnTo>
                  <a:lnTo>
                    <a:pt x="5507" y="628"/>
                  </a:lnTo>
                  <a:lnTo>
                    <a:pt x="5518" y="620"/>
                  </a:lnTo>
                  <a:lnTo>
                    <a:pt x="5528" y="611"/>
                  </a:lnTo>
                  <a:lnTo>
                    <a:pt x="5537" y="602"/>
                  </a:lnTo>
                  <a:lnTo>
                    <a:pt x="5545" y="594"/>
                  </a:lnTo>
                  <a:lnTo>
                    <a:pt x="5554" y="584"/>
                  </a:lnTo>
                  <a:lnTo>
                    <a:pt x="5562" y="575"/>
                  </a:lnTo>
                  <a:lnTo>
                    <a:pt x="5568" y="565"/>
                  </a:lnTo>
                  <a:lnTo>
                    <a:pt x="5575" y="554"/>
                  </a:lnTo>
                  <a:lnTo>
                    <a:pt x="5580" y="544"/>
                  </a:lnTo>
                  <a:lnTo>
                    <a:pt x="5586" y="533"/>
                  </a:lnTo>
                  <a:lnTo>
                    <a:pt x="5590" y="523"/>
                  </a:lnTo>
                  <a:lnTo>
                    <a:pt x="5595" y="511"/>
                  </a:lnTo>
                  <a:lnTo>
                    <a:pt x="5602" y="489"/>
                  </a:lnTo>
                  <a:lnTo>
                    <a:pt x="5607" y="466"/>
                  </a:lnTo>
                  <a:lnTo>
                    <a:pt x="5612" y="441"/>
                  </a:lnTo>
                  <a:lnTo>
                    <a:pt x="5615" y="416"/>
                  </a:lnTo>
                  <a:lnTo>
                    <a:pt x="5617" y="389"/>
                  </a:lnTo>
                  <a:lnTo>
                    <a:pt x="5620" y="363"/>
                  </a:lnTo>
                  <a:lnTo>
                    <a:pt x="5648" y="395"/>
                  </a:lnTo>
                  <a:lnTo>
                    <a:pt x="5675" y="428"/>
                  </a:lnTo>
                  <a:lnTo>
                    <a:pt x="5699" y="461"/>
                  </a:lnTo>
                  <a:lnTo>
                    <a:pt x="5719" y="495"/>
                  </a:lnTo>
                  <a:lnTo>
                    <a:pt x="5737" y="530"/>
                  </a:lnTo>
                  <a:lnTo>
                    <a:pt x="5751" y="565"/>
                  </a:lnTo>
                  <a:lnTo>
                    <a:pt x="5765" y="599"/>
                  </a:lnTo>
                  <a:lnTo>
                    <a:pt x="5773" y="635"/>
                  </a:lnTo>
                  <a:lnTo>
                    <a:pt x="5780" y="671"/>
                  </a:lnTo>
                  <a:lnTo>
                    <a:pt x="5784" y="707"/>
                  </a:lnTo>
                  <a:lnTo>
                    <a:pt x="5787" y="742"/>
                  </a:lnTo>
                  <a:lnTo>
                    <a:pt x="5786" y="778"/>
                  </a:lnTo>
                  <a:lnTo>
                    <a:pt x="5782" y="813"/>
                  </a:lnTo>
                  <a:lnTo>
                    <a:pt x="5777" y="850"/>
                  </a:lnTo>
                  <a:lnTo>
                    <a:pt x="5769" y="884"/>
                  </a:lnTo>
                  <a:lnTo>
                    <a:pt x="5759" y="918"/>
                  </a:lnTo>
                  <a:lnTo>
                    <a:pt x="5746" y="951"/>
                  </a:lnTo>
                  <a:lnTo>
                    <a:pt x="5732" y="986"/>
                  </a:lnTo>
                  <a:lnTo>
                    <a:pt x="5716" y="1018"/>
                  </a:lnTo>
                  <a:lnTo>
                    <a:pt x="5697" y="1051"/>
                  </a:lnTo>
                  <a:lnTo>
                    <a:pt x="5677" y="1083"/>
                  </a:lnTo>
                  <a:lnTo>
                    <a:pt x="5654" y="1113"/>
                  </a:lnTo>
                  <a:lnTo>
                    <a:pt x="5630" y="1142"/>
                  </a:lnTo>
                  <a:lnTo>
                    <a:pt x="5603" y="1170"/>
                  </a:lnTo>
                  <a:lnTo>
                    <a:pt x="5575" y="1198"/>
                  </a:lnTo>
                  <a:lnTo>
                    <a:pt x="5544" y="1223"/>
                  </a:lnTo>
                  <a:lnTo>
                    <a:pt x="5513" y="1249"/>
                  </a:lnTo>
                  <a:lnTo>
                    <a:pt x="5480" y="1272"/>
                  </a:lnTo>
                  <a:lnTo>
                    <a:pt x="5446" y="1294"/>
                  </a:lnTo>
                  <a:lnTo>
                    <a:pt x="5410" y="1315"/>
                  </a:lnTo>
                  <a:lnTo>
                    <a:pt x="5372" y="1333"/>
                  </a:lnTo>
                  <a:lnTo>
                    <a:pt x="5333" y="1350"/>
                  </a:lnTo>
                  <a:lnTo>
                    <a:pt x="5279" y="1373"/>
                  </a:lnTo>
                  <a:lnTo>
                    <a:pt x="5227" y="1394"/>
                  </a:lnTo>
                  <a:lnTo>
                    <a:pt x="5180" y="1412"/>
                  </a:lnTo>
                  <a:lnTo>
                    <a:pt x="5136" y="1428"/>
                  </a:lnTo>
                  <a:lnTo>
                    <a:pt x="5094" y="1444"/>
                  </a:lnTo>
                  <a:lnTo>
                    <a:pt x="5055" y="1458"/>
                  </a:lnTo>
                  <a:lnTo>
                    <a:pt x="5015" y="1471"/>
                  </a:lnTo>
                  <a:lnTo>
                    <a:pt x="4978" y="1482"/>
                  </a:lnTo>
                  <a:lnTo>
                    <a:pt x="4939" y="1494"/>
                  </a:lnTo>
                  <a:lnTo>
                    <a:pt x="4902" y="1506"/>
                  </a:lnTo>
                  <a:lnTo>
                    <a:pt x="4861" y="1517"/>
                  </a:lnTo>
                  <a:lnTo>
                    <a:pt x="4819" y="1528"/>
                  </a:lnTo>
                  <a:lnTo>
                    <a:pt x="4774" y="1539"/>
                  </a:lnTo>
                  <a:lnTo>
                    <a:pt x="4727" y="1550"/>
                  </a:lnTo>
                  <a:lnTo>
                    <a:pt x="4675" y="1562"/>
                  </a:lnTo>
                  <a:lnTo>
                    <a:pt x="4618" y="1575"/>
                  </a:lnTo>
                  <a:lnTo>
                    <a:pt x="4552" y="1593"/>
                  </a:lnTo>
                  <a:lnTo>
                    <a:pt x="4488" y="1614"/>
                  </a:lnTo>
                  <a:lnTo>
                    <a:pt x="4428" y="1637"/>
                  </a:lnTo>
                  <a:lnTo>
                    <a:pt x="4369" y="1663"/>
                  </a:lnTo>
                  <a:lnTo>
                    <a:pt x="4314" y="1691"/>
                  </a:lnTo>
                  <a:lnTo>
                    <a:pt x="4262" y="1722"/>
                  </a:lnTo>
                  <a:lnTo>
                    <a:pt x="4213" y="1757"/>
                  </a:lnTo>
                  <a:lnTo>
                    <a:pt x="4168" y="1792"/>
                  </a:lnTo>
                  <a:lnTo>
                    <a:pt x="4127" y="1830"/>
                  </a:lnTo>
                  <a:lnTo>
                    <a:pt x="4087" y="1870"/>
                  </a:lnTo>
                  <a:lnTo>
                    <a:pt x="4052" y="1913"/>
                  </a:lnTo>
                  <a:lnTo>
                    <a:pt x="4021" y="1956"/>
                  </a:lnTo>
                  <a:lnTo>
                    <a:pt x="3993" y="2001"/>
                  </a:lnTo>
                  <a:lnTo>
                    <a:pt x="3969" y="2047"/>
                  </a:lnTo>
                  <a:lnTo>
                    <a:pt x="3949" y="2095"/>
                  </a:lnTo>
                  <a:lnTo>
                    <a:pt x="3931" y="2145"/>
                  </a:lnTo>
                  <a:lnTo>
                    <a:pt x="3919" y="2194"/>
                  </a:lnTo>
                  <a:lnTo>
                    <a:pt x="3909" y="2245"/>
                  </a:lnTo>
                  <a:lnTo>
                    <a:pt x="3906" y="2297"/>
                  </a:lnTo>
                  <a:lnTo>
                    <a:pt x="3905" y="2349"/>
                  </a:lnTo>
                  <a:lnTo>
                    <a:pt x="3908" y="2401"/>
                  </a:lnTo>
                  <a:lnTo>
                    <a:pt x="3916" y="2455"/>
                  </a:lnTo>
                  <a:lnTo>
                    <a:pt x="3928" y="2508"/>
                  </a:lnTo>
                  <a:lnTo>
                    <a:pt x="3943" y="2561"/>
                  </a:lnTo>
                  <a:lnTo>
                    <a:pt x="3964" y="2613"/>
                  </a:lnTo>
                  <a:lnTo>
                    <a:pt x="3990" y="2666"/>
                  </a:lnTo>
                  <a:lnTo>
                    <a:pt x="4020" y="2719"/>
                  </a:lnTo>
                  <a:lnTo>
                    <a:pt x="4054" y="2771"/>
                  </a:lnTo>
                  <a:lnTo>
                    <a:pt x="4094" y="2822"/>
                  </a:lnTo>
                  <a:lnTo>
                    <a:pt x="4138" y="2873"/>
                  </a:lnTo>
                  <a:lnTo>
                    <a:pt x="4186" y="2922"/>
                  </a:lnTo>
                  <a:lnTo>
                    <a:pt x="4240" y="2971"/>
                  </a:lnTo>
                  <a:lnTo>
                    <a:pt x="4162" y="2950"/>
                  </a:lnTo>
                  <a:lnTo>
                    <a:pt x="4090" y="2925"/>
                  </a:lnTo>
                  <a:lnTo>
                    <a:pt x="4024" y="2895"/>
                  </a:lnTo>
                  <a:lnTo>
                    <a:pt x="3963" y="2862"/>
                  </a:lnTo>
                  <a:lnTo>
                    <a:pt x="3908" y="2823"/>
                  </a:lnTo>
                  <a:lnTo>
                    <a:pt x="3856" y="2783"/>
                  </a:lnTo>
                  <a:lnTo>
                    <a:pt x="3811" y="2739"/>
                  </a:lnTo>
                  <a:lnTo>
                    <a:pt x="3771" y="2692"/>
                  </a:lnTo>
                  <a:lnTo>
                    <a:pt x="3734" y="2643"/>
                  </a:lnTo>
                  <a:lnTo>
                    <a:pt x="3704" y="2591"/>
                  </a:lnTo>
                  <a:lnTo>
                    <a:pt x="3678" y="2538"/>
                  </a:lnTo>
                  <a:lnTo>
                    <a:pt x="3657" y="2482"/>
                  </a:lnTo>
                  <a:lnTo>
                    <a:pt x="3641" y="2425"/>
                  </a:lnTo>
                  <a:lnTo>
                    <a:pt x="3630" y="2367"/>
                  </a:lnTo>
                  <a:lnTo>
                    <a:pt x="3622" y="2310"/>
                  </a:lnTo>
                  <a:lnTo>
                    <a:pt x="3620" y="2250"/>
                  </a:lnTo>
                  <a:lnTo>
                    <a:pt x="3622" y="2190"/>
                  </a:lnTo>
                  <a:lnTo>
                    <a:pt x="3630" y="2132"/>
                  </a:lnTo>
                  <a:lnTo>
                    <a:pt x="3640" y="2072"/>
                  </a:lnTo>
                  <a:lnTo>
                    <a:pt x="3656" y="2013"/>
                  </a:lnTo>
                  <a:lnTo>
                    <a:pt x="3676" y="1957"/>
                  </a:lnTo>
                  <a:lnTo>
                    <a:pt x="3699" y="1901"/>
                  </a:lnTo>
                  <a:lnTo>
                    <a:pt x="3728" y="1845"/>
                  </a:lnTo>
                  <a:lnTo>
                    <a:pt x="3759" y="1792"/>
                  </a:lnTo>
                  <a:lnTo>
                    <a:pt x="3795" y="1741"/>
                  </a:lnTo>
                  <a:lnTo>
                    <a:pt x="3835" y="1693"/>
                  </a:lnTo>
                  <a:lnTo>
                    <a:pt x="3878" y="1646"/>
                  </a:lnTo>
                  <a:lnTo>
                    <a:pt x="3927" y="1604"/>
                  </a:lnTo>
                  <a:lnTo>
                    <a:pt x="3978" y="1563"/>
                  </a:lnTo>
                  <a:lnTo>
                    <a:pt x="4033" y="1527"/>
                  </a:lnTo>
                  <a:lnTo>
                    <a:pt x="4092" y="1494"/>
                  </a:lnTo>
                  <a:lnTo>
                    <a:pt x="4154" y="1466"/>
                  </a:lnTo>
                  <a:lnTo>
                    <a:pt x="4204" y="1446"/>
                  </a:lnTo>
                  <a:lnTo>
                    <a:pt x="4259" y="1427"/>
                  </a:lnTo>
                  <a:lnTo>
                    <a:pt x="4315" y="1407"/>
                  </a:lnTo>
                  <a:lnTo>
                    <a:pt x="4373" y="1389"/>
                  </a:lnTo>
                  <a:lnTo>
                    <a:pt x="4435" y="1372"/>
                  </a:lnTo>
                  <a:lnTo>
                    <a:pt x="4497" y="1354"/>
                  </a:lnTo>
                  <a:lnTo>
                    <a:pt x="4561" y="1339"/>
                  </a:lnTo>
                  <a:lnTo>
                    <a:pt x="4627" y="1322"/>
                  </a:lnTo>
                  <a:lnTo>
                    <a:pt x="4692" y="1306"/>
                  </a:lnTo>
                  <a:lnTo>
                    <a:pt x="4759" y="1293"/>
                  </a:lnTo>
                  <a:lnTo>
                    <a:pt x="4825" y="1280"/>
                  </a:lnTo>
                  <a:lnTo>
                    <a:pt x="4892" y="1268"/>
                  </a:lnTo>
                  <a:lnTo>
                    <a:pt x="4958" y="1257"/>
                  </a:lnTo>
                  <a:lnTo>
                    <a:pt x="5024" y="1247"/>
                  </a:lnTo>
                  <a:lnTo>
                    <a:pt x="5089" y="1237"/>
                  </a:lnTo>
                  <a:lnTo>
                    <a:pt x="5152" y="1228"/>
                  </a:lnTo>
                  <a:lnTo>
                    <a:pt x="5171" y="1226"/>
                  </a:lnTo>
                  <a:lnTo>
                    <a:pt x="5191" y="1220"/>
                  </a:lnTo>
                  <a:lnTo>
                    <a:pt x="5212" y="1215"/>
                  </a:lnTo>
                  <a:lnTo>
                    <a:pt x="5231" y="1207"/>
                  </a:lnTo>
                  <a:lnTo>
                    <a:pt x="5250" y="1198"/>
                  </a:lnTo>
                  <a:lnTo>
                    <a:pt x="5269" y="1188"/>
                  </a:lnTo>
                  <a:lnTo>
                    <a:pt x="5288" y="1177"/>
                  </a:lnTo>
                  <a:lnTo>
                    <a:pt x="5304" y="1165"/>
                  </a:lnTo>
                  <a:lnTo>
                    <a:pt x="5322" y="1152"/>
                  </a:lnTo>
                  <a:lnTo>
                    <a:pt x="5337" y="1138"/>
                  </a:lnTo>
                  <a:lnTo>
                    <a:pt x="5353" y="1123"/>
                  </a:lnTo>
                  <a:lnTo>
                    <a:pt x="5367" y="1106"/>
                  </a:lnTo>
                  <a:lnTo>
                    <a:pt x="5381" y="1090"/>
                  </a:lnTo>
                  <a:lnTo>
                    <a:pt x="5394" y="1072"/>
                  </a:lnTo>
                  <a:lnTo>
                    <a:pt x="5406" y="1052"/>
                  </a:lnTo>
                  <a:lnTo>
                    <a:pt x="5416" y="1033"/>
                  </a:lnTo>
                  <a:lnTo>
                    <a:pt x="5426" y="1014"/>
                  </a:lnTo>
                  <a:lnTo>
                    <a:pt x="5434" y="993"/>
                  </a:lnTo>
                  <a:lnTo>
                    <a:pt x="5441" y="973"/>
                  </a:lnTo>
                  <a:lnTo>
                    <a:pt x="5447" y="951"/>
                  </a:lnTo>
                  <a:lnTo>
                    <a:pt x="5451" y="929"/>
                  </a:lnTo>
                  <a:lnTo>
                    <a:pt x="5455" y="907"/>
                  </a:lnTo>
                  <a:lnTo>
                    <a:pt x="5456" y="885"/>
                  </a:lnTo>
                  <a:lnTo>
                    <a:pt x="5456" y="863"/>
                  </a:lnTo>
                  <a:lnTo>
                    <a:pt x="5455" y="841"/>
                  </a:lnTo>
                  <a:lnTo>
                    <a:pt x="5451" y="817"/>
                  </a:lnTo>
                  <a:lnTo>
                    <a:pt x="5445" y="794"/>
                  </a:lnTo>
                  <a:lnTo>
                    <a:pt x="5439" y="772"/>
                  </a:lnTo>
                  <a:lnTo>
                    <a:pt x="5430" y="749"/>
                  </a:lnTo>
                  <a:lnTo>
                    <a:pt x="5419" y="726"/>
                  </a:lnTo>
                  <a:lnTo>
                    <a:pt x="5406" y="703"/>
                  </a:lnTo>
                  <a:lnTo>
                    <a:pt x="5392" y="681"/>
                  </a:lnTo>
                  <a:close/>
                  <a:moveTo>
                    <a:pt x="5129" y="335"/>
                  </a:moveTo>
                  <a:lnTo>
                    <a:pt x="5106" y="367"/>
                  </a:lnTo>
                  <a:lnTo>
                    <a:pt x="5084" y="398"/>
                  </a:lnTo>
                  <a:lnTo>
                    <a:pt x="5062" y="426"/>
                  </a:lnTo>
                  <a:lnTo>
                    <a:pt x="5039" y="453"/>
                  </a:lnTo>
                  <a:lnTo>
                    <a:pt x="5027" y="466"/>
                  </a:lnTo>
                  <a:lnTo>
                    <a:pt x="5014" y="479"/>
                  </a:lnTo>
                  <a:lnTo>
                    <a:pt x="5001" y="491"/>
                  </a:lnTo>
                  <a:lnTo>
                    <a:pt x="4988" y="503"/>
                  </a:lnTo>
                  <a:lnTo>
                    <a:pt x="4972" y="514"/>
                  </a:lnTo>
                  <a:lnTo>
                    <a:pt x="4958" y="525"/>
                  </a:lnTo>
                  <a:lnTo>
                    <a:pt x="4940" y="535"/>
                  </a:lnTo>
                  <a:lnTo>
                    <a:pt x="4924" y="545"/>
                  </a:lnTo>
                  <a:lnTo>
                    <a:pt x="4906" y="554"/>
                  </a:lnTo>
                  <a:lnTo>
                    <a:pt x="4890" y="560"/>
                  </a:lnTo>
                  <a:lnTo>
                    <a:pt x="4874" y="565"/>
                  </a:lnTo>
                  <a:lnTo>
                    <a:pt x="4858" y="570"/>
                  </a:lnTo>
                  <a:lnTo>
                    <a:pt x="4841" y="573"/>
                  </a:lnTo>
                  <a:lnTo>
                    <a:pt x="4824" y="575"/>
                  </a:lnTo>
                  <a:lnTo>
                    <a:pt x="4805" y="576"/>
                  </a:lnTo>
                  <a:lnTo>
                    <a:pt x="4786" y="575"/>
                  </a:lnTo>
                  <a:lnTo>
                    <a:pt x="4773" y="573"/>
                  </a:lnTo>
                  <a:lnTo>
                    <a:pt x="4761" y="570"/>
                  </a:lnTo>
                  <a:lnTo>
                    <a:pt x="4750" y="565"/>
                  </a:lnTo>
                  <a:lnTo>
                    <a:pt x="4739" y="562"/>
                  </a:lnTo>
                  <a:lnTo>
                    <a:pt x="4730" y="556"/>
                  </a:lnTo>
                  <a:lnTo>
                    <a:pt x="4721" y="552"/>
                  </a:lnTo>
                  <a:lnTo>
                    <a:pt x="4713" y="545"/>
                  </a:lnTo>
                  <a:lnTo>
                    <a:pt x="4706" y="539"/>
                  </a:lnTo>
                  <a:lnTo>
                    <a:pt x="4699" y="532"/>
                  </a:lnTo>
                  <a:lnTo>
                    <a:pt x="4694" y="523"/>
                  </a:lnTo>
                  <a:lnTo>
                    <a:pt x="4688" y="514"/>
                  </a:lnTo>
                  <a:lnTo>
                    <a:pt x="4684" y="505"/>
                  </a:lnTo>
                  <a:lnTo>
                    <a:pt x="4680" y="495"/>
                  </a:lnTo>
                  <a:lnTo>
                    <a:pt x="4678" y="484"/>
                  </a:lnTo>
                  <a:lnTo>
                    <a:pt x="4675" y="473"/>
                  </a:lnTo>
                  <a:lnTo>
                    <a:pt x="4674" y="460"/>
                  </a:lnTo>
                  <a:lnTo>
                    <a:pt x="4675" y="445"/>
                  </a:lnTo>
                  <a:lnTo>
                    <a:pt x="4678" y="430"/>
                  </a:lnTo>
                  <a:lnTo>
                    <a:pt x="4681" y="416"/>
                  </a:lnTo>
                  <a:lnTo>
                    <a:pt x="4686" y="403"/>
                  </a:lnTo>
                  <a:lnTo>
                    <a:pt x="4691" y="390"/>
                  </a:lnTo>
                  <a:lnTo>
                    <a:pt x="4697" y="377"/>
                  </a:lnTo>
                  <a:lnTo>
                    <a:pt x="4705" y="365"/>
                  </a:lnTo>
                  <a:lnTo>
                    <a:pt x="4713" y="352"/>
                  </a:lnTo>
                  <a:lnTo>
                    <a:pt x="4664" y="354"/>
                  </a:lnTo>
                  <a:lnTo>
                    <a:pt x="4614" y="355"/>
                  </a:lnTo>
                  <a:lnTo>
                    <a:pt x="4564" y="357"/>
                  </a:lnTo>
                  <a:lnTo>
                    <a:pt x="4515" y="359"/>
                  </a:lnTo>
                  <a:lnTo>
                    <a:pt x="4466" y="362"/>
                  </a:lnTo>
                  <a:lnTo>
                    <a:pt x="4417" y="364"/>
                  </a:lnTo>
                  <a:lnTo>
                    <a:pt x="4367" y="366"/>
                  </a:lnTo>
                  <a:lnTo>
                    <a:pt x="4317" y="366"/>
                  </a:lnTo>
                  <a:lnTo>
                    <a:pt x="4325" y="400"/>
                  </a:lnTo>
                  <a:lnTo>
                    <a:pt x="4331" y="435"/>
                  </a:lnTo>
                  <a:lnTo>
                    <a:pt x="4337" y="469"/>
                  </a:lnTo>
                  <a:lnTo>
                    <a:pt x="4344" y="503"/>
                  </a:lnTo>
                  <a:lnTo>
                    <a:pt x="4351" y="538"/>
                  </a:lnTo>
                  <a:lnTo>
                    <a:pt x="4356" y="572"/>
                  </a:lnTo>
                  <a:lnTo>
                    <a:pt x="4362" y="606"/>
                  </a:lnTo>
                  <a:lnTo>
                    <a:pt x="4369" y="640"/>
                  </a:lnTo>
                  <a:lnTo>
                    <a:pt x="4389" y="627"/>
                  </a:lnTo>
                  <a:lnTo>
                    <a:pt x="4409" y="615"/>
                  </a:lnTo>
                  <a:lnTo>
                    <a:pt x="4429" y="604"/>
                  </a:lnTo>
                  <a:lnTo>
                    <a:pt x="4450" y="594"/>
                  </a:lnTo>
                  <a:lnTo>
                    <a:pt x="4470" y="586"/>
                  </a:lnTo>
                  <a:lnTo>
                    <a:pt x="4490" y="577"/>
                  </a:lnTo>
                  <a:lnTo>
                    <a:pt x="4510" y="572"/>
                  </a:lnTo>
                  <a:lnTo>
                    <a:pt x="4530" y="566"/>
                  </a:lnTo>
                  <a:lnTo>
                    <a:pt x="4550" y="563"/>
                  </a:lnTo>
                  <a:lnTo>
                    <a:pt x="4572" y="560"/>
                  </a:lnTo>
                  <a:lnTo>
                    <a:pt x="4592" y="559"/>
                  </a:lnTo>
                  <a:lnTo>
                    <a:pt x="4612" y="559"/>
                  </a:lnTo>
                  <a:lnTo>
                    <a:pt x="4632" y="560"/>
                  </a:lnTo>
                  <a:lnTo>
                    <a:pt x="4651" y="563"/>
                  </a:lnTo>
                  <a:lnTo>
                    <a:pt x="4671" y="566"/>
                  </a:lnTo>
                  <a:lnTo>
                    <a:pt x="4694" y="572"/>
                  </a:lnTo>
                  <a:lnTo>
                    <a:pt x="4716" y="580"/>
                  </a:lnTo>
                  <a:lnTo>
                    <a:pt x="4738" y="588"/>
                  </a:lnTo>
                  <a:lnTo>
                    <a:pt x="4759" y="598"/>
                  </a:lnTo>
                  <a:lnTo>
                    <a:pt x="4776" y="609"/>
                  </a:lnTo>
                  <a:lnTo>
                    <a:pt x="4793" y="620"/>
                  </a:lnTo>
                  <a:lnTo>
                    <a:pt x="4809" y="633"/>
                  </a:lnTo>
                  <a:lnTo>
                    <a:pt x="4823" y="646"/>
                  </a:lnTo>
                  <a:lnTo>
                    <a:pt x="4835" y="660"/>
                  </a:lnTo>
                  <a:lnTo>
                    <a:pt x="4846" y="675"/>
                  </a:lnTo>
                  <a:lnTo>
                    <a:pt x="4855" y="690"/>
                  </a:lnTo>
                  <a:lnTo>
                    <a:pt x="4863" y="706"/>
                  </a:lnTo>
                  <a:lnTo>
                    <a:pt x="4869" y="722"/>
                  </a:lnTo>
                  <a:lnTo>
                    <a:pt x="4876" y="740"/>
                  </a:lnTo>
                  <a:lnTo>
                    <a:pt x="4880" y="758"/>
                  </a:lnTo>
                  <a:lnTo>
                    <a:pt x="4884" y="776"/>
                  </a:lnTo>
                  <a:lnTo>
                    <a:pt x="4886" y="796"/>
                  </a:lnTo>
                  <a:lnTo>
                    <a:pt x="4887" y="810"/>
                  </a:lnTo>
                  <a:lnTo>
                    <a:pt x="4886" y="824"/>
                  </a:lnTo>
                  <a:lnTo>
                    <a:pt x="4885" y="837"/>
                  </a:lnTo>
                  <a:lnTo>
                    <a:pt x="4883" y="851"/>
                  </a:lnTo>
                  <a:lnTo>
                    <a:pt x="4880" y="863"/>
                  </a:lnTo>
                  <a:lnTo>
                    <a:pt x="4876" y="875"/>
                  </a:lnTo>
                  <a:lnTo>
                    <a:pt x="4871" y="887"/>
                  </a:lnTo>
                  <a:lnTo>
                    <a:pt x="4866" y="898"/>
                  </a:lnTo>
                  <a:lnTo>
                    <a:pt x="4859" y="909"/>
                  </a:lnTo>
                  <a:lnTo>
                    <a:pt x="4853" y="920"/>
                  </a:lnTo>
                  <a:lnTo>
                    <a:pt x="4845" y="930"/>
                  </a:lnTo>
                  <a:lnTo>
                    <a:pt x="4836" y="940"/>
                  </a:lnTo>
                  <a:lnTo>
                    <a:pt x="4826" y="950"/>
                  </a:lnTo>
                  <a:lnTo>
                    <a:pt x="4817" y="959"/>
                  </a:lnTo>
                  <a:lnTo>
                    <a:pt x="4806" y="968"/>
                  </a:lnTo>
                  <a:lnTo>
                    <a:pt x="4796" y="976"/>
                  </a:lnTo>
                  <a:lnTo>
                    <a:pt x="4781" y="984"/>
                  </a:lnTo>
                  <a:lnTo>
                    <a:pt x="4768" y="994"/>
                  </a:lnTo>
                  <a:lnTo>
                    <a:pt x="4753" y="1002"/>
                  </a:lnTo>
                  <a:lnTo>
                    <a:pt x="4740" y="1009"/>
                  </a:lnTo>
                  <a:lnTo>
                    <a:pt x="4727" y="1017"/>
                  </a:lnTo>
                  <a:lnTo>
                    <a:pt x="4713" y="1022"/>
                  </a:lnTo>
                  <a:lnTo>
                    <a:pt x="4700" y="1028"/>
                  </a:lnTo>
                  <a:lnTo>
                    <a:pt x="4687" y="1032"/>
                  </a:lnTo>
                  <a:lnTo>
                    <a:pt x="4660" y="1040"/>
                  </a:lnTo>
                  <a:lnTo>
                    <a:pt x="4636" y="1044"/>
                  </a:lnTo>
                  <a:lnTo>
                    <a:pt x="4612" y="1049"/>
                  </a:lnTo>
                  <a:lnTo>
                    <a:pt x="4587" y="1050"/>
                  </a:lnTo>
                  <a:lnTo>
                    <a:pt x="4564" y="1050"/>
                  </a:lnTo>
                  <a:lnTo>
                    <a:pt x="4541" y="1049"/>
                  </a:lnTo>
                  <a:lnTo>
                    <a:pt x="4518" y="1045"/>
                  </a:lnTo>
                  <a:lnTo>
                    <a:pt x="4495" y="1042"/>
                  </a:lnTo>
                  <a:lnTo>
                    <a:pt x="4452" y="1033"/>
                  </a:lnTo>
                  <a:lnTo>
                    <a:pt x="4409" y="1022"/>
                  </a:lnTo>
                  <a:lnTo>
                    <a:pt x="4411" y="1055"/>
                  </a:lnTo>
                  <a:lnTo>
                    <a:pt x="4414" y="1088"/>
                  </a:lnTo>
                  <a:lnTo>
                    <a:pt x="4416" y="1122"/>
                  </a:lnTo>
                  <a:lnTo>
                    <a:pt x="4417" y="1155"/>
                  </a:lnTo>
                  <a:lnTo>
                    <a:pt x="4428" y="1149"/>
                  </a:lnTo>
                  <a:lnTo>
                    <a:pt x="4439" y="1144"/>
                  </a:lnTo>
                  <a:lnTo>
                    <a:pt x="4452" y="1139"/>
                  </a:lnTo>
                  <a:lnTo>
                    <a:pt x="4466" y="1134"/>
                  </a:lnTo>
                  <a:lnTo>
                    <a:pt x="4481" y="1128"/>
                  </a:lnTo>
                  <a:lnTo>
                    <a:pt x="4495" y="1125"/>
                  </a:lnTo>
                  <a:lnTo>
                    <a:pt x="4512" y="1122"/>
                  </a:lnTo>
                  <a:lnTo>
                    <a:pt x="4530" y="1118"/>
                  </a:lnTo>
                  <a:lnTo>
                    <a:pt x="4550" y="1116"/>
                  </a:lnTo>
                  <a:lnTo>
                    <a:pt x="4570" y="1115"/>
                  </a:lnTo>
                  <a:lnTo>
                    <a:pt x="4591" y="1114"/>
                  </a:lnTo>
                  <a:lnTo>
                    <a:pt x="4614" y="1114"/>
                  </a:lnTo>
                  <a:lnTo>
                    <a:pt x="4638" y="1114"/>
                  </a:lnTo>
                  <a:lnTo>
                    <a:pt x="4664" y="1116"/>
                  </a:lnTo>
                  <a:lnTo>
                    <a:pt x="4691" y="1118"/>
                  </a:lnTo>
                  <a:lnTo>
                    <a:pt x="4720" y="1122"/>
                  </a:lnTo>
                  <a:lnTo>
                    <a:pt x="4764" y="1129"/>
                  </a:lnTo>
                  <a:lnTo>
                    <a:pt x="4809" y="1138"/>
                  </a:lnTo>
                  <a:lnTo>
                    <a:pt x="4852" y="1147"/>
                  </a:lnTo>
                  <a:lnTo>
                    <a:pt x="4894" y="1155"/>
                  </a:lnTo>
                  <a:lnTo>
                    <a:pt x="4915" y="1159"/>
                  </a:lnTo>
                  <a:lnTo>
                    <a:pt x="4936" y="1161"/>
                  </a:lnTo>
                  <a:lnTo>
                    <a:pt x="4958" y="1165"/>
                  </a:lnTo>
                  <a:lnTo>
                    <a:pt x="4978" y="1167"/>
                  </a:lnTo>
                  <a:lnTo>
                    <a:pt x="4998" y="1168"/>
                  </a:lnTo>
                  <a:lnTo>
                    <a:pt x="5018" y="1168"/>
                  </a:lnTo>
                  <a:lnTo>
                    <a:pt x="5037" y="1167"/>
                  </a:lnTo>
                  <a:lnTo>
                    <a:pt x="5056" y="1165"/>
                  </a:lnTo>
                  <a:lnTo>
                    <a:pt x="5080" y="1161"/>
                  </a:lnTo>
                  <a:lnTo>
                    <a:pt x="5102" y="1157"/>
                  </a:lnTo>
                  <a:lnTo>
                    <a:pt x="5124" y="1150"/>
                  </a:lnTo>
                  <a:lnTo>
                    <a:pt x="5145" y="1145"/>
                  </a:lnTo>
                  <a:lnTo>
                    <a:pt x="5166" y="1139"/>
                  </a:lnTo>
                  <a:lnTo>
                    <a:pt x="5186" y="1131"/>
                  </a:lnTo>
                  <a:lnTo>
                    <a:pt x="5206" y="1122"/>
                  </a:lnTo>
                  <a:lnTo>
                    <a:pt x="5225" y="1113"/>
                  </a:lnTo>
                  <a:lnTo>
                    <a:pt x="5242" y="1103"/>
                  </a:lnTo>
                  <a:lnTo>
                    <a:pt x="5259" y="1092"/>
                  </a:lnTo>
                  <a:lnTo>
                    <a:pt x="5275" y="1080"/>
                  </a:lnTo>
                  <a:lnTo>
                    <a:pt x="5290" y="1066"/>
                  </a:lnTo>
                  <a:lnTo>
                    <a:pt x="5304" y="1052"/>
                  </a:lnTo>
                  <a:lnTo>
                    <a:pt x="5316" y="1038"/>
                  </a:lnTo>
                  <a:lnTo>
                    <a:pt x="5329" y="1021"/>
                  </a:lnTo>
                  <a:lnTo>
                    <a:pt x="5339" y="1005"/>
                  </a:lnTo>
                  <a:lnTo>
                    <a:pt x="5347" y="987"/>
                  </a:lnTo>
                  <a:lnTo>
                    <a:pt x="5356" y="970"/>
                  </a:lnTo>
                  <a:lnTo>
                    <a:pt x="5363" y="952"/>
                  </a:lnTo>
                  <a:lnTo>
                    <a:pt x="5368" y="937"/>
                  </a:lnTo>
                  <a:lnTo>
                    <a:pt x="5373" y="920"/>
                  </a:lnTo>
                  <a:lnTo>
                    <a:pt x="5376" y="906"/>
                  </a:lnTo>
                  <a:lnTo>
                    <a:pt x="5378" y="890"/>
                  </a:lnTo>
                  <a:lnTo>
                    <a:pt x="5378" y="876"/>
                  </a:lnTo>
                  <a:lnTo>
                    <a:pt x="5378" y="863"/>
                  </a:lnTo>
                  <a:lnTo>
                    <a:pt x="5378" y="850"/>
                  </a:lnTo>
                  <a:lnTo>
                    <a:pt x="5376" y="837"/>
                  </a:lnTo>
                  <a:lnTo>
                    <a:pt x="5373" y="824"/>
                  </a:lnTo>
                  <a:lnTo>
                    <a:pt x="5368" y="813"/>
                  </a:lnTo>
                  <a:lnTo>
                    <a:pt x="5364" y="801"/>
                  </a:lnTo>
                  <a:lnTo>
                    <a:pt x="5357" y="790"/>
                  </a:lnTo>
                  <a:lnTo>
                    <a:pt x="5352" y="780"/>
                  </a:lnTo>
                  <a:lnTo>
                    <a:pt x="5345" y="769"/>
                  </a:lnTo>
                  <a:lnTo>
                    <a:pt x="5336" y="760"/>
                  </a:lnTo>
                  <a:lnTo>
                    <a:pt x="5327" y="750"/>
                  </a:lnTo>
                  <a:lnTo>
                    <a:pt x="5319" y="741"/>
                  </a:lnTo>
                  <a:lnTo>
                    <a:pt x="5310" y="731"/>
                  </a:lnTo>
                  <a:lnTo>
                    <a:pt x="5300" y="722"/>
                  </a:lnTo>
                  <a:lnTo>
                    <a:pt x="5289" y="715"/>
                  </a:lnTo>
                  <a:lnTo>
                    <a:pt x="5278" y="707"/>
                  </a:lnTo>
                  <a:lnTo>
                    <a:pt x="5254" y="691"/>
                  </a:lnTo>
                  <a:lnTo>
                    <a:pt x="5229" y="676"/>
                  </a:lnTo>
                  <a:lnTo>
                    <a:pt x="5202" y="664"/>
                  </a:lnTo>
                  <a:lnTo>
                    <a:pt x="5177" y="650"/>
                  </a:lnTo>
                  <a:lnTo>
                    <a:pt x="5223" y="644"/>
                  </a:lnTo>
                  <a:lnTo>
                    <a:pt x="5271" y="638"/>
                  </a:lnTo>
                  <a:lnTo>
                    <a:pt x="5295" y="635"/>
                  </a:lnTo>
                  <a:lnTo>
                    <a:pt x="5319" y="632"/>
                  </a:lnTo>
                  <a:lnTo>
                    <a:pt x="5342" y="627"/>
                  </a:lnTo>
                  <a:lnTo>
                    <a:pt x="5364" y="622"/>
                  </a:lnTo>
                  <a:lnTo>
                    <a:pt x="5385" y="617"/>
                  </a:lnTo>
                  <a:lnTo>
                    <a:pt x="5406" y="609"/>
                  </a:lnTo>
                  <a:lnTo>
                    <a:pt x="5425" y="603"/>
                  </a:lnTo>
                  <a:lnTo>
                    <a:pt x="5444" y="594"/>
                  </a:lnTo>
                  <a:lnTo>
                    <a:pt x="5453" y="588"/>
                  </a:lnTo>
                  <a:lnTo>
                    <a:pt x="5460" y="584"/>
                  </a:lnTo>
                  <a:lnTo>
                    <a:pt x="5468" y="577"/>
                  </a:lnTo>
                  <a:lnTo>
                    <a:pt x="5476" y="572"/>
                  </a:lnTo>
                  <a:lnTo>
                    <a:pt x="5482" y="565"/>
                  </a:lnTo>
                  <a:lnTo>
                    <a:pt x="5489" y="557"/>
                  </a:lnTo>
                  <a:lnTo>
                    <a:pt x="5495" y="551"/>
                  </a:lnTo>
                  <a:lnTo>
                    <a:pt x="5500" y="543"/>
                  </a:lnTo>
                  <a:lnTo>
                    <a:pt x="5510" y="528"/>
                  </a:lnTo>
                  <a:lnTo>
                    <a:pt x="5518" y="511"/>
                  </a:lnTo>
                  <a:lnTo>
                    <a:pt x="5524" y="497"/>
                  </a:lnTo>
                  <a:lnTo>
                    <a:pt x="5530" y="480"/>
                  </a:lnTo>
                  <a:lnTo>
                    <a:pt x="5533" y="466"/>
                  </a:lnTo>
                  <a:lnTo>
                    <a:pt x="5533" y="451"/>
                  </a:lnTo>
                  <a:lnTo>
                    <a:pt x="5534" y="443"/>
                  </a:lnTo>
                  <a:lnTo>
                    <a:pt x="5533" y="437"/>
                  </a:lnTo>
                  <a:lnTo>
                    <a:pt x="5533" y="430"/>
                  </a:lnTo>
                  <a:lnTo>
                    <a:pt x="5532" y="422"/>
                  </a:lnTo>
                  <a:lnTo>
                    <a:pt x="5530" y="417"/>
                  </a:lnTo>
                  <a:lnTo>
                    <a:pt x="5527" y="410"/>
                  </a:lnTo>
                  <a:lnTo>
                    <a:pt x="5523" y="404"/>
                  </a:lnTo>
                  <a:lnTo>
                    <a:pt x="5520" y="398"/>
                  </a:lnTo>
                  <a:lnTo>
                    <a:pt x="5516" y="393"/>
                  </a:lnTo>
                  <a:lnTo>
                    <a:pt x="5511" y="387"/>
                  </a:lnTo>
                  <a:lnTo>
                    <a:pt x="5506" y="382"/>
                  </a:lnTo>
                  <a:lnTo>
                    <a:pt x="5500" y="377"/>
                  </a:lnTo>
                  <a:lnTo>
                    <a:pt x="5492" y="372"/>
                  </a:lnTo>
                  <a:lnTo>
                    <a:pt x="5486" y="367"/>
                  </a:lnTo>
                  <a:lnTo>
                    <a:pt x="5478" y="364"/>
                  </a:lnTo>
                  <a:lnTo>
                    <a:pt x="5468" y="359"/>
                  </a:lnTo>
                  <a:lnTo>
                    <a:pt x="5459" y="356"/>
                  </a:lnTo>
                  <a:lnTo>
                    <a:pt x="5449" y="353"/>
                  </a:lnTo>
                  <a:lnTo>
                    <a:pt x="5438" y="351"/>
                  </a:lnTo>
                  <a:lnTo>
                    <a:pt x="5427" y="347"/>
                  </a:lnTo>
                  <a:lnTo>
                    <a:pt x="5391" y="342"/>
                  </a:lnTo>
                  <a:lnTo>
                    <a:pt x="5352" y="336"/>
                  </a:lnTo>
                  <a:lnTo>
                    <a:pt x="5312" y="333"/>
                  </a:lnTo>
                  <a:lnTo>
                    <a:pt x="5271" y="331"/>
                  </a:lnTo>
                  <a:lnTo>
                    <a:pt x="5232" y="330"/>
                  </a:lnTo>
                  <a:lnTo>
                    <a:pt x="5195" y="330"/>
                  </a:lnTo>
                  <a:lnTo>
                    <a:pt x="5177" y="331"/>
                  </a:lnTo>
                  <a:lnTo>
                    <a:pt x="5159" y="333"/>
                  </a:lnTo>
                  <a:lnTo>
                    <a:pt x="5145" y="333"/>
                  </a:lnTo>
                  <a:lnTo>
                    <a:pt x="5129" y="335"/>
                  </a:lnTo>
                  <a:close/>
                  <a:moveTo>
                    <a:pt x="4737" y="447"/>
                  </a:moveTo>
                  <a:lnTo>
                    <a:pt x="4739" y="432"/>
                  </a:lnTo>
                  <a:lnTo>
                    <a:pt x="4744" y="420"/>
                  </a:lnTo>
                  <a:lnTo>
                    <a:pt x="4750" y="408"/>
                  </a:lnTo>
                  <a:lnTo>
                    <a:pt x="4758" y="396"/>
                  </a:lnTo>
                  <a:lnTo>
                    <a:pt x="4765" y="384"/>
                  </a:lnTo>
                  <a:lnTo>
                    <a:pt x="4774" y="372"/>
                  </a:lnTo>
                  <a:lnTo>
                    <a:pt x="4784" y="361"/>
                  </a:lnTo>
                  <a:lnTo>
                    <a:pt x="4794" y="349"/>
                  </a:lnTo>
                  <a:lnTo>
                    <a:pt x="4825" y="346"/>
                  </a:lnTo>
                  <a:lnTo>
                    <a:pt x="4859" y="344"/>
                  </a:lnTo>
                  <a:lnTo>
                    <a:pt x="4896" y="341"/>
                  </a:lnTo>
                  <a:lnTo>
                    <a:pt x="4932" y="338"/>
                  </a:lnTo>
                  <a:lnTo>
                    <a:pt x="4969" y="336"/>
                  </a:lnTo>
                  <a:lnTo>
                    <a:pt x="5002" y="335"/>
                  </a:lnTo>
                  <a:lnTo>
                    <a:pt x="5031" y="334"/>
                  </a:lnTo>
                  <a:lnTo>
                    <a:pt x="5054" y="334"/>
                  </a:lnTo>
                  <a:lnTo>
                    <a:pt x="5037" y="357"/>
                  </a:lnTo>
                  <a:lnTo>
                    <a:pt x="5021" y="379"/>
                  </a:lnTo>
                  <a:lnTo>
                    <a:pt x="5004" y="400"/>
                  </a:lnTo>
                  <a:lnTo>
                    <a:pt x="4988" y="421"/>
                  </a:lnTo>
                  <a:lnTo>
                    <a:pt x="4979" y="430"/>
                  </a:lnTo>
                  <a:lnTo>
                    <a:pt x="4969" y="440"/>
                  </a:lnTo>
                  <a:lnTo>
                    <a:pt x="4959" y="449"/>
                  </a:lnTo>
                  <a:lnTo>
                    <a:pt x="4948" y="458"/>
                  </a:lnTo>
                  <a:lnTo>
                    <a:pt x="4936" y="466"/>
                  </a:lnTo>
                  <a:lnTo>
                    <a:pt x="4925" y="476"/>
                  </a:lnTo>
                  <a:lnTo>
                    <a:pt x="4910" y="483"/>
                  </a:lnTo>
                  <a:lnTo>
                    <a:pt x="4896" y="491"/>
                  </a:lnTo>
                  <a:lnTo>
                    <a:pt x="4880" y="499"/>
                  </a:lnTo>
                  <a:lnTo>
                    <a:pt x="4865" y="504"/>
                  </a:lnTo>
                  <a:lnTo>
                    <a:pt x="4850" y="509"/>
                  </a:lnTo>
                  <a:lnTo>
                    <a:pt x="4835" y="512"/>
                  </a:lnTo>
                  <a:lnTo>
                    <a:pt x="4821" y="514"/>
                  </a:lnTo>
                  <a:lnTo>
                    <a:pt x="4806" y="514"/>
                  </a:lnTo>
                  <a:lnTo>
                    <a:pt x="4793" y="514"/>
                  </a:lnTo>
                  <a:lnTo>
                    <a:pt x="4781" y="512"/>
                  </a:lnTo>
                  <a:lnTo>
                    <a:pt x="4770" y="509"/>
                  </a:lnTo>
                  <a:lnTo>
                    <a:pt x="4760" y="504"/>
                  </a:lnTo>
                  <a:lnTo>
                    <a:pt x="4755" y="501"/>
                  </a:lnTo>
                  <a:lnTo>
                    <a:pt x="4751" y="499"/>
                  </a:lnTo>
                  <a:lnTo>
                    <a:pt x="4749" y="494"/>
                  </a:lnTo>
                  <a:lnTo>
                    <a:pt x="4744" y="490"/>
                  </a:lnTo>
                  <a:lnTo>
                    <a:pt x="4742" y="487"/>
                  </a:lnTo>
                  <a:lnTo>
                    <a:pt x="4739" y="481"/>
                  </a:lnTo>
                  <a:lnTo>
                    <a:pt x="4737" y="477"/>
                  </a:lnTo>
                  <a:lnTo>
                    <a:pt x="4737" y="471"/>
                  </a:lnTo>
                  <a:lnTo>
                    <a:pt x="4736" y="466"/>
                  </a:lnTo>
                  <a:lnTo>
                    <a:pt x="4736" y="460"/>
                  </a:lnTo>
                  <a:lnTo>
                    <a:pt x="4736" y="455"/>
                  </a:lnTo>
                  <a:lnTo>
                    <a:pt x="4737" y="447"/>
                  </a:lnTo>
                  <a:close/>
                  <a:moveTo>
                    <a:pt x="4702" y="92"/>
                  </a:moveTo>
                  <a:lnTo>
                    <a:pt x="4709" y="117"/>
                  </a:lnTo>
                  <a:lnTo>
                    <a:pt x="4716" y="141"/>
                  </a:lnTo>
                  <a:lnTo>
                    <a:pt x="4721" y="166"/>
                  </a:lnTo>
                  <a:lnTo>
                    <a:pt x="4727" y="189"/>
                  </a:lnTo>
                  <a:lnTo>
                    <a:pt x="4734" y="211"/>
                  </a:lnTo>
                  <a:lnTo>
                    <a:pt x="4740" y="235"/>
                  </a:lnTo>
                  <a:lnTo>
                    <a:pt x="4747" y="260"/>
                  </a:lnTo>
                  <a:lnTo>
                    <a:pt x="4753" y="285"/>
                  </a:lnTo>
                  <a:lnTo>
                    <a:pt x="4799" y="280"/>
                  </a:lnTo>
                  <a:lnTo>
                    <a:pt x="4845" y="276"/>
                  </a:lnTo>
                  <a:lnTo>
                    <a:pt x="4892" y="273"/>
                  </a:lnTo>
                  <a:lnTo>
                    <a:pt x="4940" y="270"/>
                  </a:lnTo>
                  <a:lnTo>
                    <a:pt x="4990" y="268"/>
                  </a:lnTo>
                  <a:lnTo>
                    <a:pt x="5041" y="266"/>
                  </a:lnTo>
                  <a:lnTo>
                    <a:pt x="5092" y="266"/>
                  </a:lnTo>
                  <a:lnTo>
                    <a:pt x="5145" y="266"/>
                  </a:lnTo>
                  <a:lnTo>
                    <a:pt x="5198" y="266"/>
                  </a:lnTo>
                  <a:lnTo>
                    <a:pt x="5252" y="268"/>
                  </a:lnTo>
                  <a:lnTo>
                    <a:pt x="5308" y="270"/>
                  </a:lnTo>
                  <a:lnTo>
                    <a:pt x="5365" y="272"/>
                  </a:lnTo>
                  <a:lnTo>
                    <a:pt x="5423" y="274"/>
                  </a:lnTo>
                  <a:lnTo>
                    <a:pt x="5481" y="278"/>
                  </a:lnTo>
                  <a:lnTo>
                    <a:pt x="5542" y="281"/>
                  </a:lnTo>
                  <a:lnTo>
                    <a:pt x="5604" y="285"/>
                  </a:lnTo>
                  <a:lnTo>
                    <a:pt x="5612" y="265"/>
                  </a:lnTo>
                  <a:lnTo>
                    <a:pt x="5621" y="244"/>
                  </a:lnTo>
                  <a:lnTo>
                    <a:pt x="5628" y="223"/>
                  </a:lnTo>
                  <a:lnTo>
                    <a:pt x="5636" y="203"/>
                  </a:lnTo>
                  <a:lnTo>
                    <a:pt x="5644" y="182"/>
                  </a:lnTo>
                  <a:lnTo>
                    <a:pt x="5654" y="162"/>
                  </a:lnTo>
                  <a:lnTo>
                    <a:pt x="5662" y="141"/>
                  </a:lnTo>
                  <a:lnTo>
                    <a:pt x="5669" y="122"/>
                  </a:lnTo>
                  <a:lnTo>
                    <a:pt x="5644" y="120"/>
                  </a:lnTo>
                  <a:lnTo>
                    <a:pt x="5621" y="118"/>
                  </a:lnTo>
                  <a:lnTo>
                    <a:pt x="5595" y="117"/>
                  </a:lnTo>
                  <a:lnTo>
                    <a:pt x="5571" y="116"/>
                  </a:lnTo>
                  <a:lnTo>
                    <a:pt x="5561" y="129"/>
                  </a:lnTo>
                  <a:lnTo>
                    <a:pt x="5551" y="143"/>
                  </a:lnTo>
                  <a:lnTo>
                    <a:pt x="5541" y="154"/>
                  </a:lnTo>
                  <a:lnTo>
                    <a:pt x="5530" y="165"/>
                  </a:lnTo>
                  <a:lnTo>
                    <a:pt x="5520" y="175"/>
                  </a:lnTo>
                  <a:lnTo>
                    <a:pt x="5510" y="182"/>
                  </a:lnTo>
                  <a:lnTo>
                    <a:pt x="5500" y="190"/>
                  </a:lnTo>
                  <a:lnTo>
                    <a:pt x="5489" y="198"/>
                  </a:lnTo>
                  <a:lnTo>
                    <a:pt x="5478" y="203"/>
                  </a:lnTo>
                  <a:lnTo>
                    <a:pt x="5468" y="209"/>
                  </a:lnTo>
                  <a:lnTo>
                    <a:pt x="5458" y="212"/>
                  </a:lnTo>
                  <a:lnTo>
                    <a:pt x="5447" y="217"/>
                  </a:lnTo>
                  <a:lnTo>
                    <a:pt x="5437" y="219"/>
                  </a:lnTo>
                  <a:lnTo>
                    <a:pt x="5426" y="221"/>
                  </a:lnTo>
                  <a:lnTo>
                    <a:pt x="5416" y="221"/>
                  </a:lnTo>
                  <a:lnTo>
                    <a:pt x="5405" y="221"/>
                  </a:lnTo>
                  <a:lnTo>
                    <a:pt x="5395" y="220"/>
                  </a:lnTo>
                  <a:lnTo>
                    <a:pt x="5384" y="218"/>
                  </a:lnTo>
                  <a:lnTo>
                    <a:pt x="5374" y="214"/>
                  </a:lnTo>
                  <a:lnTo>
                    <a:pt x="5363" y="211"/>
                  </a:lnTo>
                  <a:lnTo>
                    <a:pt x="5353" y="207"/>
                  </a:lnTo>
                  <a:lnTo>
                    <a:pt x="5342" y="201"/>
                  </a:lnTo>
                  <a:lnTo>
                    <a:pt x="5331" y="195"/>
                  </a:lnTo>
                  <a:lnTo>
                    <a:pt x="5320" y="188"/>
                  </a:lnTo>
                  <a:lnTo>
                    <a:pt x="5310" y="180"/>
                  </a:lnTo>
                  <a:lnTo>
                    <a:pt x="5299" y="171"/>
                  </a:lnTo>
                  <a:lnTo>
                    <a:pt x="5288" y="161"/>
                  </a:lnTo>
                  <a:lnTo>
                    <a:pt x="5277" y="151"/>
                  </a:lnTo>
                  <a:lnTo>
                    <a:pt x="5266" y="140"/>
                  </a:lnTo>
                  <a:lnTo>
                    <a:pt x="5254" y="128"/>
                  </a:lnTo>
                  <a:lnTo>
                    <a:pt x="5245" y="115"/>
                  </a:lnTo>
                  <a:lnTo>
                    <a:pt x="5233" y="102"/>
                  </a:lnTo>
                  <a:lnTo>
                    <a:pt x="5212" y="102"/>
                  </a:lnTo>
                  <a:lnTo>
                    <a:pt x="5190" y="101"/>
                  </a:lnTo>
                  <a:lnTo>
                    <a:pt x="5168" y="101"/>
                  </a:lnTo>
                  <a:lnTo>
                    <a:pt x="5147" y="101"/>
                  </a:lnTo>
                  <a:lnTo>
                    <a:pt x="5139" y="115"/>
                  </a:lnTo>
                  <a:lnTo>
                    <a:pt x="5131" y="129"/>
                  </a:lnTo>
                  <a:lnTo>
                    <a:pt x="5121" y="141"/>
                  </a:lnTo>
                  <a:lnTo>
                    <a:pt x="5111" y="154"/>
                  </a:lnTo>
                  <a:lnTo>
                    <a:pt x="5101" y="165"/>
                  </a:lnTo>
                  <a:lnTo>
                    <a:pt x="5090" y="175"/>
                  </a:lnTo>
                  <a:lnTo>
                    <a:pt x="5077" y="182"/>
                  </a:lnTo>
                  <a:lnTo>
                    <a:pt x="5066" y="190"/>
                  </a:lnTo>
                  <a:lnTo>
                    <a:pt x="5054" y="198"/>
                  </a:lnTo>
                  <a:lnTo>
                    <a:pt x="5041" y="205"/>
                  </a:lnTo>
                  <a:lnTo>
                    <a:pt x="5029" y="210"/>
                  </a:lnTo>
                  <a:lnTo>
                    <a:pt x="5015" y="213"/>
                  </a:lnTo>
                  <a:lnTo>
                    <a:pt x="5002" y="217"/>
                  </a:lnTo>
                  <a:lnTo>
                    <a:pt x="4990" y="219"/>
                  </a:lnTo>
                  <a:lnTo>
                    <a:pt x="4977" y="221"/>
                  </a:lnTo>
                  <a:lnTo>
                    <a:pt x="4962" y="221"/>
                  </a:lnTo>
                  <a:lnTo>
                    <a:pt x="4949" y="220"/>
                  </a:lnTo>
                  <a:lnTo>
                    <a:pt x="4936" y="219"/>
                  </a:lnTo>
                  <a:lnTo>
                    <a:pt x="4924" y="216"/>
                  </a:lnTo>
                  <a:lnTo>
                    <a:pt x="4910" y="211"/>
                  </a:lnTo>
                  <a:lnTo>
                    <a:pt x="4898" y="208"/>
                  </a:lnTo>
                  <a:lnTo>
                    <a:pt x="4885" y="201"/>
                  </a:lnTo>
                  <a:lnTo>
                    <a:pt x="4873" y="195"/>
                  </a:lnTo>
                  <a:lnTo>
                    <a:pt x="4861" y="187"/>
                  </a:lnTo>
                  <a:lnTo>
                    <a:pt x="4848" y="178"/>
                  </a:lnTo>
                  <a:lnTo>
                    <a:pt x="4837" y="168"/>
                  </a:lnTo>
                  <a:lnTo>
                    <a:pt x="4826" y="157"/>
                  </a:lnTo>
                  <a:lnTo>
                    <a:pt x="4816" y="145"/>
                  </a:lnTo>
                  <a:lnTo>
                    <a:pt x="4806" y="133"/>
                  </a:lnTo>
                  <a:lnTo>
                    <a:pt x="4798" y="118"/>
                  </a:lnTo>
                  <a:lnTo>
                    <a:pt x="4789" y="103"/>
                  </a:lnTo>
                  <a:lnTo>
                    <a:pt x="4781" y="87"/>
                  </a:lnTo>
                  <a:lnTo>
                    <a:pt x="4761" y="88"/>
                  </a:lnTo>
                  <a:lnTo>
                    <a:pt x="4741" y="89"/>
                  </a:lnTo>
                  <a:lnTo>
                    <a:pt x="4722" y="91"/>
                  </a:lnTo>
                  <a:lnTo>
                    <a:pt x="4702" y="92"/>
                  </a:lnTo>
                  <a:close/>
                  <a:moveTo>
                    <a:pt x="1175" y="1360"/>
                  </a:moveTo>
                  <a:lnTo>
                    <a:pt x="132" y="5515"/>
                  </a:lnTo>
                  <a:lnTo>
                    <a:pt x="323" y="5339"/>
                  </a:lnTo>
                  <a:lnTo>
                    <a:pt x="796" y="3365"/>
                  </a:lnTo>
                  <a:lnTo>
                    <a:pt x="1109" y="3197"/>
                  </a:lnTo>
                  <a:lnTo>
                    <a:pt x="1446" y="1709"/>
                  </a:lnTo>
                  <a:lnTo>
                    <a:pt x="1392" y="1451"/>
                  </a:lnTo>
                  <a:lnTo>
                    <a:pt x="1363" y="1444"/>
                  </a:lnTo>
                  <a:lnTo>
                    <a:pt x="1334" y="1435"/>
                  </a:lnTo>
                  <a:lnTo>
                    <a:pt x="1307" y="1425"/>
                  </a:lnTo>
                  <a:lnTo>
                    <a:pt x="1279" y="1415"/>
                  </a:lnTo>
                  <a:lnTo>
                    <a:pt x="1252" y="1403"/>
                  </a:lnTo>
                  <a:lnTo>
                    <a:pt x="1226" y="1389"/>
                  </a:lnTo>
                  <a:lnTo>
                    <a:pt x="1199" y="1375"/>
                  </a:lnTo>
                  <a:lnTo>
                    <a:pt x="1175" y="1360"/>
                  </a:lnTo>
                  <a:close/>
                  <a:moveTo>
                    <a:pt x="2582" y="4562"/>
                  </a:moveTo>
                  <a:lnTo>
                    <a:pt x="2599" y="4545"/>
                  </a:lnTo>
                  <a:lnTo>
                    <a:pt x="2616" y="4526"/>
                  </a:lnTo>
                  <a:lnTo>
                    <a:pt x="2634" y="4508"/>
                  </a:lnTo>
                  <a:lnTo>
                    <a:pt x="2652" y="4490"/>
                  </a:lnTo>
                  <a:lnTo>
                    <a:pt x="2672" y="4474"/>
                  </a:lnTo>
                  <a:lnTo>
                    <a:pt x="2692" y="4457"/>
                  </a:lnTo>
                  <a:lnTo>
                    <a:pt x="2714" y="4443"/>
                  </a:lnTo>
                  <a:lnTo>
                    <a:pt x="2735" y="4428"/>
                  </a:lnTo>
                  <a:lnTo>
                    <a:pt x="2757" y="4415"/>
                  </a:lnTo>
                  <a:lnTo>
                    <a:pt x="2780" y="4403"/>
                  </a:lnTo>
                  <a:lnTo>
                    <a:pt x="2803" y="4393"/>
                  </a:lnTo>
                  <a:lnTo>
                    <a:pt x="2826" y="4384"/>
                  </a:lnTo>
                  <a:lnTo>
                    <a:pt x="2850" y="4376"/>
                  </a:lnTo>
                  <a:lnTo>
                    <a:pt x="2875" y="4370"/>
                  </a:lnTo>
                  <a:lnTo>
                    <a:pt x="2900" y="4365"/>
                  </a:lnTo>
                  <a:lnTo>
                    <a:pt x="2924" y="4362"/>
                  </a:lnTo>
                  <a:lnTo>
                    <a:pt x="2946" y="4361"/>
                  </a:lnTo>
                  <a:lnTo>
                    <a:pt x="2967" y="4361"/>
                  </a:lnTo>
                  <a:lnTo>
                    <a:pt x="2988" y="4363"/>
                  </a:lnTo>
                  <a:lnTo>
                    <a:pt x="3008" y="4365"/>
                  </a:lnTo>
                  <a:lnTo>
                    <a:pt x="3027" y="4369"/>
                  </a:lnTo>
                  <a:lnTo>
                    <a:pt x="3046" y="4374"/>
                  </a:lnTo>
                  <a:lnTo>
                    <a:pt x="3065" y="4379"/>
                  </a:lnTo>
                  <a:lnTo>
                    <a:pt x="3081" y="4386"/>
                  </a:lnTo>
                  <a:lnTo>
                    <a:pt x="3099" y="4393"/>
                  </a:lnTo>
                  <a:lnTo>
                    <a:pt x="3115" y="4402"/>
                  </a:lnTo>
                  <a:lnTo>
                    <a:pt x="3131" y="4412"/>
                  </a:lnTo>
                  <a:lnTo>
                    <a:pt x="3146" y="4422"/>
                  </a:lnTo>
                  <a:lnTo>
                    <a:pt x="3161" y="4433"/>
                  </a:lnTo>
                  <a:lnTo>
                    <a:pt x="3174" y="4445"/>
                  </a:lnTo>
                  <a:lnTo>
                    <a:pt x="3189" y="4456"/>
                  </a:lnTo>
                  <a:lnTo>
                    <a:pt x="3201" y="4469"/>
                  </a:lnTo>
                  <a:lnTo>
                    <a:pt x="3213" y="4484"/>
                  </a:lnTo>
                  <a:lnTo>
                    <a:pt x="3225" y="4498"/>
                  </a:lnTo>
                  <a:lnTo>
                    <a:pt x="3236" y="4511"/>
                  </a:lnTo>
                  <a:lnTo>
                    <a:pt x="3247" y="4528"/>
                  </a:lnTo>
                  <a:lnTo>
                    <a:pt x="3258" y="4544"/>
                  </a:lnTo>
                  <a:lnTo>
                    <a:pt x="3268" y="4559"/>
                  </a:lnTo>
                  <a:lnTo>
                    <a:pt x="3278" y="4576"/>
                  </a:lnTo>
                  <a:lnTo>
                    <a:pt x="3287" y="4592"/>
                  </a:lnTo>
                  <a:lnTo>
                    <a:pt x="3304" y="4627"/>
                  </a:lnTo>
                  <a:lnTo>
                    <a:pt x="3319" y="4662"/>
                  </a:lnTo>
                  <a:lnTo>
                    <a:pt x="3334" y="4697"/>
                  </a:lnTo>
                  <a:lnTo>
                    <a:pt x="3345" y="4733"/>
                  </a:lnTo>
                  <a:lnTo>
                    <a:pt x="3354" y="4758"/>
                  </a:lnTo>
                  <a:lnTo>
                    <a:pt x="3362" y="4785"/>
                  </a:lnTo>
                  <a:lnTo>
                    <a:pt x="3374" y="4811"/>
                  </a:lnTo>
                  <a:lnTo>
                    <a:pt x="3386" y="4840"/>
                  </a:lnTo>
                  <a:lnTo>
                    <a:pt x="3398" y="4867"/>
                  </a:lnTo>
                  <a:lnTo>
                    <a:pt x="3412" y="4894"/>
                  </a:lnTo>
                  <a:lnTo>
                    <a:pt x="3428" y="4921"/>
                  </a:lnTo>
                  <a:lnTo>
                    <a:pt x="3444" y="4945"/>
                  </a:lnTo>
                  <a:lnTo>
                    <a:pt x="3454" y="4958"/>
                  </a:lnTo>
                  <a:lnTo>
                    <a:pt x="3463" y="4969"/>
                  </a:lnTo>
                  <a:lnTo>
                    <a:pt x="3473" y="4981"/>
                  </a:lnTo>
                  <a:lnTo>
                    <a:pt x="3483" y="4992"/>
                  </a:lnTo>
                  <a:lnTo>
                    <a:pt x="3493" y="5002"/>
                  </a:lnTo>
                  <a:lnTo>
                    <a:pt x="3504" y="5012"/>
                  </a:lnTo>
                  <a:lnTo>
                    <a:pt x="3515" y="5020"/>
                  </a:lnTo>
                  <a:lnTo>
                    <a:pt x="3527" y="5029"/>
                  </a:lnTo>
                  <a:lnTo>
                    <a:pt x="3539" y="5036"/>
                  </a:lnTo>
                  <a:lnTo>
                    <a:pt x="3552" y="5042"/>
                  </a:lnTo>
                  <a:lnTo>
                    <a:pt x="3565" y="5049"/>
                  </a:lnTo>
                  <a:lnTo>
                    <a:pt x="3577" y="5054"/>
                  </a:lnTo>
                  <a:lnTo>
                    <a:pt x="3590" y="5058"/>
                  </a:lnTo>
                  <a:lnTo>
                    <a:pt x="3606" y="5061"/>
                  </a:lnTo>
                  <a:lnTo>
                    <a:pt x="3620" y="5064"/>
                  </a:lnTo>
                  <a:lnTo>
                    <a:pt x="3635" y="5064"/>
                  </a:lnTo>
                  <a:lnTo>
                    <a:pt x="3653" y="5064"/>
                  </a:lnTo>
                  <a:lnTo>
                    <a:pt x="3673" y="5064"/>
                  </a:lnTo>
                  <a:lnTo>
                    <a:pt x="3690" y="5061"/>
                  </a:lnTo>
                  <a:lnTo>
                    <a:pt x="3707" y="5058"/>
                  </a:lnTo>
                  <a:lnTo>
                    <a:pt x="3722" y="5054"/>
                  </a:lnTo>
                  <a:lnTo>
                    <a:pt x="3736" y="5049"/>
                  </a:lnTo>
                  <a:lnTo>
                    <a:pt x="3751" y="5042"/>
                  </a:lnTo>
                  <a:lnTo>
                    <a:pt x="3764" y="5036"/>
                  </a:lnTo>
                  <a:lnTo>
                    <a:pt x="3775" y="5028"/>
                  </a:lnTo>
                  <a:lnTo>
                    <a:pt x="3786" y="5019"/>
                  </a:lnTo>
                  <a:lnTo>
                    <a:pt x="3797" y="5009"/>
                  </a:lnTo>
                  <a:lnTo>
                    <a:pt x="3807" y="4999"/>
                  </a:lnTo>
                  <a:lnTo>
                    <a:pt x="3816" y="4988"/>
                  </a:lnTo>
                  <a:lnTo>
                    <a:pt x="3824" y="4977"/>
                  </a:lnTo>
                  <a:lnTo>
                    <a:pt x="3832" y="4965"/>
                  </a:lnTo>
                  <a:lnTo>
                    <a:pt x="3839" y="4953"/>
                  </a:lnTo>
                  <a:lnTo>
                    <a:pt x="3845" y="4940"/>
                  </a:lnTo>
                  <a:lnTo>
                    <a:pt x="3850" y="4926"/>
                  </a:lnTo>
                  <a:lnTo>
                    <a:pt x="3855" y="4912"/>
                  </a:lnTo>
                  <a:lnTo>
                    <a:pt x="3859" y="4898"/>
                  </a:lnTo>
                  <a:lnTo>
                    <a:pt x="3864" y="4883"/>
                  </a:lnTo>
                  <a:lnTo>
                    <a:pt x="3866" y="4867"/>
                  </a:lnTo>
                  <a:lnTo>
                    <a:pt x="3868" y="4852"/>
                  </a:lnTo>
                  <a:lnTo>
                    <a:pt x="3870" y="4836"/>
                  </a:lnTo>
                  <a:lnTo>
                    <a:pt x="3873" y="4805"/>
                  </a:lnTo>
                  <a:lnTo>
                    <a:pt x="3874" y="4771"/>
                  </a:lnTo>
                  <a:lnTo>
                    <a:pt x="3871" y="4739"/>
                  </a:lnTo>
                  <a:lnTo>
                    <a:pt x="3868" y="4707"/>
                  </a:lnTo>
                  <a:lnTo>
                    <a:pt x="3864" y="4675"/>
                  </a:lnTo>
                  <a:lnTo>
                    <a:pt x="3860" y="4644"/>
                  </a:lnTo>
                  <a:lnTo>
                    <a:pt x="3854" y="4614"/>
                  </a:lnTo>
                  <a:lnTo>
                    <a:pt x="3848" y="4586"/>
                  </a:lnTo>
                  <a:lnTo>
                    <a:pt x="3842" y="4557"/>
                  </a:lnTo>
                  <a:lnTo>
                    <a:pt x="3833" y="4530"/>
                  </a:lnTo>
                  <a:lnTo>
                    <a:pt x="3825" y="4503"/>
                  </a:lnTo>
                  <a:lnTo>
                    <a:pt x="3815" y="4477"/>
                  </a:lnTo>
                  <a:lnTo>
                    <a:pt x="3806" y="4451"/>
                  </a:lnTo>
                  <a:lnTo>
                    <a:pt x="3795" y="4424"/>
                  </a:lnTo>
                  <a:lnTo>
                    <a:pt x="3784" y="4399"/>
                  </a:lnTo>
                  <a:lnTo>
                    <a:pt x="3772" y="4371"/>
                  </a:lnTo>
                  <a:lnTo>
                    <a:pt x="3745" y="4317"/>
                  </a:lnTo>
                  <a:lnTo>
                    <a:pt x="3717" y="4259"/>
                  </a:lnTo>
                  <a:lnTo>
                    <a:pt x="3680" y="4191"/>
                  </a:lnTo>
                  <a:lnTo>
                    <a:pt x="3642" y="4119"/>
                  </a:lnTo>
                  <a:lnTo>
                    <a:pt x="3622" y="4082"/>
                  </a:lnTo>
                  <a:lnTo>
                    <a:pt x="3605" y="4046"/>
                  </a:lnTo>
                  <a:lnTo>
                    <a:pt x="3587" y="4008"/>
                  </a:lnTo>
                  <a:lnTo>
                    <a:pt x="3569" y="3969"/>
                  </a:lnTo>
                  <a:lnTo>
                    <a:pt x="3554" y="3931"/>
                  </a:lnTo>
                  <a:lnTo>
                    <a:pt x="3539" y="3892"/>
                  </a:lnTo>
                  <a:lnTo>
                    <a:pt x="3526" y="3853"/>
                  </a:lnTo>
                  <a:lnTo>
                    <a:pt x="3515" y="3813"/>
                  </a:lnTo>
                  <a:lnTo>
                    <a:pt x="3511" y="3793"/>
                  </a:lnTo>
                  <a:lnTo>
                    <a:pt x="3507" y="3774"/>
                  </a:lnTo>
                  <a:lnTo>
                    <a:pt x="3503" y="3754"/>
                  </a:lnTo>
                  <a:lnTo>
                    <a:pt x="3501" y="3734"/>
                  </a:lnTo>
                  <a:lnTo>
                    <a:pt x="3499" y="3714"/>
                  </a:lnTo>
                  <a:lnTo>
                    <a:pt x="3499" y="3693"/>
                  </a:lnTo>
                  <a:lnTo>
                    <a:pt x="3497" y="3672"/>
                  </a:lnTo>
                  <a:lnTo>
                    <a:pt x="3497" y="3652"/>
                  </a:lnTo>
                  <a:lnTo>
                    <a:pt x="3499" y="3634"/>
                  </a:lnTo>
                  <a:lnTo>
                    <a:pt x="3500" y="3615"/>
                  </a:lnTo>
                  <a:lnTo>
                    <a:pt x="3503" y="3599"/>
                  </a:lnTo>
                  <a:lnTo>
                    <a:pt x="3507" y="3582"/>
                  </a:lnTo>
                  <a:lnTo>
                    <a:pt x="3511" y="3564"/>
                  </a:lnTo>
                  <a:lnTo>
                    <a:pt x="3516" y="3549"/>
                  </a:lnTo>
                  <a:lnTo>
                    <a:pt x="3522" y="3532"/>
                  </a:lnTo>
                  <a:lnTo>
                    <a:pt x="3530" y="3517"/>
                  </a:lnTo>
                  <a:lnTo>
                    <a:pt x="3536" y="3502"/>
                  </a:lnTo>
                  <a:lnTo>
                    <a:pt x="3544" y="3487"/>
                  </a:lnTo>
                  <a:lnTo>
                    <a:pt x="3553" y="3473"/>
                  </a:lnTo>
                  <a:lnTo>
                    <a:pt x="3562" y="3460"/>
                  </a:lnTo>
                  <a:lnTo>
                    <a:pt x="3572" y="3446"/>
                  </a:lnTo>
                  <a:lnTo>
                    <a:pt x="3582" y="3433"/>
                  </a:lnTo>
                  <a:lnTo>
                    <a:pt x="3593" y="3421"/>
                  </a:lnTo>
                  <a:lnTo>
                    <a:pt x="3604" y="3408"/>
                  </a:lnTo>
                  <a:lnTo>
                    <a:pt x="3616" y="3396"/>
                  </a:lnTo>
                  <a:lnTo>
                    <a:pt x="3628" y="3385"/>
                  </a:lnTo>
                  <a:lnTo>
                    <a:pt x="3641" y="3374"/>
                  </a:lnTo>
                  <a:lnTo>
                    <a:pt x="3653" y="3363"/>
                  </a:lnTo>
                  <a:lnTo>
                    <a:pt x="3681" y="3344"/>
                  </a:lnTo>
                  <a:lnTo>
                    <a:pt x="3710" y="3325"/>
                  </a:lnTo>
                  <a:lnTo>
                    <a:pt x="3740" y="3308"/>
                  </a:lnTo>
                  <a:lnTo>
                    <a:pt x="3771" y="3293"/>
                  </a:lnTo>
                  <a:lnTo>
                    <a:pt x="3802" y="3279"/>
                  </a:lnTo>
                  <a:lnTo>
                    <a:pt x="3834" y="3267"/>
                  </a:lnTo>
                  <a:lnTo>
                    <a:pt x="3873" y="3252"/>
                  </a:lnTo>
                  <a:lnTo>
                    <a:pt x="3911" y="3240"/>
                  </a:lnTo>
                  <a:lnTo>
                    <a:pt x="3950" y="3228"/>
                  </a:lnTo>
                  <a:lnTo>
                    <a:pt x="3989" y="3216"/>
                  </a:lnTo>
                  <a:lnTo>
                    <a:pt x="4068" y="3193"/>
                  </a:lnTo>
                  <a:lnTo>
                    <a:pt x="4148" y="3172"/>
                  </a:lnTo>
                  <a:lnTo>
                    <a:pt x="4228" y="3151"/>
                  </a:lnTo>
                  <a:lnTo>
                    <a:pt x="4307" y="3130"/>
                  </a:lnTo>
                  <a:lnTo>
                    <a:pt x="4387" y="3110"/>
                  </a:lnTo>
                  <a:lnTo>
                    <a:pt x="4467" y="3090"/>
                  </a:lnTo>
                  <a:lnTo>
                    <a:pt x="4412" y="3079"/>
                  </a:lnTo>
                  <a:lnTo>
                    <a:pt x="4358" y="3068"/>
                  </a:lnTo>
                  <a:lnTo>
                    <a:pt x="4304" y="3056"/>
                  </a:lnTo>
                  <a:lnTo>
                    <a:pt x="4251" y="3042"/>
                  </a:lnTo>
                  <a:lnTo>
                    <a:pt x="4196" y="3028"/>
                  </a:lnTo>
                  <a:lnTo>
                    <a:pt x="4141" y="3011"/>
                  </a:lnTo>
                  <a:lnTo>
                    <a:pt x="4087" y="2995"/>
                  </a:lnTo>
                  <a:lnTo>
                    <a:pt x="4034" y="2975"/>
                  </a:lnTo>
                  <a:lnTo>
                    <a:pt x="4016" y="2998"/>
                  </a:lnTo>
                  <a:lnTo>
                    <a:pt x="3996" y="3019"/>
                  </a:lnTo>
                  <a:lnTo>
                    <a:pt x="3975" y="3039"/>
                  </a:lnTo>
                  <a:lnTo>
                    <a:pt x="3954" y="3058"/>
                  </a:lnTo>
                  <a:lnTo>
                    <a:pt x="3932" y="3074"/>
                  </a:lnTo>
                  <a:lnTo>
                    <a:pt x="3909" y="3091"/>
                  </a:lnTo>
                  <a:lnTo>
                    <a:pt x="3886" y="3106"/>
                  </a:lnTo>
                  <a:lnTo>
                    <a:pt x="3859" y="3120"/>
                  </a:lnTo>
                  <a:lnTo>
                    <a:pt x="3833" y="3133"/>
                  </a:lnTo>
                  <a:lnTo>
                    <a:pt x="3806" y="3145"/>
                  </a:lnTo>
                  <a:lnTo>
                    <a:pt x="3777" y="3156"/>
                  </a:lnTo>
                  <a:lnTo>
                    <a:pt x="3749" y="3166"/>
                  </a:lnTo>
                  <a:lnTo>
                    <a:pt x="3720" y="3175"/>
                  </a:lnTo>
                  <a:lnTo>
                    <a:pt x="3688" y="3184"/>
                  </a:lnTo>
                  <a:lnTo>
                    <a:pt x="3657" y="3190"/>
                  </a:lnTo>
                  <a:lnTo>
                    <a:pt x="3625" y="3196"/>
                  </a:lnTo>
                  <a:lnTo>
                    <a:pt x="3629" y="3161"/>
                  </a:lnTo>
                  <a:lnTo>
                    <a:pt x="3628" y="3129"/>
                  </a:lnTo>
                  <a:lnTo>
                    <a:pt x="3622" y="3099"/>
                  </a:lnTo>
                  <a:lnTo>
                    <a:pt x="3615" y="3074"/>
                  </a:lnTo>
                  <a:lnTo>
                    <a:pt x="3603" y="3052"/>
                  </a:lnTo>
                  <a:lnTo>
                    <a:pt x="3587" y="3036"/>
                  </a:lnTo>
                  <a:lnTo>
                    <a:pt x="3568" y="3020"/>
                  </a:lnTo>
                  <a:lnTo>
                    <a:pt x="3547" y="3009"/>
                  </a:lnTo>
                  <a:lnTo>
                    <a:pt x="3523" y="3001"/>
                  </a:lnTo>
                  <a:lnTo>
                    <a:pt x="3497" y="2997"/>
                  </a:lnTo>
                  <a:lnTo>
                    <a:pt x="3469" y="2994"/>
                  </a:lnTo>
                  <a:lnTo>
                    <a:pt x="3439" y="2994"/>
                  </a:lnTo>
                  <a:lnTo>
                    <a:pt x="3408" y="2997"/>
                  </a:lnTo>
                  <a:lnTo>
                    <a:pt x="3376" y="3001"/>
                  </a:lnTo>
                  <a:lnTo>
                    <a:pt x="3341" y="3008"/>
                  </a:lnTo>
                  <a:lnTo>
                    <a:pt x="3307" y="3018"/>
                  </a:lnTo>
                  <a:lnTo>
                    <a:pt x="3273" y="3029"/>
                  </a:lnTo>
                  <a:lnTo>
                    <a:pt x="3239" y="3041"/>
                  </a:lnTo>
                  <a:lnTo>
                    <a:pt x="3204" y="3056"/>
                  </a:lnTo>
                  <a:lnTo>
                    <a:pt x="3170" y="3071"/>
                  </a:lnTo>
                  <a:lnTo>
                    <a:pt x="3137" y="3089"/>
                  </a:lnTo>
                  <a:lnTo>
                    <a:pt x="3105" y="3108"/>
                  </a:lnTo>
                  <a:lnTo>
                    <a:pt x="3074" y="3126"/>
                  </a:lnTo>
                  <a:lnTo>
                    <a:pt x="3045" y="3147"/>
                  </a:lnTo>
                  <a:lnTo>
                    <a:pt x="3016" y="3168"/>
                  </a:lnTo>
                  <a:lnTo>
                    <a:pt x="2991" y="3189"/>
                  </a:lnTo>
                  <a:lnTo>
                    <a:pt x="2967" y="3212"/>
                  </a:lnTo>
                  <a:lnTo>
                    <a:pt x="2946" y="3235"/>
                  </a:lnTo>
                  <a:lnTo>
                    <a:pt x="2929" y="3258"/>
                  </a:lnTo>
                  <a:lnTo>
                    <a:pt x="2913" y="3280"/>
                  </a:lnTo>
                  <a:lnTo>
                    <a:pt x="2902" y="3303"/>
                  </a:lnTo>
                  <a:lnTo>
                    <a:pt x="2894" y="3325"/>
                  </a:lnTo>
                  <a:lnTo>
                    <a:pt x="2884" y="3363"/>
                  </a:lnTo>
                  <a:lnTo>
                    <a:pt x="2873" y="3398"/>
                  </a:lnTo>
                  <a:lnTo>
                    <a:pt x="2868" y="3415"/>
                  </a:lnTo>
                  <a:lnTo>
                    <a:pt x="2861" y="3429"/>
                  </a:lnTo>
                  <a:lnTo>
                    <a:pt x="2856" y="3445"/>
                  </a:lnTo>
                  <a:lnTo>
                    <a:pt x="2848" y="3459"/>
                  </a:lnTo>
                  <a:lnTo>
                    <a:pt x="2841" y="3473"/>
                  </a:lnTo>
                  <a:lnTo>
                    <a:pt x="2835" y="3484"/>
                  </a:lnTo>
                  <a:lnTo>
                    <a:pt x="2826" y="3496"/>
                  </a:lnTo>
                  <a:lnTo>
                    <a:pt x="2818" y="3507"/>
                  </a:lnTo>
                  <a:lnTo>
                    <a:pt x="2809" y="3518"/>
                  </a:lnTo>
                  <a:lnTo>
                    <a:pt x="2799" y="3527"/>
                  </a:lnTo>
                  <a:lnTo>
                    <a:pt x="2789" y="3537"/>
                  </a:lnTo>
                  <a:lnTo>
                    <a:pt x="2779" y="3546"/>
                  </a:lnTo>
                  <a:lnTo>
                    <a:pt x="2767" y="3553"/>
                  </a:lnTo>
                  <a:lnTo>
                    <a:pt x="2755" y="3560"/>
                  </a:lnTo>
                  <a:lnTo>
                    <a:pt x="2742" y="3567"/>
                  </a:lnTo>
                  <a:lnTo>
                    <a:pt x="2727" y="3572"/>
                  </a:lnTo>
                  <a:lnTo>
                    <a:pt x="2714" y="3579"/>
                  </a:lnTo>
                  <a:lnTo>
                    <a:pt x="2699" y="3583"/>
                  </a:lnTo>
                  <a:lnTo>
                    <a:pt x="2681" y="3588"/>
                  </a:lnTo>
                  <a:lnTo>
                    <a:pt x="2664" y="3592"/>
                  </a:lnTo>
                  <a:lnTo>
                    <a:pt x="2647" y="3594"/>
                  </a:lnTo>
                  <a:lnTo>
                    <a:pt x="2626" y="3597"/>
                  </a:lnTo>
                  <a:lnTo>
                    <a:pt x="2606" y="3600"/>
                  </a:lnTo>
                  <a:lnTo>
                    <a:pt x="2584" y="3601"/>
                  </a:lnTo>
                  <a:lnTo>
                    <a:pt x="2537" y="3603"/>
                  </a:lnTo>
                  <a:lnTo>
                    <a:pt x="2485" y="3603"/>
                  </a:lnTo>
                  <a:lnTo>
                    <a:pt x="2509" y="3582"/>
                  </a:lnTo>
                  <a:lnTo>
                    <a:pt x="2529" y="3560"/>
                  </a:lnTo>
                  <a:lnTo>
                    <a:pt x="2548" y="3541"/>
                  </a:lnTo>
                  <a:lnTo>
                    <a:pt x="2561" y="3521"/>
                  </a:lnTo>
                  <a:lnTo>
                    <a:pt x="2568" y="3512"/>
                  </a:lnTo>
                  <a:lnTo>
                    <a:pt x="2574" y="3504"/>
                  </a:lnTo>
                  <a:lnTo>
                    <a:pt x="2578" y="3494"/>
                  </a:lnTo>
                  <a:lnTo>
                    <a:pt x="2581" y="3486"/>
                  </a:lnTo>
                  <a:lnTo>
                    <a:pt x="2585" y="3477"/>
                  </a:lnTo>
                  <a:lnTo>
                    <a:pt x="2587" y="3469"/>
                  </a:lnTo>
                  <a:lnTo>
                    <a:pt x="2588" y="3462"/>
                  </a:lnTo>
                  <a:lnTo>
                    <a:pt x="2589" y="3454"/>
                  </a:lnTo>
                  <a:lnTo>
                    <a:pt x="2588" y="3446"/>
                  </a:lnTo>
                  <a:lnTo>
                    <a:pt x="2587" y="3439"/>
                  </a:lnTo>
                  <a:lnTo>
                    <a:pt x="2585" y="3433"/>
                  </a:lnTo>
                  <a:lnTo>
                    <a:pt x="2581" y="3426"/>
                  </a:lnTo>
                  <a:lnTo>
                    <a:pt x="2578" y="3420"/>
                  </a:lnTo>
                  <a:lnTo>
                    <a:pt x="2572" y="3414"/>
                  </a:lnTo>
                  <a:lnTo>
                    <a:pt x="2568" y="3407"/>
                  </a:lnTo>
                  <a:lnTo>
                    <a:pt x="2560" y="3403"/>
                  </a:lnTo>
                  <a:lnTo>
                    <a:pt x="2553" y="3397"/>
                  </a:lnTo>
                  <a:lnTo>
                    <a:pt x="2545" y="3393"/>
                  </a:lnTo>
                  <a:lnTo>
                    <a:pt x="2535" y="3389"/>
                  </a:lnTo>
                  <a:lnTo>
                    <a:pt x="2525" y="3384"/>
                  </a:lnTo>
                  <a:lnTo>
                    <a:pt x="2514" y="3381"/>
                  </a:lnTo>
                  <a:lnTo>
                    <a:pt x="2501" y="3377"/>
                  </a:lnTo>
                  <a:lnTo>
                    <a:pt x="2487" y="3374"/>
                  </a:lnTo>
                  <a:lnTo>
                    <a:pt x="2472" y="3372"/>
                  </a:lnTo>
                  <a:lnTo>
                    <a:pt x="2455" y="3370"/>
                  </a:lnTo>
                  <a:lnTo>
                    <a:pt x="2437" y="3370"/>
                  </a:lnTo>
                  <a:lnTo>
                    <a:pt x="2420" y="3370"/>
                  </a:lnTo>
                  <a:lnTo>
                    <a:pt x="2402" y="3371"/>
                  </a:lnTo>
                  <a:lnTo>
                    <a:pt x="2367" y="3373"/>
                  </a:lnTo>
                  <a:lnTo>
                    <a:pt x="2330" y="3375"/>
                  </a:lnTo>
                  <a:lnTo>
                    <a:pt x="2347" y="3450"/>
                  </a:lnTo>
                  <a:lnTo>
                    <a:pt x="2361" y="3526"/>
                  </a:lnTo>
                  <a:lnTo>
                    <a:pt x="2378" y="3600"/>
                  </a:lnTo>
                  <a:lnTo>
                    <a:pt x="2393" y="3674"/>
                  </a:lnTo>
                  <a:lnTo>
                    <a:pt x="2409" y="3748"/>
                  </a:lnTo>
                  <a:lnTo>
                    <a:pt x="2425" y="3822"/>
                  </a:lnTo>
                  <a:lnTo>
                    <a:pt x="2440" y="3895"/>
                  </a:lnTo>
                  <a:lnTo>
                    <a:pt x="2456" y="3969"/>
                  </a:lnTo>
                  <a:lnTo>
                    <a:pt x="2472" y="4043"/>
                  </a:lnTo>
                  <a:lnTo>
                    <a:pt x="2488" y="4116"/>
                  </a:lnTo>
                  <a:lnTo>
                    <a:pt x="2504" y="4191"/>
                  </a:lnTo>
                  <a:lnTo>
                    <a:pt x="2519" y="4265"/>
                  </a:lnTo>
                  <a:lnTo>
                    <a:pt x="2536" y="4339"/>
                  </a:lnTo>
                  <a:lnTo>
                    <a:pt x="2551" y="4412"/>
                  </a:lnTo>
                  <a:lnTo>
                    <a:pt x="2567" y="4488"/>
                  </a:lnTo>
                  <a:lnTo>
                    <a:pt x="2582" y="4562"/>
                  </a:lnTo>
                  <a:close/>
                  <a:moveTo>
                    <a:pt x="2644" y="5338"/>
                  </a:moveTo>
                  <a:lnTo>
                    <a:pt x="2633" y="5345"/>
                  </a:lnTo>
                  <a:lnTo>
                    <a:pt x="2621" y="5352"/>
                  </a:lnTo>
                  <a:lnTo>
                    <a:pt x="2608" y="5360"/>
                  </a:lnTo>
                  <a:lnTo>
                    <a:pt x="2596" y="5368"/>
                  </a:lnTo>
                  <a:lnTo>
                    <a:pt x="2672" y="5047"/>
                  </a:lnTo>
                  <a:lnTo>
                    <a:pt x="2658" y="5046"/>
                  </a:lnTo>
                  <a:lnTo>
                    <a:pt x="2642" y="5045"/>
                  </a:lnTo>
                  <a:lnTo>
                    <a:pt x="2628" y="5045"/>
                  </a:lnTo>
                  <a:lnTo>
                    <a:pt x="2615" y="5046"/>
                  </a:lnTo>
                  <a:lnTo>
                    <a:pt x="2602" y="5047"/>
                  </a:lnTo>
                  <a:lnTo>
                    <a:pt x="2590" y="5049"/>
                  </a:lnTo>
                  <a:lnTo>
                    <a:pt x="2578" y="5052"/>
                  </a:lnTo>
                  <a:lnTo>
                    <a:pt x="2567" y="5055"/>
                  </a:lnTo>
                  <a:lnTo>
                    <a:pt x="2546" y="5061"/>
                  </a:lnTo>
                  <a:lnTo>
                    <a:pt x="2526" y="5069"/>
                  </a:lnTo>
                  <a:lnTo>
                    <a:pt x="2507" y="5077"/>
                  </a:lnTo>
                  <a:lnTo>
                    <a:pt x="2492" y="5086"/>
                  </a:lnTo>
                  <a:lnTo>
                    <a:pt x="2503" y="5057"/>
                  </a:lnTo>
                  <a:lnTo>
                    <a:pt x="2515" y="5027"/>
                  </a:lnTo>
                  <a:lnTo>
                    <a:pt x="2532" y="4994"/>
                  </a:lnTo>
                  <a:lnTo>
                    <a:pt x="2549" y="4960"/>
                  </a:lnTo>
                  <a:lnTo>
                    <a:pt x="2568" y="4925"/>
                  </a:lnTo>
                  <a:lnTo>
                    <a:pt x="2587" y="4891"/>
                  </a:lnTo>
                  <a:lnTo>
                    <a:pt x="2606" y="4859"/>
                  </a:lnTo>
                  <a:lnTo>
                    <a:pt x="2623" y="4829"/>
                  </a:lnTo>
                  <a:lnTo>
                    <a:pt x="2605" y="4823"/>
                  </a:lnTo>
                  <a:lnTo>
                    <a:pt x="2585" y="4820"/>
                  </a:lnTo>
                  <a:lnTo>
                    <a:pt x="2561" y="4815"/>
                  </a:lnTo>
                  <a:lnTo>
                    <a:pt x="2537" y="4811"/>
                  </a:lnTo>
                  <a:lnTo>
                    <a:pt x="2512" y="4809"/>
                  </a:lnTo>
                  <a:lnTo>
                    <a:pt x="2484" y="4807"/>
                  </a:lnTo>
                  <a:lnTo>
                    <a:pt x="2457" y="4807"/>
                  </a:lnTo>
                  <a:lnTo>
                    <a:pt x="2430" y="4808"/>
                  </a:lnTo>
                  <a:lnTo>
                    <a:pt x="2440" y="4787"/>
                  </a:lnTo>
                  <a:lnTo>
                    <a:pt x="2449" y="4766"/>
                  </a:lnTo>
                  <a:lnTo>
                    <a:pt x="2460" y="4746"/>
                  </a:lnTo>
                  <a:lnTo>
                    <a:pt x="2471" y="4726"/>
                  </a:lnTo>
                  <a:lnTo>
                    <a:pt x="2482" y="4706"/>
                  </a:lnTo>
                  <a:lnTo>
                    <a:pt x="2493" y="4687"/>
                  </a:lnTo>
                  <a:lnTo>
                    <a:pt x="2504" y="4669"/>
                  </a:lnTo>
                  <a:lnTo>
                    <a:pt x="2515" y="4650"/>
                  </a:lnTo>
                  <a:lnTo>
                    <a:pt x="2258" y="3371"/>
                  </a:lnTo>
                  <a:lnTo>
                    <a:pt x="2238" y="3371"/>
                  </a:lnTo>
                  <a:lnTo>
                    <a:pt x="2218" y="3370"/>
                  </a:lnTo>
                  <a:lnTo>
                    <a:pt x="2200" y="3366"/>
                  </a:lnTo>
                  <a:lnTo>
                    <a:pt x="2182" y="3362"/>
                  </a:lnTo>
                  <a:lnTo>
                    <a:pt x="2163" y="3358"/>
                  </a:lnTo>
                  <a:lnTo>
                    <a:pt x="2146" y="3351"/>
                  </a:lnTo>
                  <a:lnTo>
                    <a:pt x="2129" y="3344"/>
                  </a:lnTo>
                  <a:lnTo>
                    <a:pt x="2113" y="3335"/>
                  </a:lnTo>
                  <a:lnTo>
                    <a:pt x="2097" y="3325"/>
                  </a:lnTo>
                  <a:lnTo>
                    <a:pt x="2083" y="3314"/>
                  </a:lnTo>
                  <a:lnTo>
                    <a:pt x="2069" y="3302"/>
                  </a:lnTo>
                  <a:lnTo>
                    <a:pt x="2055" y="3288"/>
                  </a:lnTo>
                  <a:lnTo>
                    <a:pt x="2041" y="3273"/>
                  </a:lnTo>
                  <a:lnTo>
                    <a:pt x="2030" y="3257"/>
                  </a:lnTo>
                  <a:lnTo>
                    <a:pt x="2018" y="3240"/>
                  </a:lnTo>
                  <a:lnTo>
                    <a:pt x="2008" y="3220"/>
                  </a:lnTo>
                  <a:lnTo>
                    <a:pt x="1981" y="3167"/>
                  </a:lnTo>
                  <a:lnTo>
                    <a:pt x="1954" y="3116"/>
                  </a:lnTo>
                  <a:lnTo>
                    <a:pt x="1927" y="3069"/>
                  </a:lnTo>
                  <a:lnTo>
                    <a:pt x="1901" y="3027"/>
                  </a:lnTo>
                  <a:lnTo>
                    <a:pt x="1888" y="3007"/>
                  </a:lnTo>
                  <a:lnTo>
                    <a:pt x="1874" y="2988"/>
                  </a:lnTo>
                  <a:lnTo>
                    <a:pt x="1862" y="2971"/>
                  </a:lnTo>
                  <a:lnTo>
                    <a:pt x="1849" y="2956"/>
                  </a:lnTo>
                  <a:lnTo>
                    <a:pt x="1836" y="2942"/>
                  </a:lnTo>
                  <a:lnTo>
                    <a:pt x="1821" y="2931"/>
                  </a:lnTo>
                  <a:lnTo>
                    <a:pt x="1808" y="2919"/>
                  </a:lnTo>
                  <a:lnTo>
                    <a:pt x="1795" y="2912"/>
                  </a:lnTo>
                  <a:lnTo>
                    <a:pt x="1858" y="3206"/>
                  </a:lnTo>
                  <a:lnTo>
                    <a:pt x="2098" y="3373"/>
                  </a:lnTo>
                  <a:lnTo>
                    <a:pt x="2123" y="3496"/>
                  </a:lnTo>
                  <a:lnTo>
                    <a:pt x="2149" y="3620"/>
                  </a:lnTo>
                  <a:lnTo>
                    <a:pt x="2173" y="3744"/>
                  </a:lnTo>
                  <a:lnTo>
                    <a:pt x="2198" y="3866"/>
                  </a:lnTo>
                  <a:lnTo>
                    <a:pt x="2224" y="3990"/>
                  </a:lnTo>
                  <a:lnTo>
                    <a:pt x="2249" y="4113"/>
                  </a:lnTo>
                  <a:lnTo>
                    <a:pt x="2274" y="4236"/>
                  </a:lnTo>
                  <a:lnTo>
                    <a:pt x="2299" y="4360"/>
                  </a:lnTo>
                  <a:lnTo>
                    <a:pt x="2325" y="4483"/>
                  </a:lnTo>
                  <a:lnTo>
                    <a:pt x="2349" y="4607"/>
                  </a:lnTo>
                  <a:lnTo>
                    <a:pt x="2374" y="4731"/>
                  </a:lnTo>
                  <a:lnTo>
                    <a:pt x="2400" y="4853"/>
                  </a:lnTo>
                  <a:lnTo>
                    <a:pt x="2425" y="4976"/>
                  </a:lnTo>
                  <a:lnTo>
                    <a:pt x="2450" y="5099"/>
                  </a:lnTo>
                  <a:lnTo>
                    <a:pt x="2475" y="5223"/>
                  </a:lnTo>
                  <a:lnTo>
                    <a:pt x="2501" y="5347"/>
                  </a:lnTo>
                  <a:lnTo>
                    <a:pt x="2680" y="5505"/>
                  </a:lnTo>
                  <a:lnTo>
                    <a:pt x="2644" y="5338"/>
                  </a:lnTo>
                  <a:close/>
                  <a:moveTo>
                    <a:pt x="4882" y="3241"/>
                  </a:moveTo>
                  <a:lnTo>
                    <a:pt x="4890" y="3229"/>
                  </a:lnTo>
                  <a:lnTo>
                    <a:pt x="4897" y="3218"/>
                  </a:lnTo>
                  <a:lnTo>
                    <a:pt x="4904" y="3207"/>
                  </a:lnTo>
                  <a:lnTo>
                    <a:pt x="4911" y="3196"/>
                  </a:lnTo>
                  <a:lnTo>
                    <a:pt x="4928" y="3204"/>
                  </a:lnTo>
                  <a:lnTo>
                    <a:pt x="4946" y="3212"/>
                  </a:lnTo>
                  <a:lnTo>
                    <a:pt x="4962" y="3220"/>
                  </a:lnTo>
                  <a:lnTo>
                    <a:pt x="4979" y="3229"/>
                  </a:lnTo>
                  <a:lnTo>
                    <a:pt x="4996" y="3240"/>
                  </a:lnTo>
                  <a:lnTo>
                    <a:pt x="5012" y="3250"/>
                  </a:lnTo>
                  <a:lnTo>
                    <a:pt x="5028" y="3261"/>
                  </a:lnTo>
                  <a:lnTo>
                    <a:pt x="5043" y="3272"/>
                  </a:lnTo>
                  <a:lnTo>
                    <a:pt x="5059" y="3285"/>
                  </a:lnTo>
                  <a:lnTo>
                    <a:pt x="5074" y="3297"/>
                  </a:lnTo>
                  <a:lnTo>
                    <a:pt x="5091" y="3311"/>
                  </a:lnTo>
                  <a:lnTo>
                    <a:pt x="5104" y="3325"/>
                  </a:lnTo>
                  <a:lnTo>
                    <a:pt x="5119" y="3340"/>
                  </a:lnTo>
                  <a:lnTo>
                    <a:pt x="5135" y="3355"/>
                  </a:lnTo>
                  <a:lnTo>
                    <a:pt x="5148" y="3372"/>
                  </a:lnTo>
                  <a:lnTo>
                    <a:pt x="5163" y="3389"/>
                  </a:lnTo>
                  <a:lnTo>
                    <a:pt x="5177" y="3406"/>
                  </a:lnTo>
                  <a:lnTo>
                    <a:pt x="5190" y="3425"/>
                  </a:lnTo>
                  <a:lnTo>
                    <a:pt x="5204" y="3444"/>
                  </a:lnTo>
                  <a:lnTo>
                    <a:pt x="5217" y="3464"/>
                  </a:lnTo>
                  <a:lnTo>
                    <a:pt x="5230" y="3484"/>
                  </a:lnTo>
                  <a:lnTo>
                    <a:pt x="5243" y="3506"/>
                  </a:lnTo>
                  <a:lnTo>
                    <a:pt x="5257" y="3528"/>
                  </a:lnTo>
                  <a:lnTo>
                    <a:pt x="5268" y="3551"/>
                  </a:lnTo>
                  <a:lnTo>
                    <a:pt x="5280" y="3575"/>
                  </a:lnTo>
                  <a:lnTo>
                    <a:pt x="5291" y="3600"/>
                  </a:lnTo>
                  <a:lnTo>
                    <a:pt x="5303" y="3626"/>
                  </a:lnTo>
                  <a:lnTo>
                    <a:pt x="5314" y="3652"/>
                  </a:lnTo>
                  <a:lnTo>
                    <a:pt x="5325" y="3679"/>
                  </a:lnTo>
                  <a:lnTo>
                    <a:pt x="5336" y="3707"/>
                  </a:lnTo>
                  <a:lnTo>
                    <a:pt x="5346" y="3737"/>
                  </a:lnTo>
                  <a:lnTo>
                    <a:pt x="5356" y="3767"/>
                  </a:lnTo>
                  <a:lnTo>
                    <a:pt x="5337" y="3764"/>
                  </a:lnTo>
                  <a:lnTo>
                    <a:pt x="5319" y="3761"/>
                  </a:lnTo>
                  <a:lnTo>
                    <a:pt x="5300" y="3759"/>
                  </a:lnTo>
                  <a:lnTo>
                    <a:pt x="5280" y="3756"/>
                  </a:lnTo>
                  <a:lnTo>
                    <a:pt x="5261" y="3753"/>
                  </a:lnTo>
                  <a:lnTo>
                    <a:pt x="5242" y="3749"/>
                  </a:lnTo>
                  <a:lnTo>
                    <a:pt x="5223" y="3747"/>
                  </a:lnTo>
                  <a:lnTo>
                    <a:pt x="5204" y="3743"/>
                  </a:lnTo>
                  <a:lnTo>
                    <a:pt x="5194" y="3739"/>
                  </a:lnTo>
                  <a:lnTo>
                    <a:pt x="5185" y="3737"/>
                  </a:lnTo>
                  <a:lnTo>
                    <a:pt x="5177" y="3734"/>
                  </a:lnTo>
                  <a:lnTo>
                    <a:pt x="5168" y="3729"/>
                  </a:lnTo>
                  <a:lnTo>
                    <a:pt x="5160" y="3725"/>
                  </a:lnTo>
                  <a:lnTo>
                    <a:pt x="5154" y="3719"/>
                  </a:lnTo>
                  <a:lnTo>
                    <a:pt x="5147" y="3715"/>
                  </a:lnTo>
                  <a:lnTo>
                    <a:pt x="5143" y="3707"/>
                  </a:lnTo>
                  <a:lnTo>
                    <a:pt x="5137" y="3701"/>
                  </a:lnTo>
                  <a:lnTo>
                    <a:pt x="5134" y="3693"/>
                  </a:lnTo>
                  <a:lnTo>
                    <a:pt x="5129" y="3684"/>
                  </a:lnTo>
                  <a:lnTo>
                    <a:pt x="5127" y="3675"/>
                  </a:lnTo>
                  <a:lnTo>
                    <a:pt x="5125" y="3665"/>
                  </a:lnTo>
                  <a:lnTo>
                    <a:pt x="5124" y="3654"/>
                  </a:lnTo>
                  <a:lnTo>
                    <a:pt x="5124" y="3642"/>
                  </a:lnTo>
                  <a:lnTo>
                    <a:pt x="5125" y="3629"/>
                  </a:lnTo>
                  <a:lnTo>
                    <a:pt x="5127" y="3610"/>
                  </a:lnTo>
                  <a:lnTo>
                    <a:pt x="5128" y="3591"/>
                  </a:lnTo>
                  <a:lnTo>
                    <a:pt x="5128" y="3571"/>
                  </a:lnTo>
                  <a:lnTo>
                    <a:pt x="5128" y="3554"/>
                  </a:lnTo>
                  <a:lnTo>
                    <a:pt x="5127" y="3537"/>
                  </a:lnTo>
                  <a:lnTo>
                    <a:pt x="5125" y="3520"/>
                  </a:lnTo>
                  <a:lnTo>
                    <a:pt x="5124" y="3504"/>
                  </a:lnTo>
                  <a:lnTo>
                    <a:pt x="5121" y="3487"/>
                  </a:lnTo>
                  <a:lnTo>
                    <a:pt x="5116" y="3473"/>
                  </a:lnTo>
                  <a:lnTo>
                    <a:pt x="5113" y="3457"/>
                  </a:lnTo>
                  <a:lnTo>
                    <a:pt x="5107" y="3443"/>
                  </a:lnTo>
                  <a:lnTo>
                    <a:pt x="5102" y="3428"/>
                  </a:lnTo>
                  <a:lnTo>
                    <a:pt x="5096" y="3416"/>
                  </a:lnTo>
                  <a:lnTo>
                    <a:pt x="5090" y="3403"/>
                  </a:lnTo>
                  <a:lnTo>
                    <a:pt x="5082" y="3390"/>
                  </a:lnTo>
                  <a:lnTo>
                    <a:pt x="5074" y="3377"/>
                  </a:lnTo>
                  <a:lnTo>
                    <a:pt x="5066" y="3365"/>
                  </a:lnTo>
                  <a:lnTo>
                    <a:pt x="5058" y="3354"/>
                  </a:lnTo>
                  <a:lnTo>
                    <a:pt x="5048" y="3344"/>
                  </a:lnTo>
                  <a:lnTo>
                    <a:pt x="5038" y="3333"/>
                  </a:lnTo>
                  <a:lnTo>
                    <a:pt x="5028" y="3323"/>
                  </a:lnTo>
                  <a:lnTo>
                    <a:pt x="5017" y="3314"/>
                  </a:lnTo>
                  <a:lnTo>
                    <a:pt x="5006" y="3306"/>
                  </a:lnTo>
                  <a:lnTo>
                    <a:pt x="4993" y="3296"/>
                  </a:lnTo>
                  <a:lnTo>
                    <a:pt x="4981" y="3288"/>
                  </a:lnTo>
                  <a:lnTo>
                    <a:pt x="4969" y="3280"/>
                  </a:lnTo>
                  <a:lnTo>
                    <a:pt x="4956" y="3273"/>
                  </a:lnTo>
                  <a:lnTo>
                    <a:pt x="4941" y="3266"/>
                  </a:lnTo>
                  <a:lnTo>
                    <a:pt x="4927" y="3259"/>
                  </a:lnTo>
                  <a:lnTo>
                    <a:pt x="4914" y="3252"/>
                  </a:lnTo>
                  <a:lnTo>
                    <a:pt x="4898" y="3247"/>
                  </a:lnTo>
                  <a:lnTo>
                    <a:pt x="4882" y="3241"/>
                  </a:lnTo>
                  <a:close/>
                  <a:moveTo>
                    <a:pt x="7493" y="632"/>
                  </a:moveTo>
                  <a:lnTo>
                    <a:pt x="7478" y="609"/>
                  </a:lnTo>
                  <a:lnTo>
                    <a:pt x="7463" y="590"/>
                  </a:lnTo>
                  <a:lnTo>
                    <a:pt x="7447" y="572"/>
                  </a:lnTo>
                  <a:lnTo>
                    <a:pt x="7431" y="556"/>
                  </a:lnTo>
                  <a:lnTo>
                    <a:pt x="7414" y="543"/>
                  </a:lnTo>
                  <a:lnTo>
                    <a:pt x="7398" y="531"/>
                  </a:lnTo>
                  <a:lnTo>
                    <a:pt x="7380" y="521"/>
                  </a:lnTo>
                  <a:lnTo>
                    <a:pt x="7361" y="511"/>
                  </a:lnTo>
                  <a:lnTo>
                    <a:pt x="7343" y="503"/>
                  </a:lnTo>
                  <a:lnTo>
                    <a:pt x="7325" y="497"/>
                  </a:lnTo>
                  <a:lnTo>
                    <a:pt x="7306" y="490"/>
                  </a:lnTo>
                  <a:lnTo>
                    <a:pt x="7288" y="486"/>
                  </a:lnTo>
                  <a:lnTo>
                    <a:pt x="7250" y="477"/>
                  </a:lnTo>
                  <a:lnTo>
                    <a:pt x="7214" y="469"/>
                  </a:lnTo>
                  <a:lnTo>
                    <a:pt x="7236" y="495"/>
                  </a:lnTo>
                  <a:lnTo>
                    <a:pt x="7255" y="521"/>
                  </a:lnTo>
                  <a:lnTo>
                    <a:pt x="7270" y="546"/>
                  </a:lnTo>
                  <a:lnTo>
                    <a:pt x="7285" y="572"/>
                  </a:lnTo>
                  <a:lnTo>
                    <a:pt x="7298" y="597"/>
                  </a:lnTo>
                  <a:lnTo>
                    <a:pt x="7308" y="622"/>
                  </a:lnTo>
                  <a:lnTo>
                    <a:pt x="7316" y="646"/>
                  </a:lnTo>
                  <a:lnTo>
                    <a:pt x="7324" y="671"/>
                  </a:lnTo>
                  <a:lnTo>
                    <a:pt x="7327" y="696"/>
                  </a:lnTo>
                  <a:lnTo>
                    <a:pt x="7330" y="719"/>
                  </a:lnTo>
                  <a:lnTo>
                    <a:pt x="7331" y="743"/>
                  </a:lnTo>
                  <a:lnTo>
                    <a:pt x="7331" y="767"/>
                  </a:lnTo>
                  <a:lnTo>
                    <a:pt x="7329" y="790"/>
                  </a:lnTo>
                  <a:lnTo>
                    <a:pt x="7325" y="813"/>
                  </a:lnTo>
                  <a:lnTo>
                    <a:pt x="7320" y="836"/>
                  </a:lnTo>
                  <a:lnTo>
                    <a:pt x="7314" y="859"/>
                  </a:lnTo>
                  <a:lnTo>
                    <a:pt x="7306" y="882"/>
                  </a:lnTo>
                  <a:lnTo>
                    <a:pt x="7297" y="904"/>
                  </a:lnTo>
                  <a:lnTo>
                    <a:pt x="7286" y="926"/>
                  </a:lnTo>
                  <a:lnTo>
                    <a:pt x="7275" y="947"/>
                  </a:lnTo>
                  <a:lnTo>
                    <a:pt x="7263" y="968"/>
                  </a:lnTo>
                  <a:lnTo>
                    <a:pt x="7248" y="989"/>
                  </a:lnTo>
                  <a:lnTo>
                    <a:pt x="7235" y="1010"/>
                  </a:lnTo>
                  <a:lnTo>
                    <a:pt x="7218" y="1030"/>
                  </a:lnTo>
                  <a:lnTo>
                    <a:pt x="7203" y="1051"/>
                  </a:lnTo>
                  <a:lnTo>
                    <a:pt x="7185" y="1071"/>
                  </a:lnTo>
                  <a:lnTo>
                    <a:pt x="7168" y="1090"/>
                  </a:lnTo>
                  <a:lnTo>
                    <a:pt x="7149" y="1108"/>
                  </a:lnTo>
                  <a:lnTo>
                    <a:pt x="7130" y="1128"/>
                  </a:lnTo>
                  <a:lnTo>
                    <a:pt x="7111" y="1146"/>
                  </a:lnTo>
                  <a:lnTo>
                    <a:pt x="7091" y="1164"/>
                  </a:lnTo>
                  <a:lnTo>
                    <a:pt x="7070" y="1183"/>
                  </a:lnTo>
                  <a:lnTo>
                    <a:pt x="6995" y="1246"/>
                  </a:lnTo>
                  <a:lnTo>
                    <a:pt x="6919" y="1309"/>
                  </a:lnTo>
                  <a:lnTo>
                    <a:pt x="6841" y="1372"/>
                  </a:lnTo>
                  <a:lnTo>
                    <a:pt x="6764" y="1434"/>
                  </a:lnTo>
                  <a:lnTo>
                    <a:pt x="6688" y="1494"/>
                  </a:lnTo>
                  <a:lnTo>
                    <a:pt x="6616" y="1554"/>
                  </a:lnTo>
                  <a:lnTo>
                    <a:pt x="6583" y="1583"/>
                  </a:lnTo>
                  <a:lnTo>
                    <a:pt x="6550" y="1613"/>
                  </a:lnTo>
                  <a:lnTo>
                    <a:pt x="6518" y="1639"/>
                  </a:lnTo>
                  <a:lnTo>
                    <a:pt x="6488" y="1667"/>
                  </a:lnTo>
                  <a:lnTo>
                    <a:pt x="6447" y="1707"/>
                  </a:lnTo>
                  <a:lnTo>
                    <a:pt x="6407" y="1746"/>
                  </a:lnTo>
                  <a:lnTo>
                    <a:pt x="6373" y="1781"/>
                  </a:lnTo>
                  <a:lnTo>
                    <a:pt x="6340" y="1818"/>
                  </a:lnTo>
                  <a:lnTo>
                    <a:pt x="6310" y="1854"/>
                  </a:lnTo>
                  <a:lnTo>
                    <a:pt x="6285" y="1888"/>
                  </a:lnTo>
                  <a:lnTo>
                    <a:pt x="6272" y="1905"/>
                  </a:lnTo>
                  <a:lnTo>
                    <a:pt x="6260" y="1924"/>
                  </a:lnTo>
                  <a:lnTo>
                    <a:pt x="6249" y="1940"/>
                  </a:lnTo>
                  <a:lnTo>
                    <a:pt x="6239" y="1958"/>
                  </a:lnTo>
                  <a:lnTo>
                    <a:pt x="6229" y="1975"/>
                  </a:lnTo>
                  <a:lnTo>
                    <a:pt x="6220" y="1992"/>
                  </a:lnTo>
                  <a:lnTo>
                    <a:pt x="6213" y="2010"/>
                  </a:lnTo>
                  <a:lnTo>
                    <a:pt x="6205" y="2028"/>
                  </a:lnTo>
                  <a:lnTo>
                    <a:pt x="6197" y="2047"/>
                  </a:lnTo>
                  <a:lnTo>
                    <a:pt x="6192" y="2064"/>
                  </a:lnTo>
                  <a:lnTo>
                    <a:pt x="6186" y="2082"/>
                  </a:lnTo>
                  <a:lnTo>
                    <a:pt x="6181" y="2101"/>
                  </a:lnTo>
                  <a:lnTo>
                    <a:pt x="6176" y="2120"/>
                  </a:lnTo>
                  <a:lnTo>
                    <a:pt x="6173" y="2138"/>
                  </a:lnTo>
                  <a:lnTo>
                    <a:pt x="6169" y="2158"/>
                  </a:lnTo>
                  <a:lnTo>
                    <a:pt x="6166" y="2178"/>
                  </a:lnTo>
                  <a:lnTo>
                    <a:pt x="6164" y="2199"/>
                  </a:lnTo>
                  <a:lnTo>
                    <a:pt x="6163" y="2220"/>
                  </a:lnTo>
                  <a:lnTo>
                    <a:pt x="6162" y="2241"/>
                  </a:lnTo>
                  <a:lnTo>
                    <a:pt x="6161" y="2262"/>
                  </a:lnTo>
                  <a:lnTo>
                    <a:pt x="6161" y="2302"/>
                  </a:lnTo>
                  <a:lnTo>
                    <a:pt x="6162" y="2341"/>
                  </a:lnTo>
                  <a:lnTo>
                    <a:pt x="6164" y="2377"/>
                  </a:lnTo>
                  <a:lnTo>
                    <a:pt x="6168" y="2414"/>
                  </a:lnTo>
                  <a:lnTo>
                    <a:pt x="6174" y="2449"/>
                  </a:lnTo>
                  <a:lnTo>
                    <a:pt x="6182" y="2482"/>
                  </a:lnTo>
                  <a:lnTo>
                    <a:pt x="6189" y="2516"/>
                  </a:lnTo>
                  <a:lnTo>
                    <a:pt x="6199" y="2547"/>
                  </a:lnTo>
                  <a:lnTo>
                    <a:pt x="6210" y="2576"/>
                  </a:lnTo>
                  <a:lnTo>
                    <a:pt x="6224" y="2606"/>
                  </a:lnTo>
                  <a:lnTo>
                    <a:pt x="6238" y="2634"/>
                  </a:lnTo>
                  <a:lnTo>
                    <a:pt x="6252" y="2661"/>
                  </a:lnTo>
                  <a:lnTo>
                    <a:pt x="6270" y="2687"/>
                  </a:lnTo>
                  <a:lnTo>
                    <a:pt x="6289" y="2710"/>
                  </a:lnTo>
                  <a:lnTo>
                    <a:pt x="6309" y="2732"/>
                  </a:lnTo>
                  <a:lnTo>
                    <a:pt x="6330" y="2755"/>
                  </a:lnTo>
                  <a:lnTo>
                    <a:pt x="6353" y="2776"/>
                  </a:lnTo>
                  <a:lnTo>
                    <a:pt x="6378" y="2793"/>
                  </a:lnTo>
                  <a:lnTo>
                    <a:pt x="6404" y="2811"/>
                  </a:lnTo>
                  <a:lnTo>
                    <a:pt x="6431" y="2828"/>
                  </a:lnTo>
                  <a:lnTo>
                    <a:pt x="6460" y="2842"/>
                  </a:lnTo>
                  <a:lnTo>
                    <a:pt x="6490" y="2855"/>
                  </a:lnTo>
                  <a:lnTo>
                    <a:pt x="6522" y="2867"/>
                  </a:lnTo>
                  <a:lnTo>
                    <a:pt x="6556" y="2879"/>
                  </a:lnTo>
                  <a:lnTo>
                    <a:pt x="6591" y="2887"/>
                  </a:lnTo>
                  <a:lnTo>
                    <a:pt x="6628" y="2896"/>
                  </a:lnTo>
                  <a:lnTo>
                    <a:pt x="6665" y="2902"/>
                  </a:lnTo>
                  <a:lnTo>
                    <a:pt x="6705" y="2907"/>
                  </a:lnTo>
                  <a:lnTo>
                    <a:pt x="6747" y="2911"/>
                  </a:lnTo>
                  <a:lnTo>
                    <a:pt x="6789" y="2913"/>
                  </a:lnTo>
                  <a:lnTo>
                    <a:pt x="6833" y="2913"/>
                  </a:lnTo>
                  <a:lnTo>
                    <a:pt x="6880" y="2913"/>
                  </a:lnTo>
                  <a:lnTo>
                    <a:pt x="6846" y="2932"/>
                  </a:lnTo>
                  <a:lnTo>
                    <a:pt x="6812" y="2952"/>
                  </a:lnTo>
                  <a:lnTo>
                    <a:pt x="6778" y="2969"/>
                  </a:lnTo>
                  <a:lnTo>
                    <a:pt x="6744" y="2986"/>
                  </a:lnTo>
                  <a:lnTo>
                    <a:pt x="6709" y="3002"/>
                  </a:lnTo>
                  <a:lnTo>
                    <a:pt x="6676" y="3019"/>
                  </a:lnTo>
                  <a:lnTo>
                    <a:pt x="6642" y="3032"/>
                  </a:lnTo>
                  <a:lnTo>
                    <a:pt x="6608" y="3047"/>
                  </a:lnTo>
                  <a:lnTo>
                    <a:pt x="6573" y="3060"/>
                  </a:lnTo>
                  <a:lnTo>
                    <a:pt x="6540" y="3072"/>
                  </a:lnTo>
                  <a:lnTo>
                    <a:pt x="6506" y="3084"/>
                  </a:lnTo>
                  <a:lnTo>
                    <a:pt x="6473" y="3094"/>
                  </a:lnTo>
                  <a:lnTo>
                    <a:pt x="6439" y="3104"/>
                  </a:lnTo>
                  <a:lnTo>
                    <a:pt x="6405" y="3113"/>
                  </a:lnTo>
                  <a:lnTo>
                    <a:pt x="6372" y="3120"/>
                  </a:lnTo>
                  <a:lnTo>
                    <a:pt x="6338" y="3127"/>
                  </a:lnTo>
                  <a:lnTo>
                    <a:pt x="6304" y="3133"/>
                  </a:lnTo>
                  <a:lnTo>
                    <a:pt x="6270" y="3138"/>
                  </a:lnTo>
                  <a:lnTo>
                    <a:pt x="6237" y="3142"/>
                  </a:lnTo>
                  <a:lnTo>
                    <a:pt x="6204" y="3145"/>
                  </a:lnTo>
                  <a:lnTo>
                    <a:pt x="6171" y="3148"/>
                  </a:lnTo>
                  <a:lnTo>
                    <a:pt x="6137" y="3150"/>
                  </a:lnTo>
                  <a:lnTo>
                    <a:pt x="6104" y="3150"/>
                  </a:lnTo>
                  <a:lnTo>
                    <a:pt x="6071" y="3148"/>
                  </a:lnTo>
                  <a:lnTo>
                    <a:pt x="6038" y="3146"/>
                  </a:lnTo>
                  <a:lnTo>
                    <a:pt x="6005" y="3143"/>
                  </a:lnTo>
                  <a:lnTo>
                    <a:pt x="5973" y="3141"/>
                  </a:lnTo>
                  <a:lnTo>
                    <a:pt x="5939" y="3135"/>
                  </a:lnTo>
                  <a:lnTo>
                    <a:pt x="5907" y="3130"/>
                  </a:lnTo>
                  <a:lnTo>
                    <a:pt x="5874" y="3122"/>
                  </a:lnTo>
                  <a:lnTo>
                    <a:pt x="5842" y="3114"/>
                  </a:lnTo>
                  <a:lnTo>
                    <a:pt x="5810" y="3105"/>
                  </a:lnTo>
                  <a:lnTo>
                    <a:pt x="5786" y="3096"/>
                  </a:lnTo>
                  <a:lnTo>
                    <a:pt x="5762" y="3087"/>
                  </a:lnTo>
                  <a:lnTo>
                    <a:pt x="5740" y="3077"/>
                  </a:lnTo>
                  <a:lnTo>
                    <a:pt x="5718" y="3065"/>
                  </a:lnTo>
                  <a:lnTo>
                    <a:pt x="5698" y="3053"/>
                  </a:lnTo>
                  <a:lnTo>
                    <a:pt x="5678" y="3040"/>
                  </a:lnTo>
                  <a:lnTo>
                    <a:pt x="5661" y="3026"/>
                  </a:lnTo>
                  <a:lnTo>
                    <a:pt x="5644" y="3010"/>
                  </a:lnTo>
                  <a:lnTo>
                    <a:pt x="5628" y="2995"/>
                  </a:lnTo>
                  <a:lnTo>
                    <a:pt x="5613" y="2977"/>
                  </a:lnTo>
                  <a:lnTo>
                    <a:pt x="5600" y="2959"/>
                  </a:lnTo>
                  <a:lnTo>
                    <a:pt x="5588" y="2940"/>
                  </a:lnTo>
                  <a:lnTo>
                    <a:pt x="5576" y="2921"/>
                  </a:lnTo>
                  <a:lnTo>
                    <a:pt x="5566" y="2901"/>
                  </a:lnTo>
                  <a:lnTo>
                    <a:pt x="5557" y="2880"/>
                  </a:lnTo>
                  <a:lnTo>
                    <a:pt x="5549" y="2859"/>
                  </a:lnTo>
                  <a:lnTo>
                    <a:pt x="5542" y="2836"/>
                  </a:lnTo>
                  <a:lnTo>
                    <a:pt x="5537" y="2813"/>
                  </a:lnTo>
                  <a:lnTo>
                    <a:pt x="5533" y="2790"/>
                  </a:lnTo>
                  <a:lnTo>
                    <a:pt x="5530" y="2766"/>
                  </a:lnTo>
                  <a:lnTo>
                    <a:pt x="5528" y="2742"/>
                  </a:lnTo>
                  <a:lnTo>
                    <a:pt x="5527" y="2717"/>
                  </a:lnTo>
                  <a:lnTo>
                    <a:pt x="5528" y="2692"/>
                  </a:lnTo>
                  <a:lnTo>
                    <a:pt x="5530" y="2666"/>
                  </a:lnTo>
                  <a:lnTo>
                    <a:pt x="5533" y="2641"/>
                  </a:lnTo>
                  <a:lnTo>
                    <a:pt x="5538" y="2614"/>
                  </a:lnTo>
                  <a:lnTo>
                    <a:pt x="5544" y="2588"/>
                  </a:lnTo>
                  <a:lnTo>
                    <a:pt x="5551" y="2560"/>
                  </a:lnTo>
                  <a:lnTo>
                    <a:pt x="5560" y="2532"/>
                  </a:lnTo>
                  <a:lnTo>
                    <a:pt x="5569" y="2506"/>
                  </a:lnTo>
                  <a:lnTo>
                    <a:pt x="5581" y="2478"/>
                  </a:lnTo>
                  <a:lnTo>
                    <a:pt x="5593" y="2450"/>
                  </a:lnTo>
                  <a:lnTo>
                    <a:pt x="5531" y="2480"/>
                  </a:lnTo>
                  <a:lnTo>
                    <a:pt x="5462" y="2513"/>
                  </a:lnTo>
                  <a:lnTo>
                    <a:pt x="5391" y="2548"/>
                  </a:lnTo>
                  <a:lnTo>
                    <a:pt x="5318" y="2583"/>
                  </a:lnTo>
                  <a:lnTo>
                    <a:pt x="5246" y="2620"/>
                  </a:lnTo>
                  <a:lnTo>
                    <a:pt x="5177" y="2656"/>
                  </a:lnTo>
                  <a:lnTo>
                    <a:pt x="5145" y="2676"/>
                  </a:lnTo>
                  <a:lnTo>
                    <a:pt x="5113" y="2695"/>
                  </a:lnTo>
                  <a:lnTo>
                    <a:pt x="5083" y="2713"/>
                  </a:lnTo>
                  <a:lnTo>
                    <a:pt x="5056" y="2731"/>
                  </a:lnTo>
                  <a:lnTo>
                    <a:pt x="5038" y="2746"/>
                  </a:lnTo>
                  <a:lnTo>
                    <a:pt x="5020" y="2759"/>
                  </a:lnTo>
                  <a:lnTo>
                    <a:pt x="5002" y="2773"/>
                  </a:lnTo>
                  <a:lnTo>
                    <a:pt x="4987" y="2788"/>
                  </a:lnTo>
                  <a:lnTo>
                    <a:pt x="4971" y="2802"/>
                  </a:lnTo>
                  <a:lnTo>
                    <a:pt x="4957" y="2818"/>
                  </a:lnTo>
                  <a:lnTo>
                    <a:pt x="4942" y="2833"/>
                  </a:lnTo>
                  <a:lnTo>
                    <a:pt x="4929" y="2849"/>
                  </a:lnTo>
                  <a:lnTo>
                    <a:pt x="4917" y="2864"/>
                  </a:lnTo>
                  <a:lnTo>
                    <a:pt x="4905" y="2881"/>
                  </a:lnTo>
                  <a:lnTo>
                    <a:pt x="4895" y="2897"/>
                  </a:lnTo>
                  <a:lnTo>
                    <a:pt x="4885" y="2914"/>
                  </a:lnTo>
                  <a:lnTo>
                    <a:pt x="4877" y="2931"/>
                  </a:lnTo>
                  <a:lnTo>
                    <a:pt x="4869" y="2947"/>
                  </a:lnTo>
                  <a:lnTo>
                    <a:pt x="4864" y="2964"/>
                  </a:lnTo>
                  <a:lnTo>
                    <a:pt x="4858" y="2981"/>
                  </a:lnTo>
                  <a:lnTo>
                    <a:pt x="4855" y="2998"/>
                  </a:lnTo>
                  <a:lnTo>
                    <a:pt x="4853" y="3016"/>
                  </a:lnTo>
                  <a:lnTo>
                    <a:pt x="4854" y="3030"/>
                  </a:lnTo>
                  <a:lnTo>
                    <a:pt x="4856" y="3042"/>
                  </a:lnTo>
                  <a:lnTo>
                    <a:pt x="4859" y="3056"/>
                  </a:lnTo>
                  <a:lnTo>
                    <a:pt x="4865" y="3067"/>
                  </a:lnTo>
                  <a:lnTo>
                    <a:pt x="4873" y="3077"/>
                  </a:lnTo>
                  <a:lnTo>
                    <a:pt x="4880" y="3085"/>
                  </a:lnTo>
                  <a:lnTo>
                    <a:pt x="4892" y="3094"/>
                  </a:lnTo>
                  <a:lnTo>
                    <a:pt x="4903" y="3102"/>
                  </a:lnTo>
                  <a:lnTo>
                    <a:pt x="4914" y="3110"/>
                  </a:lnTo>
                  <a:lnTo>
                    <a:pt x="4928" y="3117"/>
                  </a:lnTo>
                  <a:lnTo>
                    <a:pt x="4958" y="3130"/>
                  </a:lnTo>
                  <a:lnTo>
                    <a:pt x="4989" y="3143"/>
                  </a:lnTo>
                  <a:lnTo>
                    <a:pt x="5009" y="3152"/>
                  </a:lnTo>
                  <a:lnTo>
                    <a:pt x="5029" y="3162"/>
                  </a:lnTo>
                  <a:lnTo>
                    <a:pt x="5048" y="3172"/>
                  </a:lnTo>
                  <a:lnTo>
                    <a:pt x="5069" y="3183"/>
                  </a:lnTo>
                  <a:lnTo>
                    <a:pt x="5086" y="3194"/>
                  </a:lnTo>
                  <a:lnTo>
                    <a:pt x="5105" y="3206"/>
                  </a:lnTo>
                  <a:lnTo>
                    <a:pt x="5124" y="3218"/>
                  </a:lnTo>
                  <a:lnTo>
                    <a:pt x="5141" y="3231"/>
                  </a:lnTo>
                  <a:lnTo>
                    <a:pt x="5157" y="3246"/>
                  </a:lnTo>
                  <a:lnTo>
                    <a:pt x="5175" y="3261"/>
                  </a:lnTo>
                  <a:lnTo>
                    <a:pt x="5191" y="3276"/>
                  </a:lnTo>
                  <a:lnTo>
                    <a:pt x="5208" y="3293"/>
                  </a:lnTo>
                  <a:lnTo>
                    <a:pt x="5223" y="3310"/>
                  </a:lnTo>
                  <a:lnTo>
                    <a:pt x="5238" y="3328"/>
                  </a:lnTo>
                  <a:lnTo>
                    <a:pt x="5253" y="3345"/>
                  </a:lnTo>
                  <a:lnTo>
                    <a:pt x="5268" y="3364"/>
                  </a:lnTo>
                  <a:lnTo>
                    <a:pt x="5281" y="3384"/>
                  </a:lnTo>
                  <a:lnTo>
                    <a:pt x="5295" y="3406"/>
                  </a:lnTo>
                  <a:lnTo>
                    <a:pt x="5309" y="3427"/>
                  </a:lnTo>
                  <a:lnTo>
                    <a:pt x="5321" y="3449"/>
                  </a:lnTo>
                  <a:lnTo>
                    <a:pt x="5333" y="3472"/>
                  </a:lnTo>
                  <a:lnTo>
                    <a:pt x="5345" y="3495"/>
                  </a:lnTo>
                  <a:lnTo>
                    <a:pt x="5356" y="3519"/>
                  </a:lnTo>
                  <a:lnTo>
                    <a:pt x="5366" y="3545"/>
                  </a:lnTo>
                  <a:lnTo>
                    <a:pt x="5376" y="3570"/>
                  </a:lnTo>
                  <a:lnTo>
                    <a:pt x="5386" y="3595"/>
                  </a:lnTo>
                  <a:lnTo>
                    <a:pt x="5395" y="3624"/>
                  </a:lnTo>
                  <a:lnTo>
                    <a:pt x="5404" y="3651"/>
                  </a:lnTo>
                  <a:lnTo>
                    <a:pt x="5412" y="3681"/>
                  </a:lnTo>
                  <a:lnTo>
                    <a:pt x="5419" y="3709"/>
                  </a:lnTo>
                  <a:lnTo>
                    <a:pt x="5426" y="3739"/>
                  </a:lnTo>
                  <a:lnTo>
                    <a:pt x="5433" y="3770"/>
                  </a:lnTo>
                  <a:lnTo>
                    <a:pt x="5744" y="4332"/>
                  </a:lnTo>
                  <a:lnTo>
                    <a:pt x="5755" y="4352"/>
                  </a:lnTo>
                  <a:lnTo>
                    <a:pt x="5766" y="4371"/>
                  </a:lnTo>
                  <a:lnTo>
                    <a:pt x="5778" y="4389"/>
                  </a:lnTo>
                  <a:lnTo>
                    <a:pt x="5790" y="4404"/>
                  </a:lnTo>
                  <a:lnTo>
                    <a:pt x="5802" y="4419"/>
                  </a:lnTo>
                  <a:lnTo>
                    <a:pt x="5815" y="4433"/>
                  </a:lnTo>
                  <a:lnTo>
                    <a:pt x="5829" y="4445"/>
                  </a:lnTo>
                  <a:lnTo>
                    <a:pt x="5842" y="4456"/>
                  </a:lnTo>
                  <a:lnTo>
                    <a:pt x="5854" y="4467"/>
                  </a:lnTo>
                  <a:lnTo>
                    <a:pt x="5867" y="4476"/>
                  </a:lnTo>
                  <a:lnTo>
                    <a:pt x="5882" y="4485"/>
                  </a:lnTo>
                  <a:lnTo>
                    <a:pt x="5896" y="4492"/>
                  </a:lnTo>
                  <a:lnTo>
                    <a:pt x="5909" y="4498"/>
                  </a:lnTo>
                  <a:lnTo>
                    <a:pt x="5925" y="4503"/>
                  </a:lnTo>
                  <a:lnTo>
                    <a:pt x="5940" y="4508"/>
                  </a:lnTo>
                  <a:lnTo>
                    <a:pt x="5955" y="4511"/>
                  </a:lnTo>
                  <a:lnTo>
                    <a:pt x="5971" y="4515"/>
                  </a:lnTo>
                  <a:lnTo>
                    <a:pt x="5987" y="4517"/>
                  </a:lnTo>
                  <a:lnTo>
                    <a:pt x="6004" y="4518"/>
                  </a:lnTo>
                  <a:lnTo>
                    <a:pt x="6020" y="4519"/>
                  </a:lnTo>
                  <a:lnTo>
                    <a:pt x="6037" y="4519"/>
                  </a:lnTo>
                  <a:lnTo>
                    <a:pt x="6053" y="4518"/>
                  </a:lnTo>
                  <a:lnTo>
                    <a:pt x="6071" y="4517"/>
                  </a:lnTo>
                  <a:lnTo>
                    <a:pt x="6089" y="4515"/>
                  </a:lnTo>
                  <a:lnTo>
                    <a:pt x="6125" y="4510"/>
                  </a:lnTo>
                  <a:lnTo>
                    <a:pt x="6163" y="4503"/>
                  </a:lnTo>
                  <a:lnTo>
                    <a:pt x="6204" y="4494"/>
                  </a:lnTo>
                  <a:lnTo>
                    <a:pt x="6245" y="4484"/>
                  </a:lnTo>
                  <a:lnTo>
                    <a:pt x="6269" y="4478"/>
                  </a:lnTo>
                  <a:lnTo>
                    <a:pt x="6295" y="4474"/>
                  </a:lnTo>
                  <a:lnTo>
                    <a:pt x="6318" y="4469"/>
                  </a:lnTo>
                  <a:lnTo>
                    <a:pt x="6341" y="4467"/>
                  </a:lnTo>
                  <a:lnTo>
                    <a:pt x="6363" y="4465"/>
                  </a:lnTo>
                  <a:lnTo>
                    <a:pt x="6385" y="4464"/>
                  </a:lnTo>
                  <a:lnTo>
                    <a:pt x="6406" y="4464"/>
                  </a:lnTo>
                  <a:lnTo>
                    <a:pt x="6428" y="4465"/>
                  </a:lnTo>
                  <a:lnTo>
                    <a:pt x="6448" y="4467"/>
                  </a:lnTo>
                  <a:lnTo>
                    <a:pt x="6467" y="4471"/>
                  </a:lnTo>
                  <a:lnTo>
                    <a:pt x="6486" y="4475"/>
                  </a:lnTo>
                  <a:lnTo>
                    <a:pt x="6505" y="4479"/>
                  </a:lnTo>
                  <a:lnTo>
                    <a:pt x="6521" y="4486"/>
                  </a:lnTo>
                  <a:lnTo>
                    <a:pt x="6539" y="4494"/>
                  </a:lnTo>
                  <a:lnTo>
                    <a:pt x="6553" y="4501"/>
                  </a:lnTo>
                  <a:lnTo>
                    <a:pt x="6569" y="4511"/>
                  </a:lnTo>
                  <a:lnTo>
                    <a:pt x="6583" y="4523"/>
                  </a:lnTo>
                  <a:lnTo>
                    <a:pt x="6597" y="4534"/>
                  </a:lnTo>
                  <a:lnTo>
                    <a:pt x="6609" y="4546"/>
                  </a:lnTo>
                  <a:lnTo>
                    <a:pt x="6621" y="4560"/>
                  </a:lnTo>
                  <a:lnTo>
                    <a:pt x="6631" y="4575"/>
                  </a:lnTo>
                  <a:lnTo>
                    <a:pt x="6641" y="4590"/>
                  </a:lnTo>
                  <a:lnTo>
                    <a:pt x="6650" y="4608"/>
                  </a:lnTo>
                  <a:lnTo>
                    <a:pt x="6659" y="4625"/>
                  </a:lnTo>
                  <a:lnTo>
                    <a:pt x="6665" y="4644"/>
                  </a:lnTo>
                  <a:lnTo>
                    <a:pt x="6672" y="4665"/>
                  </a:lnTo>
                  <a:lnTo>
                    <a:pt x="6676" y="4686"/>
                  </a:lnTo>
                  <a:lnTo>
                    <a:pt x="6681" y="4708"/>
                  </a:lnTo>
                  <a:lnTo>
                    <a:pt x="6683" y="4733"/>
                  </a:lnTo>
                  <a:lnTo>
                    <a:pt x="6685" y="4756"/>
                  </a:lnTo>
                  <a:lnTo>
                    <a:pt x="6686" y="4783"/>
                  </a:lnTo>
                  <a:lnTo>
                    <a:pt x="6686" y="4810"/>
                  </a:lnTo>
                  <a:lnTo>
                    <a:pt x="6685" y="4832"/>
                  </a:lnTo>
                  <a:lnTo>
                    <a:pt x="6683" y="4856"/>
                  </a:lnTo>
                  <a:lnTo>
                    <a:pt x="6680" y="4879"/>
                  </a:lnTo>
                  <a:lnTo>
                    <a:pt x="6675" y="4900"/>
                  </a:lnTo>
                  <a:lnTo>
                    <a:pt x="6670" y="4921"/>
                  </a:lnTo>
                  <a:lnTo>
                    <a:pt x="6663" y="4942"/>
                  </a:lnTo>
                  <a:lnTo>
                    <a:pt x="6655" y="4961"/>
                  </a:lnTo>
                  <a:lnTo>
                    <a:pt x="6646" y="4979"/>
                  </a:lnTo>
                  <a:lnTo>
                    <a:pt x="6638" y="4997"/>
                  </a:lnTo>
                  <a:lnTo>
                    <a:pt x="6626" y="5014"/>
                  </a:lnTo>
                  <a:lnTo>
                    <a:pt x="6615" y="5030"/>
                  </a:lnTo>
                  <a:lnTo>
                    <a:pt x="6602" y="5045"/>
                  </a:lnTo>
                  <a:lnTo>
                    <a:pt x="6589" y="5059"/>
                  </a:lnTo>
                  <a:lnTo>
                    <a:pt x="6574" y="5072"/>
                  </a:lnTo>
                  <a:lnTo>
                    <a:pt x="6560" y="5086"/>
                  </a:lnTo>
                  <a:lnTo>
                    <a:pt x="6543" y="5097"/>
                  </a:lnTo>
                  <a:lnTo>
                    <a:pt x="6528" y="5107"/>
                  </a:lnTo>
                  <a:lnTo>
                    <a:pt x="6510" y="5117"/>
                  </a:lnTo>
                  <a:lnTo>
                    <a:pt x="6493" y="5124"/>
                  </a:lnTo>
                  <a:lnTo>
                    <a:pt x="6473" y="5132"/>
                  </a:lnTo>
                  <a:lnTo>
                    <a:pt x="6454" y="5139"/>
                  </a:lnTo>
                  <a:lnTo>
                    <a:pt x="6434" y="5143"/>
                  </a:lnTo>
                  <a:lnTo>
                    <a:pt x="6413" y="5149"/>
                  </a:lnTo>
                  <a:lnTo>
                    <a:pt x="6392" y="5152"/>
                  </a:lnTo>
                  <a:lnTo>
                    <a:pt x="6370" y="5153"/>
                  </a:lnTo>
                  <a:lnTo>
                    <a:pt x="6348" y="5154"/>
                  </a:lnTo>
                  <a:lnTo>
                    <a:pt x="6324" y="5154"/>
                  </a:lnTo>
                  <a:lnTo>
                    <a:pt x="6300" y="5153"/>
                  </a:lnTo>
                  <a:lnTo>
                    <a:pt x="6277" y="5152"/>
                  </a:lnTo>
                  <a:lnTo>
                    <a:pt x="6251" y="5149"/>
                  </a:lnTo>
                  <a:lnTo>
                    <a:pt x="6228" y="5143"/>
                  </a:lnTo>
                  <a:lnTo>
                    <a:pt x="6202" y="5138"/>
                  </a:lnTo>
                  <a:lnTo>
                    <a:pt x="6169" y="5129"/>
                  </a:lnTo>
                  <a:lnTo>
                    <a:pt x="6137" y="5119"/>
                  </a:lnTo>
                  <a:lnTo>
                    <a:pt x="6106" y="5108"/>
                  </a:lnTo>
                  <a:lnTo>
                    <a:pt x="6075" y="5097"/>
                  </a:lnTo>
                  <a:lnTo>
                    <a:pt x="6047" y="5085"/>
                  </a:lnTo>
                  <a:lnTo>
                    <a:pt x="6019" y="5071"/>
                  </a:lnTo>
                  <a:lnTo>
                    <a:pt x="5990" y="5056"/>
                  </a:lnTo>
                  <a:lnTo>
                    <a:pt x="5963" y="5040"/>
                  </a:lnTo>
                  <a:lnTo>
                    <a:pt x="5935" y="5023"/>
                  </a:lnTo>
                  <a:lnTo>
                    <a:pt x="5908" y="5005"/>
                  </a:lnTo>
                  <a:lnTo>
                    <a:pt x="5881" y="4986"/>
                  </a:lnTo>
                  <a:lnTo>
                    <a:pt x="5854" y="4964"/>
                  </a:lnTo>
                  <a:lnTo>
                    <a:pt x="5828" y="4942"/>
                  </a:lnTo>
                  <a:lnTo>
                    <a:pt x="5800" y="4919"/>
                  </a:lnTo>
                  <a:lnTo>
                    <a:pt x="5773" y="4893"/>
                  </a:lnTo>
                  <a:lnTo>
                    <a:pt x="5746" y="4867"/>
                  </a:lnTo>
                  <a:lnTo>
                    <a:pt x="5725" y="4847"/>
                  </a:lnTo>
                  <a:lnTo>
                    <a:pt x="5704" y="4830"/>
                  </a:lnTo>
                  <a:lnTo>
                    <a:pt x="5683" y="4816"/>
                  </a:lnTo>
                  <a:lnTo>
                    <a:pt x="5663" y="4805"/>
                  </a:lnTo>
                  <a:lnTo>
                    <a:pt x="5642" y="4796"/>
                  </a:lnTo>
                  <a:lnTo>
                    <a:pt x="5622" y="4789"/>
                  </a:lnTo>
                  <a:lnTo>
                    <a:pt x="5601" y="4786"/>
                  </a:lnTo>
                  <a:lnTo>
                    <a:pt x="5582" y="4785"/>
                  </a:lnTo>
                  <a:lnTo>
                    <a:pt x="5563" y="4785"/>
                  </a:lnTo>
                  <a:lnTo>
                    <a:pt x="5544" y="4788"/>
                  </a:lnTo>
                  <a:lnTo>
                    <a:pt x="5524" y="4791"/>
                  </a:lnTo>
                  <a:lnTo>
                    <a:pt x="5507" y="4799"/>
                  </a:lnTo>
                  <a:lnTo>
                    <a:pt x="5489" y="4807"/>
                  </a:lnTo>
                  <a:lnTo>
                    <a:pt x="5471" y="4817"/>
                  </a:lnTo>
                  <a:lnTo>
                    <a:pt x="5455" y="4828"/>
                  </a:lnTo>
                  <a:lnTo>
                    <a:pt x="5437" y="4841"/>
                  </a:lnTo>
                  <a:lnTo>
                    <a:pt x="5422" y="4854"/>
                  </a:lnTo>
                  <a:lnTo>
                    <a:pt x="5406" y="4870"/>
                  </a:lnTo>
                  <a:lnTo>
                    <a:pt x="5391" y="4886"/>
                  </a:lnTo>
                  <a:lnTo>
                    <a:pt x="5377" y="4904"/>
                  </a:lnTo>
                  <a:lnTo>
                    <a:pt x="5363" y="4923"/>
                  </a:lnTo>
                  <a:lnTo>
                    <a:pt x="5350" y="4942"/>
                  </a:lnTo>
                  <a:lnTo>
                    <a:pt x="5336" y="4963"/>
                  </a:lnTo>
                  <a:lnTo>
                    <a:pt x="5324" y="4984"/>
                  </a:lnTo>
                  <a:lnTo>
                    <a:pt x="5313" y="5005"/>
                  </a:lnTo>
                  <a:lnTo>
                    <a:pt x="5303" y="5027"/>
                  </a:lnTo>
                  <a:lnTo>
                    <a:pt x="5293" y="5049"/>
                  </a:lnTo>
                  <a:lnTo>
                    <a:pt x="5284" y="5072"/>
                  </a:lnTo>
                  <a:lnTo>
                    <a:pt x="5275" y="5094"/>
                  </a:lnTo>
                  <a:lnTo>
                    <a:pt x="5268" y="5118"/>
                  </a:lnTo>
                  <a:lnTo>
                    <a:pt x="5261" y="5140"/>
                  </a:lnTo>
                  <a:lnTo>
                    <a:pt x="5256" y="5162"/>
                  </a:lnTo>
                  <a:lnTo>
                    <a:pt x="5327" y="5174"/>
                  </a:lnTo>
                  <a:lnTo>
                    <a:pt x="5334" y="5140"/>
                  </a:lnTo>
                  <a:lnTo>
                    <a:pt x="5343" y="5108"/>
                  </a:lnTo>
                  <a:lnTo>
                    <a:pt x="5353" y="5080"/>
                  </a:lnTo>
                  <a:lnTo>
                    <a:pt x="5364" y="5052"/>
                  </a:lnTo>
                  <a:lnTo>
                    <a:pt x="5370" y="5041"/>
                  </a:lnTo>
                  <a:lnTo>
                    <a:pt x="5377" y="5029"/>
                  </a:lnTo>
                  <a:lnTo>
                    <a:pt x="5383" y="5018"/>
                  </a:lnTo>
                  <a:lnTo>
                    <a:pt x="5389" y="5008"/>
                  </a:lnTo>
                  <a:lnTo>
                    <a:pt x="5397" y="4997"/>
                  </a:lnTo>
                  <a:lnTo>
                    <a:pt x="5404" y="4987"/>
                  </a:lnTo>
                  <a:lnTo>
                    <a:pt x="5412" y="4978"/>
                  </a:lnTo>
                  <a:lnTo>
                    <a:pt x="5420" y="4971"/>
                  </a:lnTo>
                  <a:lnTo>
                    <a:pt x="5428" y="4963"/>
                  </a:lnTo>
                  <a:lnTo>
                    <a:pt x="5436" y="4955"/>
                  </a:lnTo>
                  <a:lnTo>
                    <a:pt x="5445" y="4948"/>
                  </a:lnTo>
                  <a:lnTo>
                    <a:pt x="5454" y="4942"/>
                  </a:lnTo>
                  <a:lnTo>
                    <a:pt x="5462" y="4936"/>
                  </a:lnTo>
                  <a:lnTo>
                    <a:pt x="5471" y="4931"/>
                  </a:lnTo>
                  <a:lnTo>
                    <a:pt x="5480" y="4926"/>
                  </a:lnTo>
                  <a:lnTo>
                    <a:pt x="5490" y="4922"/>
                  </a:lnTo>
                  <a:lnTo>
                    <a:pt x="5500" y="4920"/>
                  </a:lnTo>
                  <a:lnTo>
                    <a:pt x="5510" y="4915"/>
                  </a:lnTo>
                  <a:lnTo>
                    <a:pt x="5520" y="4913"/>
                  </a:lnTo>
                  <a:lnTo>
                    <a:pt x="5530" y="4911"/>
                  </a:lnTo>
                  <a:lnTo>
                    <a:pt x="5551" y="4909"/>
                  </a:lnTo>
                  <a:lnTo>
                    <a:pt x="5572" y="4906"/>
                  </a:lnTo>
                  <a:lnTo>
                    <a:pt x="5591" y="4908"/>
                  </a:lnTo>
                  <a:lnTo>
                    <a:pt x="5611" y="4909"/>
                  </a:lnTo>
                  <a:lnTo>
                    <a:pt x="5627" y="4911"/>
                  </a:lnTo>
                  <a:lnTo>
                    <a:pt x="5644" y="4915"/>
                  </a:lnTo>
                  <a:lnTo>
                    <a:pt x="5661" y="4921"/>
                  </a:lnTo>
                  <a:lnTo>
                    <a:pt x="5677" y="4926"/>
                  </a:lnTo>
                  <a:lnTo>
                    <a:pt x="5690" y="4934"/>
                  </a:lnTo>
                  <a:lnTo>
                    <a:pt x="5705" y="4942"/>
                  </a:lnTo>
                  <a:lnTo>
                    <a:pt x="5719" y="4952"/>
                  </a:lnTo>
                  <a:lnTo>
                    <a:pt x="5732" y="4963"/>
                  </a:lnTo>
                  <a:lnTo>
                    <a:pt x="5745" y="4974"/>
                  </a:lnTo>
                  <a:lnTo>
                    <a:pt x="5757" y="4986"/>
                  </a:lnTo>
                  <a:lnTo>
                    <a:pt x="5769" y="5000"/>
                  </a:lnTo>
                  <a:lnTo>
                    <a:pt x="5780" y="5015"/>
                  </a:lnTo>
                  <a:lnTo>
                    <a:pt x="5792" y="5030"/>
                  </a:lnTo>
                  <a:lnTo>
                    <a:pt x="5803" y="5047"/>
                  </a:lnTo>
                  <a:lnTo>
                    <a:pt x="5781" y="5029"/>
                  </a:lnTo>
                  <a:lnTo>
                    <a:pt x="5758" y="5010"/>
                  </a:lnTo>
                  <a:lnTo>
                    <a:pt x="5746" y="5003"/>
                  </a:lnTo>
                  <a:lnTo>
                    <a:pt x="5734" y="4996"/>
                  </a:lnTo>
                  <a:lnTo>
                    <a:pt x="5721" y="4988"/>
                  </a:lnTo>
                  <a:lnTo>
                    <a:pt x="5709" y="4983"/>
                  </a:lnTo>
                  <a:lnTo>
                    <a:pt x="5697" y="4976"/>
                  </a:lnTo>
                  <a:lnTo>
                    <a:pt x="5685" y="4972"/>
                  </a:lnTo>
                  <a:lnTo>
                    <a:pt x="5672" y="4966"/>
                  </a:lnTo>
                  <a:lnTo>
                    <a:pt x="5659" y="4963"/>
                  </a:lnTo>
                  <a:lnTo>
                    <a:pt x="5646" y="4960"/>
                  </a:lnTo>
                  <a:lnTo>
                    <a:pt x="5634" y="4957"/>
                  </a:lnTo>
                  <a:lnTo>
                    <a:pt x="5622" y="4955"/>
                  </a:lnTo>
                  <a:lnTo>
                    <a:pt x="5610" y="4954"/>
                  </a:lnTo>
                  <a:lnTo>
                    <a:pt x="5597" y="4954"/>
                  </a:lnTo>
                  <a:lnTo>
                    <a:pt x="5585" y="4955"/>
                  </a:lnTo>
                  <a:lnTo>
                    <a:pt x="5573" y="4957"/>
                  </a:lnTo>
                  <a:lnTo>
                    <a:pt x="5561" y="4961"/>
                  </a:lnTo>
                  <a:lnTo>
                    <a:pt x="5550" y="4964"/>
                  </a:lnTo>
                  <a:lnTo>
                    <a:pt x="5539" y="4969"/>
                  </a:lnTo>
                  <a:lnTo>
                    <a:pt x="5527" y="4975"/>
                  </a:lnTo>
                  <a:lnTo>
                    <a:pt x="5517" y="4982"/>
                  </a:lnTo>
                  <a:lnTo>
                    <a:pt x="5506" y="4989"/>
                  </a:lnTo>
                  <a:lnTo>
                    <a:pt x="5496" y="4999"/>
                  </a:lnTo>
                  <a:lnTo>
                    <a:pt x="5486" y="5009"/>
                  </a:lnTo>
                  <a:lnTo>
                    <a:pt x="5477" y="5021"/>
                  </a:lnTo>
                  <a:lnTo>
                    <a:pt x="5467" y="5035"/>
                  </a:lnTo>
                  <a:lnTo>
                    <a:pt x="5458" y="5049"/>
                  </a:lnTo>
                  <a:lnTo>
                    <a:pt x="5450" y="5064"/>
                  </a:lnTo>
                  <a:lnTo>
                    <a:pt x="5443" y="5081"/>
                  </a:lnTo>
                  <a:lnTo>
                    <a:pt x="5434" y="5101"/>
                  </a:lnTo>
                  <a:lnTo>
                    <a:pt x="5426" y="5121"/>
                  </a:lnTo>
                  <a:lnTo>
                    <a:pt x="5419" y="5141"/>
                  </a:lnTo>
                  <a:lnTo>
                    <a:pt x="5413" y="5162"/>
                  </a:lnTo>
                  <a:lnTo>
                    <a:pt x="5402" y="5202"/>
                  </a:lnTo>
                  <a:lnTo>
                    <a:pt x="5393" y="5243"/>
                  </a:lnTo>
                  <a:lnTo>
                    <a:pt x="5385" y="5285"/>
                  </a:lnTo>
                  <a:lnTo>
                    <a:pt x="5378" y="5327"/>
                  </a:lnTo>
                  <a:lnTo>
                    <a:pt x="5374" y="5370"/>
                  </a:lnTo>
                  <a:lnTo>
                    <a:pt x="5370" y="5413"/>
                  </a:lnTo>
                  <a:lnTo>
                    <a:pt x="5497" y="5404"/>
                  </a:lnTo>
                  <a:lnTo>
                    <a:pt x="5497" y="5381"/>
                  </a:lnTo>
                  <a:lnTo>
                    <a:pt x="5497" y="5359"/>
                  </a:lnTo>
                  <a:lnTo>
                    <a:pt x="5498" y="5337"/>
                  </a:lnTo>
                  <a:lnTo>
                    <a:pt x="5500" y="5317"/>
                  </a:lnTo>
                  <a:lnTo>
                    <a:pt x="5503" y="5296"/>
                  </a:lnTo>
                  <a:lnTo>
                    <a:pt x="5508" y="5277"/>
                  </a:lnTo>
                  <a:lnTo>
                    <a:pt x="5513" y="5258"/>
                  </a:lnTo>
                  <a:lnTo>
                    <a:pt x="5520" y="5241"/>
                  </a:lnTo>
                  <a:lnTo>
                    <a:pt x="5528" y="5224"/>
                  </a:lnTo>
                  <a:lnTo>
                    <a:pt x="5536" y="5207"/>
                  </a:lnTo>
                  <a:lnTo>
                    <a:pt x="5544" y="5193"/>
                  </a:lnTo>
                  <a:lnTo>
                    <a:pt x="5555" y="5179"/>
                  </a:lnTo>
                  <a:lnTo>
                    <a:pt x="5566" y="5165"/>
                  </a:lnTo>
                  <a:lnTo>
                    <a:pt x="5578" y="5153"/>
                  </a:lnTo>
                  <a:lnTo>
                    <a:pt x="5590" y="5141"/>
                  </a:lnTo>
                  <a:lnTo>
                    <a:pt x="5603" y="5131"/>
                  </a:lnTo>
                  <a:lnTo>
                    <a:pt x="5617" y="5122"/>
                  </a:lnTo>
                  <a:lnTo>
                    <a:pt x="5632" y="5114"/>
                  </a:lnTo>
                  <a:lnTo>
                    <a:pt x="5647" y="5108"/>
                  </a:lnTo>
                  <a:lnTo>
                    <a:pt x="5663" y="5101"/>
                  </a:lnTo>
                  <a:lnTo>
                    <a:pt x="5679" y="5097"/>
                  </a:lnTo>
                  <a:lnTo>
                    <a:pt x="5697" y="5093"/>
                  </a:lnTo>
                  <a:lnTo>
                    <a:pt x="5714" y="5091"/>
                  </a:lnTo>
                  <a:lnTo>
                    <a:pt x="5732" y="5089"/>
                  </a:lnTo>
                  <a:lnTo>
                    <a:pt x="5751" y="5090"/>
                  </a:lnTo>
                  <a:lnTo>
                    <a:pt x="5770" y="5091"/>
                  </a:lnTo>
                  <a:lnTo>
                    <a:pt x="5789" y="5094"/>
                  </a:lnTo>
                  <a:lnTo>
                    <a:pt x="5810" y="5098"/>
                  </a:lnTo>
                  <a:lnTo>
                    <a:pt x="5830" y="5103"/>
                  </a:lnTo>
                  <a:lnTo>
                    <a:pt x="5851" y="5110"/>
                  </a:lnTo>
                  <a:lnTo>
                    <a:pt x="5872" y="5119"/>
                  </a:lnTo>
                  <a:lnTo>
                    <a:pt x="5893" y="5128"/>
                  </a:lnTo>
                  <a:lnTo>
                    <a:pt x="5928" y="5148"/>
                  </a:lnTo>
                  <a:lnTo>
                    <a:pt x="5961" y="5169"/>
                  </a:lnTo>
                  <a:lnTo>
                    <a:pt x="5994" y="5191"/>
                  </a:lnTo>
                  <a:lnTo>
                    <a:pt x="6026" y="5214"/>
                  </a:lnTo>
                  <a:lnTo>
                    <a:pt x="6057" y="5238"/>
                  </a:lnTo>
                  <a:lnTo>
                    <a:pt x="6088" y="5263"/>
                  </a:lnTo>
                  <a:lnTo>
                    <a:pt x="6119" y="5289"/>
                  </a:lnTo>
                  <a:lnTo>
                    <a:pt x="6151" y="5317"/>
                  </a:lnTo>
                  <a:lnTo>
                    <a:pt x="6125" y="5301"/>
                  </a:lnTo>
                  <a:lnTo>
                    <a:pt x="6096" y="5285"/>
                  </a:lnTo>
                  <a:lnTo>
                    <a:pt x="6064" y="5267"/>
                  </a:lnTo>
                  <a:lnTo>
                    <a:pt x="6029" y="5249"/>
                  </a:lnTo>
                  <a:lnTo>
                    <a:pt x="5992" y="5231"/>
                  </a:lnTo>
                  <a:lnTo>
                    <a:pt x="5954" y="5213"/>
                  </a:lnTo>
                  <a:lnTo>
                    <a:pt x="5915" y="5196"/>
                  </a:lnTo>
                  <a:lnTo>
                    <a:pt x="5876" y="5182"/>
                  </a:lnTo>
                  <a:lnTo>
                    <a:pt x="5856" y="5174"/>
                  </a:lnTo>
                  <a:lnTo>
                    <a:pt x="5838" y="5168"/>
                  </a:lnTo>
                  <a:lnTo>
                    <a:pt x="5820" y="5163"/>
                  </a:lnTo>
                  <a:lnTo>
                    <a:pt x="5801" y="5160"/>
                  </a:lnTo>
                  <a:lnTo>
                    <a:pt x="5784" y="5158"/>
                  </a:lnTo>
                  <a:lnTo>
                    <a:pt x="5767" y="5158"/>
                  </a:lnTo>
                  <a:lnTo>
                    <a:pt x="5752" y="5159"/>
                  </a:lnTo>
                  <a:lnTo>
                    <a:pt x="5737" y="5162"/>
                  </a:lnTo>
                  <a:lnTo>
                    <a:pt x="5721" y="5164"/>
                  </a:lnTo>
                  <a:lnTo>
                    <a:pt x="5708" y="5170"/>
                  </a:lnTo>
                  <a:lnTo>
                    <a:pt x="5695" y="5175"/>
                  </a:lnTo>
                  <a:lnTo>
                    <a:pt x="5683" y="5184"/>
                  </a:lnTo>
                  <a:lnTo>
                    <a:pt x="5670" y="5192"/>
                  </a:lnTo>
                  <a:lnTo>
                    <a:pt x="5659" y="5201"/>
                  </a:lnTo>
                  <a:lnTo>
                    <a:pt x="5649" y="5211"/>
                  </a:lnTo>
                  <a:lnTo>
                    <a:pt x="5640" y="5223"/>
                  </a:lnTo>
                  <a:lnTo>
                    <a:pt x="5631" y="5235"/>
                  </a:lnTo>
                  <a:lnTo>
                    <a:pt x="5622" y="5248"/>
                  </a:lnTo>
                  <a:lnTo>
                    <a:pt x="5614" y="5262"/>
                  </a:lnTo>
                  <a:lnTo>
                    <a:pt x="5607" y="5276"/>
                  </a:lnTo>
                  <a:lnTo>
                    <a:pt x="5601" y="5291"/>
                  </a:lnTo>
                  <a:lnTo>
                    <a:pt x="5596" y="5307"/>
                  </a:lnTo>
                  <a:lnTo>
                    <a:pt x="5592" y="5323"/>
                  </a:lnTo>
                  <a:lnTo>
                    <a:pt x="5589" y="5340"/>
                  </a:lnTo>
                  <a:lnTo>
                    <a:pt x="5585" y="5359"/>
                  </a:lnTo>
                  <a:lnTo>
                    <a:pt x="5583" y="5375"/>
                  </a:lnTo>
                  <a:lnTo>
                    <a:pt x="5581" y="5395"/>
                  </a:lnTo>
                  <a:lnTo>
                    <a:pt x="5580" y="5413"/>
                  </a:lnTo>
                  <a:lnTo>
                    <a:pt x="5581" y="5432"/>
                  </a:lnTo>
                  <a:lnTo>
                    <a:pt x="5582" y="5451"/>
                  </a:lnTo>
                  <a:lnTo>
                    <a:pt x="5583" y="5472"/>
                  </a:lnTo>
                  <a:lnTo>
                    <a:pt x="5586" y="5491"/>
                  </a:lnTo>
                  <a:lnTo>
                    <a:pt x="5605" y="5475"/>
                  </a:lnTo>
                  <a:lnTo>
                    <a:pt x="5624" y="5462"/>
                  </a:lnTo>
                  <a:lnTo>
                    <a:pt x="5643" y="5451"/>
                  </a:lnTo>
                  <a:lnTo>
                    <a:pt x="5659" y="5442"/>
                  </a:lnTo>
                  <a:lnTo>
                    <a:pt x="5676" y="5434"/>
                  </a:lnTo>
                  <a:lnTo>
                    <a:pt x="5692" y="5429"/>
                  </a:lnTo>
                  <a:lnTo>
                    <a:pt x="5708" y="5425"/>
                  </a:lnTo>
                  <a:lnTo>
                    <a:pt x="5722" y="5423"/>
                  </a:lnTo>
                  <a:lnTo>
                    <a:pt x="5738" y="5423"/>
                  </a:lnTo>
                  <a:lnTo>
                    <a:pt x="5753" y="5425"/>
                  </a:lnTo>
                  <a:lnTo>
                    <a:pt x="5768" y="5429"/>
                  </a:lnTo>
                  <a:lnTo>
                    <a:pt x="5784" y="5433"/>
                  </a:lnTo>
                  <a:lnTo>
                    <a:pt x="5799" y="5441"/>
                  </a:lnTo>
                  <a:lnTo>
                    <a:pt x="5815" y="5451"/>
                  </a:lnTo>
                  <a:lnTo>
                    <a:pt x="5832" y="5462"/>
                  </a:lnTo>
                  <a:lnTo>
                    <a:pt x="5848" y="5473"/>
                  </a:lnTo>
                  <a:lnTo>
                    <a:pt x="5890" y="5506"/>
                  </a:lnTo>
                  <a:lnTo>
                    <a:pt x="5935" y="5539"/>
                  </a:lnTo>
                  <a:lnTo>
                    <a:pt x="5958" y="5555"/>
                  </a:lnTo>
                  <a:lnTo>
                    <a:pt x="5983" y="5571"/>
                  </a:lnTo>
                  <a:lnTo>
                    <a:pt x="6008" y="5586"/>
                  </a:lnTo>
                  <a:lnTo>
                    <a:pt x="6032" y="5600"/>
                  </a:lnTo>
                  <a:lnTo>
                    <a:pt x="6058" y="5614"/>
                  </a:lnTo>
                  <a:lnTo>
                    <a:pt x="6083" y="5628"/>
                  </a:lnTo>
                  <a:lnTo>
                    <a:pt x="6109" y="5640"/>
                  </a:lnTo>
                  <a:lnTo>
                    <a:pt x="6135" y="5651"/>
                  </a:lnTo>
                  <a:lnTo>
                    <a:pt x="6163" y="5661"/>
                  </a:lnTo>
                  <a:lnTo>
                    <a:pt x="6188" y="5671"/>
                  </a:lnTo>
                  <a:lnTo>
                    <a:pt x="6215" y="5678"/>
                  </a:lnTo>
                  <a:lnTo>
                    <a:pt x="6241" y="5683"/>
                  </a:lnTo>
                  <a:lnTo>
                    <a:pt x="6268" y="5689"/>
                  </a:lnTo>
                  <a:lnTo>
                    <a:pt x="6296" y="5691"/>
                  </a:lnTo>
                  <a:lnTo>
                    <a:pt x="6321" y="5692"/>
                  </a:lnTo>
                  <a:lnTo>
                    <a:pt x="6347" y="5692"/>
                  </a:lnTo>
                  <a:lnTo>
                    <a:pt x="6373" y="5689"/>
                  </a:lnTo>
                  <a:lnTo>
                    <a:pt x="6397" y="5683"/>
                  </a:lnTo>
                  <a:lnTo>
                    <a:pt x="6423" y="5675"/>
                  </a:lnTo>
                  <a:lnTo>
                    <a:pt x="6448" y="5666"/>
                  </a:lnTo>
                  <a:lnTo>
                    <a:pt x="6472" y="5654"/>
                  </a:lnTo>
                  <a:lnTo>
                    <a:pt x="6495" y="5639"/>
                  </a:lnTo>
                  <a:lnTo>
                    <a:pt x="6517" y="5622"/>
                  </a:lnTo>
                  <a:lnTo>
                    <a:pt x="6540" y="5602"/>
                  </a:lnTo>
                  <a:lnTo>
                    <a:pt x="6561" y="5579"/>
                  </a:lnTo>
                  <a:lnTo>
                    <a:pt x="6582" y="5554"/>
                  </a:lnTo>
                  <a:lnTo>
                    <a:pt x="6602" y="5525"/>
                  </a:lnTo>
                  <a:lnTo>
                    <a:pt x="6621" y="5493"/>
                  </a:lnTo>
                  <a:lnTo>
                    <a:pt x="6632" y="5473"/>
                  </a:lnTo>
                  <a:lnTo>
                    <a:pt x="6644" y="5455"/>
                  </a:lnTo>
                  <a:lnTo>
                    <a:pt x="6657" y="5440"/>
                  </a:lnTo>
                  <a:lnTo>
                    <a:pt x="6672" y="5424"/>
                  </a:lnTo>
                  <a:lnTo>
                    <a:pt x="6685" y="5411"/>
                  </a:lnTo>
                  <a:lnTo>
                    <a:pt x="6699" y="5400"/>
                  </a:lnTo>
                  <a:lnTo>
                    <a:pt x="6715" y="5390"/>
                  </a:lnTo>
                  <a:lnTo>
                    <a:pt x="6730" y="5382"/>
                  </a:lnTo>
                  <a:lnTo>
                    <a:pt x="6746" y="5374"/>
                  </a:lnTo>
                  <a:lnTo>
                    <a:pt x="6761" y="5370"/>
                  </a:lnTo>
                  <a:lnTo>
                    <a:pt x="6778" y="5366"/>
                  </a:lnTo>
                  <a:lnTo>
                    <a:pt x="6794" y="5362"/>
                  </a:lnTo>
                  <a:lnTo>
                    <a:pt x="6810" y="5362"/>
                  </a:lnTo>
                  <a:lnTo>
                    <a:pt x="6827" y="5362"/>
                  </a:lnTo>
                  <a:lnTo>
                    <a:pt x="6842" y="5364"/>
                  </a:lnTo>
                  <a:lnTo>
                    <a:pt x="6858" y="5369"/>
                  </a:lnTo>
                  <a:lnTo>
                    <a:pt x="6872" y="5373"/>
                  </a:lnTo>
                  <a:lnTo>
                    <a:pt x="6886" y="5380"/>
                  </a:lnTo>
                  <a:lnTo>
                    <a:pt x="6901" y="5388"/>
                  </a:lnTo>
                  <a:lnTo>
                    <a:pt x="6915" y="5397"/>
                  </a:lnTo>
                  <a:lnTo>
                    <a:pt x="6926" y="5406"/>
                  </a:lnTo>
                  <a:lnTo>
                    <a:pt x="6938" y="5419"/>
                  </a:lnTo>
                  <a:lnTo>
                    <a:pt x="6950" y="5433"/>
                  </a:lnTo>
                  <a:lnTo>
                    <a:pt x="6959" y="5447"/>
                  </a:lnTo>
                  <a:lnTo>
                    <a:pt x="6969" y="5463"/>
                  </a:lnTo>
                  <a:lnTo>
                    <a:pt x="6977" y="5482"/>
                  </a:lnTo>
                  <a:lnTo>
                    <a:pt x="6984" y="5501"/>
                  </a:lnTo>
                  <a:lnTo>
                    <a:pt x="6989" y="5520"/>
                  </a:lnTo>
                  <a:lnTo>
                    <a:pt x="6994" y="5541"/>
                  </a:lnTo>
                  <a:lnTo>
                    <a:pt x="6996" y="5565"/>
                  </a:lnTo>
                  <a:lnTo>
                    <a:pt x="6998" y="5588"/>
                  </a:lnTo>
                  <a:lnTo>
                    <a:pt x="6997" y="5614"/>
                  </a:lnTo>
                  <a:lnTo>
                    <a:pt x="7021" y="5600"/>
                  </a:lnTo>
                  <a:lnTo>
                    <a:pt x="7044" y="5585"/>
                  </a:lnTo>
                  <a:lnTo>
                    <a:pt x="7063" y="5569"/>
                  </a:lnTo>
                  <a:lnTo>
                    <a:pt x="7081" y="5550"/>
                  </a:lnTo>
                  <a:lnTo>
                    <a:pt x="7098" y="5531"/>
                  </a:lnTo>
                  <a:lnTo>
                    <a:pt x="7113" y="5510"/>
                  </a:lnTo>
                  <a:lnTo>
                    <a:pt x="7125" y="5489"/>
                  </a:lnTo>
                  <a:lnTo>
                    <a:pt x="7137" y="5466"/>
                  </a:lnTo>
                  <a:lnTo>
                    <a:pt x="7148" y="5442"/>
                  </a:lnTo>
                  <a:lnTo>
                    <a:pt x="7155" y="5418"/>
                  </a:lnTo>
                  <a:lnTo>
                    <a:pt x="7163" y="5392"/>
                  </a:lnTo>
                  <a:lnTo>
                    <a:pt x="7169" y="5366"/>
                  </a:lnTo>
                  <a:lnTo>
                    <a:pt x="7173" y="5339"/>
                  </a:lnTo>
                  <a:lnTo>
                    <a:pt x="7176" y="5311"/>
                  </a:lnTo>
                  <a:lnTo>
                    <a:pt x="7180" y="5284"/>
                  </a:lnTo>
                  <a:lnTo>
                    <a:pt x="7181" y="5255"/>
                  </a:lnTo>
                  <a:lnTo>
                    <a:pt x="7181" y="5226"/>
                  </a:lnTo>
                  <a:lnTo>
                    <a:pt x="7181" y="5196"/>
                  </a:lnTo>
                  <a:lnTo>
                    <a:pt x="7180" y="5168"/>
                  </a:lnTo>
                  <a:lnTo>
                    <a:pt x="7177" y="5139"/>
                  </a:lnTo>
                  <a:lnTo>
                    <a:pt x="7175" y="5109"/>
                  </a:lnTo>
                  <a:lnTo>
                    <a:pt x="7172" y="5081"/>
                  </a:lnTo>
                  <a:lnTo>
                    <a:pt x="7169" y="5052"/>
                  </a:lnTo>
                  <a:lnTo>
                    <a:pt x="7165" y="5024"/>
                  </a:lnTo>
                  <a:lnTo>
                    <a:pt x="7156" y="4968"/>
                  </a:lnTo>
                  <a:lnTo>
                    <a:pt x="7146" y="4915"/>
                  </a:lnTo>
                  <a:lnTo>
                    <a:pt x="7137" y="4865"/>
                  </a:lnTo>
                  <a:lnTo>
                    <a:pt x="7127" y="4819"/>
                  </a:lnTo>
                  <a:lnTo>
                    <a:pt x="7120" y="4779"/>
                  </a:lnTo>
                  <a:lnTo>
                    <a:pt x="7114" y="4742"/>
                  </a:lnTo>
                  <a:lnTo>
                    <a:pt x="7108" y="4702"/>
                  </a:lnTo>
                  <a:lnTo>
                    <a:pt x="7103" y="4664"/>
                  </a:lnTo>
                  <a:lnTo>
                    <a:pt x="7099" y="4624"/>
                  </a:lnTo>
                  <a:lnTo>
                    <a:pt x="7094" y="4586"/>
                  </a:lnTo>
                  <a:lnTo>
                    <a:pt x="7092" y="4547"/>
                  </a:lnTo>
                  <a:lnTo>
                    <a:pt x="7089" y="4508"/>
                  </a:lnTo>
                  <a:lnTo>
                    <a:pt x="7087" y="4469"/>
                  </a:lnTo>
                  <a:lnTo>
                    <a:pt x="7086" y="4431"/>
                  </a:lnTo>
                  <a:lnTo>
                    <a:pt x="7085" y="4392"/>
                  </a:lnTo>
                  <a:lnTo>
                    <a:pt x="7086" y="4353"/>
                  </a:lnTo>
                  <a:lnTo>
                    <a:pt x="7087" y="4313"/>
                  </a:lnTo>
                  <a:lnTo>
                    <a:pt x="7089" y="4276"/>
                  </a:lnTo>
                  <a:lnTo>
                    <a:pt x="7092" y="4236"/>
                  </a:lnTo>
                  <a:lnTo>
                    <a:pt x="7094" y="4198"/>
                  </a:lnTo>
                  <a:lnTo>
                    <a:pt x="7110" y="4187"/>
                  </a:lnTo>
                  <a:lnTo>
                    <a:pt x="7125" y="4177"/>
                  </a:lnTo>
                  <a:lnTo>
                    <a:pt x="7140" y="4166"/>
                  </a:lnTo>
                  <a:lnTo>
                    <a:pt x="7154" y="4155"/>
                  </a:lnTo>
                  <a:lnTo>
                    <a:pt x="7168" y="4143"/>
                  </a:lnTo>
                  <a:lnTo>
                    <a:pt x="7181" y="4131"/>
                  </a:lnTo>
                  <a:lnTo>
                    <a:pt x="7193" y="4118"/>
                  </a:lnTo>
                  <a:lnTo>
                    <a:pt x="7206" y="4103"/>
                  </a:lnTo>
                  <a:lnTo>
                    <a:pt x="7218" y="4090"/>
                  </a:lnTo>
                  <a:lnTo>
                    <a:pt x="7229" y="4076"/>
                  </a:lnTo>
                  <a:lnTo>
                    <a:pt x="7241" y="4059"/>
                  </a:lnTo>
                  <a:lnTo>
                    <a:pt x="7252" y="4043"/>
                  </a:lnTo>
                  <a:lnTo>
                    <a:pt x="7263" y="4025"/>
                  </a:lnTo>
                  <a:lnTo>
                    <a:pt x="7273" y="4007"/>
                  </a:lnTo>
                  <a:lnTo>
                    <a:pt x="7281" y="3988"/>
                  </a:lnTo>
                  <a:lnTo>
                    <a:pt x="7291" y="3968"/>
                  </a:lnTo>
                  <a:lnTo>
                    <a:pt x="7243" y="3975"/>
                  </a:lnTo>
                  <a:lnTo>
                    <a:pt x="7192" y="3980"/>
                  </a:lnTo>
                  <a:lnTo>
                    <a:pt x="7141" y="3988"/>
                  </a:lnTo>
                  <a:lnTo>
                    <a:pt x="7090" y="3994"/>
                  </a:lnTo>
                  <a:lnTo>
                    <a:pt x="7037" y="3999"/>
                  </a:lnTo>
                  <a:lnTo>
                    <a:pt x="6983" y="4005"/>
                  </a:lnTo>
                  <a:lnTo>
                    <a:pt x="6930" y="4010"/>
                  </a:lnTo>
                  <a:lnTo>
                    <a:pt x="6875" y="4014"/>
                  </a:lnTo>
                  <a:lnTo>
                    <a:pt x="6821" y="4018"/>
                  </a:lnTo>
                  <a:lnTo>
                    <a:pt x="6768" y="4021"/>
                  </a:lnTo>
                  <a:lnTo>
                    <a:pt x="6714" y="4024"/>
                  </a:lnTo>
                  <a:lnTo>
                    <a:pt x="6661" y="4025"/>
                  </a:lnTo>
                  <a:lnTo>
                    <a:pt x="6608" y="4027"/>
                  </a:lnTo>
                  <a:lnTo>
                    <a:pt x="6557" y="4027"/>
                  </a:lnTo>
                  <a:lnTo>
                    <a:pt x="6506" y="4027"/>
                  </a:lnTo>
                  <a:lnTo>
                    <a:pt x="6457" y="4025"/>
                  </a:lnTo>
                  <a:lnTo>
                    <a:pt x="6424" y="4025"/>
                  </a:lnTo>
                  <a:lnTo>
                    <a:pt x="6392" y="4021"/>
                  </a:lnTo>
                  <a:lnTo>
                    <a:pt x="6360" y="4018"/>
                  </a:lnTo>
                  <a:lnTo>
                    <a:pt x="6329" y="4014"/>
                  </a:lnTo>
                  <a:lnTo>
                    <a:pt x="6300" y="4008"/>
                  </a:lnTo>
                  <a:lnTo>
                    <a:pt x="6274" y="4001"/>
                  </a:lnTo>
                  <a:lnTo>
                    <a:pt x="6246" y="3991"/>
                  </a:lnTo>
                  <a:lnTo>
                    <a:pt x="6220" y="3983"/>
                  </a:lnTo>
                  <a:lnTo>
                    <a:pt x="6208" y="3977"/>
                  </a:lnTo>
                  <a:lnTo>
                    <a:pt x="6197" y="3970"/>
                  </a:lnTo>
                  <a:lnTo>
                    <a:pt x="6186" y="3965"/>
                  </a:lnTo>
                  <a:lnTo>
                    <a:pt x="6175" y="3958"/>
                  </a:lnTo>
                  <a:lnTo>
                    <a:pt x="6165" y="3952"/>
                  </a:lnTo>
                  <a:lnTo>
                    <a:pt x="6155" y="3944"/>
                  </a:lnTo>
                  <a:lnTo>
                    <a:pt x="6145" y="3936"/>
                  </a:lnTo>
                  <a:lnTo>
                    <a:pt x="6136" y="3927"/>
                  </a:lnTo>
                  <a:lnTo>
                    <a:pt x="6129" y="3918"/>
                  </a:lnTo>
                  <a:lnTo>
                    <a:pt x="6120" y="3909"/>
                  </a:lnTo>
                  <a:lnTo>
                    <a:pt x="6112" y="3900"/>
                  </a:lnTo>
                  <a:lnTo>
                    <a:pt x="6105" y="3889"/>
                  </a:lnTo>
                  <a:lnTo>
                    <a:pt x="6098" y="3878"/>
                  </a:lnTo>
                  <a:lnTo>
                    <a:pt x="6092" y="3866"/>
                  </a:lnTo>
                  <a:lnTo>
                    <a:pt x="6087" y="3854"/>
                  </a:lnTo>
                  <a:lnTo>
                    <a:pt x="6082" y="3842"/>
                  </a:lnTo>
                  <a:lnTo>
                    <a:pt x="6069" y="3805"/>
                  </a:lnTo>
                  <a:lnTo>
                    <a:pt x="6057" y="3768"/>
                  </a:lnTo>
                  <a:lnTo>
                    <a:pt x="6052" y="3748"/>
                  </a:lnTo>
                  <a:lnTo>
                    <a:pt x="6048" y="3730"/>
                  </a:lnTo>
                  <a:lnTo>
                    <a:pt x="6043" y="3712"/>
                  </a:lnTo>
                  <a:lnTo>
                    <a:pt x="6041" y="3693"/>
                  </a:lnTo>
                  <a:lnTo>
                    <a:pt x="6038" y="3674"/>
                  </a:lnTo>
                  <a:lnTo>
                    <a:pt x="6036" y="3655"/>
                  </a:lnTo>
                  <a:lnTo>
                    <a:pt x="6035" y="3636"/>
                  </a:lnTo>
                  <a:lnTo>
                    <a:pt x="6033" y="3618"/>
                  </a:lnTo>
                  <a:lnTo>
                    <a:pt x="6035" y="3599"/>
                  </a:lnTo>
                  <a:lnTo>
                    <a:pt x="6036" y="3580"/>
                  </a:lnTo>
                  <a:lnTo>
                    <a:pt x="6038" y="3561"/>
                  </a:lnTo>
                  <a:lnTo>
                    <a:pt x="6041" y="3542"/>
                  </a:lnTo>
                  <a:lnTo>
                    <a:pt x="6040" y="3520"/>
                  </a:lnTo>
                  <a:lnTo>
                    <a:pt x="6038" y="3498"/>
                  </a:lnTo>
                  <a:lnTo>
                    <a:pt x="6035" y="3476"/>
                  </a:lnTo>
                  <a:lnTo>
                    <a:pt x="6030" y="3455"/>
                  </a:lnTo>
                  <a:lnTo>
                    <a:pt x="6025" y="3434"/>
                  </a:lnTo>
                  <a:lnTo>
                    <a:pt x="6018" y="3413"/>
                  </a:lnTo>
                  <a:lnTo>
                    <a:pt x="6009" y="3393"/>
                  </a:lnTo>
                  <a:lnTo>
                    <a:pt x="5999" y="3373"/>
                  </a:lnTo>
                  <a:lnTo>
                    <a:pt x="5989" y="3353"/>
                  </a:lnTo>
                  <a:lnTo>
                    <a:pt x="5978" y="3334"/>
                  </a:lnTo>
                  <a:lnTo>
                    <a:pt x="5965" y="3316"/>
                  </a:lnTo>
                  <a:lnTo>
                    <a:pt x="5953" y="3296"/>
                  </a:lnTo>
                  <a:lnTo>
                    <a:pt x="5937" y="3278"/>
                  </a:lnTo>
                  <a:lnTo>
                    <a:pt x="5922" y="3261"/>
                  </a:lnTo>
                  <a:lnTo>
                    <a:pt x="5905" y="3242"/>
                  </a:lnTo>
                  <a:lnTo>
                    <a:pt x="5887" y="3226"/>
                  </a:lnTo>
                  <a:lnTo>
                    <a:pt x="5936" y="3227"/>
                  </a:lnTo>
                  <a:lnTo>
                    <a:pt x="5984" y="3228"/>
                  </a:lnTo>
                  <a:lnTo>
                    <a:pt x="6031" y="3227"/>
                  </a:lnTo>
                  <a:lnTo>
                    <a:pt x="6080" y="3226"/>
                  </a:lnTo>
                  <a:lnTo>
                    <a:pt x="6129" y="3223"/>
                  </a:lnTo>
                  <a:lnTo>
                    <a:pt x="6176" y="3219"/>
                  </a:lnTo>
                  <a:lnTo>
                    <a:pt x="6225" y="3215"/>
                  </a:lnTo>
                  <a:lnTo>
                    <a:pt x="6274" y="3209"/>
                  </a:lnTo>
                  <a:lnTo>
                    <a:pt x="6321" y="3204"/>
                  </a:lnTo>
                  <a:lnTo>
                    <a:pt x="6369" y="3196"/>
                  </a:lnTo>
                  <a:lnTo>
                    <a:pt x="6416" y="3187"/>
                  </a:lnTo>
                  <a:lnTo>
                    <a:pt x="6463" y="3178"/>
                  </a:lnTo>
                  <a:lnTo>
                    <a:pt x="6510" y="3168"/>
                  </a:lnTo>
                  <a:lnTo>
                    <a:pt x="6558" y="3157"/>
                  </a:lnTo>
                  <a:lnTo>
                    <a:pt x="6604" y="3144"/>
                  </a:lnTo>
                  <a:lnTo>
                    <a:pt x="6650" y="3131"/>
                  </a:lnTo>
                  <a:lnTo>
                    <a:pt x="6696" y="3117"/>
                  </a:lnTo>
                  <a:lnTo>
                    <a:pt x="6742" y="3102"/>
                  </a:lnTo>
                  <a:lnTo>
                    <a:pt x="6787" y="3085"/>
                  </a:lnTo>
                  <a:lnTo>
                    <a:pt x="6831" y="3068"/>
                  </a:lnTo>
                  <a:lnTo>
                    <a:pt x="6875" y="3050"/>
                  </a:lnTo>
                  <a:lnTo>
                    <a:pt x="6920" y="3030"/>
                  </a:lnTo>
                  <a:lnTo>
                    <a:pt x="6963" y="3009"/>
                  </a:lnTo>
                  <a:lnTo>
                    <a:pt x="7005" y="2988"/>
                  </a:lnTo>
                  <a:lnTo>
                    <a:pt x="7048" y="2965"/>
                  </a:lnTo>
                  <a:lnTo>
                    <a:pt x="7089" y="2942"/>
                  </a:lnTo>
                  <a:lnTo>
                    <a:pt x="7130" y="2917"/>
                  </a:lnTo>
                  <a:lnTo>
                    <a:pt x="7170" y="2892"/>
                  </a:lnTo>
                  <a:lnTo>
                    <a:pt x="7210" y="2864"/>
                  </a:lnTo>
                  <a:lnTo>
                    <a:pt x="7247" y="2836"/>
                  </a:lnTo>
                  <a:lnTo>
                    <a:pt x="7286" y="2809"/>
                  </a:lnTo>
                  <a:lnTo>
                    <a:pt x="7324" y="2778"/>
                  </a:lnTo>
                  <a:lnTo>
                    <a:pt x="7349" y="2756"/>
                  </a:lnTo>
                  <a:lnTo>
                    <a:pt x="7373" y="2732"/>
                  </a:lnTo>
                  <a:lnTo>
                    <a:pt x="7395" y="2709"/>
                  </a:lnTo>
                  <a:lnTo>
                    <a:pt x="7418" y="2684"/>
                  </a:lnTo>
                  <a:lnTo>
                    <a:pt x="7437" y="2658"/>
                  </a:lnTo>
                  <a:lnTo>
                    <a:pt x="7456" y="2632"/>
                  </a:lnTo>
                  <a:lnTo>
                    <a:pt x="7473" y="2604"/>
                  </a:lnTo>
                  <a:lnTo>
                    <a:pt x="7488" y="2575"/>
                  </a:lnTo>
                  <a:lnTo>
                    <a:pt x="7501" y="2546"/>
                  </a:lnTo>
                  <a:lnTo>
                    <a:pt x="7513" y="2516"/>
                  </a:lnTo>
                  <a:lnTo>
                    <a:pt x="7523" y="2485"/>
                  </a:lnTo>
                  <a:lnTo>
                    <a:pt x="7533" y="2454"/>
                  </a:lnTo>
                  <a:lnTo>
                    <a:pt x="7538" y="2420"/>
                  </a:lnTo>
                  <a:lnTo>
                    <a:pt x="7544" y="2387"/>
                  </a:lnTo>
                  <a:lnTo>
                    <a:pt x="7546" y="2353"/>
                  </a:lnTo>
                  <a:lnTo>
                    <a:pt x="7547" y="2318"/>
                  </a:lnTo>
                  <a:lnTo>
                    <a:pt x="7547" y="2283"/>
                  </a:lnTo>
                  <a:lnTo>
                    <a:pt x="7545" y="2249"/>
                  </a:lnTo>
                  <a:lnTo>
                    <a:pt x="7541" y="2215"/>
                  </a:lnTo>
                  <a:lnTo>
                    <a:pt x="7536" y="2182"/>
                  </a:lnTo>
                  <a:lnTo>
                    <a:pt x="7529" y="2149"/>
                  </a:lnTo>
                  <a:lnTo>
                    <a:pt x="7522" y="2117"/>
                  </a:lnTo>
                  <a:lnTo>
                    <a:pt x="7512" y="2085"/>
                  </a:lnTo>
                  <a:lnTo>
                    <a:pt x="7502" y="2053"/>
                  </a:lnTo>
                  <a:lnTo>
                    <a:pt x="7491" y="2022"/>
                  </a:lnTo>
                  <a:lnTo>
                    <a:pt x="7478" y="1991"/>
                  </a:lnTo>
                  <a:lnTo>
                    <a:pt x="7464" y="1961"/>
                  </a:lnTo>
                  <a:lnTo>
                    <a:pt x="7449" y="1931"/>
                  </a:lnTo>
                  <a:lnTo>
                    <a:pt x="7434" y="1902"/>
                  </a:lnTo>
                  <a:lnTo>
                    <a:pt x="7416" y="1873"/>
                  </a:lnTo>
                  <a:lnTo>
                    <a:pt x="7399" y="1844"/>
                  </a:lnTo>
                  <a:lnTo>
                    <a:pt x="7380" y="1815"/>
                  </a:lnTo>
                  <a:lnTo>
                    <a:pt x="7360" y="1789"/>
                  </a:lnTo>
                  <a:lnTo>
                    <a:pt x="7340" y="1761"/>
                  </a:lnTo>
                  <a:lnTo>
                    <a:pt x="7319" y="1735"/>
                  </a:lnTo>
                  <a:lnTo>
                    <a:pt x="7298" y="1708"/>
                  </a:lnTo>
                  <a:lnTo>
                    <a:pt x="7276" y="1681"/>
                  </a:lnTo>
                  <a:lnTo>
                    <a:pt x="7253" y="1657"/>
                  </a:lnTo>
                  <a:lnTo>
                    <a:pt x="7229" y="1633"/>
                  </a:lnTo>
                  <a:lnTo>
                    <a:pt x="7205" y="1608"/>
                  </a:lnTo>
                  <a:lnTo>
                    <a:pt x="7181" y="1584"/>
                  </a:lnTo>
                  <a:lnTo>
                    <a:pt x="7158" y="1561"/>
                  </a:lnTo>
                  <a:lnTo>
                    <a:pt x="7132" y="1538"/>
                  </a:lnTo>
                  <a:lnTo>
                    <a:pt x="7107" y="1517"/>
                  </a:lnTo>
                  <a:lnTo>
                    <a:pt x="7081" y="1494"/>
                  </a:lnTo>
                  <a:lnTo>
                    <a:pt x="7056" y="1473"/>
                  </a:lnTo>
                  <a:lnTo>
                    <a:pt x="7029" y="1454"/>
                  </a:lnTo>
                  <a:lnTo>
                    <a:pt x="7004" y="1434"/>
                  </a:lnTo>
                  <a:lnTo>
                    <a:pt x="6986" y="1449"/>
                  </a:lnTo>
                  <a:lnTo>
                    <a:pt x="6968" y="1464"/>
                  </a:lnTo>
                  <a:lnTo>
                    <a:pt x="6951" y="1479"/>
                  </a:lnTo>
                  <a:lnTo>
                    <a:pt x="6933" y="1493"/>
                  </a:lnTo>
                  <a:lnTo>
                    <a:pt x="6979" y="1527"/>
                  </a:lnTo>
                  <a:lnTo>
                    <a:pt x="7026" y="1563"/>
                  </a:lnTo>
                  <a:lnTo>
                    <a:pt x="7073" y="1603"/>
                  </a:lnTo>
                  <a:lnTo>
                    <a:pt x="7120" y="1643"/>
                  </a:lnTo>
                  <a:lnTo>
                    <a:pt x="7143" y="1664"/>
                  </a:lnTo>
                  <a:lnTo>
                    <a:pt x="7165" y="1685"/>
                  </a:lnTo>
                  <a:lnTo>
                    <a:pt x="7187" y="1707"/>
                  </a:lnTo>
                  <a:lnTo>
                    <a:pt x="7210" y="1730"/>
                  </a:lnTo>
                  <a:lnTo>
                    <a:pt x="7231" y="1753"/>
                  </a:lnTo>
                  <a:lnTo>
                    <a:pt x="7252" y="1777"/>
                  </a:lnTo>
                  <a:lnTo>
                    <a:pt x="7272" y="1801"/>
                  </a:lnTo>
                  <a:lnTo>
                    <a:pt x="7291" y="1825"/>
                  </a:lnTo>
                  <a:lnTo>
                    <a:pt x="7310" y="1851"/>
                  </a:lnTo>
                  <a:lnTo>
                    <a:pt x="7329" y="1876"/>
                  </a:lnTo>
                  <a:lnTo>
                    <a:pt x="7347" y="1903"/>
                  </a:lnTo>
                  <a:lnTo>
                    <a:pt x="7362" y="1929"/>
                  </a:lnTo>
                  <a:lnTo>
                    <a:pt x="7379" y="1957"/>
                  </a:lnTo>
                  <a:lnTo>
                    <a:pt x="7392" y="1983"/>
                  </a:lnTo>
                  <a:lnTo>
                    <a:pt x="7405" y="2012"/>
                  </a:lnTo>
                  <a:lnTo>
                    <a:pt x="7419" y="2041"/>
                  </a:lnTo>
                  <a:lnTo>
                    <a:pt x="7430" y="2070"/>
                  </a:lnTo>
                  <a:lnTo>
                    <a:pt x="7440" y="2100"/>
                  </a:lnTo>
                  <a:lnTo>
                    <a:pt x="7449" y="2130"/>
                  </a:lnTo>
                  <a:lnTo>
                    <a:pt x="7456" y="2159"/>
                  </a:lnTo>
                  <a:lnTo>
                    <a:pt x="7462" y="2190"/>
                  </a:lnTo>
                  <a:lnTo>
                    <a:pt x="7467" y="2222"/>
                  </a:lnTo>
                  <a:lnTo>
                    <a:pt x="7470" y="2256"/>
                  </a:lnTo>
                  <a:lnTo>
                    <a:pt x="7471" y="2288"/>
                  </a:lnTo>
                  <a:lnTo>
                    <a:pt x="7471" y="2307"/>
                  </a:lnTo>
                  <a:lnTo>
                    <a:pt x="7470" y="2324"/>
                  </a:lnTo>
                  <a:lnTo>
                    <a:pt x="7468" y="2343"/>
                  </a:lnTo>
                  <a:lnTo>
                    <a:pt x="7467" y="2362"/>
                  </a:lnTo>
                  <a:lnTo>
                    <a:pt x="7464" y="2380"/>
                  </a:lnTo>
                  <a:lnTo>
                    <a:pt x="7461" y="2398"/>
                  </a:lnTo>
                  <a:lnTo>
                    <a:pt x="7456" y="2416"/>
                  </a:lnTo>
                  <a:lnTo>
                    <a:pt x="7452" y="2434"/>
                  </a:lnTo>
                  <a:lnTo>
                    <a:pt x="7446" y="2453"/>
                  </a:lnTo>
                  <a:lnTo>
                    <a:pt x="7440" y="2470"/>
                  </a:lnTo>
                  <a:lnTo>
                    <a:pt x="7433" y="2488"/>
                  </a:lnTo>
                  <a:lnTo>
                    <a:pt x="7424" y="2507"/>
                  </a:lnTo>
                  <a:lnTo>
                    <a:pt x="7416" y="2524"/>
                  </a:lnTo>
                  <a:lnTo>
                    <a:pt x="7408" y="2542"/>
                  </a:lnTo>
                  <a:lnTo>
                    <a:pt x="7398" y="2560"/>
                  </a:lnTo>
                  <a:lnTo>
                    <a:pt x="7388" y="2576"/>
                  </a:lnTo>
                  <a:lnTo>
                    <a:pt x="7378" y="2592"/>
                  </a:lnTo>
                  <a:lnTo>
                    <a:pt x="7368" y="2606"/>
                  </a:lnTo>
                  <a:lnTo>
                    <a:pt x="7358" y="2621"/>
                  </a:lnTo>
                  <a:lnTo>
                    <a:pt x="7347" y="2634"/>
                  </a:lnTo>
                  <a:lnTo>
                    <a:pt x="7336" y="2648"/>
                  </a:lnTo>
                  <a:lnTo>
                    <a:pt x="7325" y="2661"/>
                  </a:lnTo>
                  <a:lnTo>
                    <a:pt x="7312" y="2674"/>
                  </a:lnTo>
                  <a:lnTo>
                    <a:pt x="7300" y="2686"/>
                  </a:lnTo>
                  <a:lnTo>
                    <a:pt x="7287" y="2698"/>
                  </a:lnTo>
                  <a:lnTo>
                    <a:pt x="7274" y="2709"/>
                  </a:lnTo>
                  <a:lnTo>
                    <a:pt x="7259" y="2720"/>
                  </a:lnTo>
                  <a:lnTo>
                    <a:pt x="7246" y="2731"/>
                  </a:lnTo>
                  <a:lnTo>
                    <a:pt x="7232" y="2741"/>
                  </a:lnTo>
                  <a:lnTo>
                    <a:pt x="7216" y="2751"/>
                  </a:lnTo>
                  <a:lnTo>
                    <a:pt x="7201" y="2760"/>
                  </a:lnTo>
                  <a:lnTo>
                    <a:pt x="7185" y="2769"/>
                  </a:lnTo>
                  <a:lnTo>
                    <a:pt x="7169" y="2777"/>
                  </a:lnTo>
                  <a:lnTo>
                    <a:pt x="7152" y="2786"/>
                  </a:lnTo>
                  <a:lnTo>
                    <a:pt x="7134" y="2792"/>
                  </a:lnTo>
                  <a:lnTo>
                    <a:pt x="7117" y="2799"/>
                  </a:lnTo>
                  <a:lnTo>
                    <a:pt x="7098" y="2807"/>
                  </a:lnTo>
                  <a:lnTo>
                    <a:pt x="7080" y="2812"/>
                  </a:lnTo>
                  <a:lnTo>
                    <a:pt x="7060" y="2818"/>
                  </a:lnTo>
                  <a:lnTo>
                    <a:pt x="7040" y="2822"/>
                  </a:lnTo>
                  <a:lnTo>
                    <a:pt x="7020" y="2828"/>
                  </a:lnTo>
                  <a:lnTo>
                    <a:pt x="6999" y="2831"/>
                  </a:lnTo>
                  <a:lnTo>
                    <a:pt x="6978" y="2834"/>
                  </a:lnTo>
                  <a:lnTo>
                    <a:pt x="6957" y="2838"/>
                  </a:lnTo>
                  <a:lnTo>
                    <a:pt x="6934" y="2841"/>
                  </a:lnTo>
                  <a:lnTo>
                    <a:pt x="6912" y="2842"/>
                  </a:lnTo>
                  <a:lnTo>
                    <a:pt x="6888" y="2843"/>
                  </a:lnTo>
                  <a:lnTo>
                    <a:pt x="6864" y="2844"/>
                  </a:lnTo>
                  <a:lnTo>
                    <a:pt x="6838" y="2844"/>
                  </a:lnTo>
                  <a:lnTo>
                    <a:pt x="6809" y="2843"/>
                  </a:lnTo>
                  <a:lnTo>
                    <a:pt x="6781" y="2841"/>
                  </a:lnTo>
                  <a:lnTo>
                    <a:pt x="6753" y="2838"/>
                  </a:lnTo>
                  <a:lnTo>
                    <a:pt x="6725" y="2832"/>
                  </a:lnTo>
                  <a:lnTo>
                    <a:pt x="6696" y="2827"/>
                  </a:lnTo>
                  <a:lnTo>
                    <a:pt x="6668" y="2820"/>
                  </a:lnTo>
                  <a:lnTo>
                    <a:pt x="6640" y="2811"/>
                  </a:lnTo>
                  <a:lnTo>
                    <a:pt x="6613" y="2802"/>
                  </a:lnTo>
                  <a:lnTo>
                    <a:pt x="6586" y="2791"/>
                  </a:lnTo>
                  <a:lnTo>
                    <a:pt x="6559" y="2780"/>
                  </a:lnTo>
                  <a:lnTo>
                    <a:pt x="6532" y="2767"/>
                  </a:lnTo>
                  <a:lnTo>
                    <a:pt x="6506" y="2753"/>
                  </a:lnTo>
                  <a:lnTo>
                    <a:pt x="6482" y="2738"/>
                  </a:lnTo>
                  <a:lnTo>
                    <a:pt x="6457" y="2720"/>
                  </a:lnTo>
                  <a:lnTo>
                    <a:pt x="6433" y="2704"/>
                  </a:lnTo>
                  <a:lnTo>
                    <a:pt x="6411" y="2685"/>
                  </a:lnTo>
                  <a:lnTo>
                    <a:pt x="6389" y="2665"/>
                  </a:lnTo>
                  <a:lnTo>
                    <a:pt x="6369" y="2644"/>
                  </a:lnTo>
                  <a:lnTo>
                    <a:pt x="6349" y="2621"/>
                  </a:lnTo>
                  <a:lnTo>
                    <a:pt x="6330" y="2599"/>
                  </a:lnTo>
                  <a:lnTo>
                    <a:pt x="6314" y="2574"/>
                  </a:lnTo>
                  <a:lnTo>
                    <a:pt x="6298" y="2548"/>
                  </a:lnTo>
                  <a:lnTo>
                    <a:pt x="6285" y="2521"/>
                  </a:lnTo>
                  <a:lnTo>
                    <a:pt x="6274" y="2494"/>
                  </a:lnTo>
                  <a:lnTo>
                    <a:pt x="6262" y="2465"/>
                  </a:lnTo>
                  <a:lnTo>
                    <a:pt x="6252" y="2433"/>
                  </a:lnTo>
                  <a:lnTo>
                    <a:pt x="6247" y="2402"/>
                  </a:lnTo>
                  <a:lnTo>
                    <a:pt x="6241" y="2370"/>
                  </a:lnTo>
                  <a:lnTo>
                    <a:pt x="6239" y="2335"/>
                  </a:lnTo>
                  <a:lnTo>
                    <a:pt x="6238" y="2300"/>
                  </a:lnTo>
                  <a:lnTo>
                    <a:pt x="6239" y="2264"/>
                  </a:lnTo>
                  <a:lnTo>
                    <a:pt x="6240" y="2242"/>
                  </a:lnTo>
                  <a:lnTo>
                    <a:pt x="6243" y="2219"/>
                  </a:lnTo>
                  <a:lnTo>
                    <a:pt x="6246" y="2198"/>
                  </a:lnTo>
                  <a:lnTo>
                    <a:pt x="6250" y="2177"/>
                  </a:lnTo>
                  <a:lnTo>
                    <a:pt x="6254" y="2156"/>
                  </a:lnTo>
                  <a:lnTo>
                    <a:pt x="6259" y="2135"/>
                  </a:lnTo>
                  <a:lnTo>
                    <a:pt x="6264" y="2115"/>
                  </a:lnTo>
                  <a:lnTo>
                    <a:pt x="6270" y="2096"/>
                  </a:lnTo>
                  <a:lnTo>
                    <a:pt x="6276" y="2078"/>
                  </a:lnTo>
                  <a:lnTo>
                    <a:pt x="6282" y="2059"/>
                  </a:lnTo>
                  <a:lnTo>
                    <a:pt x="6290" y="2041"/>
                  </a:lnTo>
                  <a:lnTo>
                    <a:pt x="6297" y="2024"/>
                  </a:lnTo>
                  <a:lnTo>
                    <a:pt x="6306" y="2007"/>
                  </a:lnTo>
                  <a:lnTo>
                    <a:pt x="6314" y="1990"/>
                  </a:lnTo>
                  <a:lnTo>
                    <a:pt x="6322" y="1974"/>
                  </a:lnTo>
                  <a:lnTo>
                    <a:pt x="6332" y="1958"/>
                  </a:lnTo>
                  <a:lnTo>
                    <a:pt x="6351" y="1927"/>
                  </a:lnTo>
                  <a:lnTo>
                    <a:pt x="6373" y="1897"/>
                  </a:lnTo>
                  <a:lnTo>
                    <a:pt x="6395" y="1870"/>
                  </a:lnTo>
                  <a:lnTo>
                    <a:pt x="6418" y="1842"/>
                  </a:lnTo>
                  <a:lnTo>
                    <a:pt x="6444" y="1815"/>
                  </a:lnTo>
                  <a:lnTo>
                    <a:pt x="6470" y="1791"/>
                  </a:lnTo>
                  <a:lnTo>
                    <a:pt x="6496" y="1766"/>
                  </a:lnTo>
                  <a:lnTo>
                    <a:pt x="6525" y="1742"/>
                  </a:lnTo>
                  <a:lnTo>
                    <a:pt x="7113" y="1244"/>
                  </a:lnTo>
                  <a:lnTo>
                    <a:pt x="7142" y="1219"/>
                  </a:lnTo>
                  <a:lnTo>
                    <a:pt x="7169" y="1195"/>
                  </a:lnTo>
                  <a:lnTo>
                    <a:pt x="7192" y="1171"/>
                  </a:lnTo>
                  <a:lnTo>
                    <a:pt x="7214" y="1148"/>
                  </a:lnTo>
                  <a:lnTo>
                    <a:pt x="7234" y="1124"/>
                  </a:lnTo>
                  <a:lnTo>
                    <a:pt x="7252" y="1100"/>
                  </a:lnTo>
                  <a:lnTo>
                    <a:pt x="7269" y="1076"/>
                  </a:lnTo>
                  <a:lnTo>
                    <a:pt x="7285" y="1051"/>
                  </a:lnTo>
                  <a:lnTo>
                    <a:pt x="7300" y="1027"/>
                  </a:lnTo>
                  <a:lnTo>
                    <a:pt x="7314" y="1001"/>
                  </a:lnTo>
                  <a:lnTo>
                    <a:pt x="7328" y="973"/>
                  </a:lnTo>
                  <a:lnTo>
                    <a:pt x="7341" y="947"/>
                  </a:lnTo>
                  <a:lnTo>
                    <a:pt x="7369" y="887"/>
                  </a:lnTo>
                  <a:lnTo>
                    <a:pt x="7397" y="822"/>
                  </a:lnTo>
                  <a:lnTo>
                    <a:pt x="7411" y="819"/>
                  </a:lnTo>
                  <a:lnTo>
                    <a:pt x="7424" y="815"/>
                  </a:lnTo>
                  <a:lnTo>
                    <a:pt x="7439" y="810"/>
                  </a:lnTo>
                  <a:lnTo>
                    <a:pt x="7453" y="803"/>
                  </a:lnTo>
                  <a:lnTo>
                    <a:pt x="7466" y="796"/>
                  </a:lnTo>
                  <a:lnTo>
                    <a:pt x="7478" y="786"/>
                  </a:lnTo>
                  <a:lnTo>
                    <a:pt x="7489" y="778"/>
                  </a:lnTo>
                  <a:lnTo>
                    <a:pt x="7499" y="767"/>
                  </a:lnTo>
                  <a:lnTo>
                    <a:pt x="7503" y="761"/>
                  </a:lnTo>
                  <a:lnTo>
                    <a:pt x="7507" y="753"/>
                  </a:lnTo>
                  <a:lnTo>
                    <a:pt x="7510" y="748"/>
                  </a:lnTo>
                  <a:lnTo>
                    <a:pt x="7513" y="741"/>
                  </a:lnTo>
                  <a:lnTo>
                    <a:pt x="7515" y="733"/>
                  </a:lnTo>
                  <a:lnTo>
                    <a:pt x="7517" y="726"/>
                  </a:lnTo>
                  <a:lnTo>
                    <a:pt x="7518" y="718"/>
                  </a:lnTo>
                  <a:lnTo>
                    <a:pt x="7518" y="709"/>
                  </a:lnTo>
                  <a:lnTo>
                    <a:pt x="7518" y="701"/>
                  </a:lnTo>
                  <a:lnTo>
                    <a:pt x="7516" y="692"/>
                  </a:lnTo>
                  <a:lnTo>
                    <a:pt x="7515" y="684"/>
                  </a:lnTo>
                  <a:lnTo>
                    <a:pt x="7512" y="674"/>
                  </a:lnTo>
                  <a:lnTo>
                    <a:pt x="7508" y="664"/>
                  </a:lnTo>
                  <a:lnTo>
                    <a:pt x="7504" y="654"/>
                  </a:lnTo>
                  <a:lnTo>
                    <a:pt x="7499" y="643"/>
                  </a:lnTo>
                  <a:lnTo>
                    <a:pt x="7493" y="632"/>
                  </a:lnTo>
                  <a:close/>
                  <a:moveTo>
                    <a:pt x="6747" y="1356"/>
                  </a:moveTo>
                  <a:lnTo>
                    <a:pt x="6861" y="1268"/>
                  </a:lnTo>
                  <a:lnTo>
                    <a:pt x="6834" y="1239"/>
                  </a:lnTo>
                  <a:lnTo>
                    <a:pt x="6808" y="1211"/>
                  </a:lnTo>
                  <a:lnTo>
                    <a:pt x="6784" y="1184"/>
                  </a:lnTo>
                  <a:lnTo>
                    <a:pt x="6761" y="1156"/>
                  </a:lnTo>
                  <a:lnTo>
                    <a:pt x="6740" y="1128"/>
                  </a:lnTo>
                  <a:lnTo>
                    <a:pt x="6722" y="1102"/>
                  </a:lnTo>
                  <a:lnTo>
                    <a:pt x="6704" y="1074"/>
                  </a:lnTo>
                  <a:lnTo>
                    <a:pt x="6687" y="1048"/>
                  </a:lnTo>
                  <a:lnTo>
                    <a:pt x="6673" y="1020"/>
                  </a:lnTo>
                  <a:lnTo>
                    <a:pt x="6660" y="994"/>
                  </a:lnTo>
                  <a:lnTo>
                    <a:pt x="6649" y="967"/>
                  </a:lnTo>
                  <a:lnTo>
                    <a:pt x="6638" y="940"/>
                  </a:lnTo>
                  <a:lnTo>
                    <a:pt x="6628" y="915"/>
                  </a:lnTo>
                  <a:lnTo>
                    <a:pt x="6621" y="889"/>
                  </a:lnTo>
                  <a:lnTo>
                    <a:pt x="6614" y="863"/>
                  </a:lnTo>
                  <a:lnTo>
                    <a:pt x="6609" y="838"/>
                  </a:lnTo>
                  <a:lnTo>
                    <a:pt x="6605" y="813"/>
                  </a:lnTo>
                  <a:lnTo>
                    <a:pt x="6603" y="788"/>
                  </a:lnTo>
                  <a:lnTo>
                    <a:pt x="6602" y="763"/>
                  </a:lnTo>
                  <a:lnTo>
                    <a:pt x="6603" y="738"/>
                  </a:lnTo>
                  <a:lnTo>
                    <a:pt x="6604" y="713"/>
                  </a:lnTo>
                  <a:lnTo>
                    <a:pt x="6607" y="689"/>
                  </a:lnTo>
                  <a:lnTo>
                    <a:pt x="6610" y="665"/>
                  </a:lnTo>
                  <a:lnTo>
                    <a:pt x="6615" y="642"/>
                  </a:lnTo>
                  <a:lnTo>
                    <a:pt x="6621" y="617"/>
                  </a:lnTo>
                  <a:lnTo>
                    <a:pt x="6629" y="594"/>
                  </a:lnTo>
                  <a:lnTo>
                    <a:pt x="6638" y="571"/>
                  </a:lnTo>
                  <a:lnTo>
                    <a:pt x="6646" y="547"/>
                  </a:lnTo>
                  <a:lnTo>
                    <a:pt x="6657" y="524"/>
                  </a:lnTo>
                  <a:lnTo>
                    <a:pt x="6668" y="502"/>
                  </a:lnTo>
                  <a:lnTo>
                    <a:pt x="6682" y="479"/>
                  </a:lnTo>
                  <a:lnTo>
                    <a:pt x="6694" y="457"/>
                  </a:lnTo>
                  <a:lnTo>
                    <a:pt x="6652" y="472"/>
                  </a:lnTo>
                  <a:lnTo>
                    <a:pt x="6611" y="488"/>
                  </a:lnTo>
                  <a:lnTo>
                    <a:pt x="6571" y="507"/>
                  </a:lnTo>
                  <a:lnTo>
                    <a:pt x="6532" y="525"/>
                  </a:lnTo>
                  <a:lnTo>
                    <a:pt x="6515" y="534"/>
                  </a:lnTo>
                  <a:lnTo>
                    <a:pt x="6496" y="544"/>
                  </a:lnTo>
                  <a:lnTo>
                    <a:pt x="6479" y="555"/>
                  </a:lnTo>
                  <a:lnTo>
                    <a:pt x="6464" y="566"/>
                  </a:lnTo>
                  <a:lnTo>
                    <a:pt x="6449" y="577"/>
                  </a:lnTo>
                  <a:lnTo>
                    <a:pt x="6435" y="588"/>
                  </a:lnTo>
                  <a:lnTo>
                    <a:pt x="6422" y="601"/>
                  </a:lnTo>
                  <a:lnTo>
                    <a:pt x="6411" y="613"/>
                  </a:lnTo>
                  <a:lnTo>
                    <a:pt x="6401" y="623"/>
                  </a:lnTo>
                  <a:lnTo>
                    <a:pt x="6393" y="633"/>
                  </a:lnTo>
                  <a:lnTo>
                    <a:pt x="6386" y="643"/>
                  </a:lnTo>
                  <a:lnTo>
                    <a:pt x="6381" y="654"/>
                  </a:lnTo>
                  <a:lnTo>
                    <a:pt x="6375" y="663"/>
                  </a:lnTo>
                  <a:lnTo>
                    <a:pt x="6373" y="671"/>
                  </a:lnTo>
                  <a:lnTo>
                    <a:pt x="6370" y="680"/>
                  </a:lnTo>
                  <a:lnTo>
                    <a:pt x="6368" y="688"/>
                  </a:lnTo>
                  <a:lnTo>
                    <a:pt x="6366" y="697"/>
                  </a:lnTo>
                  <a:lnTo>
                    <a:pt x="6368" y="705"/>
                  </a:lnTo>
                  <a:lnTo>
                    <a:pt x="6368" y="711"/>
                  </a:lnTo>
                  <a:lnTo>
                    <a:pt x="6370" y="719"/>
                  </a:lnTo>
                  <a:lnTo>
                    <a:pt x="6373" y="726"/>
                  </a:lnTo>
                  <a:lnTo>
                    <a:pt x="6375" y="732"/>
                  </a:lnTo>
                  <a:lnTo>
                    <a:pt x="6380" y="740"/>
                  </a:lnTo>
                  <a:lnTo>
                    <a:pt x="6384" y="746"/>
                  </a:lnTo>
                  <a:lnTo>
                    <a:pt x="6389" y="752"/>
                  </a:lnTo>
                  <a:lnTo>
                    <a:pt x="6395" y="758"/>
                  </a:lnTo>
                  <a:lnTo>
                    <a:pt x="6401" y="763"/>
                  </a:lnTo>
                  <a:lnTo>
                    <a:pt x="6407" y="769"/>
                  </a:lnTo>
                  <a:lnTo>
                    <a:pt x="6423" y="779"/>
                  </a:lnTo>
                  <a:lnTo>
                    <a:pt x="6439" y="788"/>
                  </a:lnTo>
                  <a:lnTo>
                    <a:pt x="6457" y="796"/>
                  </a:lnTo>
                  <a:lnTo>
                    <a:pt x="6475" y="805"/>
                  </a:lnTo>
                  <a:lnTo>
                    <a:pt x="6495" y="813"/>
                  </a:lnTo>
                  <a:lnTo>
                    <a:pt x="6515" y="820"/>
                  </a:lnTo>
                  <a:lnTo>
                    <a:pt x="6520" y="861"/>
                  </a:lnTo>
                  <a:lnTo>
                    <a:pt x="6528" y="899"/>
                  </a:lnTo>
                  <a:lnTo>
                    <a:pt x="6537" y="937"/>
                  </a:lnTo>
                  <a:lnTo>
                    <a:pt x="6547" y="973"/>
                  </a:lnTo>
                  <a:lnTo>
                    <a:pt x="6558" y="1010"/>
                  </a:lnTo>
                  <a:lnTo>
                    <a:pt x="6570" y="1045"/>
                  </a:lnTo>
                  <a:lnTo>
                    <a:pt x="6583" y="1081"/>
                  </a:lnTo>
                  <a:lnTo>
                    <a:pt x="6597" y="1114"/>
                  </a:lnTo>
                  <a:lnTo>
                    <a:pt x="6612" y="1147"/>
                  </a:lnTo>
                  <a:lnTo>
                    <a:pt x="6628" y="1179"/>
                  </a:lnTo>
                  <a:lnTo>
                    <a:pt x="6646" y="1210"/>
                  </a:lnTo>
                  <a:lnTo>
                    <a:pt x="6664" y="1240"/>
                  </a:lnTo>
                  <a:lnTo>
                    <a:pt x="6683" y="1271"/>
                  </a:lnTo>
                  <a:lnTo>
                    <a:pt x="6704" y="1300"/>
                  </a:lnTo>
                  <a:lnTo>
                    <a:pt x="6725" y="1327"/>
                  </a:lnTo>
                  <a:lnTo>
                    <a:pt x="6747" y="1356"/>
                  </a:lnTo>
                  <a:close/>
                  <a:moveTo>
                    <a:pt x="4761" y="3266"/>
                  </a:moveTo>
                  <a:lnTo>
                    <a:pt x="4778" y="3240"/>
                  </a:lnTo>
                  <a:lnTo>
                    <a:pt x="4793" y="3216"/>
                  </a:lnTo>
                  <a:lnTo>
                    <a:pt x="4810" y="3190"/>
                  </a:lnTo>
                  <a:lnTo>
                    <a:pt x="4825" y="3165"/>
                  </a:lnTo>
                  <a:lnTo>
                    <a:pt x="4802" y="3156"/>
                  </a:lnTo>
                  <a:lnTo>
                    <a:pt x="4778" y="3148"/>
                  </a:lnTo>
                  <a:lnTo>
                    <a:pt x="4753" y="3142"/>
                  </a:lnTo>
                  <a:lnTo>
                    <a:pt x="4728" y="3138"/>
                  </a:lnTo>
                  <a:lnTo>
                    <a:pt x="4705" y="3136"/>
                  </a:lnTo>
                  <a:lnTo>
                    <a:pt x="4680" y="3135"/>
                  </a:lnTo>
                  <a:lnTo>
                    <a:pt x="4656" y="3135"/>
                  </a:lnTo>
                  <a:lnTo>
                    <a:pt x="4632" y="3136"/>
                  </a:lnTo>
                  <a:lnTo>
                    <a:pt x="4607" y="3138"/>
                  </a:lnTo>
                  <a:lnTo>
                    <a:pt x="4583" y="3142"/>
                  </a:lnTo>
                  <a:lnTo>
                    <a:pt x="4559" y="3146"/>
                  </a:lnTo>
                  <a:lnTo>
                    <a:pt x="4534" y="3152"/>
                  </a:lnTo>
                  <a:lnTo>
                    <a:pt x="4485" y="3163"/>
                  </a:lnTo>
                  <a:lnTo>
                    <a:pt x="4437" y="3174"/>
                  </a:lnTo>
                  <a:lnTo>
                    <a:pt x="4365" y="3193"/>
                  </a:lnTo>
                  <a:lnTo>
                    <a:pt x="4294" y="3209"/>
                  </a:lnTo>
                  <a:lnTo>
                    <a:pt x="4221" y="3228"/>
                  </a:lnTo>
                  <a:lnTo>
                    <a:pt x="4150" y="3246"/>
                  </a:lnTo>
                  <a:lnTo>
                    <a:pt x="4076" y="3265"/>
                  </a:lnTo>
                  <a:lnTo>
                    <a:pt x="4004" y="3287"/>
                  </a:lnTo>
                  <a:lnTo>
                    <a:pt x="3968" y="3298"/>
                  </a:lnTo>
                  <a:lnTo>
                    <a:pt x="3930" y="3310"/>
                  </a:lnTo>
                  <a:lnTo>
                    <a:pt x="3895" y="3323"/>
                  </a:lnTo>
                  <a:lnTo>
                    <a:pt x="3858" y="3337"/>
                  </a:lnTo>
                  <a:lnTo>
                    <a:pt x="3830" y="3348"/>
                  </a:lnTo>
                  <a:lnTo>
                    <a:pt x="3805" y="3359"/>
                  </a:lnTo>
                  <a:lnTo>
                    <a:pt x="3781" y="3371"/>
                  </a:lnTo>
                  <a:lnTo>
                    <a:pt x="3757" y="3383"/>
                  </a:lnTo>
                  <a:lnTo>
                    <a:pt x="3738" y="3395"/>
                  </a:lnTo>
                  <a:lnTo>
                    <a:pt x="3718" y="3408"/>
                  </a:lnTo>
                  <a:lnTo>
                    <a:pt x="3699" y="3422"/>
                  </a:lnTo>
                  <a:lnTo>
                    <a:pt x="3682" y="3435"/>
                  </a:lnTo>
                  <a:lnTo>
                    <a:pt x="3667" y="3449"/>
                  </a:lnTo>
                  <a:lnTo>
                    <a:pt x="3653" y="3464"/>
                  </a:lnTo>
                  <a:lnTo>
                    <a:pt x="3641" y="3478"/>
                  </a:lnTo>
                  <a:lnTo>
                    <a:pt x="3629" y="3494"/>
                  </a:lnTo>
                  <a:lnTo>
                    <a:pt x="3619" y="3509"/>
                  </a:lnTo>
                  <a:lnTo>
                    <a:pt x="3609" y="3525"/>
                  </a:lnTo>
                  <a:lnTo>
                    <a:pt x="3601" y="3540"/>
                  </a:lnTo>
                  <a:lnTo>
                    <a:pt x="3595" y="3558"/>
                  </a:lnTo>
                  <a:lnTo>
                    <a:pt x="3589" y="3573"/>
                  </a:lnTo>
                  <a:lnTo>
                    <a:pt x="3585" y="3591"/>
                  </a:lnTo>
                  <a:lnTo>
                    <a:pt x="3580" y="3608"/>
                  </a:lnTo>
                  <a:lnTo>
                    <a:pt x="3578" y="3626"/>
                  </a:lnTo>
                  <a:lnTo>
                    <a:pt x="3576" y="3644"/>
                  </a:lnTo>
                  <a:lnTo>
                    <a:pt x="3576" y="3662"/>
                  </a:lnTo>
                  <a:lnTo>
                    <a:pt x="3576" y="3681"/>
                  </a:lnTo>
                  <a:lnTo>
                    <a:pt x="3576" y="3698"/>
                  </a:lnTo>
                  <a:lnTo>
                    <a:pt x="3576" y="3717"/>
                  </a:lnTo>
                  <a:lnTo>
                    <a:pt x="3579" y="3737"/>
                  </a:lnTo>
                  <a:lnTo>
                    <a:pt x="3582" y="3756"/>
                  </a:lnTo>
                  <a:lnTo>
                    <a:pt x="3586" y="3776"/>
                  </a:lnTo>
                  <a:lnTo>
                    <a:pt x="3594" y="3816"/>
                  </a:lnTo>
                  <a:lnTo>
                    <a:pt x="3604" y="3857"/>
                  </a:lnTo>
                  <a:lnTo>
                    <a:pt x="3631" y="3915"/>
                  </a:lnTo>
                  <a:lnTo>
                    <a:pt x="3656" y="3972"/>
                  </a:lnTo>
                  <a:lnTo>
                    <a:pt x="3681" y="4025"/>
                  </a:lnTo>
                  <a:lnTo>
                    <a:pt x="3705" y="4074"/>
                  </a:lnTo>
                  <a:lnTo>
                    <a:pt x="3729" y="4121"/>
                  </a:lnTo>
                  <a:lnTo>
                    <a:pt x="3751" y="4165"/>
                  </a:lnTo>
                  <a:lnTo>
                    <a:pt x="3772" y="4206"/>
                  </a:lnTo>
                  <a:lnTo>
                    <a:pt x="3792" y="4246"/>
                  </a:lnTo>
                  <a:lnTo>
                    <a:pt x="3808" y="4280"/>
                  </a:lnTo>
                  <a:lnTo>
                    <a:pt x="3826" y="4313"/>
                  </a:lnTo>
                  <a:lnTo>
                    <a:pt x="3842" y="4346"/>
                  </a:lnTo>
                  <a:lnTo>
                    <a:pt x="3854" y="4378"/>
                  </a:lnTo>
                  <a:lnTo>
                    <a:pt x="3867" y="4407"/>
                  </a:lnTo>
                  <a:lnTo>
                    <a:pt x="3878" y="4436"/>
                  </a:lnTo>
                  <a:lnTo>
                    <a:pt x="3888" y="4465"/>
                  </a:lnTo>
                  <a:lnTo>
                    <a:pt x="3898" y="4490"/>
                  </a:lnTo>
                  <a:lnTo>
                    <a:pt x="3907" y="4517"/>
                  </a:lnTo>
                  <a:lnTo>
                    <a:pt x="3913" y="4541"/>
                  </a:lnTo>
                  <a:lnTo>
                    <a:pt x="3919" y="4566"/>
                  </a:lnTo>
                  <a:lnTo>
                    <a:pt x="3925" y="4589"/>
                  </a:lnTo>
                  <a:lnTo>
                    <a:pt x="3930" y="4611"/>
                  </a:lnTo>
                  <a:lnTo>
                    <a:pt x="3933" y="4632"/>
                  </a:lnTo>
                  <a:lnTo>
                    <a:pt x="3936" y="4652"/>
                  </a:lnTo>
                  <a:lnTo>
                    <a:pt x="3939" y="4671"/>
                  </a:lnTo>
                  <a:lnTo>
                    <a:pt x="3941" y="4700"/>
                  </a:lnTo>
                  <a:lnTo>
                    <a:pt x="3942" y="4725"/>
                  </a:lnTo>
                  <a:lnTo>
                    <a:pt x="3943" y="4750"/>
                  </a:lnTo>
                  <a:lnTo>
                    <a:pt x="3943" y="4775"/>
                  </a:lnTo>
                  <a:lnTo>
                    <a:pt x="3942" y="4798"/>
                  </a:lnTo>
                  <a:lnTo>
                    <a:pt x="3941" y="4821"/>
                  </a:lnTo>
                  <a:lnTo>
                    <a:pt x="3941" y="4842"/>
                  </a:lnTo>
                  <a:lnTo>
                    <a:pt x="3938" y="4862"/>
                  </a:lnTo>
                  <a:lnTo>
                    <a:pt x="3934" y="4882"/>
                  </a:lnTo>
                  <a:lnTo>
                    <a:pt x="3931" y="4900"/>
                  </a:lnTo>
                  <a:lnTo>
                    <a:pt x="3927" y="4919"/>
                  </a:lnTo>
                  <a:lnTo>
                    <a:pt x="3922" y="4935"/>
                  </a:lnTo>
                  <a:lnTo>
                    <a:pt x="3917" y="4952"/>
                  </a:lnTo>
                  <a:lnTo>
                    <a:pt x="3910" y="4967"/>
                  </a:lnTo>
                  <a:lnTo>
                    <a:pt x="3905" y="4982"/>
                  </a:lnTo>
                  <a:lnTo>
                    <a:pt x="3897" y="4996"/>
                  </a:lnTo>
                  <a:lnTo>
                    <a:pt x="3889" y="5008"/>
                  </a:lnTo>
                  <a:lnTo>
                    <a:pt x="3882" y="5020"/>
                  </a:lnTo>
                  <a:lnTo>
                    <a:pt x="3874" y="5033"/>
                  </a:lnTo>
                  <a:lnTo>
                    <a:pt x="3864" y="5044"/>
                  </a:lnTo>
                  <a:lnTo>
                    <a:pt x="3855" y="5054"/>
                  </a:lnTo>
                  <a:lnTo>
                    <a:pt x="3845" y="5064"/>
                  </a:lnTo>
                  <a:lnTo>
                    <a:pt x="3835" y="5073"/>
                  </a:lnTo>
                  <a:lnTo>
                    <a:pt x="3824" y="5081"/>
                  </a:lnTo>
                  <a:lnTo>
                    <a:pt x="3813" y="5089"/>
                  </a:lnTo>
                  <a:lnTo>
                    <a:pt x="3802" y="5097"/>
                  </a:lnTo>
                  <a:lnTo>
                    <a:pt x="3790" y="5102"/>
                  </a:lnTo>
                  <a:lnTo>
                    <a:pt x="3777" y="5108"/>
                  </a:lnTo>
                  <a:lnTo>
                    <a:pt x="3764" y="5114"/>
                  </a:lnTo>
                  <a:lnTo>
                    <a:pt x="3752" y="5119"/>
                  </a:lnTo>
                  <a:lnTo>
                    <a:pt x="3739" y="5123"/>
                  </a:lnTo>
                  <a:lnTo>
                    <a:pt x="3725" y="5129"/>
                  </a:lnTo>
                  <a:lnTo>
                    <a:pt x="3705" y="5132"/>
                  </a:lnTo>
                  <a:lnTo>
                    <a:pt x="3687" y="5135"/>
                  </a:lnTo>
                  <a:lnTo>
                    <a:pt x="3668" y="5138"/>
                  </a:lnTo>
                  <a:lnTo>
                    <a:pt x="3650" y="5138"/>
                  </a:lnTo>
                  <a:lnTo>
                    <a:pt x="3631" y="5138"/>
                  </a:lnTo>
                  <a:lnTo>
                    <a:pt x="3615" y="5137"/>
                  </a:lnTo>
                  <a:lnTo>
                    <a:pt x="3598" y="5134"/>
                  </a:lnTo>
                  <a:lnTo>
                    <a:pt x="3582" y="5131"/>
                  </a:lnTo>
                  <a:lnTo>
                    <a:pt x="3565" y="5128"/>
                  </a:lnTo>
                  <a:lnTo>
                    <a:pt x="3551" y="5122"/>
                  </a:lnTo>
                  <a:lnTo>
                    <a:pt x="3535" y="5118"/>
                  </a:lnTo>
                  <a:lnTo>
                    <a:pt x="3521" y="5110"/>
                  </a:lnTo>
                  <a:lnTo>
                    <a:pt x="3506" y="5102"/>
                  </a:lnTo>
                  <a:lnTo>
                    <a:pt x="3492" y="5094"/>
                  </a:lnTo>
                  <a:lnTo>
                    <a:pt x="3478" y="5086"/>
                  </a:lnTo>
                  <a:lnTo>
                    <a:pt x="3465" y="5075"/>
                  </a:lnTo>
                  <a:lnTo>
                    <a:pt x="3452" y="5064"/>
                  </a:lnTo>
                  <a:lnTo>
                    <a:pt x="3439" y="5052"/>
                  </a:lnTo>
                  <a:lnTo>
                    <a:pt x="3427" y="5040"/>
                  </a:lnTo>
                  <a:lnTo>
                    <a:pt x="3414" y="5027"/>
                  </a:lnTo>
                  <a:lnTo>
                    <a:pt x="3403" y="5013"/>
                  </a:lnTo>
                  <a:lnTo>
                    <a:pt x="3391" y="4997"/>
                  </a:lnTo>
                  <a:lnTo>
                    <a:pt x="3380" y="4983"/>
                  </a:lnTo>
                  <a:lnTo>
                    <a:pt x="3370" y="4966"/>
                  </a:lnTo>
                  <a:lnTo>
                    <a:pt x="3359" y="4951"/>
                  </a:lnTo>
                  <a:lnTo>
                    <a:pt x="3349" y="4933"/>
                  </a:lnTo>
                  <a:lnTo>
                    <a:pt x="3339" y="4915"/>
                  </a:lnTo>
                  <a:lnTo>
                    <a:pt x="3329" y="4898"/>
                  </a:lnTo>
                  <a:lnTo>
                    <a:pt x="3312" y="4858"/>
                  </a:lnTo>
                  <a:lnTo>
                    <a:pt x="3293" y="4818"/>
                  </a:lnTo>
                  <a:lnTo>
                    <a:pt x="3278" y="4767"/>
                  </a:lnTo>
                  <a:lnTo>
                    <a:pt x="3263" y="4719"/>
                  </a:lnTo>
                  <a:lnTo>
                    <a:pt x="3254" y="4695"/>
                  </a:lnTo>
                  <a:lnTo>
                    <a:pt x="3244" y="4672"/>
                  </a:lnTo>
                  <a:lnTo>
                    <a:pt x="3234" y="4649"/>
                  </a:lnTo>
                  <a:lnTo>
                    <a:pt x="3223" y="4627"/>
                  </a:lnTo>
                  <a:lnTo>
                    <a:pt x="3211" y="4604"/>
                  </a:lnTo>
                  <a:lnTo>
                    <a:pt x="3196" y="4583"/>
                  </a:lnTo>
                  <a:lnTo>
                    <a:pt x="3182" y="4563"/>
                  </a:lnTo>
                  <a:lnTo>
                    <a:pt x="3168" y="4544"/>
                  </a:lnTo>
                  <a:lnTo>
                    <a:pt x="3150" y="4525"/>
                  </a:lnTo>
                  <a:lnTo>
                    <a:pt x="3132" y="4507"/>
                  </a:lnTo>
                  <a:lnTo>
                    <a:pt x="3112" y="4489"/>
                  </a:lnTo>
                  <a:lnTo>
                    <a:pt x="3090" y="4475"/>
                  </a:lnTo>
                  <a:lnTo>
                    <a:pt x="3070" y="4464"/>
                  </a:lnTo>
                  <a:lnTo>
                    <a:pt x="3049" y="4455"/>
                  </a:lnTo>
                  <a:lnTo>
                    <a:pt x="3029" y="4447"/>
                  </a:lnTo>
                  <a:lnTo>
                    <a:pt x="3010" y="4442"/>
                  </a:lnTo>
                  <a:lnTo>
                    <a:pt x="2990" y="4437"/>
                  </a:lnTo>
                  <a:lnTo>
                    <a:pt x="2969" y="4435"/>
                  </a:lnTo>
                  <a:lnTo>
                    <a:pt x="2949" y="4434"/>
                  </a:lnTo>
                  <a:lnTo>
                    <a:pt x="2930" y="4435"/>
                  </a:lnTo>
                  <a:lnTo>
                    <a:pt x="2910" y="4437"/>
                  </a:lnTo>
                  <a:lnTo>
                    <a:pt x="2891" y="4442"/>
                  </a:lnTo>
                  <a:lnTo>
                    <a:pt x="2871" y="4446"/>
                  </a:lnTo>
                  <a:lnTo>
                    <a:pt x="2854" y="4453"/>
                  </a:lnTo>
                  <a:lnTo>
                    <a:pt x="2835" y="4459"/>
                  </a:lnTo>
                  <a:lnTo>
                    <a:pt x="2816" y="4467"/>
                  </a:lnTo>
                  <a:lnTo>
                    <a:pt x="2798" y="4477"/>
                  </a:lnTo>
                  <a:lnTo>
                    <a:pt x="2780" y="4487"/>
                  </a:lnTo>
                  <a:lnTo>
                    <a:pt x="2764" y="4498"/>
                  </a:lnTo>
                  <a:lnTo>
                    <a:pt x="2747" y="4510"/>
                  </a:lnTo>
                  <a:lnTo>
                    <a:pt x="2730" y="4523"/>
                  </a:lnTo>
                  <a:lnTo>
                    <a:pt x="2714" y="4536"/>
                  </a:lnTo>
                  <a:lnTo>
                    <a:pt x="2697" y="4550"/>
                  </a:lnTo>
                  <a:lnTo>
                    <a:pt x="2682" y="4565"/>
                  </a:lnTo>
                  <a:lnTo>
                    <a:pt x="2668" y="4579"/>
                  </a:lnTo>
                  <a:lnTo>
                    <a:pt x="2652" y="4594"/>
                  </a:lnTo>
                  <a:lnTo>
                    <a:pt x="2624" y="4627"/>
                  </a:lnTo>
                  <a:lnTo>
                    <a:pt x="2598" y="4659"/>
                  </a:lnTo>
                  <a:lnTo>
                    <a:pt x="2574" y="4692"/>
                  </a:lnTo>
                  <a:lnTo>
                    <a:pt x="2551" y="4725"/>
                  </a:lnTo>
                  <a:lnTo>
                    <a:pt x="2581" y="4733"/>
                  </a:lnTo>
                  <a:lnTo>
                    <a:pt x="2611" y="4739"/>
                  </a:lnTo>
                  <a:lnTo>
                    <a:pt x="2642" y="4746"/>
                  </a:lnTo>
                  <a:lnTo>
                    <a:pt x="2670" y="4754"/>
                  </a:lnTo>
                  <a:lnTo>
                    <a:pt x="2681" y="4734"/>
                  </a:lnTo>
                  <a:lnTo>
                    <a:pt x="2692" y="4716"/>
                  </a:lnTo>
                  <a:lnTo>
                    <a:pt x="2704" y="4698"/>
                  </a:lnTo>
                  <a:lnTo>
                    <a:pt x="2717" y="4680"/>
                  </a:lnTo>
                  <a:lnTo>
                    <a:pt x="2732" y="4662"/>
                  </a:lnTo>
                  <a:lnTo>
                    <a:pt x="2745" y="4645"/>
                  </a:lnTo>
                  <a:lnTo>
                    <a:pt x="2759" y="4629"/>
                  </a:lnTo>
                  <a:lnTo>
                    <a:pt x="2775" y="4613"/>
                  </a:lnTo>
                  <a:lnTo>
                    <a:pt x="2790" y="4600"/>
                  </a:lnTo>
                  <a:lnTo>
                    <a:pt x="2806" y="4587"/>
                  </a:lnTo>
                  <a:lnTo>
                    <a:pt x="2823" y="4573"/>
                  </a:lnTo>
                  <a:lnTo>
                    <a:pt x="2838" y="4562"/>
                  </a:lnTo>
                  <a:lnTo>
                    <a:pt x="2855" y="4552"/>
                  </a:lnTo>
                  <a:lnTo>
                    <a:pt x="2871" y="4545"/>
                  </a:lnTo>
                  <a:lnTo>
                    <a:pt x="2889" y="4537"/>
                  </a:lnTo>
                  <a:lnTo>
                    <a:pt x="2906" y="4531"/>
                  </a:lnTo>
                  <a:lnTo>
                    <a:pt x="2923" y="4528"/>
                  </a:lnTo>
                  <a:lnTo>
                    <a:pt x="2940" y="4525"/>
                  </a:lnTo>
                  <a:lnTo>
                    <a:pt x="2958" y="4525"/>
                  </a:lnTo>
                  <a:lnTo>
                    <a:pt x="2974" y="4527"/>
                  </a:lnTo>
                  <a:lnTo>
                    <a:pt x="2991" y="4531"/>
                  </a:lnTo>
                  <a:lnTo>
                    <a:pt x="3007" y="4537"/>
                  </a:lnTo>
                  <a:lnTo>
                    <a:pt x="3024" y="4545"/>
                  </a:lnTo>
                  <a:lnTo>
                    <a:pt x="3040" y="4556"/>
                  </a:lnTo>
                  <a:lnTo>
                    <a:pt x="3056" y="4568"/>
                  </a:lnTo>
                  <a:lnTo>
                    <a:pt x="3071" y="4583"/>
                  </a:lnTo>
                  <a:lnTo>
                    <a:pt x="3087" y="4601"/>
                  </a:lnTo>
                  <a:lnTo>
                    <a:pt x="3101" y="4622"/>
                  </a:lnTo>
                  <a:lnTo>
                    <a:pt x="3116" y="4645"/>
                  </a:lnTo>
                  <a:lnTo>
                    <a:pt x="3130" y="4672"/>
                  </a:lnTo>
                  <a:lnTo>
                    <a:pt x="3143" y="4702"/>
                  </a:lnTo>
                  <a:lnTo>
                    <a:pt x="3156" y="4734"/>
                  </a:lnTo>
                  <a:lnTo>
                    <a:pt x="3139" y="4712"/>
                  </a:lnTo>
                  <a:lnTo>
                    <a:pt x="3123" y="4691"/>
                  </a:lnTo>
                  <a:lnTo>
                    <a:pt x="3106" y="4671"/>
                  </a:lnTo>
                  <a:lnTo>
                    <a:pt x="3088" y="4653"/>
                  </a:lnTo>
                  <a:lnTo>
                    <a:pt x="3068" y="4635"/>
                  </a:lnTo>
                  <a:lnTo>
                    <a:pt x="3049" y="4621"/>
                  </a:lnTo>
                  <a:lnTo>
                    <a:pt x="3040" y="4614"/>
                  </a:lnTo>
                  <a:lnTo>
                    <a:pt x="3031" y="4609"/>
                  </a:lnTo>
                  <a:lnTo>
                    <a:pt x="3021" y="4603"/>
                  </a:lnTo>
                  <a:lnTo>
                    <a:pt x="3011" y="4599"/>
                  </a:lnTo>
                  <a:lnTo>
                    <a:pt x="3001" y="4594"/>
                  </a:lnTo>
                  <a:lnTo>
                    <a:pt x="2990" y="4591"/>
                  </a:lnTo>
                  <a:lnTo>
                    <a:pt x="2980" y="4589"/>
                  </a:lnTo>
                  <a:lnTo>
                    <a:pt x="2969" y="4588"/>
                  </a:lnTo>
                  <a:lnTo>
                    <a:pt x="2958" y="4587"/>
                  </a:lnTo>
                  <a:lnTo>
                    <a:pt x="2946" y="4587"/>
                  </a:lnTo>
                  <a:lnTo>
                    <a:pt x="2936" y="4588"/>
                  </a:lnTo>
                  <a:lnTo>
                    <a:pt x="2925" y="4589"/>
                  </a:lnTo>
                  <a:lnTo>
                    <a:pt x="2914" y="4592"/>
                  </a:lnTo>
                  <a:lnTo>
                    <a:pt x="2903" y="4597"/>
                  </a:lnTo>
                  <a:lnTo>
                    <a:pt x="2892" y="4601"/>
                  </a:lnTo>
                  <a:lnTo>
                    <a:pt x="2881" y="4609"/>
                  </a:lnTo>
                  <a:lnTo>
                    <a:pt x="2870" y="4615"/>
                  </a:lnTo>
                  <a:lnTo>
                    <a:pt x="2859" y="4623"/>
                  </a:lnTo>
                  <a:lnTo>
                    <a:pt x="2848" y="4633"/>
                  </a:lnTo>
                  <a:lnTo>
                    <a:pt x="2837" y="4644"/>
                  </a:lnTo>
                  <a:lnTo>
                    <a:pt x="2821" y="4662"/>
                  </a:lnTo>
                  <a:lnTo>
                    <a:pt x="2806" y="4680"/>
                  </a:lnTo>
                  <a:lnTo>
                    <a:pt x="2792" y="4700"/>
                  </a:lnTo>
                  <a:lnTo>
                    <a:pt x="2777" y="4718"/>
                  </a:lnTo>
                  <a:lnTo>
                    <a:pt x="2764" y="4738"/>
                  </a:lnTo>
                  <a:lnTo>
                    <a:pt x="2751" y="4758"/>
                  </a:lnTo>
                  <a:lnTo>
                    <a:pt x="2738" y="4779"/>
                  </a:lnTo>
                  <a:lnTo>
                    <a:pt x="2725" y="4799"/>
                  </a:lnTo>
                  <a:lnTo>
                    <a:pt x="2703" y="4843"/>
                  </a:lnTo>
                  <a:lnTo>
                    <a:pt x="2680" y="4886"/>
                  </a:lnTo>
                  <a:lnTo>
                    <a:pt x="2657" y="4930"/>
                  </a:lnTo>
                  <a:lnTo>
                    <a:pt x="2632" y="4972"/>
                  </a:lnTo>
                  <a:lnTo>
                    <a:pt x="2654" y="4973"/>
                  </a:lnTo>
                  <a:lnTo>
                    <a:pt x="2675" y="4974"/>
                  </a:lnTo>
                  <a:lnTo>
                    <a:pt x="2697" y="4975"/>
                  </a:lnTo>
                  <a:lnTo>
                    <a:pt x="2719" y="4975"/>
                  </a:lnTo>
                  <a:lnTo>
                    <a:pt x="2725" y="4956"/>
                  </a:lnTo>
                  <a:lnTo>
                    <a:pt x="2733" y="4938"/>
                  </a:lnTo>
                  <a:lnTo>
                    <a:pt x="2740" y="4921"/>
                  </a:lnTo>
                  <a:lnTo>
                    <a:pt x="2747" y="4905"/>
                  </a:lnTo>
                  <a:lnTo>
                    <a:pt x="2756" y="4889"/>
                  </a:lnTo>
                  <a:lnTo>
                    <a:pt x="2765" y="4873"/>
                  </a:lnTo>
                  <a:lnTo>
                    <a:pt x="2774" y="4859"/>
                  </a:lnTo>
                  <a:lnTo>
                    <a:pt x="2784" y="4843"/>
                  </a:lnTo>
                  <a:lnTo>
                    <a:pt x="2794" y="4831"/>
                  </a:lnTo>
                  <a:lnTo>
                    <a:pt x="2805" y="4818"/>
                  </a:lnTo>
                  <a:lnTo>
                    <a:pt x="2816" y="4805"/>
                  </a:lnTo>
                  <a:lnTo>
                    <a:pt x="2829" y="4794"/>
                  </a:lnTo>
                  <a:lnTo>
                    <a:pt x="2842" y="4781"/>
                  </a:lnTo>
                  <a:lnTo>
                    <a:pt x="2856" y="4770"/>
                  </a:lnTo>
                  <a:lnTo>
                    <a:pt x="2870" y="4760"/>
                  </a:lnTo>
                  <a:lnTo>
                    <a:pt x="2887" y="4750"/>
                  </a:lnTo>
                  <a:lnTo>
                    <a:pt x="2896" y="4745"/>
                  </a:lnTo>
                  <a:lnTo>
                    <a:pt x="2906" y="4740"/>
                  </a:lnTo>
                  <a:lnTo>
                    <a:pt x="2917" y="4736"/>
                  </a:lnTo>
                  <a:lnTo>
                    <a:pt x="2928" y="4733"/>
                  </a:lnTo>
                  <a:lnTo>
                    <a:pt x="2940" y="4731"/>
                  </a:lnTo>
                  <a:lnTo>
                    <a:pt x="2953" y="4729"/>
                  </a:lnTo>
                  <a:lnTo>
                    <a:pt x="2966" y="4728"/>
                  </a:lnTo>
                  <a:lnTo>
                    <a:pt x="2980" y="4728"/>
                  </a:lnTo>
                  <a:lnTo>
                    <a:pt x="2993" y="4729"/>
                  </a:lnTo>
                  <a:lnTo>
                    <a:pt x="3007" y="4733"/>
                  </a:lnTo>
                  <a:lnTo>
                    <a:pt x="3023" y="4735"/>
                  </a:lnTo>
                  <a:lnTo>
                    <a:pt x="3037" y="4740"/>
                  </a:lnTo>
                  <a:lnTo>
                    <a:pt x="3053" y="4746"/>
                  </a:lnTo>
                  <a:lnTo>
                    <a:pt x="3068" y="4754"/>
                  </a:lnTo>
                  <a:lnTo>
                    <a:pt x="3085" y="4763"/>
                  </a:lnTo>
                  <a:lnTo>
                    <a:pt x="3101" y="4773"/>
                  </a:lnTo>
                  <a:lnTo>
                    <a:pt x="3112" y="4781"/>
                  </a:lnTo>
                  <a:lnTo>
                    <a:pt x="3123" y="4792"/>
                  </a:lnTo>
                  <a:lnTo>
                    <a:pt x="3136" y="4807"/>
                  </a:lnTo>
                  <a:lnTo>
                    <a:pt x="3149" y="4823"/>
                  </a:lnTo>
                  <a:lnTo>
                    <a:pt x="3163" y="4842"/>
                  </a:lnTo>
                  <a:lnTo>
                    <a:pt x="3178" y="4862"/>
                  </a:lnTo>
                  <a:lnTo>
                    <a:pt x="3191" y="4884"/>
                  </a:lnTo>
                  <a:lnTo>
                    <a:pt x="3205" y="4908"/>
                  </a:lnTo>
                  <a:lnTo>
                    <a:pt x="3220" y="4932"/>
                  </a:lnTo>
                  <a:lnTo>
                    <a:pt x="3234" y="4957"/>
                  </a:lnTo>
                  <a:lnTo>
                    <a:pt x="3249" y="4984"/>
                  </a:lnTo>
                  <a:lnTo>
                    <a:pt x="3262" y="5009"/>
                  </a:lnTo>
                  <a:lnTo>
                    <a:pt x="3275" y="5037"/>
                  </a:lnTo>
                  <a:lnTo>
                    <a:pt x="3288" y="5064"/>
                  </a:lnTo>
                  <a:lnTo>
                    <a:pt x="3299" y="5090"/>
                  </a:lnTo>
                  <a:lnTo>
                    <a:pt x="3310" y="5117"/>
                  </a:lnTo>
                  <a:lnTo>
                    <a:pt x="3287" y="5085"/>
                  </a:lnTo>
                  <a:lnTo>
                    <a:pt x="3264" y="5050"/>
                  </a:lnTo>
                  <a:lnTo>
                    <a:pt x="3239" y="5015"/>
                  </a:lnTo>
                  <a:lnTo>
                    <a:pt x="3212" y="4978"/>
                  </a:lnTo>
                  <a:lnTo>
                    <a:pt x="3185" y="4943"/>
                  </a:lnTo>
                  <a:lnTo>
                    <a:pt x="3157" y="4910"/>
                  </a:lnTo>
                  <a:lnTo>
                    <a:pt x="3142" y="4895"/>
                  </a:lnTo>
                  <a:lnTo>
                    <a:pt x="3127" y="4880"/>
                  </a:lnTo>
                  <a:lnTo>
                    <a:pt x="3112" y="4865"/>
                  </a:lnTo>
                  <a:lnTo>
                    <a:pt x="3097" y="4853"/>
                  </a:lnTo>
                  <a:lnTo>
                    <a:pt x="3081" y="4842"/>
                  </a:lnTo>
                  <a:lnTo>
                    <a:pt x="3066" y="4832"/>
                  </a:lnTo>
                  <a:lnTo>
                    <a:pt x="3049" y="4822"/>
                  </a:lnTo>
                  <a:lnTo>
                    <a:pt x="3034" y="4816"/>
                  </a:lnTo>
                  <a:lnTo>
                    <a:pt x="3016" y="4810"/>
                  </a:lnTo>
                  <a:lnTo>
                    <a:pt x="3001" y="4806"/>
                  </a:lnTo>
                  <a:lnTo>
                    <a:pt x="2983" y="4804"/>
                  </a:lnTo>
                  <a:lnTo>
                    <a:pt x="2966" y="4804"/>
                  </a:lnTo>
                  <a:lnTo>
                    <a:pt x="2949" y="4807"/>
                  </a:lnTo>
                  <a:lnTo>
                    <a:pt x="2931" y="4810"/>
                  </a:lnTo>
                  <a:lnTo>
                    <a:pt x="2913" y="4819"/>
                  </a:lnTo>
                  <a:lnTo>
                    <a:pt x="2896" y="4828"/>
                  </a:lnTo>
                  <a:lnTo>
                    <a:pt x="2878" y="4840"/>
                  </a:lnTo>
                  <a:lnTo>
                    <a:pt x="2858" y="4856"/>
                  </a:lnTo>
                  <a:lnTo>
                    <a:pt x="2840" y="4874"/>
                  </a:lnTo>
                  <a:lnTo>
                    <a:pt x="2821" y="4895"/>
                  </a:lnTo>
                  <a:lnTo>
                    <a:pt x="2809" y="4911"/>
                  </a:lnTo>
                  <a:lnTo>
                    <a:pt x="2797" y="4930"/>
                  </a:lnTo>
                  <a:lnTo>
                    <a:pt x="2787" y="4947"/>
                  </a:lnTo>
                  <a:lnTo>
                    <a:pt x="2777" y="4965"/>
                  </a:lnTo>
                  <a:lnTo>
                    <a:pt x="2769" y="4985"/>
                  </a:lnTo>
                  <a:lnTo>
                    <a:pt x="2762" y="5005"/>
                  </a:lnTo>
                  <a:lnTo>
                    <a:pt x="2755" y="5025"/>
                  </a:lnTo>
                  <a:lnTo>
                    <a:pt x="2748" y="5045"/>
                  </a:lnTo>
                  <a:lnTo>
                    <a:pt x="2737" y="5086"/>
                  </a:lnTo>
                  <a:lnTo>
                    <a:pt x="2727" y="5129"/>
                  </a:lnTo>
                  <a:lnTo>
                    <a:pt x="2719" y="5171"/>
                  </a:lnTo>
                  <a:lnTo>
                    <a:pt x="2710" y="5213"/>
                  </a:lnTo>
                  <a:lnTo>
                    <a:pt x="2732" y="5198"/>
                  </a:lnTo>
                  <a:lnTo>
                    <a:pt x="2753" y="5187"/>
                  </a:lnTo>
                  <a:lnTo>
                    <a:pt x="2773" y="5177"/>
                  </a:lnTo>
                  <a:lnTo>
                    <a:pt x="2792" y="5170"/>
                  </a:lnTo>
                  <a:lnTo>
                    <a:pt x="2810" y="5163"/>
                  </a:lnTo>
                  <a:lnTo>
                    <a:pt x="2827" y="5159"/>
                  </a:lnTo>
                  <a:lnTo>
                    <a:pt x="2844" y="5155"/>
                  </a:lnTo>
                  <a:lnTo>
                    <a:pt x="2858" y="5153"/>
                  </a:lnTo>
                  <a:lnTo>
                    <a:pt x="2873" y="5153"/>
                  </a:lnTo>
                  <a:lnTo>
                    <a:pt x="2888" y="5153"/>
                  </a:lnTo>
                  <a:lnTo>
                    <a:pt x="2901" y="5156"/>
                  </a:lnTo>
                  <a:lnTo>
                    <a:pt x="2913" y="5160"/>
                  </a:lnTo>
                  <a:lnTo>
                    <a:pt x="2924" y="5163"/>
                  </a:lnTo>
                  <a:lnTo>
                    <a:pt x="2935" y="5170"/>
                  </a:lnTo>
                  <a:lnTo>
                    <a:pt x="2946" y="5175"/>
                  </a:lnTo>
                  <a:lnTo>
                    <a:pt x="2958" y="5183"/>
                  </a:lnTo>
                  <a:lnTo>
                    <a:pt x="2969" y="5191"/>
                  </a:lnTo>
                  <a:lnTo>
                    <a:pt x="2977" y="5200"/>
                  </a:lnTo>
                  <a:lnTo>
                    <a:pt x="2987" y="5208"/>
                  </a:lnTo>
                  <a:lnTo>
                    <a:pt x="2996" y="5220"/>
                  </a:lnTo>
                  <a:lnTo>
                    <a:pt x="3014" y="5241"/>
                  </a:lnTo>
                  <a:lnTo>
                    <a:pt x="3034" y="5265"/>
                  </a:lnTo>
                  <a:lnTo>
                    <a:pt x="3052" y="5289"/>
                  </a:lnTo>
                  <a:lnTo>
                    <a:pt x="3070" y="5316"/>
                  </a:lnTo>
                  <a:lnTo>
                    <a:pt x="3090" y="5340"/>
                  </a:lnTo>
                  <a:lnTo>
                    <a:pt x="3112" y="5366"/>
                  </a:lnTo>
                  <a:lnTo>
                    <a:pt x="3127" y="5380"/>
                  </a:lnTo>
                  <a:lnTo>
                    <a:pt x="3142" y="5395"/>
                  </a:lnTo>
                  <a:lnTo>
                    <a:pt x="3158" y="5409"/>
                  </a:lnTo>
                  <a:lnTo>
                    <a:pt x="3175" y="5423"/>
                  </a:lnTo>
                  <a:lnTo>
                    <a:pt x="3193" y="5437"/>
                  </a:lnTo>
                  <a:lnTo>
                    <a:pt x="3212" y="5451"/>
                  </a:lnTo>
                  <a:lnTo>
                    <a:pt x="3233" y="5465"/>
                  </a:lnTo>
                  <a:lnTo>
                    <a:pt x="3253" y="5478"/>
                  </a:lnTo>
                  <a:lnTo>
                    <a:pt x="3274" y="5491"/>
                  </a:lnTo>
                  <a:lnTo>
                    <a:pt x="3296" y="5503"/>
                  </a:lnTo>
                  <a:lnTo>
                    <a:pt x="3318" y="5515"/>
                  </a:lnTo>
                  <a:lnTo>
                    <a:pt x="3340" y="5526"/>
                  </a:lnTo>
                  <a:lnTo>
                    <a:pt x="3362" y="5536"/>
                  </a:lnTo>
                  <a:lnTo>
                    <a:pt x="3386" y="5545"/>
                  </a:lnTo>
                  <a:lnTo>
                    <a:pt x="3408" y="5554"/>
                  </a:lnTo>
                  <a:lnTo>
                    <a:pt x="3431" y="5561"/>
                  </a:lnTo>
                  <a:lnTo>
                    <a:pt x="3454" y="5568"/>
                  </a:lnTo>
                  <a:lnTo>
                    <a:pt x="3476" y="5574"/>
                  </a:lnTo>
                  <a:lnTo>
                    <a:pt x="3499" y="5578"/>
                  </a:lnTo>
                  <a:lnTo>
                    <a:pt x="3521" y="5581"/>
                  </a:lnTo>
                  <a:lnTo>
                    <a:pt x="3543" y="5583"/>
                  </a:lnTo>
                  <a:lnTo>
                    <a:pt x="3564" y="5583"/>
                  </a:lnTo>
                  <a:lnTo>
                    <a:pt x="3585" y="5583"/>
                  </a:lnTo>
                  <a:lnTo>
                    <a:pt x="3605" y="5582"/>
                  </a:lnTo>
                  <a:lnTo>
                    <a:pt x="3624" y="5579"/>
                  </a:lnTo>
                  <a:lnTo>
                    <a:pt x="3642" y="5574"/>
                  </a:lnTo>
                  <a:lnTo>
                    <a:pt x="3660" y="5567"/>
                  </a:lnTo>
                  <a:lnTo>
                    <a:pt x="3677" y="5559"/>
                  </a:lnTo>
                  <a:lnTo>
                    <a:pt x="3693" y="5549"/>
                  </a:lnTo>
                  <a:lnTo>
                    <a:pt x="3708" y="5537"/>
                  </a:lnTo>
                  <a:lnTo>
                    <a:pt x="3720" y="5524"/>
                  </a:lnTo>
                  <a:lnTo>
                    <a:pt x="3732" y="5507"/>
                  </a:lnTo>
                  <a:lnTo>
                    <a:pt x="3743" y="5494"/>
                  </a:lnTo>
                  <a:lnTo>
                    <a:pt x="3753" y="5481"/>
                  </a:lnTo>
                  <a:lnTo>
                    <a:pt x="3765" y="5467"/>
                  </a:lnTo>
                  <a:lnTo>
                    <a:pt x="3777" y="5456"/>
                  </a:lnTo>
                  <a:lnTo>
                    <a:pt x="3790" y="5445"/>
                  </a:lnTo>
                  <a:lnTo>
                    <a:pt x="3802" y="5435"/>
                  </a:lnTo>
                  <a:lnTo>
                    <a:pt x="3815" y="5426"/>
                  </a:lnTo>
                  <a:lnTo>
                    <a:pt x="3829" y="5418"/>
                  </a:lnTo>
                  <a:lnTo>
                    <a:pt x="3842" y="5410"/>
                  </a:lnTo>
                  <a:lnTo>
                    <a:pt x="3856" y="5403"/>
                  </a:lnTo>
                  <a:lnTo>
                    <a:pt x="3870" y="5397"/>
                  </a:lnTo>
                  <a:lnTo>
                    <a:pt x="3885" y="5392"/>
                  </a:lnTo>
                  <a:lnTo>
                    <a:pt x="3899" y="5388"/>
                  </a:lnTo>
                  <a:lnTo>
                    <a:pt x="3913" y="5384"/>
                  </a:lnTo>
                  <a:lnTo>
                    <a:pt x="3929" y="5383"/>
                  </a:lnTo>
                  <a:lnTo>
                    <a:pt x="3942" y="5382"/>
                  </a:lnTo>
                  <a:lnTo>
                    <a:pt x="3960" y="5382"/>
                  </a:lnTo>
                  <a:lnTo>
                    <a:pt x="3978" y="5383"/>
                  </a:lnTo>
                  <a:lnTo>
                    <a:pt x="3996" y="5385"/>
                  </a:lnTo>
                  <a:lnTo>
                    <a:pt x="4013" y="5391"/>
                  </a:lnTo>
                  <a:lnTo>
                    <a:pt x="4030" y="5397"/>
                  </a:lnTo>
                  <a:lnTo>
                    <a:pt x="4047" y="5404"/>
                  </a:lnTo>
                  <a:lnTo>
                    <a:pt x="4063" y="5413"/>
                  </a:lnTo>
                  <a:lnTo>
                    <a:pt x="4077" y="5423"/>
                  </a:lnTo>
                  <a:lnTo>
                    <a:pt x="4084" y="5429"/>
                  </a:lnTo>
                  <a:lnTo>
                    <a:pt x="4089" y="5435"/>
                  </a:lnTo>
                  <a:lnTo>
                    <a:pt x="4096" y="5441"/>
                  </a:lnTo>
                  <a:lnTo>
                    <a:pt x="4102" y="5449"/>
                  </a:lnTo>
                  <a:lnTo>
                    <a:pt x="4106" y="5454"/>
                  </a:lnTo>
                  <a:lnTo>
                    <a:pt x="4110" y="5462"/>
                  </a:lnTo>
                  <a:lnTo>
                    <a:pt x="4115" y="5470"/>
                  </a:lnTo>
                  <a:lnTo>
                    <a:pt x="4118" y="5477"/>
                  </a:lnTo>
                  <a:lnTo>
                    <a:pt x="4119" y="5485"/>
                  </a:lnTo>
                  <a:lnTo>
                    <a:pt x="4121" y="5494"/>
                  </a:lnTo>
                  <a:lnTo>
                    <a:pt x="4123" y="5503"/>
                  </a:lnTo>
                  <a:lnTo>
                    <a:pt x="4124" y="5510"/>
                  </a:lnTo>
                  <a:lnTo>
                    <a:pt x="4124" y="5520"/>
                  </a:lnTo>
                  <a:lnTo>
                    <a:pt x="4123" y="5529"/>
                  </a:lnTo>
                  <a:lnTo>
                    <a:pt x="4120" y="5539"/>
                  </a:lnTo>
                  <a:lnTo>
                    <a:pt x="4118" y="5550"/>
                  </a:lnTo>
                  <a:lnTo>
                    <a:pt x="4130" y="5548"/>
                  </a:lnTo>
                  <a:lnTo>
                    <a:pt x="4143" y="5546"/>
                  </a:lnTo>
                  <a:lnTo>
                    <a:pt x="4155" y="5544"/>
                  </a:lnTo>
                  <a:lnTo>
                    <a:pt x="4167" y="5540"/>
                  </a:lnTo>
                  <a:lnTo>
                    <a:pt x="4179" y="5537"/>
                  </a:lnTo>
                  <a:lnTo>
                    <a:pt x="4190" y="5533"/>
                  </a:lnTo>
                  <a:lnTo>
                    <a:pt x="4201" y="5528"/>
                  </a:lnTo>
                  <a:lnTo>
                    <a:pt x="4213" y="5522"/>
                  </a:lnTo>
                  <a:lnTo>
                    <a:pt x="4223" y="5516"/>
                  </a:lnTo>
                  <a:lnTo>
                    <a:pt x="4234" y="5509"/>
                  </a:lnTo>
                  <a:lnTo>
                    <a:pt x="4245" y="5502"/>
                  </a:lnTo>
                  <a:lnTo>
                    <a:pt x="4255" y="5494"/>
                  </a:lnTo>
                  <a:lnTo>
                    <a:pt x="4265" y="5484"/>
                  </a:lnTo>
                  <a:lnTo>
                    <a:pt x="4275" y="5474"/>
                  </a:lnTo>
                  <a:lnTo>
                    <a:pt x="4284" y="5464"/>
                  </a:lnTo>
                  <a:lnTo>
                    <a:pt x="4294" y="5453"/>
                  </a:lnTo>
                  <a:lnTo>
                    <a:pt x="4303" y="5441"/>
                  </a:lnTo>
                  <a:lnTo>
                    <a:pt x="4312" y="5429"/>
                  </a:lnTo>
                  <a:lnTo>
                    <a:pt x="4320" y="5415"/>
                  </a:lnTo>
                  <a:lnTo>
                    <a:pt x="4328" y="5400"/>
                  </a:lnTo>
                  <a:lnTo>
                    <a:pt x="4337" y="5384"/>
                  </a:lnTo>
                  <a:lnTo>
                    <a:pt x="4344" y="5368"/>
                  </a:lnTo>
                  <a:lnTo>
                    <a:pt x="4352" y="5351"/>
                  </a:lnTo>
                  <a:lnTo>
                    <a:pt x="4359" y="5332"/>
                  </a:lnTo>
                  <a:lnTo>
                    <a:pt x="4365" y="5314"/>
                  </a:lnTo>
                  <a:lnTo>
                    <a:pt x="4373" y="5294"/>
                  </a:lnTo>
                  <a:lnTo>
                    <a:pt x="4378" y="5273"/>
                  </a:lnTo>
                  <a:lnTo>
                    <a:pt x="4384" y="5250"/>
                  </a:lnTo>
                  <a:lnTo>
                    <a:pt x="4389" y="5227"/>
                  </a:lnTo>
                  <a:lnTo>
                    <a:pt x="4395" y="5203"/>
                  </a:lnTo>
                  <a:lnTo>
                    <a:pt x="4399" y="5177"/>
                  </a:lnTo>
                  <a:lnTo>
                    <a:pt x="4404" y="5152"/>
                  </a:lnTo>
                  <a:lnTo>
                    <a:pt x="4406" y="5101"/>
                  </a:lnTo>
                  <a:lnTo>
                    <a:pt x="4408" y="5050"/>
                  </a:lnTo>
                  <a:lnTo>
                    <a:pt x="4410" y="4999"/>
                  </a:lnTo>
                  <a:lnTo>
                    <a:pt x="4412" y="4950"/>
                  </a:lnTo>
                  <a:lnTo>
                    <a:pt x="4415" y="4899"/>
                  </a:lnTo>
                  <a:lnTo>
                    <a:pt x="4417" y="4848"/>
                  </a:lnTo>
                  <a:lnTo>
                    <a:pt x="4419" y="4798"/>
                  </a:lnTo>
                  <a:lnTo>
                    <a:pt x="4421" y="4746"/>
                  </a:lnTo>
                  <a:lnTo>
                    <a:pt x="4424" y="4696"/>
                  </a:lnTo>
                  <a:lnTo>
                    <a:pt x="4426" y="4645"/>
                  </a:lnTo>
                  <a:lnTo>
                    <a:pt x="4428" y="4596"/>
                  </a:lnTo>
                  <a:lnTo>
                    <a:pt x="4430" y="4545"/>
                  </a:lnTo>
                  <a:lnTo>
                    <a:pt x="4432" y="4494"/>
                  </a:lnTo>
                  <a:lnTo>
                    <a:pt x="4435" y="4444"/>
                  </a:lnTo>
                  <a:lnTo>
                    <a:pt x="4437" y="4392"/>
                  </a:lnTo>
                  <a:lnTo>
                    <a:pt x="4439" y="4342"/>
                  </a:lnTo>
                  <a:lnTo>
                    <a:pt x="4458" y="4336"/>
                  </a:lnTo>
                  <a:lnTo>
                    <a:pt x="4474" y="4330"/>
                  </a:lnTo>
                  <a:lnTo>
                    <a:pt x="4493" y="4323"/>
                  </a:lnTo>
                  <a:lnTo>
                    <a:pt x="4511" y="4315"/>
                  </a:lnTo>
                  <a:lnTo>
                    <a:pt x="4528" y="4307"/>
                  </a:lnTo>
                  <a:lnTo>
                    <a:pt x="4544" y="4298"/>
                  </a:lnTo>
                  <a:lnTo>
                    <a:pt x="4561" y="4288"/>
                  </a:lnTo>
                  <a:lnTo>
                    <a:pt x="4577" y="4276"/>
                  </a:lnTo>
                  <a:lnTo>
                    <a:pt x="4593" y="4264"/>
                  </a:lnTo>
                  <a:lnTo>
                    <a:pt x="4608" y="4250"/>
                  </a:lnTo>
                  <a:lnTo>
                    <a:pt x="4623" y="4235"/>
                  </a:lnTo>
                  <a:lnTo>
                    <a:pt x="4637" y="4219"/>
                  </a:lnTo>
                  <a:lnTo>
                    <a:pt x="4650" y="4202"/>
                  </a:lnTo>
                  <a:lnTo>
                    <a:pt x="4664" y="4184"/>
                  </a:lnTo>
                  <a:lnTo>
                    <a:pt x="4676" y="4163"/>
                  </a:lnTo>
                  <a:lnTo>
                    <a:pt x="4688" y="4142"/>
                  </a:lnTo>
                  <a:lnTo>
                    <a:pt x="4660" y="4145"/>
                  </a:lnTo>
                  <a:lnTo>
                    <a:pt x="4635" y="4146"/>
                  </a:lnTo>
                  <a:lnTo>
                    <a:pt x="4608" y="4149"/>
                  </a:lnTo>
                  <a:lnTo>
                    <a:pt x="4583" y="4149"/>
                  </a:lnTo>
                  <a:lnTo>
                    <a:pt x="4559" y="4149"/>
                  </a:lnTo>
                  <a:lnTo>
                    <a:pt x="4534" y="4149"/>
                  </a:lnTo>
                  <a:lnTo>
                    <a:pt x="4510" y="4146"/>
                  </a:lnTo>
                  <a:lnTo>
                    <a:pt x="4487" y="4144"/>
                  </a:lnTo>
                  <a:lnTo>
                    <a:pt x="4463" y="4141"/>
                  </a:lnTo>
                  <a:lnTo>
                    <a:pt x="4442" y="4136"/>
                  </a:lnTo>
                  <a:lnTo>
                    <a:pt x="4420" y="4131"/>
                  </a:lnTo>
                  <a:lnTo>
                    <a:pt x="4400" y="4124"/>
                  </a:lnTo>
                  <a:lnTo>
                    <a:pt x="4380" y="4116"/>
                  </a:lnTo>
                  <a:lnTo>
                    <a:pt x="4362" y="4108"/>
                  </a:lnTo>
                  <a:lnTo>
                    <a:pt x="4343" y="4098"/>
                  </a:lnTo>
                  <a:lnTo>
                    <a:pt x="4326" y="4087"/>
                  </a:lnTo>
                  <a:lnTo>
                    <a:pt x="4317" y="4080"/>
                  </a:lnTo>
                  <a:lnTo>
                    <a:pt x="4308" y="4073"/>
                  </a:lnTo>
                  <a:lnTo>
                    <a:pt x="4302" y="4067"/>
                  </a:lnTo>
                  <a:lnTo>
                    <a:pt x="4295" y="4059"/>
                  </a:lnTo>
                  <a:lnTo>
                    <a:pt x="4289" y="4052"/>
                  </a:lnTo>
                  <a:lnTo>
                    <a:pt x="4283" y="4045"/>
                  </a:lnTo>
                  <a:lnTo>
                    <a:pt x="4277" y="4037"/>
                  </a:lnTo>
                  <a:lnTo>
                    <a:pt x="4273" y="4029"/>
                  </a:lnTo>
                  <a:lnTo>
                    <a:pt x="4269" y="4021"/>
                  </a:lnTo>
                  <a:lnTo>
                    <a:pt x="4265" y="4014"/>
                  </a:lnTo>
                  <a:lnTo>
                    <a:pt x="4262" y="4006"/>
                  </a:lnTo>
                  <a:lnTo>
                    <a:pt x="4260" y="3998"/>
                  </a:lnTo>
                  <a:lnTo>
                    <a:pt x="4256" y="3980"/>
                  </a:lnTo>
                  <a:lnTo>
                    <a:pt x="4254" y="3965"/>
                  </a:lnTo>
                  <a:lnTo>
                    <a:pt x="4254" y="3948"/>
                  </a:lnTo>
                  <a:lnTo>
                    <a:pt x="4255" y="3933"/>
                  </a:lnTo>
                  <a:lnTo>
                    <a:pt x="4260" y="3916"/>
                  </a:lnTo>
                  <a:lnTo>
                    <a:pt x="4263" y="3902"/>
                  </a:lnTo>
                  <a:lnTo>
                    <a:pt x="4270" y="3886"/>
                  </a:lnTo>
                  <a:lnTo>
                    <a:pt x="4276" y="3872"/>
                  </a:lnTo>
                  <a:lnTo>
                    <a:pt x="4284" y="3859"/>
                  </a:lnTo>
                  <a:lnTo>
                    <a:pt x="4294" y="3848"/>
                  </a:lnTo>
                  <a:lnTo>
                    <a:pt x="4302" y="3838"/>
                  </a:lnTo>
                  <a:lnTo>
                    <a:pt x="4310" y="3829"/>
                  </a:lnTo>
                  <a:lnTo>
                    <a:pt x="4317" y="3821"/>
                  </a:lnTo>
                  <a:lnTo>
                    <a:pt x="4327" y="3813"/>
                  </a:lnTo>
                  <a:lnTo>
                    <a:pt x="4336" y="3805"/>
                  </a:lnTo>
                  <a:lnTo>
                    <a:pt x="4346" y="3798"/>
                  </a:lnTo>
                  <a:lnTo>
                    <a:pt x="4356" y="3792"/>
                  </a:lnTo>
                  <a:lnTo>
                    <a:pt x="4366" y="3786"/>
                  </a:lnTo>
                  <a:lnTo>
                    <a:pt x="4376" y="3780"/>
                  </a:lnTo>
                  <a:lnTo>
                    <a:pt x="4387" y="3775"/>
                  </a:lnTo>
                  <a:lnTo>
                    <a:pt x="4397" y="3770"/>
                  </a:lnTo>
                  <a:lnTo>
                    <a:pt x="4409" y="3767"/>
                  </a:lnTo>
                  <a:lnTo>
                    <a:pt x="4432" y="3759"/>
                  </a:lnTo>
                  <a:lnTo>
                    <a:pt x="4457" y="3754"/>
                  </a:lnTo>
                  <a:lnTo>
                    <a:pt x="4482" y="3750"/>
                  </a:lnTo>
                  <a:lnTo>
                    <a:pt x="4508" y="3748"/>
                  </a:lnTo>
                  <a:lnTo>
                    <a:pt x="4534" y="3748"/>
                  </a:lnTo>
                  <a:lnTo>
                    <a:pt x="4562" y="3749"/>
                  </a:lnTo>
                  <a:lnTo>
                    <a:pt x="4592" y="3753"/>
                  </a:lnTo>
                  <a:lnTo>
                    <a:pt x="4620" y="3757"/>
                  </a:lnTo>
                  <a:lnTo>
                    <a:pt x="4650" y="3762"/>
                  </a:lnTo>
                  <a:lnTo>
                    <a:pt x="4681" y="3770"/>
                  </a:lnTo>
                  <a:lnTo>
                    <a:pt x="4726" y="3781"/>
                  </a:lnTo>
                  <a:lnTo>
                    <a:pt x="4770" y="3791"/>
                  </a:lnTo>
                  <a:lnTo>
                    <a:pt x="4814" y="3802"/>
                  </a:lnTo>
                  <a:lnTo>
                    <a:pt x="4858" y="3812"/>
                  </a:lnTo>
                  <a:lnTo>
                    <a:pt x="4903" y="3821"/>
                  </a:lnTo>
                  <a:lnTo>
                    <a:pt x="4948" y="3830"/>
                  </a:lnTo>
                  <a:lnTo>
                    <a:pt x="4992" y="3839"/>
                  </a:lnTo>
                  <a:lnTo>
                    <a:pt x="5038" y="3848"/>
                  </a:lnTo>
                  <a:lnTo>
                    <a:pt x="5083" y="3854"/>
                  </a:lnTo>
                  <a:lnTo>
                    <a:pt x="5128" y="3861"/>
                  </a:lnTo>
                  <a:lnTo>
                    <a:pt x="5174" y="3868"/>
                  </a:lnTo>
                  <a:lnTo>
                    <a:pt x="5219" y="3872"/>
                  </a:lnTo>
                  <a:lnTo>
                    <a:pt x="5263" y="3878"/>
                  </a:lnTo>
                  <a:lnTo>
                    <a:pt x="5309" y="3881"/>
                  </a:lnTo>
                  <a:lnTo>
                    <a:pt x="5354" y="3883"/>
                  </a:lnTo>
                  <a:lnTo>
                    <a:pt x="5399" y="3885"/>
                  </a:lnTo>
                  <a:lnTo>
                    <a:pt x="5394" y="3873"/>
                  </a:lnTo>
                  <a:lnTo>
                    <a:pt x="5391" y="3861"/>
                  </a:lnTo>
                  <a:lnTo>
                    <a:pt x="5389" y="3855"/>
                  </a:lnTo>
                  <a:lnTo>
                    <a:pt x="5386" y="3850"/>
                  </a:lnTo>
                  <a:lnTo>
                    <a:pt x="5384" y="3848"/>
                  </a:lnTo>
                  <a:lnTo>
                    <a:pt x="5382" y="3848"/>
                  </a:lnTo>
                  <a:lnTo>
                    <a:pt x="5379" y="3845"/>
                  </a:lnTo>
                  <a:lnTo>
                    <a:pt x="5377" y="3845"/>
                  </a:lnTo>
                  <a:lnTo>
                    <a:pt x="5331" y="3839"/>
                  </a:lnTo>
                  <a:lnTo>
                    <a:pt x="5287" y="3833"/>
                  </a:lnTo>
                  <a:lnTo>
                    <a:pt x="5246" y="3828"/>
                  </a:lnTo>
                  <a:lnTo>
                    <a:pt x="5207" y="3821"/>
                  </a:lnTo>
                  <a:lnTo>
                    <a:pt x="5190" y="3818"/>
                  </a:lnTo>
                  <a:lnTo>
                    <a:pt x="5173" y="3814"/>
                  </a:lnTo>
                  <a:lnTo>
                    <a:pt x="5157" y="3810"/>
                  </a:lnTo>
                  <a:lnTo>
                    <a:pt x="5143" y="3805"/>
                  </a:lnTo>
                  <a:lnTo>
                    <a:pt x="5129" y="3800"/>
                  </a:lnTo>
                  <a:lnTo>
                    <a:pt x="5117" y="3793"/>
                  </a:lnTo>
                  <a:lnTo>
                    <a:pt x="5106" y="3788"/>
                  </a:lnTo>
                  <a:lnTo>
                    <a:pt x="5097" y="3781"/>
                  </a:lnTo>
                  <a:lnTo>
                    <a:pt x="5087" y="3771"/>
                  </a:lnTo>
                  <a:lnTo>
                    <a:pt x="5080" y="3762"/>
                  </a:lnTo>
                  <a:lnTo>
                    <a:pt x="5072" y="3755"/>
                  </a:lnTo>
                  <a:lnTo>
                    <a:pt x="5065" y="3746"/>
                  </a:lnTo>
                  <a:lnTo>
                    <a:pt x="5059" y="3737"/>
                  </a:lnTo>
                  <a:lnTo>
                    <a:pt x="5054" y="3727"/>
                  </a:lnTo>
                  <a:lnTo>
                    <a:pt x="5050" y="3717"/>
                  </a:lnTo>
                  <a:lnTo>
                    <a:pt x="5046" y="3708"/>
                  </a:lnTo>
                  <a:lnTo>
                    <a:pt x="5044" y="3699"/>
                  </a:lnTo>
                  <a:lnTo>
                    <a:pt x="5043" y="3689"/>
                  </a:lnTo>
                  <a:lnTo>
                    <a:pt x="5041" y="3679"/>
                  </a:lnTo>
                  <a:lnTo>
                    <a:pt x="5041" y="3671"/>
                  </a:lnTo>
                  <a:lnTo>
                    <a:pt x="5041" y="3650"/>
                  </a:lnTo>
                  <a:lnTo>
                    <a:pt x="5044" y="3630"/>
                  </a:lnTo>
                  <a:lnTo>
                    <a:pt x="5046" y="3610"/>
                  </a:lnTo>
                  <a:lnTo>
                    <a:pt x="5048" y="3591"/>
                  </a:lnTo>
                  <a:lnTo>
                    <a:pt x="5050" y="3572"/>
                  </a:lnTo>
                  <a:lnTo>
                    <a:pt x="5050" y="3554"/>
                  </a:lnTo>
                  <a:lnTo>
                    <a:pt x="5049" y="3538"/>
                  </a:lnTo>
                  <a:lnTo>
                    <a:pt x="5048" y="3521"/>
                  </a:lnTo>
                  <a:lnTo>
                    <a:pt x="5045" y="3505"/>
                  </a:lnTo>
                  <a:lnTo>
                    <a:pt x="5042" y="3490"/>
                  </a:lnTo>
                  <a:lnTo>
                    <a:pt x="5038" y="3475"/>
                  </a:lnTo>
                  <a:lnTo>
                    <a:pt x="5033" y="3462"/>
                  </a:lnTo>
                  <a:lnTo>
                    <a:pt x="5028" y="3447"/>
                  </a:lnTo>
                  <a:lnTo>
                    <a:pt x="5021" y="3434"/>
                  </a:lnTo>
                  <a:lnTo>
                    <a:pt x="5013" y="3421"/>
                  </a:lnTo>
                  <a:lnTo>
                    <a:pt x="5007" y="3408"/>
                  </a:lnTo>
                  <a:lnTo>
                    <a:pt x="4998" y="3397"/>
                  </a:lnTo>
                  <a:lnTo>
                    <a:pt x="4989" y="3386"/>
                  </a:lnTo>
                  <a:lnTo>
                    <a:pt x="4979" y="3375"/>
                  </a:lnTo>
                  <a:lnTo>
                    <a:pt x="4969" y="3365"/>
                  </a:lnTo>
                  <a:lnTo>
                    <a:pt x="4958" y="3355"/>
                  </a:lnTo>
                  <a:lnTo>
                    <a:pt x="4946" y="3346"/>
                  </a:lnTo>
                  <a:lnTo>
                    <a:pt x="4934" y="3338"/>
                  </a:lnTo>
                  <a:lnTo>
                    <a:pt x="4920" y="3329"/>
                  </a:lnTo>
                  <a:lnTo>
                    <a:pt x="4907" y="3321"/>
                  </a:lnTo>
                  <a:lnTo>
                    <a:pt x="4893" y="3313"/>
                  </a:lnTo>
                  <a:lnTo>
                    <a:pt x="4878" y="3307"/>
                  </a:lnTo>
                  <a:lnTo>
                    <a:pt x="4863" y="3299"/>
                  </a:lnTo>
                  <a:lnTo>
                    <a:pt x="4847" y="3293"/>
                  </a:lnTo>
                  <a:lnTo>
                    <a:pt x="4831" y="3287"/>
                  </a:lnTo>
                  <a:lnTo>
                    <a:pt x="4798" y="3276"/>
                  </a:lnTo>
                  <a:lnTo>
                    <a:pt x="4761" y="3266"/>
                  </a:lnTo>
                  <a:close/>
                  <a:moveTo>
                    <a:pt x="1696" y="2338"/>
                  </a:moveTo>
                  <a:lnTo>
                    <a:pt x="1653" y="2315"/>
                  </a:lnTo>
                  <a:lnTo>
                    <a:pt x="1683" y="2288"/>
                  </a:lnTo>
                  <a:lnTo>
                    <a:pt x="1709" y="2263"/>
                  </a:lnTo>
                  <a:lnTo>
                    <a:pt x="1736" y="2243"/>
                  </a:lnTo>
                  <a:lnTo>
                    <a:pt x="1760" y="2226"/>
                  </a:lnTo>
                  <a:lnTo>
                    <a:pt x="1774" y="2218"/>
                  </a:lnTo>
                  <a:lnTo>
                    <a:pt x="1786" y="2211"/>
                  </a:lnTo>
                  <a:lnTo>
                    <a:pt x="1797" y="2204"/>
                  </a:lnTo>
                  <a:lnTo>
                    <a:pt x="1810" y="2198"/>
                  </a:lnTo>
                  <a:lnTo>
                    <a:pt x="1838" y="2186"/>
                  </a:lnTo>
                  <a:lnTo>
                    <a:pt x="1865" y="2176"/>
                  </a:lnTo>
                  <a:lnTo>
                    <a:pt x="1879" y="2172"/>
                  </a:lnTo>
                  <a:lnTo>
                    <a:pt x="1892" y="2168"/>
                  </a:lnTo>
                  <a:lnTo>
                    <a:pt x="1904" y="2166"/>
                  </a:lnTo>
                  <a:lnTo>
                    <a:pt x="1917" y="2164"/>
                  </a:lnTo>
                  <a:lnTo>
                    <a:pt x="1930" y="2162"/>
                  </a:lnTo>
                  <a:lnTo>
                    <a:pt x="1941" y="2161"/>
                  </a:lnTo>
                  <a:lnTo>
                    <a:pt x="1953" y="2161"/>
                  </a:lnTo>
                  <a:lnTo>
                    <a:pt x="1965" y="2159"/>
                  </a:lnTo>
                  <a:lnTo>
                    <a:pt x="1988" y="2162"/>
                  </a:lnTo>
                  <a:lnTo>
                    <a:pt x="2010" y="2165"/>
                  </a:lnTo>
                  <a:lnTo>
                    <a:pt x="2031" y="2169"/>
                  </a:lnTo>
                  <a:lnTo>
                    <a:pt x="2052" y="2176"/>
                  </a:lnTo>
                  <a:lnTo>
                    <a:pt x="2072" y="2185"/>
                  </a:lnTo>
                  <a:lnTo>
                    <a:pt x="2090" y="2195"/>
                  </a:lnTo>
                  <a:lnTo>
                    <a:pt x="2107" y="2206"/>
                  </a:lnTo>
                  <a:lnTo>
                    <a:pt x="2122" y="2219"/>
                  </a:lnTo>
                  <a:lnTo>
                    <a:pt x="2129" y="2226"/>
                  </a:lnTo>
                  <a:lnTo>
                    <a:pt x="2137" y="2234"/>
                  </a:lnTo>
                  <a:lnTo>
                    <a:pt x="2142" y="2241"/>
                  </a:lnTo>
                  <a:lnTo>
                    <a:pt x="2149" y="2249"/>
                  </a:lnTo>
                  <a:lnTo>
                    <a:pt x="2154" y="2257"/>
                  </a:lnTo>
                  <a:lnTo>
                    <a:pt x="2160" y="2266"/>
                  </a:lnTo>
                  <a:lnTo>
                    <a:pt x="2163" y="2274"/>
                  </a:lnTo>
                  <a:lnTo>
                    <a:pt x="2168" y="2283"/>
                  </a:lnTo>
                  <a:lnTo>
                    <a:pt x="2179" y="2311"/>
                  </a:lnTo>
                  <a:lnTo>
                    <a:pt x="2186" y="2339"/>
                  </a:lnTo>
                  <a:lnTo>
                    <a:pt x="2194" y="2366"/>
                  </a:lnTo>
                  <a:lnTo>
                    <a:pt x="2198" y="2396"/>
                  </a:lnTo>
                  <a:lnTo>
                    <a:pt x="2203" y="2425"/>
                  </a:lnTo>
                  <a:lnTo>
                    <a:pt x="2205" y="2455"/>
                  </a:lnTo>
                  <a:lnTo>
                    <a:pt x="2207" y="2484"/>
                  </a:lnTo>
                  <a:lnTo>
                    <a:pt x="2208" y="2512"/>
                  </a:lnTo>
                  <a:lnTo>
                    <a:pt x="2212" y="2573"/>
                  </a:lnTo>
                  <a:lnTo>
                    <a:pt x="2214" y="2632"/>
                  </a:lnTo>
                  <a:lnTo>
                    <a:pt x="2216" y="2662"/>
                  </a:lnTo>
                  <a:lnTo>
                    <a:pt x="2218" y="2692"/>
                  </a:lnTo>
                  <a:lnTo>
                    <a:pt x="2222" y="2720"/>
                  </a:lnTo>
                  <a:lnTo>
                    <a:pt x="2227" y="2750"/>
                  </a:lnTo>
                  <a:lnTo>
                    <a:pt x="2232" y="2770"/>
                  </a:lnTo>
                  <a:lnTo>
                    <a:pt x="2237" y="2790"/>
                  </a:lnTo>
                  <a:lnTo>
                    <a:pt x="2243" y="2809"/>
                  </a:lnTo>
                  <a:lnTo>
                    <a:pt x="2249" y="2827"/>
                  </a:lnTo>
                  <a:lnTo>
                    <a:pt x="2256" y="2842"/>
                  </a:lnTo>
                  <a:lnTo>
                    <a:pt x="2264" y="2857"/>
                  </a:lnTo>
                  <a:lnTo>
                    <a:pt x="2272" y="2871"/>
                  </a:lnTo>
                  <a:lnTo>
                    <a:pt x="2281" y="2884"/>
                  </a:lnTo>
                  <a:lnTo>
                    <a:pt x="2291" y="2895"/>
                  </a:lnTo>
                  <a:lnTo>
                    <a:pt x="2301" y="2906"/>
                  </a:lnTo>
                  <a:lnTo>
                    <a:pt x="2311" y="2915"/>
                  </a:lnTo>
                  <a:lnTo>
                    <a:pt x="2324" y="2923"/>
                  </a:lnTo>
                  <a:lnTo>
                    <a:pt x="2335" y="2931"/>
                  </a:lnTo>
                  <a:lnTo>
                    <a:pt x="2347" y="2936"/>
                  </a:lnTo>
                  <a:lnTo>
                    <a:pt x="2360" y="2940"/>
                  </a:lnTo>
                  <a:lnTo>
                    <a:pt x="2372" y="2944"/>
                  </a:lnTo>
                  <a:lnTo>
                    <a:pt x="2387" y="2946"/>
                  </a:lnTo>
                  <a:lnTo>
                    <a:pt x="2401" y="2947"/>
                  </a:lnTo>
                  <a:lnTo>
                    <a:pt x="2415" y="2947"/>
                  </a:lnTo>
                  <a:lnTo>
                    <a:pt x="2430" y="2946"/>
                  </a:lnTo>
                  <a:lnTo>
                    <a:pt x="2445" y="2944"/>
                  </a:lnTo>
                  <a:lnTo>
                    <a:pt x="2461" y="2942"/>
                  </a:lnTo>
                  <a:lnTo>
                    <a:pt x="2477" y="2937"/>
                  </a:lnTo>
                  <a:lnTo>
                    <a:pt x="2493" y="2931"/>
                  </a:lnTo>
                  <a:lnTo>
                    <a:pt x="2511" y="2925"/>
                  </a:lnTo>
                  <a:lnTo>
                    <a:pt x="2527" y="2917"/>
                  </a:lnTo>
                  <a:lnTo>
                    <a:pt x="2546" y="2908"/>
                  </a:lnTo>
                  <a:lnTo>
                    <a:pt x="2563" y="2897"/>
                  </a:lnTo>
                  <a:lnTo>
                    <a:pt x="2581" y="2886"/>
                  </a:lnTo>
                  <a:lnTo>
                    <a:pt x="2599" y="2875"/>
                  </a:lnTo>
                  <a:lnTo>
                    <a:pt x="2618" y="2861"/>
                  </a:lnTo>
                  <a:lnTo>
                    <a:pt x="2637" y="2846"/>
                  </a:lnTo>
                  <a:lnTo>
                    <a:pt x="2701" y="2796"/>
                  </a:lnTo>
                  <a:lnTo>
                    <a:pt x="2764" y="2744"/>
                  </a:lnTo>
                  <a:lnTo>
                    <a:pt x="2825" y="2694"/>
                  </a:lnTo>
                  <a:lnTo>
                    <a:pt x="2884" y="2644"/>
                  </a:lnTo>
                  <a:lnTo>
                    <a:pt x="2944" y="2596"/>
                  </a:lnTo>
                  <a:lnTo>
                    <a:pt x="3002" y="2549"/>
                  </a:lnTo>
                  <a:lnTo>
                    <a:pt x="3057" y="2502"/>
                  </a:lnTo>
                  <a:lnTo>
                    <a:pt x="3112" y="2457"/>
                  </a:lnTo>
                  <a:lnTo>
                    <a:pt x="3167" y="2414"/>
                  </a:lnTo>
                  <a:lnTo>
                    <a:pt x="3220" y="2372"/>
                  </a:lnTo>
                  <a:lnTo>
                    <a:pt x="3271" y="2332"/>
                  </a:lnTo>
                  <a:lnTo>
                    <a:pt x="3323" y="2293"/>
                  </a:lnTo>
                  <a:lnTo>
                    <a:pt x="3372" y="2257"/>
                  </a:lnTo>
                  <a:lnTo>
                    <a:pt x="3421" y="2222"/>
                  </a:lnTo>
                  <a:lnTo>
                    <a:pt x="3470" y="2190"/>
                  </a:lnTo>
                  <a:lnTo>
                    <a:pt x="3518" y="2162"/>
                  </a:lnTo>
                  <a:lnTo>
                    <a:pt x="3516" y="2194"/>
                  </a:lnTo>
                  <a:lnTo>
                    <a:pt x="3514" y="2226"/>
                  </a:lnTo>
                  <a:lnTo>
                    <a:pt x="3514" y="2257"/>
                  </a:lnTo>
                  <a:lnTo>
                    <a:pt x="3514" y="2289"/>
                  </a:lnTo>
                  <a:lnTo>
                    <a:pt x="3516" y="2320"/>
                  </a:lnTo>
                  <a:lnTo>
                    <a:pt x="3520" y="2350"/>
                  </a:lnTo>
                  <a:lnTo>
                    <a:pt x="3523" y="2380"/>
                  </a:lnTo>
                  <a:lnTo>
                    <a:pt x="3527" y="2409"/>
                  </a:lnTo>
                  <a:lnTo>
                    <a:pt x="3533" y="2438"/>
                  </a:lnTo>
                  <a:lnTo>
                    <a:pt x="3541" y="2467"/>
                  </a:lnTo>
                  <a:lnTo>
                    <a:pt x="3548" y="2496"/>
                  </a:lnTo>
                  <a:lnTo>
                    <a:pt x="3557" y="2523"/>
                  </a:lnTo>
                  <a:lnTo>
                    <a:pt x="3567" y="2551"/>
                  </a:lnTo>
                  <a:lnTo>
                    <a:pt x="3578" y="2578"/>
                  </a:lnTo>
                  <a:lnTo>
                    <a:pt x="3590" y="2604"/>
                  </a:lnTo>
                  <a:lnTo>
                    <a:pt x="3605" y="2631"/>
                  </a:lnTo>
                  <a:lnTo>
                    <a:pt x="3619" y="2655"/>
                  </a:lnTo>
                  <a:lnTo>
                    <a:pt x="3634" y="2680"/>
                  </a:lnTo>
                  <a:lnTo>
                    <a:pt x="3650" y="2705"/>
                  </a:lnTo>
                  <a:lnTo>
                    <a:pt x="3667" y="2728"/>
                  </a:lnTo>
                  <a:lnTo>
                    <a:pt x="3686" y="2751"/>
                  </a:lnTo>
                  <a:lnTo>
                    <a:pt x="3705" y="2773"/>
                  </a:lnTo>
                  <a:lnTo>
                    <a:pt x="3725" y="2794"/>
                  </a:lnTo>
                  <a:lnTo>
                    <a:pt x="3746" y="2815"/>
                  </a:lnTo>
                  <a:lnTo>
                    <a:pt x="3769" y="2835"/>
                  </a:lnTo>
                  <a:lnTo>
                    <a:pt x="3793" y="2854"/>
                  </a:lnTo>
                  <a:lnTo>
                    <a:pt x="3817" y="2873"/>
                  </a:lnTo>
                  <a:lnTo>
                    <a:pt x="3842" y="2891"/>
                  </a:lnTo>
                  <a:lnTo>
                    <a:pt x="3868" y="2908"/>
                  </a:lnTo>
                  <a:lnTo>
                    <a:pt x="3897" y="2924"/>
                  </a:lnTo>
                  <a:lnTo>
                    <a:pt x="3925" y="2940"/>
                  </a:lnTo>
                  <a:lnTo>
                    <a:pt x="3953" y="2954"/>
                  </a:lnTo>
                  <a:lnTo>
                    <a:pt x="3929" y="2976"/>
                  </a:lnTo>
                  <a:lnTo>
                    <a:pt x="3901" y="2997"/>
                  </a:lnTo>
                  <a:lnTo>
                    <a:pt x="3874" y="3017"/>
                  </a:lnTo>
                  <a:lnTo>
                    <a:pt x="3843" y="3036"/>
                  </a:lnTo>
                  <a:lnTo>
                    <a:pt x="3828" y="3043"/>
                  </a:lnTo>
                  <a:lnTo>
                    <a:pt x="3812" y="3052"/>
                  </a:lnTo>
                  <a:lnTo>
                    <a:pt x="3796" y="3061"/>
                  </a:lnTo>
                  <a:lnTo>
                    <a:pt x="3778" y="3068"/>
                  </a:lnTo>
                  <a:lnTo>
                    <a:pt x="3762" y="3074"/>
                  </a:lnTo>
                  <a:lnTo>
                    <a:pt x="3743" y="3082"/>
                  </a:lnTo>
                  <a:lnTo>
                    <a:pt x="3724" y="3088"/>
                  </a:lnTo>
                  <a:lnTo>
                    <a:pt x="3707" y="3094"/>
                  </a:lnTo>
                  <a:lnTo>
                    <a:pt x="3702" y="3062"/>
                  </a:lnTo>
                  <a:lnTo>
                    <a:pt x="3693" y="3032"/>
                  </a:lnTo>
                  <a:lnTo>
                    <a:pt x="3681" y="3007"/>
                  </a:lnTo>
                  <a:lnTo>
                    <a:pt x="3665" y="2985"/>
                  </a:lnTo>
                  <a:lnTo>
                    <a:pt x="3645" y="2966"/>
                  </a:lnTo>
                  <a:lnTo>
                    <a:pt x="3622" y="2950"/>
                  </a:lnTo>
                  <a:lnTo>
                    <a:pt x="3597" y="2938"/>
                  </a:lnTo>
                  <a:lnTo>
                    <a:pt x="3568" y="2928"/>
                  </a:lnTo>
                  <a:lnTo>
                    <a:pt x="3537" y="2922"/>
                  </a:lnTo>
                  <a:lnTo>
                    <a:pt x="3505" y="2918"/>
                  </a:lnTo>
                  <a:lnTo>
                    <a:pt x="3470" y="2917"/>
                  </a:lnTo>
                  <a:lnTo>
                    <a:pt x="3433" y="2918"/>
                  </a:lnTo>
                  <a:lnTo>
                    <a:pt x="3397" y="2922"/>
                  </a:lnTo>
                  <a:lnTo>
                    <a:pt x="3358" y="2928"/>
                  </a:lnTo>
                  <a:lnTo>
                    <a:pt x="3319" y="2936"/>
                  </a:lnTo>
                  <a:lnTo>
                    <a:pt x="3279" y="2947"/>
                  </a:lnTo>
                  <a:lnTo>
                    <a:pt x="3241" y="2959"/>
                  </a:lnTo>
                  <a:lnTo>
                    <a:pt x="3201" y="2974"/>
                  </a:lnTo>
                  <a:lnTo>
                    <a:pt x="3161" y="2989"/>
                  </a:lnTo>
                  <a:lnTo>
                    <a:pt x="3123" y="3008"/>
                  </a:lnTo>
                  <a:lnTo>
                    <a:pt x="3086" y="3027"/>
                  </a:lnTo>
                  <a:lnTo>
                    <a:pt x="3049" y="3047"/>
                  </a:lnTo>
                  <a:lnTo>
                    <a:pt x="3015" y="3069"/>
                  </a:lnTo>
                  <a:lnTo>
                    <a:pt x="2982" y="3092"/>
                  </a:lnTo>
                  <a:lnTo>
                    <a:pt x="2951" y="3116"/>
                  </a:lnTo>
                  <a:lnTo>
                    <a:pt x="2923" y="3141"/>
                  </a:lnTo>
                  <a:lnTo>
                    <a:pt x="2897" y="3167"/>
                  </a:lnTo>
                  <a:lnTo>
                    <a:pt x="2873" y="3194"/>
                  </a:lnTo>
                  <a:lnTo>
                    <a:pt x="2855" y="3220"/>
                  </a:lnTo>
                  <a:lnTo>
                    <a:pt x="2837" y="3249"/>
                  </a:lnTo>
                  <a:lnTo>
                    <a:pt x="2825" y="3277"/>
                  </a:lnTo>
                  <a:lnTo>
                    <a:pt x="2816" y="3306"/>
                  </a:lnTo>
                  <a:lnTo>
                    <a:pt x="2810" y="3333"/>
                  </a:lnTo>
                  <a:lnTo>
                    <a:pt x="2803" y="3359"/>
                  </a:lnTo>
                  <a:lnTo>
                    <a:pt x="2795" y="3381"/>
                  </a:lnTo>
                  <a:lnTo>
                    <a:pt x="2787" y="3402"/>
                  </a:lnTo>
                  <a:lnTo>
                    <a:pt x="2779" y="3420"/>
                  </a:lnTo>
                  <a:lnTo>
                    <a:pt x="2769" y="3435"/>
                  </a:lnTo>
                  <a:lnTo>
                    <a:pt x="2761" y="3449"/>
                  </a:lnTo>
                  <a:lnTo>
                    <a:pt x="2752" y="3462"/>
                  </a:lnTo>
                  <a:lnTo>
                    <a:pt x="2742" y="3472"/>
                  </a:lnTo>
                  <a:lnTo>
                    <a:pt x="2733" y="3479"/>
                  </a:lnTo>
                  <a:lnTo>
                    <a:pt x="2723" y="3486"/>
                  </a:lnTo>
                  <a:lnTo>
                    <a:pt x="2713" y="3491"/>
                  </a:lnTo>
                  <a:lnTo>
                    <a:pt x="2703" y="3495"/>
                  </a:lnTo>
                  <a:lnTo>
                    <a:pt x="2692" y="3497"/>
                  </a:lnTo>
                  <a:lnTo>
                    <a:pt x="2681" y="3498"/>
                  </a:lnTo>
                  <a:lnTo>
                    <a:pt x="2671" y="3498"/>
                  </a:lnTo>
                  <a:lnTo>
                    <a:pt x="2676" y="3489"/>
                  </a:lnTo>
                  <a:lnTo>
                    <a:pt x="2680" y="3480"/>
                  </a:lnTo>
                  <a:lnTo>
                    <a:pt x="2682" y="3472"/>
                  </a:lnTo>
                  <a:lnTo>
                    <a:pt x="2685" y="3462"/>
                  </a:lnTo>
                  <a:lnTo>
                    <a:pt x="2688" y="3453"/>
                  </a:lnTo>
                  <a:lnTo>
                    <a:pt x="2689" y="3444"/>
                  </a:lnTo>
                  <a:lnTo>
                    <a:pt x="2690" y="3436"/>
                  </a:lnTo>
                  <a:lnTo>
                    <a:pt x="2690" y="3427"/>
                  </a:lnTo>
                  <a:lnTo>
                    <a:pt x="2690" y="3418"/>
                  </a:lnTo>
                  <a:lnTo>
                    <a:pt x="2689" y="3411"/>
                  </a:lnTo>
                  <a:lnTo>
                    <a:pt x="2686" y="3403"/>
                  </a:lnTo>
                  <a:lnTo>
                    <a:pt x="2684" y="3395"/>
                  </a:lnTo>
                  <a:lnTo>
                    <a:pt x="2682" y="3387"/>
                  </a:lnTo>
                  <a:lnTo>
                    <a:pt x="2680" y="3381"/>
                  </a:lnTo>
                  <a:lnTo>
                    <a:pt x="2676" y="3373"/>
                  </a:lnTo>
                  <a:lnTo>
                    <a:pt x="2672" y="3366"/>
                  </a:lnTo>
                  <a:lnTo>
                    <a:pt x="2663" y="3353"/>
                  </a:lnTo>
                  <a:lnTo>
                    <a:pt x="2652" y="3341"/>
                  </a:lnTo>
                  <a:lnTo>
                    <a:pt x="2639" y="3330"/>
                  </a:lnTo>
                  <a:lnTo>
                    <a:pt x="2626" y="3320"/>
                  </a:lnTo>
                  <a:lnTo>
                    <a:pt x="2610" y="3312"/>
                  </a:lnTo>
                  <a:lnTo>
                    <a:pt x="2592" y="3304"/>
                  </a:lnTo>
                  <a:lnTo>
                    <a:pt x="2575" y="3298"/>
                  </a:lnTo>
                  <a:lnTo>
                    <a:pt x="2556" y="3294"/>
                  </a:lnTo>
                  <a:lnTo>
                    <a:pt x="2534" y="3290"/>
                  </a:lnTo>
                  <a:lnTo>
                    <a:pt x="2512" y="3287"/>
                  </a:lnTo>
                  <a:lnTo>
                    <a:pt x="2489" y="3286"/>
                  </a:lnTo>
                  <a:lnTo>
                    <a:pt x="2467" y="3285"/>
                  </a:lnTo>
                  <a:lnTo>
                    <a:pt x="2445" y="3286"/>
                  </a:lnTo>
                  <a:lnTo>
                    <a:pt x="2423" y="3288"/>
                  </a:lnTo>
                  <a:lnTo>
                    <a:pt x="2401" y="3290"/>
                  </a:lnTo>
                  <a:lnTo>
                    <a:pt x="2378" y="3294"/>
                  </a:lnTo>
                  <a:lnTo>
                    <a:pt x="2357" y="3297"/>
                  </a:lnTo>
                  <a:lnTo>
                    <a:pt x="2336" y="3299"/>
                  </a:lnTo>
                  <a:lnTo>
                    <a:pt x="2314" y="3300"/>
                  </a:lnTo>
                  <a:lnTo>
                    <a:pt x="2291" y="3300"/>
                  </a:lnTo>
                  <a:lnTo>
                    <a:pt x="2269" y="3299"/>
                  </a:lnTo>
                  <a:lnTo>
                    <a:pt x="2247" y="3296"/>
                  </a:lnTo>
                  <a:lnTo>
                    <a:pt x="2225" y="3292"/>
                  </a:lnTo>
                  <a:lnTo>
                    <a:pt x="2203" y="3287"/>
                  </a:lnTo>
                  <a:lnTo>
                    <a:pt x="2182" y="3279"/>
                  </a:lnTo>
                  <a:lnTo>
                    <a:pt x="2161" y="3270"/>
                  </a:lnTo>
                  <a:lnTo>
                    <a:pt x="2152" y="3265"/>
                  </a:lnTo>
                  <a:lnTo>
                    <a:pt x="2142" y="3259"/>
                  </a:lnTo>
                  <a:lnTo>
                    <a:pt x="2133" y="3252"/>
                  </a:lnTo>
                  <a:lnTo>
                    <a:pt x="2124" y="3246"/>
                  </a:lnTo>
                  <a:lnTo>
                    <a:pt x="2116" y="3239"/>
                  </a:lnTo>
                  <a:lnTo>
                    <a:pt x="2107" y="3230"/>
                  </a:lnTo>
                  <a:lnTo>
                    <a:pt x="2099" y="3223"/>
                  </a:lnTo>
                  <a:lnTo>
                    <a:pt x="2091" y="3214"/>
                  </a:lnTo>
                  <a:lnTo>
                    <a:pt x="2083" y="3204"/>
                  </a:lnTo>
                  <a:lnTo>
                    <a:pt x="2077" y="3194"/>
                  </a:lnTo>
                  <a:lnTo>
                    <a:pt x="2071" y="3183"/>
                  </a:lnTo>
                  <a:lnTo>
                    <a:pt x="2065" y="3172"/>
                  </a:lnTo>
                  <a:lnTo>
                    <a:pt x="2044" y="3127"/>
                  </a:lnTo>
                  <a:lnTo>
                    <a:pt x="2021" y="3085"/>
                  </a:lnTo>
                  <a:lnTo>
                    <a:pt x="2000" y="3044"/>
                  </a:lnTo>
                  <a:lnTo>
                    <a:pt x="1979" y="3007"/>
                  </a:lnTo>
                  <a:lnTo>
                    <a:pt x="1958" y="2970"/>
                  </a:lnTo>
                  <a:lnTo>
                    <a:pt x="1936" y="2937"/>
                  </a:lnTo>
                  <a:lnTo>
                    <a:pt x="1925" y="2921"/>
                  </a:lnTo>
                  <a:lnTo>
                    <a:pt x="1914" y="2906"/>
                  </a:lnTo>
                  <a:lnTo>
                    <a:pt x="1902" y="2892"/>
                  </a:lnTo>
                  <a:lnTo>
                    <a:pt x="1891" y="2877"/>
                  </a:lnTo>
                  <a:lnTo>
                    <a:pt x="1879" y="2864"/>
                  </a:lnTo>
                  <a:lnTo>
                    <a:pt x="1867" y="2853"/>
                  </a:lnTo>
                  <a:lnTo>
                    <a:pt x="1854" y="2842"/>
                  </a:lnTo>
                  <a:lnTo>
                    <a:pt x="1842" y="2831"/>
                  </a:lnTo>
                  <a:lnTo>
                    <a:pt x="1830" y="2821"/>
                  </a:lnTo>
                  <a:lnTo>
                    <a:pt x="1818" y="2812"/>
                  </a:lnTo>
                  <a:lnTo>
                    <a:pt x="1805" y="2805"/>
                  </a:lnTo>
                  <a:lnTo>
                    <a:pt x="1791" y="2798"/>
                  </a:lnTo>
                  <a:lnTo>
                    <a:pt x="1777" y="2792"/>
                  </a:lnTo>
                  <a:lnTo>
                    <a:pt x="1764" y="2787"/>
                  </a:lnTo>
                  <a:lnTo>
                    <a:pt x="1749" y="2784"/>
                  </a:lnTo>
                  <a:lnTo>
                    <a:pt x="1735" y="2781"/>
                  </a:lnTo>
                  <a:lnTo>
                    <a:pt x="1719" y="2779"/>
                  </a:lnTo>
                  <a:lnTo>
                    <a:pt x="1704" y="2779"/>
                  </a:lnTo>
                  <a:lnTo>
                    <a:pt x="1688" y="2780"/>
                  </a:lnTo>
                  <a:lnTo>
                    <a:pt x="1673" y="2782"/>
                  </a:lnTo>
                  <a:lnTo>
                    <a:pt x="1676" y="2757"/>
                  </a:lnTo>
                  <a:lnTo>
                    <a:pt x="1682" y="2732"/>
                  </a:lnTo>
                  <a:lnTo>
                    <a:pt x="1687" y="2708"/>
                  </a:lnTo>
                  <a:lnTo>
                    <a:pt x="1695" y="2684"/>
                  </a:lnTo>
                  <a:lnTo>
                    <a:pt x="1699" y="2672"/>
                  </a:lnTo>
                  <a:lnTo>
                    <a:pt x="1704" y="2659"/>
                  </a:lnTo>
                  <a:lnTo>
                    <a:pt x="1709" y="2648"/>
                  </a:lnTo>
                  <a:lnTo>
                    <a:pt x="1716" y="2637"/>
                  </a:lnTo>
                  <a:lnTo>
                    <a:pt x="1723" y="2626"/>
                  </a:lnTo>
                  <a:lnTo>
                    <a:pt x="1730" y="2615"/>
                  </a:lnTo>
                  <a:lnTo>
                    <a:pt x="1738" y="2606"/>
                  </a:lnTo>
                  <a:lnTo>
                    <a:pt x="1748" y="2596"/>
                  </a:lnTo>
                  <a:lnTo>
                    <a:pt x="1759" y="2585"/>
                  </a:lnTo>
                  <a:lnTo>
                    <a:pt x="1771" y="2576"/>
                  </a:lnTo>
                  <a:lnTo>
                    <a:pt x="1785" y="2569"/>
                  </a:lnTo>
                  <a:lnTo>
                    <a:pt x="1797" y="2563"/>
                  </a:lnTo>
                  <a:lnTo>
                    <a:pt x="1808" y="2559"/>
                  </a:lnTo>
                  <a:lnTo>
                    <a:pt x="1821" y="2555"/>
                  </a:lnTo>
                  <a:lnTo>
                    <a:pt x="1834" y="2554"/>
                  </a:lnTo>
                  <a:lnTo>
                    <a:pt x="1848" y="2555"/>
                  </a:lnTo>
                  <a:lnTo>
                    <a:pt x="1862" y="2558"/>
                  </a:lnTo>
                  <a:lnTo>
                    <a:pt x="1874" y="2562"/>
                  </a:lnTo>
                  <a:lnTo>
                    <a:pt x="1889" y="2567"/>
                  </a:lnTo>
                  <a:lnTo>
                    <a:pt x="1903" y="2574"/>
                  </a:lnTo>
                  <a:lnTo>
                    <a:pt x="1917" y="2582"/>
                  </a:lnTo>
                  <a:lnTo>
                    <a:pt x="1931" y="2592"/>
                  </a:lnTo>
                  <a:lnTo>
                    <a:pt x="1945" y="2604"/>
                  </a:lnTo>
                  <a:lnTo>
                    <a:pt x="1961" y="2617"/>
                  </a:lnTo>
                  <a:lnTo>
                    <a:pt x="1972" y="2628"/>
                  </a:lnTo>
                  <a:lnTo>
                    <a:pt x="1983" y="2641"/>
                  </a:lnTo>
                  <a:lnTo>
                    <a:pt x="1994" y="2653"/>
                  </a:lnTo>
                  <a:lnTo>
                    <a:pt x="2004" y="2665"/>
                  </a:lnTo>
                  <a:lnTo>
                    <a:pt x="2026" y="2694"/>
                  </a:lnTo>
                  <a:lnTo>
                    <a:pt x="2047" y="2725"/>
                  </a:lnTo>
                  <a:lnTo>
                    <a:pt x="2068" y="2757"/>
                  </a:lnTo>
                  <a:lnTo>
                    <a:pt x="2090" y="2791"/>
                  </a:lnTo>
                  <a:lnTo>
                    <a:pt x="2111" y="2827"/>
                  </a:lnTo>
                  <a:lnTo>
                    <a:pt x="2133" y="2863"/>
                  </a:lnTo>
                  <a:lnTo>
                    <a:pt x="2114" y="2807"/>
                  </a:lnTo>
                  <a:lnTo>
                    <a:pt x="2098" y="2758"/>
                  </a:lnTo>
                  <a:lnTo>
                    <a:pt x="2083" y="2718"/>
                  </a:lnTo>
                  <a:lnTo>
                    <a:pt x="2069" y="2683"/>
                  </a:lnTo>
                  <a:lnTo>
                    <a:pt x="2061" y="2666"/>
                  </a:lnTo>
                  <a:lnTo>
                    <a:pt x="2054" y="2651"/>
                  </a:lnTo>
                  <a:lnTo>
                    <a:pt x="2046" y="2635"/>
                  </a:lnTo>
                  <a:lnTo>
                    <a:pt x="2038" y="2621"/>
                  </a:lnTo>
                  <a:lnTo>
                    <a:pt x="2018" y="2590"/>
                  </a:lnTo>
                  <a:lnTo>
                    <a:pt x="1996" y="2558"/>
                  </a:lnTo>
                  <a:lnTo>
                    <a:pt x="1986" y="2548"/>
                  </a:lnTo>
                  <a:lnTo>
                    <a:pt x="1978" y="2538"/>
                  </a:lnTo>
                  <a:lnTo>
                    <a:pt x="1968" y="2529"/>
                  </a:lnTo>
                  <a:lnTo>
                    <a:pt x="1960" y="2520"/>
                  </a:lnTo>
                  <a:lnTo>
                    <a:pt x="1950" y="2512"/>
                  </a:lnTo>
                  <a:lnTo>
                    <a:pt x="1940" y="2506"/>
                  </a:lnTo>
                  <a:lnTo>
                    <a:pt x="1930" y="2499"/>
                  </a:lnTo>
                  <a:lnTo>
                    <a:pt x="1919" y="2494"/>
                  </a:lnTo>
                  <a:lnTo>
                    <a:pt x="1907" y="2488"/>
                  </a:lnTo>
                  <a:lnTo>
                    <a:pt x="1896" y="2485"/>
                  </a:lnTo>
                  <a:lnTo>
                    <a:pt x="1885" y="2481"/>
                  </a:lnTo>
                  <a:lnTo>
                    <a:pt x="1874" y="2479"/>
                  </a:lnTo>
                  <a:lnTo>
                    <a:pt x="1863" y="2477"/>
                  </a:lnTo>
                  <a:lnTo>
                    <a:pt x="1852" y="2477"/>
                  </a:lnTo>
                  <a:lnTo>
                    <a:pt x="1841" y="2476"/>
                  </a:lnTo>
                  <a:lnTo>
                    <a:pt x="1830" y="2477"/>
                  </a:lnTo>
                  <a:lnTo>
                    <a:pt x="1819" y="2477"/>
                  </a:lnTo>
                  <a:lnTo>
                    <a:pt x="1808" y="2478"/>
                  </a:lnTo>
                  <a:lnTo>
                    <a:pt x="1797" y="2480"/>
                  </a:lnTo>
                  <a:lnTo>
                    <a:pt x="1786" y="2484"/>
                  </a:lnTo>
                  <a:lnTo>
                    <a:pt x="1775" y="2487"/>
                  </a:lnTo>
                  <a:lnTo>
                    <a:pt x="1764" y="2491"/>
                  </a:lnTo>
                  <a:lnTo>
                    <a:pt x="1753" y="2496"/>
                  </a:lnTo>
                  <a:lnTo>
                    <a:pt x="1742" y="2501"/>
                  </a:lnTo>
                  <a:lnTo>
                    <a:pt x="1732" y="2508"/>
                  </a:lnTo>
                  <a:lnTo>
                    <a:pt x="1722" y="2513"/>
                  </a:lnTo>
                  <a:lnTo>
                    <a:pt x="1712" y="2521"/>
                  </a:lnTo>
                  <a:lnTo>
                    <a:pt x="1702" y="2529"/>
                  </a:lnTo>
                  <a:lnTo>
                    <a:pt x="1693" y="2537"/>
                  </a:lnTo>
                  <a:lnTo>
                    <a:pt x="1684" y="2546"/>
                  </a:lnTo>
                  <a:lnTo>
                    <a:pt x="1675" y="2554"/>
                  </a:lnTo>
                  <a:lnTo>
                    <a:pt x="1666" y="2565"/>
                  </a:lnTo>
                  <a:lnTo>
                    <a:pt x="1591" y="2533"/>
                  </a:lnTo>
                  <a:lnTo>
                    <a:pt x="1619" y="2507"/>
                  </a:lnTo>
                  <a:lnTo>
                    <a:pt x="1647" y="2477"/>
                  </a:lnTo>
                  <a:lnTo>
                    <a:pt x="1677" y="2447"/>
                  </a:lnTo>
                  <a:lnTo>
                    <a:pt x="1709" y="2418"/>
                  </a:lnTo>
                  <a:lnTo>
                    <a:pt x="1726" y="2404"/>
                  </a:lnTo>
                  <a:lnTo>
                    <a:pt x="1743" y="2390"/>
                  </a:lnTo>
                  <a:lnTo>
                    <a:pt x="1760" y="2377"/>
                  </a:lnTo>
                  <a:lnTo>
                    <a:pt x="1777" y="2366"/>
                  </a:lnTo>
                  <a:lnTo>
                    <a:pt x="1795" y="2355"/>
                  </a:lnTo>
                  <a:lnTo>
                    <a:pt x="1811" y="2344"/>
                  </a:lnTo>
                  <a:lnTo>
                    <a:pt x="1830" y="2335"/>
                  </a:lnTo>
                  <a:lnTo>
                    <a:pt x="1847" y="2328"/>
                  </a:lnTo>
                  <a:lnTo>
                    <a:pt x="1864" y="2322"/>
                  </a:lnTo>
                  <a:lnTo>
                    <a:pt x="1882" y="2318"/>
                  </a:lnTo>
                  <a:lnTo>
                    <a:pt x="1899" y="2315"/>
                  </a:lnTo>
                  <a:lnTo>
                    <a:pt x="1917" y="2314"/>
                  </a:lnTo>
                  <a:lnTo>
                    <a:pt x="1934" y="2316"/>
                  </a:lnTo>
                  <a:lnTo>
                    <a:pt x="1952" y="2320"/>
                  </a:lnTo>
                  <a:lnTo>
                    <a:pt x="1968" y="2325"/>
                  </a:lnTo>
                  <a:lnTo>
                    <a:pt x="1985" y="2333"/>
                  </a:lnTo>
                  <a:lnTo>
                    <a:pt x="2002" y="2344"/>
                  </a:lnTo>
                  <a:lnTo>
                    <a:pt x="2018" y="2359"/>
                  </a:lnTo>
                  <a:lnTo>
                    <a:pt x="2033" y="2375"/>
                  </a:lnTo>
                  <a:lnTo>
                    <a:pt x="2049" y="2394"/>
                  </a:lnTo>
                  <a:lnTo>
                    <a:pt x="2064" y="2417"/>
                  </a:lnTo>
                  <a:lnTo>
                    <a:pt x="2078" y="2443"/>
                  </a:lnTo>
                  <a:lnTo>
                    <a:pt x="2092" y="2471"/>
                  </a:lnTo>
                  <a:lnTo>
                    <a:pt x="2106" y="2505"/>
                  </a:lnTo>
                  <a:lnTo>
                    <a:pt x="2106" y="2482"/>
                  </a:lnTo>
                  <a:lnTo>
                    <a:pt x="2102" y="2460"/>
                  </a:lnTo>
                  <a:lnTo>
                    <a:pt x="2097" y="2438"/>
                  </a:lnTo>
                  <a:lnTo>
                    <a:pt x="2091" y="2416"/>
                  </a:lnTo>
                  <a:lnTo>
                    <a:pt x="2083" y="2394"/>
                  </a:lnTo>
                  <a:lnTo>
                    <a:pt x="2073" y="2373"/>
                  </a:lnTo>
                  <a:lnTo>
                    <a:pt x="2062" y="2353"/>
                  </a:lnTo>
                  <a:lnTo>
                    <a:pt x="2051" y="2333"/>
                  </a:lnTo>
                  <a:lnTo>
                    <a:pt x="2039" y="2315"/>
                  </a:lnTo>
                  <a:lnTo>
                    <a:pt x="2024" y="2300"/>
                  </a:lnTo>
                  <a:lnTo>
                    <a:pt x="2017" y="2292"/>
                  </a:lnTo>
                  <a:lnTo>
                    <a:pt x="2008" y="2286"/>
                  </a:lnTo>
                  <a:lnTo>
                    <a:pt x="2000" y="2278"/>
                  </a:lnTo>
                  <a:lnTo>
                    <a:pt x="1993" y="2273"/>
                  </a:lnTo>
                  <a:lnTo>
                    <a:pt x="1985" y="2267"/>
                  </a:lnTo>
                  <a:lnTo>
                    <a:pt x="1975" y="2263"/>
                  </a:lnTo>
                  <a:lnTo>
                    <a:pt x="1966" y="2258"/>
                  </a:lnTo>
                  <a:lnTo>
                    <a:pt x="1957" y="2256"/>
                  </a:lnTo>
                  <a:lnTo>
                    <a:pt x="1948" y="2252"/>
                  </a:lnTo>
                  <a:lnTo>
                    <a:pt x="1938" y="2250"/>
                  </a:lnTo>
                  <a:lnTo>
                    <a:pt x="1929" y="2249"/>
                  </a:lnTo>
                  <a:lnTo>
                    <a:pt x="1919" y="2248"/>
                  </a:lnTo>
                  <a:lnTo>
                    <a:pt x="1905" y="2248"/>
                  </a:lnTo>
                  <a:lnTo>
                    <a:pt x="1892" y="2249"/>
                  </a:lnTo>
                  <a:lnTo>
                    <a:pt x="1880" y="2250"/>
                  </a:lnTo>
                  <a:lnTo>
                    <a:pt x="1867" y="2252"/>
                  </a:lnTo>
                  <a:lnTo>
                    <a:pt x="1854" y="2255"/>
                  </a:lnTo>
                  <a:lnTo>
                    <a:pt x="1841" y="2257"/>
                  </a:lnTo>
                  <a:lnTo>
                    <a:pt x="1830" y="2261"/>
                  </a:lnTo>
                  <a:lnTo>
                    <a:pt x="1817" y="2267"/>
                  </a:lnTo>
                  <a:lnTo>
                    <a:pt x="1803" y="2271"/>
                  </a:lnTo>
                  <a:lnTo>
                    <a:pt x="1789" y="2278"/>
                  </a:lnTo>
                  <a:lnTo>
                    <a:pt x="1775" y="2286"/>
                  </a:lnTo>
                  <a:lnTo>
                    <a:pt x="1761" y="2293"/>
                  </a:lnTo>
                  <a:lnTo>
                    <a:pt x="1746" y="2303"/>
                  </a:lnTo>
                  <a:lnTo>
                    <a:pt x="1730" y="2313"/>
                  </a:lnTo>
                  <a:lnTo>
                    <a:pt x="1713" y="2324"/>
                  </a:lnTo>
                  <a:lnTo>
                    <a:pt x="1696" y="2338"/>
                  </a:lnTo>
                  <a:close/>
                  <a:moveTo>
                    <a:pt x="2524" y="2032"/>
                  </a:moveTo>
                  <a:lnTo>
                    <a:pt x="2495" y="2038"/>
                  </a:lnTo>
                  <a:lnTo>
                    <a:pt x="2467" y="2044"/>
                  </a:lnTo>
                  <a:lnTo>
                    <a:pt x="2439" y="2049"/>
                  </a:lnTo>
                  <a:lnTo>
                    <a:pt x="2412" y="2053"/>
                  </a:lnTo>
                  <a:lnTo>
                    <a:pt x="2383" y="2055"/>
                  </a:lnTo>
                  <a:lnTo>
                    <a:pt x="2357" y="2058"/>
                  </a:lnTo>
                  <a:lnTo>
                    <a:pt x="2329" y="2058"/>
                  </a:lnTo>
                  <a:lnTo>
                    <a:pt x="2304" y="2055"/>
                  </a:lnTo>
                  <a:lnTo>
                    <a:pt x="2290" y="2053"/>
                  </a:lnTo>
                  <a:lnTo>
                    <a:pt x="2277" y="2051"/>
                  </a:lnTo>
                  <a:lnTo>
                    <a:pt x="2264" y="2049"/>
                  </a:lnTo>
                  <a:lnTo>
                    <a:pt x="2252" y="2045"/>
                  </a:lnTo>
                  <a:lnTo>
                    <a:pt x="2238" y="2042"/>
                  </a:lnTo>
                  <a:lnTo>
                    <a:pt x="2227" y="2037"/>
                  </a:lnTo>
                  <a:lnTo>
                    <a:pt x="2215" y="2032"/>
                  </a:lnTo>
                  <a:lnTo>
                    <a:pt x="2203" y="2027"/>
                  </a:lnTo>
                  <a:lnTo>
                    <a:pt x="2191" y="2020"/>
                  </a:lnTo>
                  <a:lnTo>
                    <a:pt x="2179" y="2013"/>
                  </a:lnTo>
                  <a:lnTo>
                    <a:pt x="2168" y="2006"/>
                  </a:lnTo>
                  <a:lnTo>
                    <a:pt x="2156" y="1997"/>
                  </a:lnTo>
                  <a:lnTo>
                    <a:pt x="2145" y="1988"/>
                  </a:lnTo>
                  <a:lnTo>
                    <a:pt x="2134" y="1978"/>
                  </a:lnTo>
                  <a:lnTo>
                    <a:pt x="2124" y="1967"/>
                  </a:lnTo>
                  <a:lnTo>
                    <a:pt x="2113" y="1956"/>
                  </a:lnTo>
                  <a:lnTo>
                    <a:pt x="2071" y="1897"/>
                  </a:lnTo>
                  <a:lnTo>
                    <a:pt x="2089" y="1899"/>
                  </a:lnTo>
                  <a:lnTo>
                    <a:pt x="2104" y="1902"/>
                  </a:lnTo>
                  <a:lnTo>
                    <a:pt x="2119" y="1902"/>
                  </a:lnTo>
                  <a:lnTo>
                    <a:pt x="2132" y="1901"/>
                  </a:lnTo>
                  <a:lnTo>
                    <a:pt x="2144" y="1898"/>
                  </a:lnTo>
                  <a:lnTo>
                    <a:pt x="2154" y="1896"/>
                  </a:lnTo>
                  <a:lnTo>
                    <a:pt x="2164" y="1892"/>
                  </a:lnTo>
                  <a:lnTo>
                    <a:pt x="2172" y="1888"/>
                  </a:lnTo>
                  <a:lnTo>
                    <a:pt x="2180" y="1884"/>
                  </a:lnTo>
                  <a:lnTo>
                    <a:pt x="2185" y="1878"/>
                  </a:lnTo>
                  <a:lnTo>
                    <a:pt x="2191" y="1872"/>
                  </a:lnTo>
                  <a:lnTo>
                    <a:pt x="2194" y="1866"/>
                  </a:lnTo>
                  <a:lnTo>
                    <a:pt x="2197" y="1858"/>
                  </a:lnTo>
                  <a:lnTo>
                    <a:pt x="2201" y="1852"/>
                  </a:lnTo>
                  <a:lnTo>
                    <a:pt x="2202" y="1844"/>
                  </a:lnTo>
                  <a:lnTo>
                    <a:pt x="2203" y="1836"/>
                  </a:lnTo>
                  <a:lnTo>
                    <a:pt x="2203" y="1827"/>
                  </a:lnTo>
                  <a:lnTo>
                    <a:pt x="2203" y="1820"/>
                  </a:lnTo>
                  <a:lnTo>
                    <a:pt x="2201" y="1812"/>
                  </a:lnTo>
                  <a:lnTo>
                    <a:pt x="2200" y="1804"/>
                  </a:lnTo>
                  <a:lnTo>
                    <a:pt x="2196" y="1797"/>
                  </a:lnTo>
                  <a:lnTo>
                    <a:pt x="2194" y="1790"/>
                  </a:lnTo>
                  <a:lnTo>
                    <a:pt x="2190" y="1781"/>
                  </a:lnTo>
                  <a:lnTo>
                    <a:pt x="2184" y="1774"/>
                  </a:lnTo>
                  <a:lnTo>
                    <a:pt x="2174" y="1760"/>
                  </a:lnTo>
                  <a:lnTo>
                    <a:pt x="2162" y="1748"/>
                  </a:lnTo>
                  <a:lnTo>
                    <a:pt x="2148" y="1735"/>
                  </a:lnTo>
                  <a:lnTo>
                    <a:pt x="2132" y="1722"/>
                  </a:lnTo>
                  <a:lnTo>
                    <a:pt x="2116" y="1710"/>
                  </a:lnTo>
                  <a:lnTo>
                    <a:pt x="2097" y="1699"/>
                  </a:lnTo>
                  <a:lnTo>
                    <a:pt x="2078" y="1688"/>
                  </a:lnTo>
                  <a:lnTo>
                    <a:pt x="2058" y="1677"/>
                  </a:lnTo>
                  <a:lnTo>
                    <a:pt x="2018" y="1657"/>
                  </a:lnTo>
                  <a:lnTo>
                    <a:pt x="1977" y="1637"/>
                  </a:lnTo>
                  <a:lnTo>
                    <a:pt x="2067" y="2105"/>
                  </a:lnTo>
                  <a:lnTo>
                    <a:pt x="2087" y="2114"/>
                  </a:lnTo>
                  <a:lnTo>
                    <a:pt x="2107" y="2125"/>
                  </a:lnTo>
                  <a:lnTo>
                    <a:pt x="2125" y="2137"/>
                  </a:lnTo>
                  <a:lnTo>
                    <a:pt x="2143" y="2152"/>
                  </a:lnTo>
                  <a:lnTo>
                    <a:pt x="2161" y="2167"/>
                  </a:lnTo>
                  <a:lnTo>
                    <a:pt x="2176" y="2183"/>
                  </a:lnTo>
                  <a:lnTo>
                    <a:pt x="2193" y="2201"/>
                  </a:lnTo>
                  <a:lnTo>
                    <a:pt x="2206" y="2222"/>
                  </a:lnTo>
                  <a:lnTo>
                    <a:pt x="2213" y="2234"/>
                  </a:lnTo>
                  <a:lnTo>
                    <a:pt x="2220" y="2245"/>
                  </a:lnTo>
                  <a:lnTo>
                    <a:pt x="2226" y="2257"/>
                  </a:lnTo>
                  <a:lnTo>
                    <a:pt x="2231" y="2270"/>
                  </a:lnTo>
                  <a:lnTo>
                    <a:pt x="2237" y="2283"/>
                  </a:lnTo>
                  <a:lnTo>
                    <a:pt x="2242" y="2298"/>
                  </a:lnTo>
                  <a:lnTo>
                    <a:pt x="2247" y="2311"/>
                  </a:lnTo>
                  <a:lnTo>
                    <a:pt x="2250" y="2326"/>
                  </a:lnTo>
                  <a:lnTo>
                    <a:pt x="2259" y="2360"/>
                  </a:lnTo>
                  <a:lnTo>
                    <a:pt x="2266" y="2395"/>
                  </a:lnTo>
                  <a:lnTo>
                    <a:pt x="2272" y="2433"/>
                  </a:lnTo>
                  <a:lnTo>
                    <a:pt x="2274" y="2476"/>
                  </a:lnTo>
                  <a:lnTo>
                    <a:pt x="2276" y="2507"/>
                  </a:lnTo>
                  <a:lnTo>
                    <a:pt x="2278" y="2538"/>
                  </a:lnTo>
                  <a:lnTo>
                    <a:pt x="2281" y="2570"/>
                  </a:lnTo>
                  <a:lnTo>
                    <a:pt x="2283" y="2601"/>
                  </a:lnTo>
                  <a:lnTo>
                    <a:pt x="2287" y="2632"/>
                  </a:lnTo>
                  <a:lnTo>
                    <a:pt x="2291" y="2664"/>
                  </a:lnTo>
                  <a:lnTo>
                    <a:pt x="2296" y="2695"/>
                  </a:lnTo>
                  <a:lnTo>
                    <a:pt x="2302" y="2725"/>
                  </a:lnTo>
                  <a:lnTo>
                    <a:pt x="2306" y="2742"/>
                  </a:lnTo>
                  <a:lnTo>
                    <a:pt x="2310" y="2759"/>
                  </a:lnTo>
                  <a:lnTo>
                    <a:pt x="2316" y="2773"/>
                  </a:lnTo>
                  <a:lnTo>
                    <a:pt x="2320" y="2787"/>
                  </a:lnTo>
                  <a:lnTo>
                    <a:pt x="2326" y="2799"/>
                  </a:lnTo>
                  <a:lnTo>
                    <a:pt x="2331" y="2810"/>
                  </a:lnTo>
                  <a:lnTo>
                    <a:pt x="2338" y="2820"/>
                  </a:lnTo>
                  <a:lnTo>
                    <a:pt x="2345" y="2830"/>
                  </a:lnTo>
                  <a:lnTo>
                    <a:pt x="2351" y="2838"/>
                  </a:lnTo>
                  <a:lnTo>
                    <a:pt x="2359" y="2843"/>
                  </a:lnTo>
                  <a:lnTo>
                    <a:pt x="2367" y="2850"/>
                  </a:lnTo>
                  <a:lnTo>
                    <a:pt x="2374" y="2854"/>
                  </a:lnTo>
                  <a:lnTo>
                    <a:pt x="2382" y="2857"/>
                  </a:lnTo>
                  <a:lnTo>
                    <a:pt x="2391" y="2861"/>
                  </a:lnTo>
                  <a:lnTo>
                    <a:pt x="2400" y="2863"/>
                  </a:lnTo>
                  <a:lnTo>
                    <a:pt x="2409" y="2864"/>
                  </a:lnTo>
                  <a:lnTo>
                    <a:pt x="2418" y="2864"/>
                  </a:lnTo>
                  <a:lnTo>
                    <a:pt x="2426" y="2863"/>
                  </a:lnTo>
                  <a:lnTo>
                    <a:pt x="2437" y="2862"/>
                  </a:lnTo>
                  <a:lnTo>
                    <a:pt x="2447" y="2860"/>
                  </a:lnTo>
                  <a:lnTo>
                    <a:pt x="2457" y="2856"/>
                  </a:lnTo>
                  <a:lnTo>
                    <a:pt x="2467" y="2853"/>
                  </a:lnTo>
                  <a:lnTo>
                    <a:pt x="2477" y="2849"/>
                  </a:lnTo>
                  <a:lnTo>
                    <a:pt x="2488" y="2843"/>
                  </a:lnTo>
                  <a:lnTo>
                    <a:pt x="2509" y="2831"/>
                  </a:lnTo>
                  <a:lnTo>
                    <a:pt x="2532" y="2818"/>
                  </a:lnTo>
                  <a:lnTo>
                    <a:pt x="2554" y="2801"/>
                  </a:lnTo>
                  <a:lnTo>
                    <a:pt x="2577" y="2784"/>
                  </a:lnTo>
                  <a:lnTo>
                    <a:pt x="2649" y="2725"/>
                  </a:lnTo>
                  <a:lnTo>
                    <a:pt x="2722" y="2666"/>
                  </a:lnTo>
                  <a:lnTo>
                    <a:pt x="2794" y="2609"/>
                  </a:lnTo>
                  <a:lnTo>
                    <a:pt x="2867" y="2550"/>
                  </a:lnTo>
                  <a:lnTo>
                    <a:pt x="2939" y="2490"/>
                  </a:lnTo>
                  <a:lnTo>
                    <a:pt x="3012" y="2433"/>
                  </a:lnTo>
                  <a:lnTo>
                    <a:pt x="3085" y="2374"/>
                  </a:lnTo>
                  <a:lnTo>
                    <a:pt x="3157" y="2314"/>
                  </a:lnTo>
                  <a:lnTo>
                    <a:pt x="3159" y="2288"/>
                  </a:lnTo>
                  <a:lnTo>
                    <a:pt x="3159" y="2260"/>
                  </a:lnTo>
                  <a:lnTo>
                    <a:pt x="3159" y="2234"/>
                  </a:lnTo>
                  <a:lnTo>
                    <a:pt x="3157" y="2209"/>
                  </a:lnTo>
                  <a:lnTo>
                    <a:pt x="3156" y="2197"/>
                  </a:lnTo>
                  <a:lnTo>
                    <a:pt x="3153" y="2185"/>
                  </a:lnTo>
                  <a:lnTo>
                    <a:pt x="3150" y="2173"/>
                  </a:lnTo>
                  <a:lnTo>
                    <a:pt x="3146" y="2162"/>
                  </a:lnTo>
                  <a:lnTo>
                    <a:pt x="3142" y="2151"/>
                  </a:lnTo>
                  <a:lnTo>
                    <a:pt x="3137" y="2139"/>
                  </a:lnTo>
                  <a:lnTo>
                    <a:pt x="3132" y="2128"/>
                  </a:lnTo>
                  <a:lnTo>
                    <a:pt x="3126" y="2118"/>
                  </a:lnTo>
                  <a:lnTo>
                    <a:pt x="3119" y="2109"/>
                  </a:lnTo>
                  <a:lnTo>
                    <a:pt x="3111" y="2100"/>
                  </a:lnTo>
                  <a:lnTo>
                    <a:pt x="3102" y="2090"/>
                  </a:lnTo>
                  <a:lnTo>
                    <a:pt x="3094" y="2081"/>
                  </a:lnTo>
                  <a:lnTo>
                    <a:pt x="3084" y="2072"/>
                  </a:lnTo>
                  <a:lnTo>
                    <a:pt x="3073" y="2064"/>
                  </a:lnTo>
                  <a:lnTo>
                    <a:pt x="3060" y="2057"/>
                  </a:lnTo>
                  <a:lnTo>
                    <a:pt x="3047" y="2049"/>
                  </a:lnTo>
                  <a:lnTo>
                    <a:pt x="3034" y="2042"/>
                  </a:lnTo>
                  <a:lnTo>
                    <a:pt x="3018" y="2035"/>
                  </a:lnTo>
                  <a:lnTo>
                    <a:pt x="3002" y="2029"/>
                  </a:lnTo>
                  <a:lnTo>
                    <a:pt x="2985" y="2023"/>
                  </a:lnTo>
                  <a:lnTo>
                    <a:pt x="2966" y="2018"/>
                  </a:lnTo>
                  <a:lnTo>
                    <a:pt x="2946" y="2013"/>
                  </a:lnTo>
                  <a:lnTo>
                    <a:pt x="2925" y="2008"/>
                  </a:lnTo>
                  <a:lnTo>
                    <a:pt x="2904" y="2003"/>
                  </a:lnTo>
                  <a:lnTo>
                    <a:pt x="2877" y="2000"/>
                  </a:lnTo>
                  <a:lnTo>
                    <a:pt x="2850" y="1997"/>
                  </a:lnTo>
                  <a:lnTo>
                    <a:pt x="2826" y="1993"/>
                  </a:lnTo>
                  <a:lnTo>
                    <a:pt x="2803" y="1992"/>
                  </a:lnTo>
                  <a:lnTo>
                    <a:pt x="2780" y="1992"/>
                  </a:lnTo>
                  <a:lnTo>
                    <a:pt x="2759" y="1993"/>
                  </a:lnTo>
                  <a:lnTo>
                    <a:pt x="2738" y="1995"/>
                  </a:lnTo>
                  <a:lnTo>
                    <a:pt x="2719" y="1997"/>
                  </a:lnTo>
                  <a:lnTo>
                    <a:pt x="2676" y="2002"/>
                  </a:lnTo>
                  <a:lnTo>
                    <a:pt x="2631" y="2012"/>
                  </a:lnTo>
                  <a:lnTo>
                    <a:pt x="2581" y="2021"/>
                  </a:lnTo>
                  <a:lnTo>
                    <a:pt x="2524" y="2032"/>
                  </a:lnTo>
                  <a:close/>
                  <a:moveTo>
                    <a:pt x="2518" y="1947"/>
                  </a:moveTo>
                  <a:lnTo>
                    <a:pt x="2567" y="1937"/>
                  </a:lnTo>
                  <a:lnTo>
                    <a:pt x="2615" y="1929"/>
                  </a:lnTo>
                  <a:lnTo>
                    <a:pt x="2659" y="1924"/>
                  </a:lnTo>
                  <a:lnTo>
                    <a:pt x="2702" y="1918"/>
                  </a:lnTo>
                  <a:lnTo>
                    <a:pt x="2743" y="1915"/>
                  </a:lnTo>
                  <a:lnTo>
                    <a:pt x="2783" y="1914"/>
                  </a:lnTo>
                  <a:lnTo>
                    <a:pt x="2821" y="1914"/>
                  </a:lnTo>
                  <a:lnTo>
                    <a:pt x="2858" y="1916"/>
                  </a:lnTo>
                  <a:lnTo>
                    <a:pt x="2891" y="1919"/>
                  </a:lnTo>
                  <a:lnTo>
                    <a:pt x="2924" y="1925"/>
                  </a:lnTo>
                  <a:lnTo>
                    <a:pt x="2956" y="1930"/>
                  </a:lnTo>
                  <a:lnTo>
                    <a:pt x="2985" y="1937"/>
                  </a:lnTo>
                  <a:lnTo>
                    <a:pt x="3013" y="1946"/>
                  </a:lnTo>
                  <a:lnTo>
                    <a:pt x="3039" y="1956"/>
                  </a:lnTo>
                  <a:lnTo>
                    <a:pt x="3064" y="1967"/>
                  </a:lnTo>
                  <a:lnTo>
                    <a:pt x="3087" y="1978"/>
                  </a:lnTo>
                  <a:lnTo>
                    <a:pt x="3108" y="1991"/>
                  </a:lnTo>
                  <a:lnTo>
                    <a:pt x="3127" y="2005"/>
                  </a:lnTo>
                  <a:lnTo>
                    <a:pt x="3146" y="2020"/>
                  </a:lnTo>
                  <a:lnTo>
                    <a:pt x="3161" y="2035"/>
                  </a:lnTo>
                  <a:lnTo>
                    <a:pt x="3175" y="2051"/>
                  </a:lnTo>
                  <a:lnTo>
                    <a:pt x="3189" y="2069"/>
                  </a:lnTo>
                  <a:lnTo>
                    <a:pt x="3200" y="2086"/>
                  </a:lnTo>
                  <a:lnTo>
                    <a:pt x="3209" y="2104"/>
                  </a:lnTo>
                  <a:lnTo>
                    <a:pt x="3216" y="2123"/>
                  </a:lnTo>
                  <a:lnTo>
                    <a:pt x="3223" y="2143"/>
                  </a:lnTo>
                  <a:lnTo>
                    <a:pt x="3227" y="2163"/>
                  </a:lnTo>
                  <a:lnTo>
                    <a:pt x="3231" y="2183"/>
                  </a:lnTo>
                  <a:lnTo>
                    <a:pt x="3233" y="2203"/>
                  </a:lnTo>
                  <a:lnTo>
                    <a:pt x="3232" y="2224"/>
                  </a:lnTo>
                  <a:lnTo>
                    <a:pt x="3231" y="2245"/>
                  </a:lnTo>
                  <a:lnTo>
                    <a:pt x="3226" y="2267"/>
                  </a:lnTo>
                  <a:lnTo>
                    <a:pt x="3266" y="2240"/>
                  </a:lnTo>
                  <a:lnTo>
                    <a:pt x="3307" y="2211"/>
                  </a:lnTo>
                  <a:lnTo>
                    <a:pt x="3349" y="2180"/>
                  </a:lnTo>
                  <a:lnTo>
                    <a:pt x="3391" y="2151"/>
                  </a:lnTo>
                  <a:lnTo>
                    <a:pt x="3432" y="2120"/>
                  </a:lnTo>
                  <a:lnTo>
                    <a:pt x="3473" y="2090"/>
                  </a:lnTo>
                  <a:lnTo>
                    <a:pt x="3510" y="2063"/>
                  </a:lnTo>
                  <a:lnTo>
                    <a:pt x="3543" y="2039"/>
                  </a:lnTo>
                  <a:lnTo>
                    <a:pt x="3552" y="2006"/>
                  </a:lnTo>
                  <a:lnTo>
                    <a:pt x="3562" y="1974"/>
                  </a:lnTo>
                  <a:lnTo>
                    <a:pt x="3573" y="1943"/>
                  </a:lnTo>
                  <a:lnTo>
                    <a:pt x="3585" y="1914"/>
                  </a:lnTo>
                  <a:lnTo>
                    <a:pt x="3598" y="1884"/>
                  </a:lnTo>
                  <a:lnTo>
                    <a:pt x="3611" y="1856"/>
                  </a:lnTo>
                  <a:lnTo>
                    <a:pt x="3627" y="1829"/>
                  </a:lnTo>
                  <a:lnTo>
                    <a:pt x="3643" y="1802"/>
                  </a:lnTo>
                  <a:lnTo>
                    <a:pt x="3662" y="1774"/>
                  </a:lnTo>
                  <a:lnTo>
                    <a:pt x="3681" y="1748"/>
                  </a:lnTo>
                  <a:lnTo>
                    <a:pt x="3701" y="1722"/>
                  </a:lnTo>
                  <a:lnTo>
                    <a:pt x="3723" y="1695"/>
                  </a:lnTo>
                  <a:lnTo>
                    <a:pt x="3745" y="1669"/>
                  </a:lnTo>
                  <a:lnTo>
                    <a:pt x="3770" y="1643"/>
                  </a:lnTo>
                  <a:lnTo>
                    <a:pt x="3795" y="1615"/>
                  </a:lnTo>
                  <a:lnTo>
                    <a:pt x="3822" y="1589"/>
                  </a:lnTo>
                  <a:lnTo>
                    <a:pt x="3775" y="1579"/>
                  </a:lnTo>
                  <a:lnTo>
                    <a:pt x="3729" y="1571"/>
                  </a:lnTo>
                  <a:lnTo>
                    <a:pt x="3682" y="1563"/>
                  </a:lnTo>
                  <a:lnTo>
                    <a:pt x="3636" y="1556"/>
                  </a:lnTo>
                  <a:lnTo>
                    <a:pt x="3590" y="1551"/>
                  </a:lnTo>
                  <a:lnTo>
                    <a:pt x="3545" y="1548"/>
                  </a:lnTo>
                  <a:lnTo>
                    <a:pt x="3499" y="1543"/>
                  </a:lnTo>
                  <a:lnTo>
                    <a:pt x="3454" y="1541"/>
                  </a:lnTo>
                  <a:lnTo>
                    <a:pt x="3408" y="1539"/>
                  </a:lnTo>
                  <a:lnTo>
                    <a:pt x="3361" y="1538"/>
                  </a:lnTo>
                  <a:lnTo>
                    <a:pt x="3315" y="1538"/>
                  </a:lnTo>
                  <a:lnTo>
                    <a:pt x="3267" y="1538"/>
                  </a:lnTo>
                  <a:lnTo>
                    <a:pt x="3220" y="1538"/>
                  </a:lnTo>
                  <a:lnTo>
                    <a:pt x="3171" y="1538"/>
                  </a:lnTo>
                  <a:lnTo>
                    <a:pt x="3123" y="1540"/>
                  </a:lnTo>
                  <a:lnTo>
                    <a:pt x="3073" y="1541"/>
                  </a:lnTo>
                  <a:lnTo>
                    <a:pt x="3035" y="1542"/>
                  </a:lnTo>
                  <a:lnTo>
                    <a:pt x="2997" y="1543"/>
                  </a:lnTo>
                  <a:lnTo>
                    <a:pt x="2960" y="1543"/>
                  </a:lnTo>
                  <a:lnTo>
                    <a:pt x="2924" y="1542"/>
                  </a:lnTo>
                  <a:lnTo>
                    <a:pt x="2890" y="1541"/>
                  </a:lnTo>
                  <a:lnTo>
                    <a:pt x="2856" y="1539"/>
                  </a:lnTo>
                  <a:lnTo>
                    <a:pt x="2823" y="1538"/>
                  </a:lnTo>
                  <a:lnTo>
                    <a:pt x="2790" y="1534"/>
                  </a:lnTo>
                  <a:lnTo>
                    <a:pt x="2758" y="1531"/>
                  </a:lnTo>
                  <a:lnTo>
                    <a:pt x="2727" y="1527"/>
                  </a:lnTo>
                  <a:lnTo>
                    <a:pt x="2697" y="1522"/>
                  </a:lnTo>
                  <a:lnTo>
                    <a:pt x="2670" y="1516"/>
                  </a:lnTo>
                  <a:lnTo>
                    <a:pt x="2641" y="1510"/>
                  </a:lnTo>
                  <a:lnTo>
                    <a:pt x="2615" y="1504"/>
                  </a:lnTo>
                  <a:lnTo>
                    <a:pt x="2588" y="1496"/>
                  </a:lnTo>
                  <a:lnTo>
                    <a:pt x="2563" y="1489"/>
                  </a:lnTo>
                  <a:lnTo>
                    <a:pt x="2537" y="1480"/>
                  </a:lnTo>
                  <a:lnTo>
                    <a:pt x="2515" y="1471"/>
                  </a:lnTo>
                  <a:lnTo>
                    <a:pt x="2493" y="1460"/>
                  </a:lnTo>
                  <a:lnTo>
                    <a:pt x="2471" y="1449"/>
                  </a:lnTo>
                  <a:lnTo>
                    <a:pt x="2450" y="1438"/>
                  </a:lnTo>
                  <a:lnTo>
                    <a:pt x="2431" y="1427"/>
                  </a:lnTo>
                  <a:lnTo>
                    <a:pt x="2412" y="1414"/>
                  </a:lnTo>
                  <a:lnTo>
                    <a:pt x="2394" y="1399"/>
                  </a:lnTo>
                  <a:lnTo>
                    <a:pt x="2378" y="1385"/>
                  </a:lnTo>
                  <a:lnTo>
                    <a:pt x="2361" y="1371"/>
                  </a:lnTo>
                  <a:lnTo>
                    <a:pt x="2348" y="1355"/>
                  </a:lnTo>
                  <a:lnTo>
                    <a:pt x="2333" y="1339"/>
                  </a:lnTo>
                  <a:lnTo>
                    <a:pt x="2321" y="1321"/>
                  </a:lnTo>
                  <a:lnTo>
                    <a:pt x="2309" y="1304"/>
                  </a:lnTo>
                  <a:lnTo>
                    <a:pt x="2299" y="1284"/>
                  </a:lnTo>
                  <a:lnTo>
                    <a:pt x="2289" y="1265"/>
                  </a:lnTo>
                  <a:lnTo>
                    <a:pt x="2283" y="1249"/>
                  </a:lnTo>
                  <a:lnTo>
                    <a:pt x="2275" y="1230"/>
                  </a:lnTo>
                  <a:lnTo>
                    <a:pt x="2269" y="1213"/>
                  </a:lnTo>
                  <a:lnTo>
                    <a:pt x="2263" y="1196"/>
                  </a:lnTo>
                  <a:lnTo>
                    <a:pt x="2258" y="1179"/>
                  </a:lnTo>
                  <a:lnTo>
                    <a:pt x="2254" y="1161"/>
                  </a:lnTo>
                  <a:lnTo>
                    <a:pt x="2249" y="1144"/>
                  </a:lnTo>
                  <a:lnTo>
                    <a:pt x="2246" y="1126"/>
                  </a:lnTo>
                  <a:lnTo>
                    <a:pt x="2241" y="1090"/>
                  </a:lnTo>
                  <a:lnTo>
                    <a:pt x="2237" y="1052"/>
                  </a:lnTo>
                  <a:lnTo>
                    <a:pt x="2235" y="1015"/>
                  </a:lnTo>
                  <a:lnTo>
                    <a:pt x="2235" y="976"/>
                  </a:lnTo>
                  <a:lnTo>
                    <a:pt x="2237" y="936"/>
                  </a:lnTo>
                  <a:lnTo>
                    <a:pt x="2238" y="895"/>
                  </a:lnTo>
                  <a:lnTo>
                    <a:pt x="2244" y="852"/>
                  </a:lnTo>
                  <a:lnTo>
                    <a:pt x="2249" y="807"/>
                  </a:lnTo>
                  <a:lnTo>
                    <a:pt x="2256" y="761"/>
                  </a:lnTo>
                  <a:lnTo>
                    <a:pt x="2263" y="712"/>
                  </a:lnTo>
                  <a:lnTo>
                    <a:pt x="2272" y="664"/>
                  </a:lnTo>
                  <a:lnTo>
                    <a:pt x="2283" y="611"/>
                  </a:lnTo>
                  <a:lnTo>
                    <a:pt x="2286" y="581"/>
                  </a:lnTo>
                  <a:lnTo>
                    <a:pt x="2289" y="552"/>
                  </a:lnTo>
                  <a:lnTo>
                    <a:pt x="2290" y="524"/>
                  </a:lnTo>
                  <a:lnTo>
                    <a:pt x="2288" y="499"/>
                  </a:lnTo>
                  <a:lnTo>
                    <a:pt x="2285" y="473"/>
                  </a:lnTo>
                  <a:lnTo>
                    <a:pt x="2280" y="450"/>
                  </a:lnTo>
                  <a:lnTo>
                    <a:pt x="2273" y="428"/>
                  </a:lnTo>
                  <a:lnTo>
                    <a:pt x="2264" y="408"/>
                  </a:lnTo>
                  <a:lnTo>
                    <a:pt x="2254" y="388"/>
                  </a:lnTo>
                  <a:lnTo>
                    <a:pt x="2242" y="372"/>
                  </a:lnTo>
                  <a:lnTo>
                    <a:pt x="2228" y="355"/>
                  </a:lnTo>
                  <a:lnTo>
                    <a:pt x="2214" y="342"/>
                  </a:lnTo>
                  <a:lnTo>
                    <a:pt x="2197" y="330"/>
                  </a:lnTo>
                  <a:lnTo>
                    <a:pt x="2180" y="318"/>
                  </a:lnTo>
                  <a:lnTo>
                    <a:pt x="2161" y="309"/>
                  </a:lnTo>
                  <a:lnTo>
                    <a:pt x="2140" y="301"/>
                  </a:lnTo>
                  <a:lnTo>
                    <a:pt x="2119" y="295"/>
                  </a:lnTo>
                  <a:lnTo>
                    <a:pt x="2097" y="290"/>
                  </a:lnTo>
                  <a:lnTo>
                    <a:pt x="2072" y="289"/>
                  </a:lnTo>
                  <a:lnTo>
                    <a:pt x="2049" y="287"/>
                  </a:lnTo>
                  <a:lnTo>
                    <a:pt x="2024" y="289"/>
                  </a:lnTo>
                  <a:lnTo>
                    <a:pt x="1997" y="290"/>
                  </a:lnTo>
                  <a:lnTo>
                    <a:pt x="1971" y="294"/>
                  </a:lnTo>
                  <a:lnTo>
                    <a:pt x="1942" y="300"/>
                  </a:lnTo>
                  <a:lnTo>
                    <a:pt x="1914" y="309"/>
                  </a:lnTo>
                  <a:lnTo>
                    <a:pt x="1885" y="318"/>
                  </a:lnTo>
                  <a:lnTo>
                    <a:pt x="1855" y="331"/>
                  </a:lnTo>
                  <a:lnTo>
                    <a:pt x="1826" y="344"/>
                  </a:lnTo>
                  <a:lnTo>
                    <a:pt x="1795" y="358"/>
                  </a:lnTo>
                  <a:lnTo>
                    <a:pt x="1764" y="377"/>
                  </a:lnTo>
                  <a:lnTo>
                    <a:pt x="1733" y="396"/>
                  </a:lnTo>
                  <a:lnTo>
                    <a:pt x="1701" y="417"/>
                  </a:lnTo>
                  <a:lnTo>
                    <a:pt x="1742" y="457"/>
                  </a:lnTo>
                  <a:lnTo>
                    <a:pt x="1764" y="441"/>
                  </a:lnTo>
                  <a:lnTo>
                    <a:pt x="1786" y="427"/>
                  </a:lnTo>
                  <a:lnTo>
                    <a:pt x="1808" y="415"/>
                  </a:lnTo>
                  <a:lnTo>
                    <a:pt x="1830" y="405"/>
                  </a:lnTo>
                  <a:lnTo>
                    <a:pt x="1852" y="396"/>
                  </a:lnTo>
                  <a:lnTo>
                    <a:pt x="1874" y="388"/>
                  </a:lnTo>
                  <a:lnTo>
                    <a:pt x="1896" y="383"/>
                  </a:lnTo>
                  <a:lnTo>
                    <a:pt x="1916" y="377"/>
                  </a:lnTo>
                  <a:lnTo>
                    <a:pt x="1937" y="376"/>
                  </a:lnTo>
                  <a:lnTo>
                    <a:pt x="1956" y="374"/>
                  </a:lnTo>
                  <a:lnTo>
                    <a:pt x="1975" y="374"/>
                  </a:lnTo>
                  <a:lnTo>
                    <a:pt x="1995" y="376"/>
                  </a:lnTo>
                  <a:lnTo>
                    <a:pt x="2013" y="378"/>
                  </a:lnTo>
                  <a:lnTo>
                    <a:pt x="2029" y="383"/>
                  </a:lnTo>
                  <a:lnTo>
                    <a:pt x="2046" y="388"/>
                  </a:lnTo>
                  <a:lnTo>
                    <a:pt x="2061" y="396"/>
                  </a:lnTo>
                  <a:lnTo>
                    <a:pt x="2076" y="404"/>
                  </a:lnTo>
                  <a:lnTo>
                    <a:pt x="2090" y="413"/>
                  </a:lnTo>
                  <a:lnTo>
                    <a:pt x="2103" y="424"/>
                  </a:lnTo>
                  <a:lnTo>
                    <a:pt x="2116" y="436"/>
                  </a:lnTo>
                  <a:lnTo>
                    <a:pt x="2127" y="449"/>
                  </a:lnTo>
                  <a:lnTo>
                    <a:pt x="2135" y="463"/>
                  </a:lnTo>
                  <a:lnTo>
                    <a:pt x="2144" y="479"/>
                  </a:lnTo>
                  <a:lnTo>
                    <a:pt x="2151" y="495"/>
                  </a:lnTo>
                  <a:lnTo>
                    <a:pt x="2158" y="512"/>
                  </a:lnTo>
                  <a:lnTo>
                    <a:pt x="2162" y="532"/>
                  </a:lnTo>
                  <a:lnTo>
                    <a:pt x="2166" y="551"/>
                  </a:lnTo>
                  <a:lnTo>
                    <a:pt x="2169" y="572"/>
                  </a:lnTo>
                  <a:lnTo>
                    <a:pt x="2169" y="593"/>
                  </a:lnTo>
                  <a:lnTo>
                    <a:pt x="2169" y="616"/>
                  </a:lnTo>
                  <a:lnTo>
                    <a:pt x="2165" y="639"/>
                  </a:lnTo>
                  <a:lnTo>
                    <a:pt x="2161" y="664"/>
                  </a:lnTo>
                  <a:lnTo>
                    <a:pt x="2160" y="630"/>
                  </a:lnTo>
                  <a:lnTo>
                    <a:pt x="2154" y="601"/>
                  </a:lnTo>
                  <a:lnTo>
                    <a:pt x="2148" y="574"/>
                  </a:lnTo>
                  <a:lnTo>
                    <a:pt x="2138" y="551"/>
                  </a:lnTo>
                  <a:lnTo>
                    <a:pt x="2127" y="531"/>
                  </a:lnTo>
                  <a:lnTo>
                    <a:pt x="2112" y="513"/>
                  </a:lnTo>
                  <a:lnTo>
                    <a:pt x="2097" y="499"/>
                  </a:lnTo>
                  <a:lnTo>
                    <a:pt x="2080" y="487"/>
                  </a:lnTo>
                  <a:lnTo>
                    <a:pt x="2061" y="477"/>
                  </a:lnTo>
                  <a:lnTo>
                    <a:pt x="2042" y="470"/>
                  </a:lnTo>
                  <a:lnTo>
                    <a:pt x="2021" y="466"/>
                  </a:lnTo>
                  <a:lnTo>
                    <a:pt x="2000" y="463"/>
                  </a:lnTo>
                  <a:lnTo>
                    <a:pt x="1977" y="463"/>
                  </a:lnTo>
                  <a:lnTo>
                    <a:pt x="1954" y="465"/>
                  </a:lnTo>
                  <a:lnTo>
                    <a:pt x="1930" y="468"/>
                  </a:lnTo>
                  <a:lnTo>
                    <a:pt x="1906" y="473"/>
                  </a:lnTo>
                  <a:lnTo>
                    <a:pt x="1881" y="479"/>
                  </a:lnTo>
                  <a:lnTo>
                    <a:pt x="1857" y="488"/>
                  </a:lnTo>
                  <a:lnTo>
                    <a:pt x="1831" y="497"/>
                  </a:lnTo>
                  <a:lnTo>
                    <a:pt x="1807" y="508"/>
                  </a:lnTo>
                  <a:lnTo>
                    <a:pt x="1782" y="520"/>
                  </a:lnTo>
                  <a:lnTo>
                    <a:pt x="1758" y="532"/>
                  </a:lnTo>
                  <a:lnTo>
                    <a:pt x="1735" y="544"/>
                  </a:lnTo>
                  <a:lnTo>
                    <a:pt x="1713" y="560"/>
                  </a:lnTo>
                  <a:lnTo>
                    <a:pt x="1691" y="574"/>
                  </a:lnTo>
                  <a:lnTo>
                    <a:pt x="1670" y="588"/>
                  </a:lnTo>
                  <a:lnTo>
                    <a:pt x="1651" y="605"/>
                  </a:lnTo>
                  <a:lnTo>
                    <a:pt x="1632" y="620"/>
                  </a:lnTo>
                  <a:lnTo>
                    <a:pt x="1615" y="636"/>
                  </a:lnTo>
                  <a:lnTo>
                    <a:pt x="1600" y="653"/>
                  </a:lnTo>
                  <a:lnTo>
                    <a:pt x="1587" y="668"/>
                  </a:lnTo>
                  <a:lnTo>
                    <a:pt x="1576" y="684"/>
                  </a:lnTo>
                  <a:lnTo>
                    <a:pt x="1590" y="697"/>
                  </a:lnTo>
                  <a:lnTo>
                    <a:pt x="1605" y="710"/>
                  </a:lnTo>
                  <a:lnTo>
                    <a:pt x="1620" y="723"/>
                  </a:lnTo>
                  <a:lnTo>
                    <a:pt x="1634" y="737"/>
                  </a:lnTo>
                  <a:lnTo>
                    <a:pt x="1649" y="719"/>
                  </a:lnTo>
                  <a:lnTo>
                    <a:pt x="1664" y="701"/>
                  </a:lnTo>
                  <a:lnTo>
                    <a:pt x="1677" y="686"/>
                  </a:lnTo>
                  <a:lnTo>
                    <a:pt x="1694" y="669"/>
                  </a:lnTo>
                  <a:lnTo>
                    <a:pt x="1708" y="654"/>
                  </a:lnTo>
                  <a:lnTo>
                    <a:pt x="1725" y="642"/>
                  </a:lnTo>
                  <a:lnTo>
                    <a:pt x="1742" y="628"/>
                  </a:lnTo>
                  <a:lnTo>
                    <a:pt x="1757" y="616"/>
                  </a:lnTo>
                  <a:lnTo>
                    <a:pt x="1775" y="606"/>
                  </a:lnTo>
                  <a:lnTo>
                    <a:pt x="1792" y="596"/>
                  </a:lnTo>
                  <a:lnTo>
                    <a:pt x="1809" y="587"/>
                  </a:lnTo>
                  <a:lnTo>
                    <a:pt x="1828" y="582"/>
                  </a:lnTo>
                  <a:lnTo>
                    <a:pt x="1846" y="576"/>
                  </a:lnTo>
                  <a:lnTo>
                    <a:pt x="1864" y="573"/>
                  </a:lnTo>
                  <a:lnTo>
                    <a:pt x="1884" y="570"/>
                  </a:lnTo>
                  <a:lnTo>
                    <a:pt x="1904" y="570"/>
                  </a:lnTo>
                  <a:lnTo>
                    <a:pt x="1921" y="571"/>
                  </a:lnTo>
                  <a:lnTo>
                    <a:pt x="1938" y="573"/>
                  </a:lnTo>
                  <a:lnTo>
                    <a:pt x="1954" y="576"/>
                  </a:lnTo>
                  <a:lnTo>
                    <a:pt x="1969" y="581"/>
                  </a:lnTo>
                  <a:lnTo>
                    <a:pt x="1983" y="587"/>
                  </a:lnTo>
                  <a:lnTo>
                    <a:pt x="1996" y="595"/>
                  </a:lnTo>
                  <a:lnTo>
                    <a:pt x="2007" y="603"/>
                  </a:lnTo>
                  <a:lnTo>
                    <a:pt x="2018" y="612"/>
                  </a:lnTo>
                  <a:lnTo>
                    <a:pt x="2028" y="622"/>
                  </a:lnTo>
                  <a:lnTo>
                    <a:pt x="2038" y="633"/>
                  </a:lnTo>
                  <a:lnTo>
                    <a:pt x="2046" y="645"/>
                  </a:lnTo>
                  <a:lnTo>
                    <a:pt x="2052" y="658"/>
                  </a:lnTo>
                  <a:lnTo>
                    <a:pt x="2060" y="671"/>
                  </a:lnTo>
                  <a:lnTo>
                    <a:pt x="2066" y="686"/>
                  </a:lnTo>
                  <a:lnTo>
                    <a:pt x="2071" y="699"/>
                  </a:lnTo>
                  <a:lnTo>
                    <a:pt x="2075" y="715"/>
                  </a:lnTo>
                  <a:lnTo>
                    <a:pt x="2078" y="730"/>
                  </a:lnTo>
                  <a:lnTo>
                    <a:pt x="2081" y="746"/>
                  </a:lnTo>
                  <a:lnTo>
                    <a:pt x="2083" y="762"/>
                  </a:lnTo>
                  <a:lnTo>
                    <a:pt x="2083" y="779"/>
                  </a:lnTo>
                  <a:lnTo>
                    <a:pt x="2083" y="795"/>
                  </a:lnTo>
                  <a:lnTo>
                    <a:pt x="2083" y="811"/>
                  </a:lnTo>
                  <a:lnTo>
                    <a:pt x="2083" y="828"/>
                  </a:lnTo>
                  <a:lnTo>
                    <a:pt x="2082" y="845"/>
                  </a:lnTo>
                  <a:lnTo>
                    <a:pt x="2080" y="862"/>
                  </a:lnTo>
                  <a:lnTo>
                    <a:pt x="2077" y="878"/>
                  </a:lnTo>
                  <a:lnTo>
                    <a:pt x="2073" y="895"/>
                  </a:lnTo>
                  <a:lnTo>
                    <a:pt x="2070" y="910"/>
                  </a:lnTo>
                  <a:lnTo>
                    <a:pt x="2066" y="926"/>
                  </a:lnTo>
                  <a:lnTo>
                    <a:pt x="2061" y="940"/>
                  </a:lnTo>
                  <a:lnTo>
                    <a:pt x="2055" y="956"/>
                  </a:lnTo>
                  <a:lnTo>
                    <a:pt x="2049" y="970"/>
                  </a:lnTo>
                  <a:lnTo>
                    <a:pt x="2049" y="926"/>
                  </a:lnTo>
                  <a:lnTo>
                    <a:pt x="2048" y="884"/>
                  </a:lnTo>
                  <a:lnTo>
                    <a:pt x="2047" y="863"/>
                  </a:lnTo>
                  <a:lnTo>
                    <a:pt x="2045" y="842"/>
                  </a:lnTo>
                  <a:lnTo>
                    <a:pt x="2042" y="823"/>
                  </a:lnTo>
                  <a:lnTo>
                    <a:pt x="2040" y="804"/>
                  </a:lnTo>
                  <a:lnTo>
                    <a:pt x="2036" y="785"/>
                  </a:lnTo>
                  <a:lnTo>
                    <a:pt x="2030" y="769"/>
                  </a:lnTo>
                  <a:lnTo>
                    <a:pt x="2026" y="752"/>
                  </a:lnTo>
                  <a:lnTo>
                    <a:pt x="2019" y="736"/>
                  </a:lnTo>
                  <a:lnTo>
                    <a:pt x="2013" y="720"/>
                  </a:lnTo>
                  <a:lnTo>
                    <a:pt x="2005" y="707"/>
                  </a:lnTo>
                  <a:lnTo>
                    <a:pt x="1996" y="695"/>
                  </a:lnTo>
                  <a:lnTo>
                    <a:pt x="1985" y="682"/>
                  </a:lnTo>
                  <a:lnTo>
                    <a:pt x="1973" y="670"/>
                  </a:lnTo>
                  <a:lnTo>
                    <a:pt x="1960" y="660"/>
                  </a:lnTo>
                  <a:lnTo>
                    <a:pt x="1945" y="654"/>
                  </a:lnTo>
                  <a:lnTo>
                    <a:pt x="1931" y="648"/>
                  </a:lnTo>
                  <a:lnTo>
                    <a:pt x="1917" y="644"/>
                  </a:lnTo>
                  <a:lnTo>
                    <a:pt x="1902" y="643"/>
                  </a:lnTo>
                  <a:lnTo>
                    <a:pt x="1888" y="643"/>
                  </a:lnTo>
                  <a:lnTo>
                    <a:pt x="1873" y="645"/>
                  </a:lnTo>
                  <a:lnTo>
                    <a:pt x="1858" y="649"/>
                  </a:lnTo>
                  <a:lnTo>
                    <a:pt x="1842" y="654"/>
                  </a:lnTo>
                  <a:lnTo>
                    <a:pt x="1828" y="660"/>
                  </a:lnTo>
                  <a:lnTo>
                    <a:pt x="1813" y="668"/>
                  </a:lnTo>
                  <a:lnTo>
                    <a:pt x="1798" y="677"/>
                  </a:lnTo>
                  <a:lnTo>
                    <a:pt x="1784" y="687"/>
                  </a:lnTo>
                  <a:lnTo>
                    <a:pt x="1768" y="698"/>
                  </a:lnTo>
                  <a:lnTo>
                    <a:pt x="1754" y="710"/>
                  </a:lnTo>
                  <a:lnTo>
                    <a:pt x="1740" y="722"/>
                  </a:lnTo>
                  <a:lnTo>
                    <a:pt x="1726" y="736"/>
                  </a:lnTo>
                  <a:lnTo>
                    <a:pt x="1713" y="750"/>
                  </a:lnTo>
                  <a:lnTo>
                    <a:pt x="1699" y="763"/>
                  </a:lnTo>
                  <a:lnTo>
                    <a:pt x="1675" y="793"/>
                  </a:lnTo>
                  <a:lnTo>
                    <a:pt x="1653" y="823"/>
                  </a:lnTo>
                  <a:lnTo>
                    <a:pt x="1631" y="852"/>
                  </a:lnTo>
                  <a:lnTo>
                    <a:pt x="1614" y="882"/>
                  </a:lnTo>
                  <a:lnTo>
                    <a:pt x="1600" y="907"/>
                  </a:lnTo>
                  <a:lnTo>
                    <a:pt x="1589" y="930"/>
                  </a:lnTo>
                  <a:lnTo>
                    <a:pt x="1615" y="925"/>
                  </a:lnTo>
                  <a:lnTo>
                    <a:pt x="1640" y="920"/>
                  </a:lnTo>
                  <a:lnTo>
                    <a:pt x="1662" y="918"/>
                  </a:lnTo>
                  <a:lnTo>
                    <a:pt x="1683" y="919"/>
                  </a:lnTo>
                  <a:lnTo>
                    <a:pt x="1703" y="923"/>
                  </a:lnTo>
                  <a:lnTo>
                    <a:pt x="1722" y="927"/>
                  </a:lnTo>
                  <a:lnTo>
                    <a:pt x="1739" y="934"/>
                  </a:lnTo>
                  <a:lnTo>
                    <a:pt x="1755" y="941"/>
                  </a:lnTo>
                  <a:lnTo>
                    <a:pt x="1770" y="951"/>
                  </a:lnTo>
                  <a:lnTo>
                    <a:pt x="1785" y="963"/>
                  </a:lnTo>
                  <a:lnTo>
                    <a:pt x="1797" y="977"/>
                  </a:lnTo>
                  <a:lnTo>
                    <a:pt x="1808" y="991"/>
                  </a:lnTo>
                  <a:lnTo>
                    <a:pt x="1819" y="1007"/>
                  </a:lnTo>
                  <a:lnTo>
                    <a:pt x="1830" y="1023"/>
                  </a:lnTo>
                  <a:lnTo>
                    <a:pt x="1838" y="1041"/>
                  </a:lnTo>
                  <a:lnTo>
                    <a:pt x="1847" y="1061"/>
                  </a:lnTo>
                  <a:lnTo>
                    <a:pt x="1853" y="1080"/>
                  </a:lnTo>
                  <a:lnTo>
                    <a:pt x="1861" y="1100"/>
                  </a:lnTo>
                  <a:lnTo>
                    <a:pt x="1865" y="1121"/>
                  </a:lnTo>
                  <a:lnTo>
                    <a:pt x="1872" y="1142"/>
                  </a:lnTo>
                  <a:lnTo>
                    <a:pt x="1881" y="1185"/>
                  </a:lnTo>
                  <a:lnTo>
                    <a:pt x="1888" y="1229"/>
                  </a:lnTo>
                  <a:lnTo>
                    <a:pt x="1898" y="1316"/>
                  </a:lnTo>
                  <a:lnTo>
                    <a:pt x="1906" y="1395"/>
                  </a:lnTo>
                  <a:lnTo>
                    <a:pt x="1907" y="1413"/>
                  </a:lnTo>
                  <a:lnTo>
                    <a:pt x="1911" y="1429"/>
                  </a:lnTo>
                  <a:lnTo>
                    <a:pt x="1915" y="1446"/>
                  </a:lnTo>
                  <a:lnTo>
                    <a:pt x="1920" y="1460"/>
                  </a:lnTo>
                  <a:lnTo>
                    <a:pt x="1925" y="1473"/>
                  </a:lnTo>
                  <a:lnTo>
                    <a:pt x="1932" y="1487"/>
                  </a:lnTo>
                  <a:lnTo>
                    <a:pt x="1940" y="1499"/>
                  </a:lnTo>
                  <a:lnTo>
                    <a:pt x="1946" y="1510"/>
                  </a:lnTo>
                  <a:lnTo>
                    <a:pt x="1954" y="1520"/>
                  </a:lnTo>
                  <a:lnTo>
                    <a:pt x="1963" y="1529"/>
                  </a:lnTo>
                  <a:lnTo>
                    <a:pt x="1973" y="1538"/>
                  </a:lnTo>
                  <a:lnTo>
                    <a:pt x="1983" y="1545"/>
                  </a:lnTo>
                  <a:lnTo>
                    <a:pt x="1993" y="1552"/>
                  </a:lnTo>
                  <a:lnTo>
                    <a:pt x="2003" y="1559"/>
                  </a:lnTo>
                  <a:lnTo>
                    <a:pt x="2014" y="1563"/>
                  </a:lnTo>
                  <a:lnTo>
                    <a:pt x="2025" y="1568"/>
                  </a:lnTo>
                  <a:lnTo>
                    <a:pt x="2059" y="1580"/>
                  </a:lnTo>
                  <a:lnTo>
                    <a:pt x="2096" y="1595"/>
                  </a:lnTo>
                  <a:lnTo>
                    <a:pt x="2116" y="1604"/>
                  </a:lnTo>
                  <a:lnTo>
                    <a:pt x="2134" y="1614"/>
                  </a:lnTo>
                  <a:lnTo>
                    <a:pt x="2153" y="1624"/>
                  </a:lnTo>
                  <a:lnTo>
                    <a:pt x="2172" y="1636"/>
                  </a:lnTo>
                  <a:lnTo>
                    <a:pt x="2191" y="1648"/>
                  </a:lnTo>
                  <a:lnTo>
                    <a:pt x="2207" y="1659"/>
                  </a:lnTo>
                  <a:lnTo>
                    <a:pt x="2224" y="1674"/>
                  </a:lnTo>
                  <a:lnTo>
                    <a:pt x="2238" y="1689"/>
                  </a:lnTo>
                  <a:lnTo>
                    <a:pt x="2253" y="1704"/>
                  </a:lnTo>
                  <a:lnTo>
                    <a:pt x="2265" y="1721"/>
                  </a:lnTo>
                  <a:lnTo>
                    <a:pt x="2270" y="1729"/>
                  </a:lnTo>
                  <a:lnTo>
                    <a:pt x="2275" y="1738"/>
                  </a:lnTo>
                  <a:lnTo>
                    <a:pt x="2279" y="1748"/>
                  </a:lnTo>
                  <a:lnTo>
                    <a:pt x="2283" y="1758"/>
                  </a:lnTo>
                  <a:lnTo>
                    <a:pt x="2288" y="1776"/>
                  </a:lnTo>
                  <a:lnTo>
                    <a:pt x="2293" y="1792"/>
                  </a:lnTo>
                  <a:lnTo>
                    <a:pt x="2295" y="1809"/>
                  </a:lnTo>
                  <a:lnTo>
                    <a:pt x="2296" y="1825"/>
                  </a:lnTo>
                  <a:lnTo>
                    <a:pt x="2296" y="1840"/>
                  </a:lnTo>
                  <a:lnTo>
                    <a:pt x="2294" y="1854"/>
                  </a:lnTo>
                  <a:lnTo>
                    <a:pt x="2291" y="1867"/>
                  </a:lnTo>
                  <a:lnTo>
                    <a:pt x="2286" y="1881"/>
                  </a:lnTo>
                  <a:lnTo>
                    <a:pt x="2281" y="1892"/>
                  </a:lnTo>
                  <a:lnTo>
                    <a:pt x="2274" y="1903"/>
                  </a:lnTo>
                  <a:lnTo>
                    <a:pt x="2267" y="1913"/>
                  </a:lnTo>
                  <a:lnTo>
                    <a:pt x="2258" y="1920"/>
                  </a:lnTo>
                  <a:lnTo>
                    <a:pt x="2249" y="1928"/>
                  </a:lnTo>
                  <a:lnTo>
                    <a:pt x="2238" y="1935"/>
                  </a:lnTo>
                  <a:lnTo>
                    <a:pt x="2227" y="1940"/>
                  </a:lnTo>
                  <a:lnTo>
                    <a:pt x="2215" y="1946"/>
                  </a:lnTo>
                  <a:lnTo>
                    <a:pt x="2233" y="1955"/>
                  </a:lnTo>
                  <a:lnTo>
                    <a:pt x="2249" y="1962"/>
                  </a:lnTo>
                  <a:lnTo>
                    <a:pt x="2267" y="1969"/>
                  </a:lnTo>
                  <a:lnTo>
                    <a:pt x="2283" y="1974"/>
                  </a:lnTo>
                  <a:lnTo>
                    <a:pt x="2299" y="1977"/>
                  </a:lnTo>
                  <a:lnTo>
                    <a:pt x="2316" y="1979"/>
                  </a:lnTo>
                  <a:lnTo>
                    <a:pt x="2331" y="1980"/>
                  </a:lnTo>
                  <a:lnTo>
                    <a:pt x="2348" y="1980"/>
                  </a:lnTo>
                  <a:lnTo>
                    <a:pt x="2364" y="1978"/>
                  </a:lnTo>
                  <a:lnTo>
                    <a:pt x="2382" y="1976"/>
                  </a:lnTo>
                  <a:lnTo>
                    <a:pt x="2402" y="1972"/>
                  </a:lnTo>
                  <a:lnTo>
                    <a:pt x="2422" y="1969"/>
                  </a:lnTo>
                  <a:lnTo>
                    <a:pt x="2467" y="1959"/>
                  </a:lnTo>
                  <a:lnTo>
                    <a:pt x="2518" y="1947"/>
                  </a:lnTo>
                  <a:close/>
                  <a:moveTo>
                    <a:pt x="1526" y="469"/>
                  </a:moveTo>
                  <a:lnTo>
                    <a:pt x="1546" y="470"/>
                  </a:lnTo>
                  <a:lnTo>
                    <a:pt x="1567" y="470"/>
                  </a:lnTo>
                  <a:lnTo>
                    <a:pt x="1587" y="472"/>
                  </a:lnTo>
                  <a:lnTo>
                    <a:pt x="1605" y="474"/>
                  </a:lnTo>
                  <a:lnTo>
                    <a:pt x="1624" y="477"/>
                  </a:lnTo>
                  <a:lnTo>
                    <a:pt x="1642" y="482"/>
                  </a:lnTo>
                  <a:lnTo>
                    <a:pt x="1661" y="488"/>
                  </a:lnTo>
                  <a:lnTo>
                    <a:pt x="1678" y="497"/>
                  </a:lnTo>
                  <a:lnTo>
                    <a:pt x="1653" y="519"/>
                  </a:lnTo>
                  <a:lnTo>
                    <a:pt x="1626" y="541"/>
                  </a:lnTo>
                  <a:lnTo>
                    <a:pt x="1602" y="564"/>
                  </a:lnTo>
                  <a:lnTo>
                    <a:pt x="1578" y="587"/>
                  </a:lnTo>
                  <a:lnTo>
                    <a:pt x="1553" y="614"/>
                  </a:lnTo>
                  <a:lnTo>
                    <a:pt x="1530" y="643"/>
                  </a:lnTo>
                  <a:lnTo>
                    <a:pt x="1505" y="672"/>
                  </a:lnTo>
                  <a:lnTo>
                    <a:pt x="1478" y="706"/>
                  </a:lnTo>
                  <a:lnTo>
                    <a:pt x="1493" y="713"/>
                  </a:lnTo>
                  <a:lnTo>
                    <a:pt x="1507" y="722"/>
                  </a:lnTo>
                  <a:lnTo>
                    <a:pt x="1520" y="731"/>
                  </a:lnTo>
                  <a:lnTo>
                    <a:pt x="1536" y="741"/>
                  </a:lnTo>
                  <a:lnTo>
                    <a:pt x="1563" y="763"/>
                  </a:lnTo>
                  <a:lnTo>
                    <a:pt x="1588" y="785"/>
                  </a:lnTo>
                  <a:lnTo>
                    <a:pt x="1576" y="810"/>
                  </a:lnTo>
                  <a:lnTo>
                    <a:pt x="1561" y="835"/>
                  </a:lnTo>
                  <a:lnTo>
                    <a:pt x="1548" y="859"/>
                  </a:lnTo>
                  <a:lnTo>
                    <a:pt x="1534" y="887"/>
                  </a:lnTo>
                  <a:lnTo>
                    <a:pt x="1519" y="919"/>
                  </a:lnTo>
                  <a:lnTo>
                    <a:pt x="1503" y="957"/>
                  </a:lnTo>
                  <a:lnTo>
                    <a:pt x="1487" y="1003"/>
                  </a:lnTo>
                  <a:lnTo>
                    <a:pt x="1467" y="1060"/>
                  </a:lnTo>
                  <a:lnTo>
                    <a:pt x="1485" y="1051"/>
                  </a:lnTo>
                  <a:lnTo>
                    <a:pt x="1503" y="1040"/>
                  </a:lnTo>
                  <a:lnTo>
                    <a:pt x="1524" y="1031"/>
                  </a:lnTo>
                  <a:lnTo>
                    <a:pt x="1546" y="1022"/>
                  </a:lnTo>
                  <a:lnTo>
                    <a:pt x="1569" y="1014"/>
                  </a:lnTo>
                  <a:lnTo>
                    <a:pt x="1592" y="1007"/>
                  </a:lnTo>
                  <a:lnTo>
                    <a:pt x="1617" y="1002"/>
                  </a:lnTo>
                  <a:lnTo>
                    <a:pt x="1641" y="998"/>
                  </a:lnTo>
                  <a:lnTo>
                    <a:pt x="1652" y="998"/>
                  </a:lnTo>
                  <a:lnTo>
                    <a:pt x="1663" y="998"/>
                  </a:lnTo>
                  <a:lnTo>
                    <a:pt x="1674" y="998"/>
                  </a:lnTo>
                  <a:lnTo>
                    <a:pt x="1685" y="999"/>
                  </a:lnTo>
                  <a:lnTo>
                    <a:pt x="1695" y="1001"/>
                  </a:lnTo>
                  <a:lnTo>
                    <a:pt x="1705" y="1004"/>
                  </a:lnTo>
                  <a:lnTo>
                    <a:pt x="1714" y="1008"/>
                  </a:lnTo>
                  <a:lnTo>
                    <a:pt x="1722" y="1013"/>
                  </a:lnTo>
                  <a:lnTo>
                    <a:pt x="1730" y="1018"/>
                  </a:lnTo>
                  <a:lnTo>
                    <a:pt x="1738" y="1025"/>
                  </a:lnTo>
                  <a:lnTo>
                    <a:pt x="1744" y="1032"/>
                  </a:lnTo>
                  <a:lnTo>
                    <a:pt x="1750" y="1041"/>
                  </a:lnTo>
                  <a:lnTo>
                    <a:pt x="1755" y="1051"/>
                  </a:lnTo>
                  <a:lnTo>
                    <a:pt x="1758" y="1062"/>
                  </a:lnTo>
                  <a:lnTo>
                    <a:pt x="1761" y="1075"/>
                  </a:lnTo>
                  <a:lnTo>
                    <a:pt x="1764" y="1088"/>
                  </a:lnTo>
                  <a:lnTo>
                    <a:pt x="1751" y="1098"/>
                  </a:lnTo>
                  <a:lnTo>
                    <a:pt x="1739" y="1108"/>
                  </a:lnTo>
                  <a:lnTo>
                    <a:pt x="1726" y="1117"/>
                  </a:lnTo>
                  <a:lnTo>
                    <a:pt x="1712" y="1126"/>
                  </a:lnTo>
                  <a:lnTo>
                    <a:pt x="1698" y="1134"/>
                  </a:lnTo>
                  <a:lnTo>
                    <a:pt x="1684" y="1142"/>
                  </a:lnTo>
                  <a:lnTo>
                    <a:pt x="1670" y="1148"/>
                  </a:lnTo>
                  <a:lnTo>
                    <a:pt x="1654" y="1154"/>
                  </a:lnTo>
                  <a:lnTo>
                    <a:pt x="1640" y="1160"/>
                  </a:lnTo>
                  <a:lnTo>
                    <a:pt x="1624" y="1165"/>
                  </a:lnTo>
                  <a:lnTo>
                    <a:pt x="1609" y="1169"/>
                  </a:lnTo>
                  <a:lnTo>
                    <a:pt x="1592" y="1173"/>
                  </a:lnTo>
                  <a:lnTo>
                    <a:pt x="1576" y="1175"/>
                  </a:lnTo>
                  <a:lnTo>
                    <a:pt x="1559" y="1176"/>
                  </a:lnTo>
                  <a:lnTo>
                    <a:pt x="1542" y="1178"/>
                  </a:lnTo>
                  <a:lnTo>
                    <a:pt x="1526" y="1178"/>
                  </a:lnTo>
                  <a:lnTo>
                    <a:pt x="1507" y="1178"/>
                  </a:lnTo>
                  <a:lnTo>
                    <a:pt x="1488" y="1176"/>
                  </a:lnTo>
                  <a:lnTo>
                    <a:pt x="1470" y="1174"/>
                  </a:lnTo>
                  <a:lnTo>
                    <a:pt x="1454" y="1171"/>
                  </a:lnTo>
                  <a:lnTo>
                    <a:pt x="1436" y="1167"/>
                  </a:lnTo>
                  <a:lnTo>
                    <a:pt x="1420" y="1161"/>
                  </a:lnTo>
                  <a:lnTo>
                    <a:pt x="1402" y="1157"/>
                  </a:lnTo>
                  <a:lnTo>
                    <a:pt x="1386" y="1150"/>
                  </a:lnTo>
                  <a:lnTo>
                    <a:pt x="1370" y="1143"/>
                  </a:lnTo>
                  <a:lnTo>
                    <a:pt x="1354" y="1135"/>
                  </a:lnTo>
                  <a:lnTo>
                    <a:pt x="1340" y="1127"/>
                  </a:lnTo>
                  <a:lnTo>
                    <a:pt x="1324" y="1117"/>
                  </a:lnTo>
                  <a:lnTo>
                    <a:pt x="1310" y="1107"/>
                  </a:lnTo>
                  <a:lnTo>
                    <a:pt x="1298" y="1096"/>
                  </a:lnTo>
                  <a:lnTo>
                    <a:pt x="1285" y="1085"/>
                  </a:lnTo>
                  <a:lnTo>
                    <a:pt x="1271" y="1074"/>
                  </a:lnTo>
                  <a:lnTo>
                    <a:pt x="1259" y="1062"/>
                  </a:lnTo>
                  <a:lnTo>
                    <a:pt x="1248" y="1050"/>
                  </a:lnTo>
                  <a:lnTo>
                    <a:pt x="1237" y="1035"/>
                  </a:lnTo>
                  <a:lnTo>
                    <a:pt x="1227" y="1021"/>
                  </a:lnTo>
                  <a:lnTo>
                    <a:pt x="1218" y="1007"/>
                  </a:lnTo>
                  <a:lnTo>
                    <a:pt x="1210" y="992"/>
                  </a:lnTo>
                  <a:lnTo>
                    <a:pt x="1202" y="977"/>
                  </a:lnTo>
                  <a:lnTo>
                    <a:pt x="1194" y="962"/>
                  </a:lnTo>
                  <a:lnTo>
                    <a:pt x="1188" y="946"/>
                  </a:lnTo>
                  <a:lnTo>
                    <a:pt x="1182" y="929"/>
                  </a:lnTo>
                  <a:lnTo>
                    <a:pt x="1177" y="913"/>
                  </a:lnTo>
                  <a:lnTo>
                    <a:pt x="1174" y="896"/>
                  </a:lnTo>
                  <a:lnTo>
                    <a:pt x="1170" y="877"/>
                  </a:lnTo>
                  <a:lnTo>
                    <a:pt x="1167" y="861"/>
                  </a:lnTo>
                  <a:lnTo>
                    <a:pt x="1166" y="842"/>
                  </a:lnTo>
                  <a:lnTo>
                    <a:pt x="1166" y="824"/>
                  </a:lnTo>
                  <a:lnTo>
                    <a:pt x="1166" y="806"/>
                  </a:lnTo>
                  <a:lnTo>
                    <a:pt x="1167" y="788"/>
                  </a:lnTo>
                  <a:lnTo>
                    <a:pt x="1170" y="770"/>
                  </a:lnTo>
                  <a:lnTo>
                    <a:pt x="1174" y="752"/>
                  </a:lnTo>
                  <a:lnTo>
                    <a:pt x="1177" y="736"/>
                  </a:lnTo>
                  <a:lnTo>
                    <a:pt x="1182" y="719"/>
                  </a:lnTo>
                  <a:lnTo>
                    <a:pt x="1188" y="702"/>
                  </a:lnTo>
                  <a:lnTo>
                    <a:pt x="1194" y="687"/>
                  </a:lnTo>
                  <a:lnTo>
                    <a:pt x="1202" y="670"/>
                  </a:lnTo>
                  <a:lnTo>
                    <a:pt x="1210" y="655"/>
                  </a:lnTo>
                  <a:lnTo>
                    <a:pt x="1218" y="640"/>
                  </a:lnTo>
                  <a:lnTo>
                    <a:pt x="1227" y="626"/>
                  </a:lnTo>
                  <a:lnTo>
                    <a:pt x="1237" y="612"/>
                  </a:lnTo>
                  <a:lnTo>
                    <a:pt x="1248" y="598"/>
                  </a:lnTo>
                  <a:lnTo>
                    <a:pt x="1259" y="586"/>
                  </a:lnTo>
                  <a:lnTo>
                    <a:pt x="1271" y="574"/>
                  </a:lnTo>
                  <a:lnTo>
                    <a:pt x="1285" y="562"/>
                  </a:lnTo>
                  <a:lnTo>
                    <a:pt x="1298" y="551"/>
                  </a:lnTo>
                  <a:lnTo>
                    <a:pt x="1310" y="540"/>
                  </a:lnTo>
                  <a:lnTo>
                    <a:pt x="1324" y="531"/>
                  </a:lnTo>
                  <a:lnTo>
                    <a:pt x="1340" y="521"/>
                  </a:lnTo>
                  <a:lnTo>
                    <a:pt x="1354" y="512"/>
                  </a:lnTo>
                  <a:lnTo>
                    <a:pt x="1370" y="504"/>
                  </a:lnTo>
                  <a:lnTo>
                    <a:pt x="1386" y="498"/>
                  </a:lnTo>
                  <a:lnTo>
                    <a:pt x="1402" y="491"/>
                  </a:lnTo>
                  <a:lnTo>
                    <a:pt x="1420" y="486"/>
                  </a:lnTo>
                  <a:lnTo>
                    <a:pt x="1436" y="480"/>
                  </a:lnTo>
                  <a:lnTo>
                    <a:pt x="1454" y="477"/>
                  </a:lnTo>
                  <a:lnTo>
                    <a:pt x="1470" y="473"/>
                  </a:lnTo>
                  <a:lnTo>
                    <a:pt x="1488" y="471"/>
                  </a:lnTo>
                  <a:lnTo>
                    <a:pt x="1507" y="470"/>
                  </a:lnTo>
                  <a:lnTo>
                    <a:pt x="1526" y="469"/>
                  </a:lnTo>
                  <a:close/>
                  <a:moveTo>
                    <a:pt x="1490" y="1877"/>
                  </a:moveTo>
                  <a:lnTo>
                    <a:pt x="1503" y="1928"/>
                  </a:lnTo>
                  <a:lnTo>
                    <a:pt x="1514" y="1980"/>
                  </a:lnTo>
                  <a:lnTo>
                    <a:pt x="1525" y="2032"/>
                  </a:lnTo>
                  <a:lnTo>
                    <a:pt x="1536" y="2083"/>
                  </a:lnTo>
                  <a:lnTo>
                    <a:pt x="1547" y="2135"/>
                  </a:lnTo>
                  <a:lnTo>
                    <a:pt x="1558" y="2187"/>
                  </a:lnTo>
                  <a:lnTo>
                    <a:pt x="1569" y="2238"/>
                  </a:lnTo>
                  <a:lnTo>
                    <a:pt x="1581" y="2290"/>
                  </a:lnTo>
                  <a:lnTo>
                    <a:pt x="1571" y="2303"/>
                  </a:lnTo>
                  <a:lnTo>
                    <a:pt x="1559" y="2319"/>
                  </a:lnTo>
                  <a:lnTo>
                    <a:pt x="1546" y="2334"/>
                  </a:lnTo>
                  <a:lnTo>
                    <a:pt x="1531" y="2351"/>
                  </a:lnTo>
                  <a:lnTo>
                    <a:pt x="1561" y="2359"/>
                  </a:lnTo>
                  <a:lnTo>
                    <a:pt x="1588" y="2367"/>
                  </a:lnTo>
                  <a:lnTo>
                    <a:pt x="1601" y="2374"/>
                  </a:lnTo>
                  <a:lnTo>
                    <a:pt x="1614" y="2378"/>
                  </a:lnTo>
                  <a:lnTo>
                    <a:pt x="1626" y="2386"/>
                  </a:lnTo>
                  <a:lnTo>
                    <a:pt x="1638" y="2392"/>
                  </a:lnTo>
                  <a:lnTo>
                    <a:pt x="1620" y="2409"/>
                  </a:lnTo>
                  <a:lnTo>
                    <a:pt x="1598" y="2430"/>
                  </a:lnTo>
                  <a:lnTo>
                    <a:pt x="1576" y="2455"/>
                  </a:lnTo>
                  <a:lnTo>
                    <a:pt x="1551" y="2481"/>
                  </a:lnTo>
                  <a:lnTo>
                    <a:pt x="1526" y="2510"/>
                  </a:lnTo>
                  <a:lnTo>
                    <a:pt x="1501" y="2538"/>
                  </a:lnTo>
                  <a:lnTo>
                    <a:pt x="1478" y="2565"/>
                  </a:lnTo>
                  <a:lnTo>
                    <a:pt x="1457" y="2592"/>
                  </a:lnTo>
                  <a:lnTo>
                    <a:pt x="1484" y="2592"/>
                  </a:lnTo>
                  <a:lnTo>
                    <a:pt x="1509" y="2594"/>
                  </a:lnTo>
                  <a:lnTo>
                    <a:pt x="1531" y="2598"/>
                  </a:lnTo>
                  <a:lnTo>
                    <a:pt x="1553" y="2602"/>
                  </a:lnTo>
                  <a:lnTo>
                    <a:pt x="1574" y="2607"/>
                  </a:lnTo>
                  <a:lnTo>
                    <a:pt x="1593" y="2614"/>
                  </a:lnTo>
                  <a:lnTo>
                    <a:pt x="1611" y="2621"/>
                  </a:lnTo>
                  <a:lnTo>
                    <a:pt x="1630" y="2628"/>
                  </a:lnTo>
                  <a:lnTo>
                    <a:pt x="1622" y="2645"/>
                  </a:lnTo>
                  <a:lnTo>
                    <a:pt x="1617" y="2664"/>
                  </a:lnTo>
                  <a:lnTo>
                    <a:pt x="1610" y="2684"/>
                  </a:lnTo>
                  <a:lnTo>
                    <a:pt x="1604" y="2706"/>
                  </a:lnTo>
                  <a:lnTo>
                    <a:pt x="1599" y="2729"/>
                  </a:lnTo>
                  <a:lnTo>
                    <a:pt x="1594" y="2753"/>
                  </a:lnTo>
                  <a:lnTo>
                    <a:pt x="1589" y="2777"/>
                  </a:lnTo>
                  <a:lnTo>
                    <a:pt x="1586" y="2802"/>
                  </a:lnTo>
                  <a:lnTo>
                    <a:pt x="1581" y="2828"/>
                  </a:lnTo>
                  <a:lnTo>
                    <a:pt x="1578" y="2852"/>
                  </a:lnTo>
                  <a:lnTo>
                    <a:pt x="1576" y="2875"/>
                  </a:lnTo>
                  <a:lnTo>
                    <a:pt x="1573" y="2897"/>
                  </a:lnTo>
                  <a:lnTo>
                    <a:pt x="1572" y="2919"/>
                  </a:lnTo>
                  <a:lnTo>
                    <a:pt x="1572" y="2940"/>
                  </a:lnTo>
                  <a:lnTo>
                    <a:pt x="1572" y="2959"/>
                  </a:lnTo>
                  <a:lnTo>
                    <a:pt x="1573" y="2975"/>
                  </a:lnTo>
                  <a:lnTo>
                    <a:pt x="1586" y="2953"/>
                  </a:lnTo>
                  <a:lnTo>
                    <a:pt x="1598" y="2932"/>
                  </a:lnTo>
                  <a:lnTo>
                    <a:pt x="1604" y="2922"/>
                  </a:lnTo>
                  <a:lnTo>
                    <a:pt x="1610" y="2913"/>
                  </a:lnTo>
                  <a:lnTo>
                    <a:pt x="1619" y="2904"/>
                  </a:lnTo>
                  <a:lnTo>
                    <a:pt x="1625" y="2896"/>
                  </a:lnTo>
                  <a:lnTo>
                    <a:pt x="1633" y="2888"/>
                  </a:lnTo>
                  <a:lnTo>
                    <a:pt x="1642" y="2883"/>
                  </a:lnTo>
                  <a:lnTo>
                    <a:pt x="1651" y="2876"/>
                  </a:lnTo>
                  <a:lnTo>
                    <a:pt x="1661" y="2872"/>
                  </a:lnTo>
                  <a:lnTo>
                    <a:pt x="1671" y="2867"/>
                  </a:lnTo>
                  <a:lnTo>
                    <a:pt x="1681" y="2864"/>
                  </a:lnTo>
                  <a:lnTo>
                    <a:pt x="1693" y="2864"/>
                  </a:lnTo>
                  <a:lnTo>
                    <a:pt x="1704" y="2863"/>
                  </a:lnTo>
                  <a:lnTo>
                    <a:pt x="1785" y="3258"/>
                  </a:lnTo>
                  <a:lnTo>
                    <a:pt x="2038" y="3432"/>
                  </a:lnTo>
                  <a:lnTo>
                    <a:pt x="2061" y="3554"/>
                  </a:lnTo>
                  <a:lnTo>
                    <a:pt x="2086" y="3676"/>
                  </a:lnTo>
                  <a:lnTo>
                    <a:pt x="2110" y="3799"/>
                  </a:lnTo>
                  <a:lnTo>
                    <a:pt x="2134" y="3921"/>
                  </a:lnTo>
                  <a:lnTo>
                    <a:pt x="2160" y="4043"/>
                  </a:lnTo>
                  <a:lnTo>
                    <a:pt x="2183" y="4166"/>
                  </a:lnTo>
                  <a:lnTo>
                    <a:pt x="2207" y="4288"/>
                  </a:lnTo>
                  <a:lnTo>
                    <a:pt x="2232" y="4411"/>
                  </a:lnTo>
                  <a:lnTo>
                    <a:pt x="2256" y="4534"/>
                  </a:lnTo>
                  <a:lnTo>
                    <a:pt x="2281" y="4655"/>
                  </a:lnTo>
                  <a:lnTo>
                    <a:pt x="2305" y="4777"/>
                  </a:lnTo>
                  <a:lnTo>
                    <a:pt x="2329" y="4900"/>
                  </a:lnTo>
                  <a:lnTo>
                    <a:pt x="2353" y="5021"/>
                  </a:lnTo>
                  <a:lnTo>
                    <a:pt x="2378" y="5144"/>
                  </a:lnTo>
                  <a:lnTo>
                    <a:pt x="2402" y="5267"/>
                  </a:lnTo>
                  <a:lnTo>
                    <a:pt x="2426" y="5389"/>
                  </a:lnTo>
                  <a:lnTo>
                    <a:pt x="2476" y="5440"/>
                  </a:lnTo>
                  <a:lnTo>
                    <a:pt x="2526" y="5491"/>
                  </a:lnTo>
                  <a:lnTo>
                    <a:pt x="2576" y="5540"/>
                  </a:lnTo>
                  <a:lnTo>
                    <a:pt x="2626" y="5591"/>
                  </a:lnTo>
                  <a:lnTo>
                    <a:pt x="2674" y="5641"/>
                  </a:lnTo>
                  <a:lnTo>
                    <a:pt x="2725" y="5693"/>
                  </a:lnTo>
                  <a:lnTo>
                    <a:pt x="2774" y="5743"/>
                  </a:lnTo>
                  <a:lnTo>
                    <a:pt x="2824" y="5794"/>
                  </a:lnTo>
                  <a:lnTo>
                    <a:pt x="2811" y="5728"/>
                  </a:lnTo>
                  <a:lnTo>
                    <a:pt x="2799" y="5664"/>
                  </a:lnTo>
                  <a:lnTo>
                    <a:pt x="2787" y="5600"/>
                  </a:lnTo>
                  <a:lnTo>
                    <a:pt x="2775" y="5535"/>
                  </a:lnTo>
                  <a:lnTo>
                    <a:pt x="2763" y="5471"/>
                  </a:lnTo>
                  <a:lnTo>
                    <a:pt x="2751" y="5406"/>
                  </a:lnTo>
                  <a:lnTo>
                    <a:pt x="2737" y="5341"/>
                  </a:lnTo>
                  <a:lnTo>
                    <a:pt x="2725" y="5277"/>
                  </a:lnTo>
                  <a:lnTo>
                    <a:pt x="2743" y="5267"/>
                  </a:lnTo>
                  <a:lnTo>
                    <a:pt x="2759" y="5258"/>
                  </a:lnTo>
                  <a:lnTo>
                    <a:pt x="2775" y="5252"/>
                  </a:lnTo>
                  <a:lnTo>
                    <a:pt x="2790" y="5245"/>
                  </a:lnTo>
                  <a:lnTo>
                    <a:pt x="2804" y="5241"/>
                  </a:lnTo>
                  <a:lnTo>
                    <a:pt x="2818" y="5238"/>
                  </a:lnTo>
                  <a:lnTo>
                    <a:pt x="2831" y="5236"/>
                  </a:lnTo>
                  <a:lnTo>
                    <a:pt x="2844" y="5236"/>
                  </a:lnTo>
                  <a:lnTo>
                    <a:pt x="2856" y="5236"/>
                  </a:lnTo>
                  <a:lnTo>
                    <a:pt x="2867" y="5238"/>
                  </a:lnTo>
                  <a:lnTo>
                    <a:pt x="2878" y="5241"/>
                  </a:lnTo>
                  <a:lnTo>
                    <a:pt x="2888" y="5244"/>
                  </a:lnTo>
                  <a:lnTo>
                    <a:pt x="2898" y="5248"/>
                  </a:lnTo>
                  <a:lnTo>
                    <a:pt x="2908" y="5254"/>
                  </a:lnTo>
                  <a:lnTo>
                    <a:pt x="2917" y="5260"/>
                  </a:lnTo>
                  <a:lnTo>
                    <a:pt x="2925" y="5266"/>
                  </a:lnTo>
                  <a:lnTo>
                    <a:pt x="2935" y="5274"/>
                  </a:lnTo>
                  <a:lnTo>
                    <a:pt x="2943" y="5283"/>
                  </a:lnTo>
                  <a:lnTo>
                    <a:pt x="2952" y="5290"/>
                  </a:lnTo>
                  <a:lnTo>
                    <a:pt x="2960" y="5299"/>
                  </a:lnTo>
                  <a:lnTo>
                    <a:pt x="2976" y="5319"/>
                  </a:lnTo>
                  <a:lnTo>
                    <a:pt x="2992" y="5340"/>
                  </a:lnTo>
                  <a:lnTo>
                    <a:pt x="3008" y="5361"/>
                  </a:lnTo>
                  <a:lnTo>
                    <a:pt x="3025" y="5383"/>
                  </a:lnTo>
                  <a:lnTo>
                    <a:pt x="3043" y="5404"/>
                  </a:lnTo>
                  <a:lnTo>
                    <a:pt x="3060" y="5425"/>
                  </a:lnTo>
                  <a:lnTo>
                    <a:pt x="3078" y="5442"/>
                  </a:lnTo>
                  <a:lnTo>
                    <a:pt x="3096" y="5461"/>
                  </a:lnTo>
                  <a:lnTo>
                    <a:pt x="3115" y="5477"/>
                  </a:lnTo>
                  <a:lnTo>
                    <a:pt x="3135" y="5494"/>
                  </a:lnTo>
                  <a:lnTo>
                    <a:pt x="3156" y="5510"/>
                  </a:lnTo>
                  <a:lnTo>
                    <a:pt x="3177" y="5527"/>
                  </a:lnTo>
                  <a:lnTo>
                    <a:pt x="3199" y="5541"/>
                  </a:lnTo>
                  <a:lnTo>
                    <a:pt x="3221" y="5557"/>
                  </a:lnTo>
                  <a:lnTo>
                    <a:pt x="3244" y="5571"/>
                  </a:lnTo>
                  <a:lnTo>
                    <a:pt x="3267" y="5583"/>
                  </a:lnTo>
                  <a:lnTo>
                    <a:pt x="3292" y="5597"/>
                  </a:lnTo>
                  <a:lnTo>
                    <a:pt x="3317" y="5609"/>
                  </a:lnTo>
                  <a:lnTo>
                    <a:pt x="3341" y="5620"/>
                  </a:lnTo>
                  <a:lnTo>
                    <a:pt x="3367" y="5630"/>
                  </a:lnTo>
                  <a:lnTo>
                    <a:pt x="3392" y="5639"/>
                  </a:lnTo>
                  <a:lnTo>
                    <a:pt x="3418" y="5648"/>
                  </a:lnTo>
                  <a:lnTo>
                    <a:pt x="3443" y="5653"/>
                  </a:lnTo>
                  <a:lnTo>
                    <a:pt x="3469" y="5660"/>
                  </a:lnTo>
                  <a:lnTo>
                    <a:pt x="3494" y="5663"/>
                  </a:lnTo>
                  <a:lnTo>
                    <a:pt x="3520" y="5665"/>
                  </a:lnTo>
                  <a:lnTo>
                    <a:pt x="3544" y="5668"/>
                  </a:lnTo>
                  <a:lnTo>
                    <a:pt x="3569" y="5666"/>
                  </a:lnTo>
                  <a:lnTo>
                    <a:pt x="3594" y="5664"/>
                  </a:lnTo>
                  <a:lnTo>
                    <a:pt x="3618" y="5661"/>
                  </a:lnTo>
                  <a:lnTo>
                    <a:pt x="3642" y="5655"/>
                  </a:lnTo>
                  <a:lnTo>
                    <a:pt x="3665" y="5649"/>
                  </a:lnTo>
                  <a:lnTo>
                    <a:pt x="3688" y="5639"/>
                  </a:lnTo>
                  <a:lnTo>
                    <a:pt x="3710" y="5628"/>
                  </a:lnTo>
                  <a:lnTo>
                    <a:pt x="3731" y="5616"/>
                  </a:lnTo>
                  <a:lnTo>
                    <a:pt x="3752" y="5600"/>
                  </a:lnTo>
                  <a:lnTo>
                    <a:pt x="3772" y="5583"/>
                  </a:lnTo>
                  <a:lnTo>
                    <a:pt x="3790" y="5564"/>
                  </a:lnTo>
                  <a:lnTo>
                    <a:pt x="3806" y="5547"/>
                  </a:lnTo>
                  <a:lnTo>
                    <a:pt x="3821" y="5530"/>
                  </a:lnTo>
                  <a:lnTo>
                    <a:pt x="3836" y="5517"/>
                  </a:lnTo>
                  <a:lnTo>
                    <a:pt x="3853" y="5504"/>
                  </a:lnTo>
                  <a:lnTo>
                    <a:pt x="3863" y="5497"/>
                  </a:lnTo>
                  <a:lnTo>
                    <a:pt x="3871" y="5493"/>
                  </a:lnTo>
                  <a:lnTo>
                    <a:pt x="3881" y="5488"/>
                  </a:lnTo>
                  <a:lnTo>
                    <a:pt x="3891" y="5484"/>
                  </a:lnTo>
                  <a:lnTo>
                    <a:pt x="3902" y="5482"/>
                  </a:lnTo>
                  <a:lnTo>
                    <a:pt x="3913" y="5479"/>
                  </a:lnTo>
                  <a:lnTo>
                    <a:pt x="3927" y="5477"/>
                  </a:lnTo>
                  <a:lnTo>
                    <a:pt x="3940" y="5477"/>
                  </a:lnTo>
                  <a:lnTo>
                    <a:pt x="3948" y="5477"/>
                  </a:lnTo>
                  <a:lnTo>
                    <a:pt x="3956" y="5477"/>
                  </a:lnTo>
                  <a:lnTo>
                    <a:pt x="3963" y="5479"/>
                  </a:lnTo>
                  <a:lnTo>
                    <a:pt x="3970" y="5481"/>
                  </a:lnTo>
                  <a:lnTo>
                    <a:pt x="3977" y="5483"/>
                  </a:lnTo>
                  <a:lnTo>
                    <a:pt x="3984" y="5485"/>
                  </a:lnTo>
                  <a:lnTo>
                    <a:pt x="3990" y="5488"/>
                  </a:lnTo>
                  <a:lnTo>
                    <a:pt x="3996" y="5493"/>
                  </a:lnTo>
                  <a:lnTo>
                    <a:pt x="4001" y="5496"/>
                  </a:lnTo>
                  <a:lnTo>
                    <a:pt x="4006" y="5501"/>
                  </a:lnTo>
                  <a:lnTo>
                    <a:pt x="4011" y="5506"/>
                  </a:lnTo>
                  <a:lnTo>
                    <a:pt x="4015" y="5512"/>
                  </a:lnTo>
                  <a:lnTo>
                    <a:pt x="4019" y="5517"/>
                  </a:lnTo>
                  <a:lnTo>
                    <a:pt x="4021" y="5523"/>
                  </a:lnTo>
                  <a:lnTo>
                    <a:pt x="4023" y="5529"/>
                  </a:lnTo>
                  <a:lnTo>
                    <a:pt x="4025" y="5536"/>
                  </a:lnTo>
                  <a:lnTo>
                    <a:pt x="4027" y="5544"/>
                  </a:lnTo>
                  <a:lnTo>
                    <a:pt x="4027" y="5550"/>
                  </a:lnTo>
                  <a:lnTo>
                    <a:pt x="4027" y="5559"/>
                  </a:lnTo>
                  <a:lnTo>
                    <a:pt x="4027" y="5567"/>
                  </a:lnTo>
                  <a:lnTo>
                    <a:pt x="4025" y="5575"/>
                  </a:lnTo>
                  <a:lnTo>
                    <a:pt x="4024" y="5583"/>
                  </a:lnTo>
                  <a:lnTo>
                    <a:pt x="4021" y="5592"/>
                  </a:lnTo>
                  <a:lnTo>
                    <a:pt x="4017" y="5601"/>
                  </a:lnTo>
                  <a:lnTo>
                    <a:pt x="4013" y="5611"/>
                  </a:lnTo>
                  <a:lnTo>
                    <a:pt x="4008" y="5620"/>
                  </a:lnTo>
                  <a:lnTo>
                    <a:pt x="4003" y="5630"/>
                  </a:lnTo>
                  <a:lnTo>
                    <a:pt x="3996" y="5640"/>
                  </a:lnTo>
                  <a:lnTo>
                    <a:pt x="3989" y="5650"/>
                  </a:lnTo>
                  <a:lnTo>
                    <a:pt x="3981" y="5661"/>
                  </a:lnTo>
                  <a:lnTo>
                    <a:pt x="3971" y="5671"/>
                  </a:lnTo>
                  <a:lnTo>
                    <a:pt x="3961" y="5681"/>
                  </a:lnTo>
                  <a:lnTo>
                    <a:pt x="4003" y="5678"/>
                  </a:lnTo>
                  <a:lnTo>
                    <a:pt x="4042" y="5672"/>
                  </a:lnTo>
                  <a:lnTo>
                    <a:pt x="4079" y="5665"/>
                  </a:lnTo>
                  <a:lnTo>
                    <a:pt x="4115" y="5659"/>
                  </a:lnTo>
                  <a:lnTo>
                    <a:pt x="4147" y="5650"/>
                  </a:lnTo>
                  <a:lnTo>
                    <a:pt x="4178" y="5639"/>
                  </a:lnTo>
                  <a:lnTo>
                    <a:pt x="4207" y="5629"/>
                  </a:lnTo>
                  <a:lnTo>
                    <a:pt x="4233" y="5617"/>
                  </a:lnTo>
                  <a:lnTo>
                    <a:pt x="4259" y="5605"/>
                  </a:lnTo>
                  <a:lnTo>
                    <a:pt x="4282" y="5591"/>
                  </a:lnTo>
                  <a:lnTo>
                    <a:pt x="4303" y="5576"/>
                  </a:lnTo>
                  <a:lnTo>
                    <a:pt x="4323" y="5561"/>
                  </a:lnTo>
                  <a:lnTo>
                    <a:pt x="4341" y="5545"/>
                  </a:lnTo>
                  <a:lnTo>
                    <a:pt x="4357" y="5528"/>
                  </a:lnTo>
                  <a:lnTo>
                    <a:pt x="4373" y="5510"/>
                  </a:lnTo>
                  <a:lnTo>
                    <a:pt x="4386" y="5492"/>
                  </a:lnTo>
                  <a:lnTo>
                    <a:pt x="4399" y="5473"/>
                  </a:lnTo>
                  <a:lnTo>
                    <a:pt x="4410" y="5454"/>
                  </a:lnTo>
                  <a:lnTo>
                    <a:pt x="4420" y="5434"/>
                  </a:lnTo>
                  <a:lnTo>
                    <a:pt x="4429" y="5414"/>
                  </a:lnTo>
                  <a:lnTo>
                    <a:pt x="4437" y="5393"/>
                  </a:lnTo>
                  <a:lnTo>
                    <a:pt x="4443" y="5373"/>
                  </a:lnTo>
                  <a:lnTo>
                    <a:pt x="4450" y="5351"/>
                  </a:lnTo>
                  <a:lnTo>
                    <a:pt x="4455" y="5329"/>
                  </a:lnTo>
                  <a:lnTo>
                    <a:pt x="4460" y="5308"/>
                  </a:lnTo>
                  <a:lnTo>
                    <a:pt x="4463" y="5286"/>
                  </a:lnTo>
                  <a:lnTo>
                    <a:pt x="4467" y="5264"/>
                  </a:lnTo>
                  <a:lnTo>
                    <a:pt x="4469" y="5242"/>
                  </a:lnTo>
                  <a:lnTo>
                    <a:pt x="4472" y="5197"/>
                  </a:lnTo>
                  <a:lnTo>
                    <a:pt x="4474" y="5154"/>
                  </a:lnTo>
                  <a:lnTo>
                    <a:pt x="4504" y="4427"/>
                  </a:lnTo>
                  <a:lnTo>
                    <a:pt x="4552" y="4391"/>
                  </a:lnTo>
                  <a:lnTo>
                    <a:pt x="4601" y="4354"/>
                  </a:lnTo>
                  <a:lnTo>
                    <a:pt x="4624" y="4334"/>
                  </a:lnTo>
                  <a:lnTo>
                    <a:pt x="4647" y="4313"/>
                  </a:lnTo>
                  <a:lnTo>
                    <a:pt x="4669" y="4294"/>
                  </a:lnTo>
                  <a:lnTo>
                    <a:pt x="4690" y="4271"/>
                  </a:lnTo>
                  <a:lnTo>
                    <a:pt x="4711" y="4248"/>
                  </a:lnTo>
                  <a:lnTo>
                    <a:pt x="4731" y="4224"/>
                  </a:lnTo>
                  <a:lnTo>
                    <a:pt x="4749" y="4198"/>
                  </a:lnTo>
                  <a:lnTo>
                    <a:pt x="4768" y="4171"/>
                  </a:lnTo>
                  <a:lnTo>
                    <a:pt x="4783" y="4143"/>
                  </a:lnTo>
                  <a:lnTo>
                    <a:pt x="4800" y="4112"/>
                  </a:lnTo>
                  <a:lnTo>
                    <a:pt x="4806" y="4097"/>
                  </a:lnTo>
                  <a:lnTo>
                    <a:pt x="4814" y="4080"/>
                  </a:lnTo>
                  <a:lnTo>
                    <a:pt x="4820" y="4062"/>
                  </a:lnTo>
                  <a:lnTo>
                    <a:pt x="4825" y="4046"/>
                  </a:lnTo>
                  <a:lnTo>
                    <a:pt x="4799" y="4051"/>
                  </a:lnTo>
                  <a:lnTo>
                    <a:pt x="4771" y="4057"/>
                  </a:lnTo>
                  <a:lnTo>
                    <a:pt x="4744" y="4060"/>
                  </a:lnTo>
                  <a:lnTo>
                    <a:pt x="4718" y="4063"/>
                  </a:lnTo>
                  <a:lnTo>
                    <a:pt x="4692" y="4066"/>
                  </a:lnTo>
                  <a:lnTo>
                    <a:pt x="4665" y="4068"/>
                  </a:lnTo>
                  <a:lnTo>
                    <a:pt x="4638" y="4069"/>
                  </a:lnTo>
                  <a:lnTo>
                    <a:pt x="4614" y="4069"/>
                  </a:lnTo>
                  <a:lnTo>
                    <a:pt x="4587" y="4069"/>
                  </a:lnTo>
                  <a:lnTo>
                    <a:pt x="4561" y="4068"/>
                  </a:lnTo>
                  <a:lnTo>
                    <a:pt x="4536" y="4067"/>
                  </a:lnTo>
                  <a:lnTo>
                    <a:pt x="4511" y="4063"/>
                  </a:lnTo>
                  <a:lnTo>
                    <a:pt x="4485" y="4061"/>
                  </a:lnTo>
                  <a:lnTo>
                    <a:pt x="4461" y="4058"/>
                  </a:lnTo>
                  <a:lnTo>
                    <a:pt x="4436" y="4053"/>
                  </a:lnTo>
                  <a:lnTo>
                    <a:pt x="4410" y="4049"/>
                  </a:lnTo>
                  <a:lnTo>
                    <a:pt x="4396" y="4043"/>
                  </a:lnTo>
                  <a:lnTo>
                    <a:pt x="4384" y="4036"/>
                  </a:lnTo>
                  <a:lnTo>
                    <a:pt x="4373" y="4028"/>
                  </a:lnTo>
                  <a:lnTo>
                    <a:pt x="4362" y="4020"/>
                  </a:lnTo>
                  <a:lnTo>
                    <a:pt x="4353" y="4011"/>
                  </a:lnTo>
                  <a:lnTo>
                    <a:pt x="4345" y="4003"/>
                  </a:lnTo>
                  <a:lnTo>
                    <a:pt x="4338" y="3991"/>
                  </a:lnTo>
                  <a:lnTo>
                    <a:pt x="4333" y="3982"/>
                  </a:lnTo>
                  <a:lnTo>
                    <a:pt x="4328" y="3970"/>
                  </a:lnTo>
                  <a:lnTo>
                    <a:pt x="4327" y="3960"/>
                  </a:lnTo>
                  <a:lnTo>
                    <a:pt x="4327" y="3949"/>
                  </a:lnTo>
                  <a:lnTo>
                    <a:pt x="4328" y="3938"/>
                  </a:lnTo>
                  <a:lnTo>
                    <a:pt x="4331" y="3927"/>
                  </a:lnTo>
                  <a:lnTo>
                    <a:pt x="4335" y="3916"/>
                  </a:lnTo>
                  <a:lnTo>
                    <a:pt x="4342" y="3906"/>
                  </a:lnTo>
                  <a:lnTo>
                    <a:pt x="4351" y="3895"/>
                  </a:lnTo>
                  <a:lnTo>
                    <a:pt x="4362" y="3884"/>
                  </a:lnTo>
                  <a:lnTo>
                    <a:pt x="4373" y="3874"/>
                  </a:lnTo>
                  <a:lnTo>
                    <a:pt x="4385" y="3865"/>
                  </a:lnTo>
                  <a:lnTo>
                    <a:pt x="4397" y="3858"/>
                  </a:lnTo>
                  <a:lnTo>
                    <a:pt x="4409" y="3850"/>
                  </a:lnTo>
                  <a:lnTo>
                    <a:pt x="4422" y="3844"/>
                  </a:lnTo>
                  <a:lnTo>
                    <a:pt x="4436" y="3839"/>
                  </a:lnTo>
                  <a:lnTo>
                    <a:pt x="4449" y="3834"/>
                  </a:lnTo>
                  <a:lnTo>
                    <a:pt x="4461" y="3830"/>
                  </a:lnTo>
                  <a:lnTo>
                    <a:pt x="4476" y="3828"/>
                  </a:lnTo>
                  <a:lnTo>
                    <a:pt x="4489" y="3826"/>
                  </a:lnTo>
                  <a:lnTo>
                    <a:pt x="4503" y="3824"/>
                  </a:lnTo>
                  <a:lnTo>
                    <a:pt x="4516" y="3823"/>
                  </a:lnTo>
                  <a:lnTo>
                    <a:pt x="4532" y="3822"/>
                  </a:lnTo>
                  <a:lnTo>
                    <a:pt x="4546" y="3823"/>
                  </a:lnTo>
                  <a:lnTo>
                    <a:pt x="4561" y="3823"/>
                  </a:lnTo>
                  <a:lnTo>
                    <a:pt x="4592" y="3826"/>
                  </a:lnTo>
                  <a:lnTo>
                    <a:pt x="4622" y="3831"/>
                  </a:lnTo>
                  <a:lnTo>
                    <a:pt x="4653" y="3837"/>
                  </a:lnTo>
                  <a:lnTo>
                    <a:pt x="4684" y="3843"/>
                  </a:lnTo>
                  <a:lnTo>
                    <a:pt x="4749" y="3859"/>
                  </a:lnTo>
                  <a:lnTo>
                    <a:pt x="4813" y="3873"/>
                  </a:lnTo>
                  <a:lnTo>
                    <a:pt x="4889" y="3890"/>
                  </a:lnTo>
                  <a:lnTo>
                    <a:pt x="4968" y="3906"/>
                  </a:lnTo>
                  <a:lnTo>
                    <a:pt x="5048" y="3922"/>
                  </a:lnTo>
                  <a:lnTo>
                    <a:pt x="5129" y="3936"/>
                  </a:lnTo>
                  <a:lnTo>
                    <a:pt x="5170" y="3942"/>
                  </a:lnTo>
                  <a:lnTo>
                    <a:pt x="5212" y="3947"/>
                  </a:lnTo>
                  <a:lnTo>
                    <a:pt x="5252" y="3953"/>
                  </a:lnTo>
                  <a:lnTo>
                    <a:pt x="5292" y="3958"/>
                  </a:lnTo>
                  <a:lnTo>
                    <a:pt x="5333" y="3962"/>
                  </a:lnTo>
                  <a:lnTo>
                    <a:pt x="5373" y="3966"/>
                  </a:lnTo>
                  <a:lnTo>
                    <a:pt x="5412" y="3969"/>
                  </a:lnTo>
                  <a:lnTo>
                    <a:pt x="5451" y="3970"/>
                  </a:lnTo>
                  <a:lnTo>
                    <a:pt x="5683" y="4371"/>
                  </a:lnTo>
                  <a:lnTo>
                    <a:pt x="5696" y="4396"/>
                  </a:lnTo>
                  <a:lnTo>
                    <a:pt x="5709" y="4421"/>
                  </a:lnTo>
                  <a:lnTo>
                    <a:pt x="5721" y="4442"/>
                  </a:lnTo>
                  <a:lnTo>
                    <a:pt x="5736" y="4462"/>
                  </a:lnTo>
                  <a:lnTo>
                    <a:pt x="5749" y="4480"/>
                  </a:lnTo>
                  <a:lnTo>
                    <a:pt x="5765" y="4498"/>
                  </a:lnTo>
                  <a:lnTo>
                    <a:pt x="5778" y="4513"/>
                  </a:lnTo>
                  <a:lnTo>
                    <a:pt x="5793" y="4527"/>
                  </a:lnTo>
                  <a:lnTo>
                    <a:pt x="5810" y="4539"/>
                  </a:lnTo>
                  <a:lnTo>
                    <a:pt x="5824" y="4551"/>
                  </a:lnTo>
                  <a:lnTo>
                    <a:pt x="5841" y="4561"/>
                  </a:lnTo>
                  <a:lnTo>
                    <a:pt x="5857" y="4569"/>
                  </a:lnTo>
                  <a:lnTo>
                    <a:pt x="5875" y="4578"/>
                  </a:lnTo>
                  <a:lnTo>
                    <a:pt x="5892" y="4583"/>
                  </a:lnTo>
                  <a:lnTo>
                    <a:pt x="5909" y="4589"/>
                  </a:lnTo>
                  <a:lnTo>
                    <a:pt x="5927" y="4592"/>
                  </a:lnTo>
                  <a:lnTo>
                    <a:pt x="5945" y="4597"/>
                  </a:lnTo>
                  <a:lnTo>
                    <a:pt x="5965" y="4599"/>
                  </a:lnTo>
                  <a:lnTo>
                    <a:pt x="5983" y="4600"/>
                  </a:lnTo>
                  <a:lnTo>
                    <a:pt x="6002" y="4600"/>
                  </a:lnTo>
                  <a:lnTo>
                    <a:pt x="6021" y="4600"/>
                  </a:lnTo>
                  <a:lnTo>
                    <a:pt x="6042" y="4600"/>
                  </a:lnTo>
                  <a:lnTo>
                    <a:pt x="6062" y="4599"/>
                  </a:lnTo>
                  <a:lnTo>
                    <a:pt x="6083" y="4597"/>
                  </a:lnTo>
                  <a:lnTo>
                    <a:pt x="6125" y="4590"/>
                  </a:lnTo>
                  <a:lnTo>
                    <a:pt x="6168" y="4582"/>
                  </a:lnTo>
                  <a:lnTo>
                    <a:pt x="6214" y="4575"/>
                  </a:lnTo>
                  <a:lnTo>
                    <a:pt x="6260" y="4565"/>
                  </a:lnTo>
                  <a:lnTo>
                    <a:pt x="6282" y="4560"/>
                  </a:lnTo>
                  <a:lnTo>
                    <a:pt x="6303" y="4556"/>
                  </a:lnTo>
                  <a:lnTo>
                    <a:pt x="6323" y="4553"/>
                  </a:lnTo>
                  <a:lnTo>
                    <a:pt x="6342" y="4551"/>
                  </a:lnTo>
                  <a:lnTo>
                    <a:pt x="6362" y="4550"/>
                  </a:lnTo>
                  <a:lnTo>
                    <a:pt x="6380" y="4550"/>
                  </a:lnTo>
                  <a:lnTo>
                    <a:pt x="6396" y="4551"/>
                  </a:lnTo>
                  <a:lnTo>
                    <a:pt x="6413" y="4552"/>
                  </a:lnTo>
                  <a:lnTo>
                    <a:pt x="6428" y="4555"/>
                  </a:lnTo>
                  <a:lnTo>
                    <a:pt x="6444" y="4557"/>
                  </a:lnTo>
                  <a:lnTo>
                    <a:pt x="6458" y="4561"/>
                  </a:lnTo>
                  <a:lnTo>
                    <a:pt x="6472" y="4566"/>
                  </a:lnTo>
                  <a:lnTo>
                    <a:pt x="6484" y="4570"/>
                  </a:lnTo>
                  <a:lnTo>
                    <a:pt x="6496" y="4577"/>
                  </a:lnTo>
                  <a:lnTo>
                    <a:pt x="6507" y="4583"/>
                  </a:lnTo>
                  <a:lnTo>
                    <a:pt x="6518" y="4590"/>
                  </a:lnTo>
                  <a:lnTo>
                    <a:pt x="6528" y="4600"/>
                  </a:lnTo>
                  <a:lnTo>
                    <a:pt x="6538" y="4609"/>
                  </a:lnTo>
                  <a:lnTo>
                    <a:pt x="6547" y="4618"/>
                  </a:lnTo>
                  <a:lnTo>
                    <a:pt x="6555" y="4629"/>
                  </a:lnTo>
                  <a:lnTo>
                    <a:pt x="6561" y="4640"/>
                  </a:lnTo>
                  <a:lnTo>
                    <a:pt x="6568" y="4652"/>
                  </a:lnTo>
                  <a:lnTo>
                    <a:pt x="6573" y="4664"/>
                  </a:lnTo>
                  <a:lnTo>
                    <a:pt x="6579" y="4677"/>
                  </a:lnTo>
                  <a:lnTo>
                    <a:pt x="6583" y="4691"/>
                  </a:lnTo>
                  <a:lnTo>
                    <a:pt x="6587" y="4706"/>
                  </a:lnTo>
                  <a:lnTo>
                    <a:pt x="6590" y="4722"/>
                  </a:lnTo>
                  <a:lnTo>
                    <a:pt x="6593" y="4738"/>
                  </a:lnTo>
                  <a:lnTo>
                    <a:pt x="6594" y="4755"/>
                  </a:lnTo>
                  <a:lnTo>
                    <a:pt x="6595" y="4773"/>
                  </a:lnTo>
                  <a:lnTo>
                    <a:pt x="6595" y="4790"/>
                  </a:lnTo>
                  <a:lnTo>
                    <a:pt x="6595" y="4809"/>
                  </a:lnTo>
                  <a:lnTo>
                    <a:pt x="6594" y="4827"/>
                  </a:lnTo>
                  <a:lnTo>
                    <a:pt x="6594" y="4844"/>
                  </a:lnTo>
                  <a:lnTo>
                    <a:pt x="6592" y="4861"/>
                  </a:lnTo>
                  <a:lnTo>
                    <a:pt x="6589" y="4878"/>
                  </a:lnTo>
                  <a:lnTo>
                    <a:pt x="6584" y="4893"/>
                  </a:lnTo>
                  <a:lnTo>
                    <a:pt x="6580" y="4909"/>
                  </a:lnTo>
                  <a:lnTo>
                    <a:pt x="6574" y="4923"/>
                  </a:lnTo>
                  <a:lnTo>
                    <a:pt x="6569" y="4937"/>
                  </a:lnTo>
                  <a:lnTo>
                    <a:pt x="6561" y="4951"/>
                  </a:lnTo>
                  <a:lnTo>
                    <a:pt x="6553" y="4964"/>
                  </a:lnTo>
                  <a:lnTo>
                    <a:pt x="6546" y="4975"/>
                  </a:lnTo>
                  <a:lnTo>
                    <a:pt x="6537" y="4986"/>
                  </a:lnTo>
                  <a:lnTo>
                    <a:pt x="6528" y="4997"/>
                  </a:lnTo>
                  <a:lnTo>
                    <a:pt x="6517" y="5008"/>
                  </a:lnTo>
                  <a:lnTo>
                    <a:pt x="6506" y="5018"/>
                  </a:lnTo>
                  <a:lnTo>
                    <a:pt x="6495" y="5026"/>
                  </a:lnTo>
                  <a:lnTo>
                    <a:pt x="6482" y="5034"/>
                  </a:lnTo>
                  <a:lnTo>
                    <a:pt x="6468" y="5041"/>
                  </a:lnTo>
                  <a:lnTo>
                    <a:pt x="6454" y="5048"/>
                  </a:lnTo>
                  <a:lnTo>
                    <a:pt x="6439" y="5054"/>
                  </a:lnTo>
                  <a:lnTo>
                    <a:pt x="6425" y="5059"/>
                  </a:lnTo>
                  <a:lnTo>
                    <a:pt x="6408" y="5064"/>
                  </a:lnTo>
                  <a:lnTo>
                    <a:pt x="6392" y="5067"/>
                  </a:lnTo>
                  <a:lnTo>
                    <a:pt x="6374" y="5070"/>
                  </a:lnTo>
                  <a:lnTo>
                    <a:pt x="6358" y="5072"/>
                  </a:lnTo>
                  <a:lnTo>
                    <a:pt x="6339" y="5073"/>
                  </a:lnTo>
                  <a:lnTo>
                    <a:pt x="6319" y="5073"/>
                  </a:lnTo>
                  <a:lnTo>
                    <a:pt x="6300" y="5072"/>
                  </a:lnTo>
                  <a:lnTo>
                    <a:pt x="6279" y="5071"/>
                  </a:lnTo>
                  <a:lnTo>
                    <a:pt x="6258" y="5069"/>
                  </a:lnTo>
                  <a:lnTo>
                    <a:pt x="6237" y="5065"/>
                  </a:lnTo>
                  <a:lnTo>
                    <a:pt x="6215" y="5061"/>
                  </a:lnTo>
                  <a:lnTo>
                    <a:pt x="6186" y="5055"/>
                  </a:lnTo>
                  <a:lnTo>
                    <a:pt x="6160" y="5048"/>
                  </a:lnTo>
                  <a:lnTo>
                    <a:pt x="6133" y="5039"/>
                  </a:lnTo>
                  <a:lnTo>
                    <a:pt x="6106" y="5029"/>
                  </a:lnTo>
                  <a:lnTo>
                    <a:pt x="6080" y="5018"/>
                  </a:lnTo>
                  <a:lnTo>
                    <a:pt x="6053" y="5006"/>
                  </a:lnTo>
                  <a:lnTo>
                    <a:pt x="6028" y="4993"/>
                  </a:lnTo>
                  <a:lnTo>
                    <a:pt x="6001" y="4977"/>
                  </a:lnTo>
                  <a:lnTo>
                    <a:pt x="5976" y="4962"/>
                  </a:lnTo>
                  <a:lnTo>
                    <a:pt x="5949" y="4944"/>
                  </a:lnTo>
                  <a:lnTo>
                    <a:pt x="5923" y="4926"/>
                  </a:lnTo>
                  <a:lnTo>
                    <a:pt x="5897" y="4906"/>
                  </a:lnTo>
                  <a:lnTo>
                    <a:pt x="5871" y="4886"/>
                  </a:lnTo>
                  <a:lnTo>
                    <a:pt x="5844" y="4864"/>
                  </a:lnTo>
                  <a:lnTo>
                    <a:pt x="5819" y="4841"/>
                  </a:lnTo>
                  <a:lnTo>
                    <a:pt x="5791" y="4817"/>
                  </a:lnTo>
                  <a:lnTo>
                    <a:pt x="5760" y="4789"/>
                  </a:lnTo>
                  <a:lnTo>
                    <a:pt x="5730" y="4766"/>
                  </a:lnTo>
                  <a:lnTo>
                    <a:pt x="5699" y="4748"/>
                  </a:lnTo>
                  <a:lnTo>
                    <a:pt x="5669" y="4733"/>
                  </a:lnTo>
                  <a:lnTo>
                    <a:pt x="5641" y="4722"/>
                  </a:lnTo>
                  <a:lnTo>
                    <a:pt x="5611" y="4714"/>
                  </a:lnTo>
                  <a:lnTo>
                    <a:pt x="5583" y="4711"/>
                  </a:lnTo>
                  <a:lnTo>
                    <a:pt x="5555" y="4709"/>
                  </a:lnTo>
                  <a:lnTo>
                    <a:pt x="5528" y="4711"/>
                  </a:lnTo>
                  <a:lnTo>
                    <a:pt x="5501" y="4716"/>
                  </a:lnTo>
                  <a:lnTo>
                    <a:pt x="5476" y="4724"/>
                  </a:lnTo>
                  <a:lnTo>
                    <a:pt x="5450" y="4734"/>
                  </a:lnTo>
                  <a:lnTo>
                    <a:pt x="5425" y="4747"/>
                  </a:lnTo>
                  <a:lnTo>
                    <a:pt x="5402" y="4763"/>
                  </a:lnTo>
                  <a:lnTo>
                    <a:pt x="5378" y="4779"/>
                  </a:lnTo>
                  <a:lnTo>
                    <a:pt x="5356" y="4799"/>
                  </a:lnTo>
                  <a:lnTo>
                    <a:pt x="5335" y="4820"/>
                  </a:lnTo>
                  <a:lnTo>
                    <a:pt x="5315" y="4843"/>
                  </a:lnTo>
                  <a:lnTo>
                    <a:pt x="5297" y="4867"/>
                  </a:lnTo>
                  <a:lnTo>
                    <a:pt x="5278" y="4892"/>
                  </a:lnTo>
                  <a:lnTo>
                    <a:pt x="5260" y="4920"/>
                  </a:lnTo>
                  <a:lnTo>
                    <a:pt x="5245" y="4946"/>
                  </a:lnTo>
                  <a:lnTo>
                    <a:pt x="5229" y="4975"/>
                  </a:lnTo>
                  <a:lnTo>
                    <a:pt x="5214" y="5005"/>
                  </a:lnTo>
                  <a:lnTo>
                    <a:pt x="5201" y="5035"/>
                  </a:lnTo>
                  <a:lnTo>
                    <a:pt x="5190" y="5065"/>
                  </a:lnTo>
                  <a:lnTo>
                    <a:pt x="5179" y="5096"/>
                  </a:lnTo>
                  <a:lnTo>
                    <a:pt x="5169" y="5127"/>
                  </a:lnTo>
                  <a:lnTo>
                    <a:pt x="5160" y="5156"/>
                  </a:lnTo>
                  <a:lnTo>
                    <a:pt x="5155" y="5187"/>
                  </a:lnTo>
                  <a:lnTo>
                    <a:pt x="5148" y="5218"/>
                  </a:lnTo>
                  <a:lnTo>
                    <a:pt x="5145" y="5247"/>
                  </a:lnTo>
                  <a:lnTo>
                    <a:pt x="5298" y="5263"/>
                  </a:lnTo>
                  <a:lnTo>
                    <a:pt x="5292" y="5288"/>
                  </a:lnTo>
                  <a:lnTo>
                    <a:pt x="5289" y="5318"/>
                  </a:lnTo>
                  <a:lnTo>
                    <a:pt x="5284" y="5351"/>
                  </a:lnTo>
                  <a:lnTo>
                    <a:pt x="5281" y="5388"/>
                  </a:lnTo>
                  <a:lnTo>
                    <a:pt x="5279" y="5425"/>
                  </a:lnTo>
                  <a:lnTo>
                    <a:pt x="5275" y="5463"/>
                  </a:lnTo>
                  <a:lnTo>
                    <a:pt x="5273" y="5503"/>
                  </a:lnTo>
                  <a:lnTo>
                    <a:pt x="5271" y="5541"/>
                  </a:lnTo>
                  <a:lnTo>
                    <a:pt x="5312" y="5533"/>
                  </a:lnTo>
                  <a:lnTo>
                    <a:pt x="5345" y="5526"/>
                  </a:lnTo>
                  <a:lnTo>
                    <a:pt x="5377" y="5520"/>
                  </a:lnTo>
                  <a:lnTo>
                    <a:pt x="5405" y="5516"/>
                  </a:lnTo>
                  <a:lnTo>
                    <a:pt x="5432" y="5513"/>
                  </a:lnTo>
                  <a:lnTo>
                    <a:pt x="5456" y="5509"/>
                  </a:lnTo>
                  <a:lnTo>
                    <a:pt x="5479" y="5506"/>
                  </a:lnTo>
                  <a:lnTo>
                    <a:pt x="5505" y="5504"/>
                  </a:lnTo>
                  <a:lnTo>
                    <a:pt x="5508" y="5523"/>
                  </a:lnTo>
                  <a:lnTo>
                    <a:pt x="5511" y="5546"/>
                  </a:lnTo>
                  <a:lnTo>
                    <a:pt x="5517" y="5571"/>
                  </a:lnTo>
                  <a:lnTo>
                    <a:pt x="5521" y="5599"/>
                  </a:lnTo>
                  <a:lnTo>
                    <a:pt x="5526" y="5629"/>
                  </a:lnTo>
                  <a:lnTo>
                    <a:pt x="5530" y="5660"/>
                  </a:lnTo>
                  <a:lnTo>
                    <a:pt x="5533" y="5690"/>
                  </a:lnTo>
                  <a:lnTo>
                    <a:pt x="5537" y="5720"/>
                  </a:lnTo>
                  <a:lnTo>
                    <a:pt x="5547" y="5696"/>
                  </a:lnTo>
                  <a:lnTo>
                    <a:pt x="5558" y="5674"/>
                  </a:lnTo>
                  <a:lnTo>
                    <a:pt x="5570" y="5651"/>
                  </a:lnTo>
                  <a:lnTo>
                    <a:pt x="5584" y="5629"/>
                  </a:lnTo>
                  <a:lnTo>
                    <a:pt x="5599" y="5608"/>
                  </a:lnTo>
                  <a:lnTo>
                    <a:pt x="5613" y="5588"/>
                  </a:lnTo>
                  <a:lnTo>
                    <a:pt x="5621" y="5579"/>
                  </a:lnTo>
                  <a:lnTo>
                    <a:pt x="5628" y="5570"/>
                  </a:lnTo>
                  <a:lnTo>
                    <a:pt x="5637" y="5561"/>
                  </a:lnTo>
                  <a:lnTo>
                    <a:pt x="5645" y="5554"/>
                  </a:lnTo>
                  <a:lnTo>
                    <a:pt x="5655" y="5547"/>
                  </a:lnTo>
                  <a:lnTo>
                    <a:pt x="5664" y="5539"/>
                  </a:lnTo>
                  <a:lnTo>
                    <a:pt x="5673" y="5534"/>
                  </a:lnTo>
                  <a:lnTo>
                    <a:pt x="5682" y="5528"/>
                  </a:lnTo>
                  <a:lnTo>
                    <a:pt x="5692" y="5525"/>
                  </a:lnTo>
                  <a:lnTo>
                    <a:pt x="5701" y="5520"/>
                  </a:lnTo>
                  <a:lnTo>
                    <a:pt x="5711" y="5518"/>
                  </a:lnTo>
                  <a:lnTo>
                    <a:pt x="5721" y="5517"/>
                  </a:lnTo>
                  <a:lnTo>
                    <a:pt x="5732" y="5516"/>
                  </a:lnTo>
                  <a:lnTo>
                    <a:pt x="5744" y="5517"/>
                  </a:lnTo>
                  <a:lnTo>
                    <a:pt x="5755" y="5517"/>
                  </a:lnTo>
                  <a:lnTo>
                    <a:pt x="5766" y="5519"/>
                  </a:lnTo>
                  <a:lnTo>
                    <a:pt x="5777" y="5524"/>
                  </a:lnTo>
                  <a:lnTo>
                    <a:pt x="5788" y="5528"/>
                  </a:lnTo>
                  <a:lnTo>
                    <a:pt x="5799" y="5535"/>
                  </a:lnTo>
                  <a:lnTo>
                    <a:pt x="5811" y="5543"/>
                  </a:lnTo>
                  <a:lnTo>
                    <a:pt x="5859" y="5575"/>
                  </a:lnTo>
                  <a:lnTo>
                    <a:pt x="5909" y="5607"/>
                  </a:lnTo>
                  <a:lnTo>
                    <a:pt x="5936" y="5624"/>
                  </a:lnTo>
                  <a:lnTo>
                    <a:pt x="5963" y="5640"/>
                  </a:lnTo>
                  <a:lnTo>
                    <a:pt x="5989" y="5655"/>
                  </a:lnTo>
                  <a:lnTo>
                    <a:pt x="6018" y="5671"/>
                  </a:lnTo>
                  <a:lnTo>
                    <a:pt x="6046" y="5685"/>
                  </a:lnTo>
                  <a:lnTo>
                    <a:pt x="6074" y="5700"/>
                  </a:lnTo>
                  <a:lnTo>
                    <a:pt x="6103" y="5713"/>
                  </a:lnTo>
                  <a:lnTo>
                    <a:pt x="6132" y="5725"/>
                  </a:lnTo>
                  <a:lnTo>
                    <a:pt x="6162" y="5736"/>
                  </a:lnTo>
                  <a:lnTo>
                    <a:pt x="6191" y="5746"/>
                  </a:lnTo>
                  <a:lnTo>
                    <a:pt x="6219" y="5755"/>
                  </a:lnTo>
                  <a:lnTo>
                    <a:pt x="6249" y="5762"/>
                  </a:lnTo>
                  <a:lnTo>
                    <a:pt x="6278" y="5767"/>
                  </a:lnTo>
                  <a:lnTo>
                    <a:pt x="6307" y="5772"/>
                  </a:lnTo>
                  <a:lnTo>
                    <a:pt x="6337" y="5773"/>
                  </a:lnTo>
                  <a:lnTo>
                    <a:pt x="6364" y="5773"/>
                  </a:lnTo>
                  <a:lnTo>
                    <a:pt x="6393" y="5772"/>
                  </a:lnTo>
                  <a:lnTo>
                    <a:pt x="6421" y="5766"/>
                  </a:lnTo>
                  <a:lnTo>
                    <a:pt x="6448" y="5760"/>
                  </a:lnTo>
                  <a:lnTo>
                    <a:pt x="6475" y="5749"/>
                  </a:lnTo>
                  <a:lnTo>
                    <a:pt x="6501" y="5738"/>
                  </a:lnTo>
                  <a:lnTo>
                    <a:pt x="6527" y="5724"/>
                  </a:lnTo>
                  <a:lnTo>
                    <a:pt x="6551" y="5706"/>
                  </a:lnTo>
                  <a:lnTo>
                    <a:pt x="6576" y="5686"/>
                  </a:lnTo>
                  <a:lnTo>
                    <a:pt x="6599" y="5662"/>
                  </a:lnTo>
                  <a:lnTo>
                    <a:pt x="6621" y="5637"/>
                  </a:lnTo>
                  <a:lnTo>
                    <a:pt x="6643" y="5606"/>
                  </a:lnTo>
                  <a:lnTo>
                    <a:pt x="6663" y="5572"/>
                  </a:lnTo>
                  <a:lnTo>
                    <a:pt x="6676" y="5551"/>
                  </a:lnTo>
                  <a:lnTo>
                    <a:pt x="6688" y="5534"/>
                  </a:lnTo>
                  <a:lnTo>
                    <a:pt x="6702" y="5517"/>
                  </a:lnTo>
                  <a:lnTo>
                    <a:pt x="6715" y="5505"/>
                  </a:lnTo>
                  <a:lnTo>
                    <a:pt x="6727" y="5493"/>
                  </a:lnTo>
                  <a:lnTo>
                    <a:pt x="6742" y="5484"/>
                  </a:lnTo>
                  <a:lnTo>
                    <a:pt x="6755" y="5476"/>
                  </a:lnTo>
                  <a:lnTo>
                    <a:pt x="6767" y="5471"/>
                  </a:lnTo>
                  <a:lnTo>
                    <a:pt x="6780" y="5467"/>
                  </a:lnTo>
                  <a:lnTo>
                    <a:pt x="6792" y="5465"/>
                  </a:lnTo>
                  <a:lnTo>
                    <a:pt x="6805" y="5465"/>
                  </a:lnTo>
                  <a:lnTo>
                    <a:pt x="6816" y="5467"/>
                  </a:lnTo>
                  <a:lnTo>
                    <a:pt x="6827" y="5472"/>
                  </a:lnTo>
                  <a:lnTo>
                    <a:pt x="6838" y="5475"/>
                  </a:lnTo>
                  <a:lnTo>
                    <a:pt x="6849" y="5483"/>
                  </a:lnTo>
                  <a:lnTo>
                    <a:pt x="6858" y="5489"/>
                  </a:lnTo>
                  <a:lnTo>
                    <a:pt x="6865" y="5498"/>
                  </a:lnTo>
                  <a:lnTo>
                    <a:pt x="6873" y="5508"/>
                  </a:lnTo>
                  <a:lnTo>
                    <a:pt x="6881" y="5520"/>
                  </a:lnTo>
                  <a:lnTo>
                    <a:pt x="6886" y="5533"/>
                  </a:lnTo>
                  <a:lnTo>
                    <a:pt x="6892" y="5546"/>
                  </a:lnTo>
                  <a:lnTo>
                    <a:pt x="6894" y="5561"/>
                  </a:lnTo>
                  <a:lnTo>
                    <a:pt x="6898" y="5576"/>
                  </a:lnTo>
                  <a:lnTo>
                    <a:pt x="6899" y="5591"/>
                  </a:lnTo>
                  <a:lnTo>
                    <a:pt x="6899" y="5608"/>
                  </a:lnTo>
                  <a:lnTo>
                    <a:pt x="6898" y="5626"/>
                  </a:lnTo>
                  <a:lnTo>
                    <a:pt x="6895" y="5643"/>
                  </a:lnTo>
                  <a:lnTo>
                    <a:pt x="6891" y="5661"/>
                  </a:lnTo>
                  <a:lnTo>
                    <a:pt x="6885" y="5680"/>
                  </a:lnTo>
                  <a:lnTo>
                    <a:pt x="6878" y="5699"/>
                  </a:lnTo>
                  <a:lnTo>
                    <a:pt x="6869" y="5717"/>
                  </a:lnTo>
                  <a:lnTo>
                    <a:pt x="6859" y="5737"/>
                  </a:lnTo>
                  <a:lnTo>
                    <a:pt x="6877" y="5737"/>
                  </a:lnTo>
                  <a:lnTo>
                    <a:pt x="6894" y="5736"/>
                  </a:lnTo>
                  <a:lnTo>
                    <a:pt x="6912" y="5734"/>
                  </a:lnTo>
                  <a:lnTo>
                    <a:pt x="6930" y="5731"/>
                  </a:lnTo>
                  <a:lnTo>
                    <a:pt x="6947" y="5727"/>
                  </a:lnTo>
                  <a:lnTo>
                    <a:pt x="6965" y="5722"/>
                  </a:lnTo>
                  <a:lnTo>
                    <a:pt x="6982" y="5716"/>
                  </a:lnTo>
                  <a:lnTo>
                    <a:pt x="6999" y="5710"/>
                  </a:lnTo>
                  <a:lnTo>
                    <a:pt x="7017" y="5703"/>
                  </a:lnTo>
                  <a:lnTo>
                    <a:pt x="7035" y="5694"/>
                  </a:lnTo>
                  <a:lnTo>
                    <a:pt x="7051" y="5684"/>
                  </a:lnTo>
                  <a:lnTo>
                    <a:pt x="7069" y="5674"/>
                  </a:lnTo>
                  <a:lnTo>
                    <a:pt x="7087" y="5662"/>
                  </a:lnTo>
                  <a:lnTo>
                    <a:pt x="7103" y="5650"/>
                  </a:lnTo>
                  <a:lnTo>
                    <a:pt x="7121" y="5637"/>
                  </a:lnTo>
                  <a:lnTo>
                    <a:pt x="7139" y="5621"/>
                  </a:lnTo>
                  <a:lnTo>
                    <a:pt x="7151" y="5609"/>
                  </a:lnTo>
                  <a:lnTo>
                    <a:pt x="7163" y="5597"/>
                  </a:lnTo>
                  <a:lnTo>
                    <a:pt x="7174" y="5583"/>
                  </a:lnTo>
                  <a:lnTo>
                    <a:pt x="7185" y="5570"/>
                  </a:lnTo>
                  <a:lnTo>
                    <a:pt x="7195" y="5556"/>
                  </a:lnTo>
                  <a:lnTo>
                    <a:pt x="7204" y="5540"/>
                  </a:lnTo>
                  <a:lnTo>
                    <a:pt x="7214" y="5525"/>
                  </a:lnTo>
                  <a:lnTo>
                    <a:pt x="7222" y="5507"/>
                  </a:lnTo>
                  <a:lnTo>
                    <a:pt x="7228" y="5491"/>
                  </a:lnTo>
                  <a:lnTo>
                    <a:pt x="7236" y="5473"/>
                  </a:lnTo>
                  <a:lnTo>
                    <a:pt x="7242" y="5453"/>
                  </a:lnTo>
                  <a:lnTo>
                    <a:pt x="7247" y="5433"/>
                  </a:lnTo>
                  <a:lnTo>
                    <a:pt x="7252" y="5413"/>
                  </a:lnTo>
                  <a:lnTo>
                    <a:pt x="7256" y="5392"/>
                  </a:lnTo>
                  <a:lnTo>
                    <a:pt x="7259" y="5370"/>
                  </a:lnTo>
                  <a:lnTo>
                    <a:pt x="7263" y="5348"/>
                  </a:lnTo>
                  <a:lnTo>
                    <a:pt x="7265" y="5325"/>
                  </a:lnTo>
                  <a:lnTo>
                    <a:pt x="7266" y="5300"/>
                  </a:lnTo>
                  <a:lnTo>
                    <a:pt x="7267" y="5275"/>
                  </a:lnTo>
                  <a:lnTo>
                    <a:pt x="7267" y="5249"/>
                  </a:lnTo>
                  <a:lnTo>
                    <a:pt x="7267" y="5223"/>
                  </a:lnTo>
                  <a:lnTo>
                    <a:pt x="7266" y="5196"/>
                  </a:lnTo>
                  <a:lnTo>
                    <a:pt x="7264" y="5168"/>
                  </a:lnTo>
                  <a:lnTo>
                    <a:pt x="7260" y="5139"/>
                  </a:lnTo>
                  <a:lnTo>
                    <a:pt x="7258" y="5109"/>
                  </a:lnTo>
                  <a:lnTo>
                    <a:pt x="7255" y="5079"/>
                  </a:lnTo>
                  <a:lnTo>
                    <a:pt x="7249" y="5048"/>
                  </a:lnTo>
                  <a:lnTo>
                    <a:pt x="7245" y="5016"/>
                  </a:lnTo>
                  <a:lnTo>
                    <a:pt x="7233" y="4950"/>
                  </a:lnTo>
                  <a:lnTo>
                    <a:pt x="7217" y="4880"/>
                  </a:lnTo>
                  <a:lnTo>
                    <a:pt x="7210" y="4843"/>
                  </a:lnTo>
                  <a:lnTo>
                    <a:pt x="7203" y="4806"/>
                  </a:lnTo>
                  <a:lnTo>
                    <a:pt x="7195" y="4768"/>
                  </a:lnTo>
                  <a:lnTo>
                    <a:pt x="7190" y="4731"/>
                  </a:lnTo>
                  <a:lnTo>
                    <a:pt x="7184" y="4692"/>
                  </a:lnTo>
                  <a:lnTo>
                    <a:pt x="7181" y="4653"/>
                  </a:lnTo>
                  <a:lnTo>
                    <a:pt x="7176" y="4613"/>
                  </a:lnTo>
                  <a:lnTo>
                    <a:pt x="7174" y="4575"/>
                  </a:lnTo>
                  <a:lnTo>
                    <a:pt x="7172" y="4534"/>
                  </a:lnTo>
                  <a:lnTo>
                    <a:pt x="7170" y="4494"/>
                  </a:lnTo>
                  <a:lnTo>
                    <a:pt x="7170" y="4454"/>
                  </a:lnTo>
                  <a:lnTo>
                    <a:pt x="7170" y="4412"/>
                  </a:lnTo>
                  <a:lnTo>
                    <a:pt x="7171" y="4371"/>
                  </a:lnTo>
                  <a:lnTo>
                    <a:pt x="7173" y="4329"/>
                  </a:lnTo>
                  <a:lnTo>
                    <a:pt x="7176" y="4287"/>
                  </a:lnTo>
                  <a:lnTo>
                    <a:pt x="7181" y="4244"/>
                  </a:lnTo>
                  <a:lnTo>
                    <a:pt x="7202" y="4228"/>
                  </a:lnTo>
                  <a:lnTo>
                    <a:pt x="7222" y="4212"/>
                  </a:lnTo>
                  <a:lnTo>
                    <a:pt x="7242" y="4193"/>
                  </a:lnTo>
                  <a:lnTo>
                    <a:pt x="7260" y="4175"/>
                  </a:lnTo>
                  <a:lnTo>
                    <a:pt x="7279" y="4155"/>
                  </a:lnTo>
                  <a:lnTo>
                    <a:pt x="7296" y="4135"/>
                  </a:lnTo>
                  <a:lnTo>
                    <a:pt x="7312" y="4113"/>
                  </a:lnTo>
                  <a:lnTo>
                    <a:pt x="7327" y="4089"/>
                  </a:lnTo>
                  <a:lnTo>
                    <a:pt x="7341" y="4064"/>
                  </a:lnTo>
                  <a:lnTo>
                    <a:pt x="7354" y="4037"/>
                  </a:lnTo>
                  <a:lnTo>
                    <a:pt x="7366" y="4009"/>
                  </a:lnTo>
                  <a:lnTo>
                    <a:pt x="7376" y="3980"/>
                  </a:lnTo>
                  <a:lnTo>
                    <a:pt x="7384" y="3947"/>
                  </a:lnTo>
                  <a:lnTo>
                    <a:pt x="7391" y="3914"/>
                  </a:lnTo>
                  <a:lnTo>
                    <a:pt x="7398" y="3878"/>
                  </a:lnTo>
                  <a:lnTo>
                    <a:pt x="7401" y="3839"/>
                  </a:lnTo>
                  <a:lnTo>
                    <a:pt x="7345" y="3852"/>
                  </a:lnTo>
                  <a:lnTo>
                    <a:pt x="7288" y="3863"/>
                  </a:lnTo>
                  <a:lnTo>
                    <a:pt x="7231" y="3874"/>
                  </a:lnTo>
                  <a:lnTo>
                    <a:pt x="7173" y="3884"/>
                  </a:lnTo>
                  <a:lnTo>
                    <a:pt x="7114" y="3893"/>
                  </a:lnTo>
                  <a:lnTo>
                    <a:pt x="7057" y="3902"/>
                  </a:lnTo>
                  <a:lnTo>
                    <a:pt x="6997" y="3909"/>
                  </a:lnTo>
                  <a:lnTo>
                    <a:pt x="6937" y="3915"/>
                  </a:lnTo>
                  <a:lnTo>
                    <a:pt x="6878" y="3921"/>
                  </a:lnTo>
                  <a:lnTo>
                    <a:pt x="6817" y="3925"/>
                  </a:lnTo>
                  <a:lnTo>
                    <a:pt x="6756" y="3927"/>
                  </a:lnTo>
                  <a:lnTo>
                    <a:pt x="6694" y="3930"/>
                  </a:lnTo>
                  <a:lnTo>
                    <a:pt x="6632" y="3931"/>
                  </a:lnTo>
                  <a:lnTo>
                    <a:pt x="6570" y="3931"/>
                  </a:lnTo>
                  <a:lnTo>
                    <a:pt x="6506" y="3928"/>
                  </a:lnTo>
                  <a:lnTo>
                    <a:pt x="6443" y="3925"/>
                  </a:lnTo>
                  <a:lnTo>
                    <a:pt x="6411" y="3924"/>
                  </a:lnTo>
                  <a:lnTo>
                    <a:pt x="6379" y="3920"/>
                  </a:lnTo>
                  <a:lnTo>
                    <a:pt x="6363" y="3916"/>
                  </a:lnTo>
                  <a:lnTo>
                    <a:pt x="6349" y="3914"/>
                  </a:lnTo>
                  <a:lnTo>
                    <a:pt x="6334" y="3911"/>
                  </a:lnTo>
                  <a:lnTo>
                    <a:pt x="6319" y="3906"/>
                  </a:lnTo>
                  <a:lnTo>
                    <a:pt x="6306" y="3903"/>
                  </a:lnTo>
                  <a:lnTo>
                    <a:pt x="6292" y="3897"/>
                  </a:lnTo>
                  <a:lnTo>
                    <a:pt x="6279" y="3892"/>
                  </a:lnTo>
                  <a:lnTo>
                    <a:pt x="6266" y="3885"/>
                  </a:lnTo>
                  <a:lnTo>
                    <a:pt x="6254" y="3880"/>
                  </a:lnTo>
                  <a:lnTo>
                    <a:pt x="6241" y="3871"/>
                  </a:lnTo>
                  <a:lnTo>
                    <a:pt x="6230" y="3863"/>
                  </a:lnTo>
                  <a:lnTo>
                    <a:pt x="6220" y="3854"/>
                  </a:lnTo>
                  <a:lnTo>
                    <a:pt x="6209" y="3844"/>
                  </a:lnTo>
                  <a:lnTo>
                    <a:pt x="6200" y="3834"/>
                  </a:lnTo>
                  <a:lnTo>
                    <a:pt x="6192" y="3822"/>
                  </a:lnTo>
                  <a:lnTo>
                    <a:pt x="6184" y="3810"/>
                  </a:lnTo>
                  <a:lnTo>
                    <a:pt x="6175" y="3796"/>
                  </a:lnTo>
                  <a:lnTo>
                    <a:pt x="6168" y="3781"/>
                  </a:lnTo>
                  <a:lnTo>
                    <a:pt x="6163" y="3767"/>
                  </a:lnTo>
                  <a:lnTo>
                    <a:pt x="6156" y="3749"/>
                  </a:lnTo>
                  <a:lnTo>
                    <a:pt x="6152" y="3733"/>
                  </a:lnTo>
                  <a:lnTo>
                    <a:pt x="6147" y="3715"/>
                  </a:lnTo>
                  <a:lnTo>
                    <a:pt x="6144" y="3694"/>
                  </a:lnTo>
                  <a:lnTo>
                    <a:pt x="6141" y="3673"/>
                  </a:lnTo>
                  <a:lnTo>
                    <a:pt x="6140" y="3651"/>
                  </a:lnTo>
                  <a:lnTo>
                    <a:pt x="6139" y="3627"/>
                  </a:lnTo>
                  <a:lnTo>
                    <a:pt x="6139" y="3604"/>
                  </a:lnTo>
                  <a:lnTo>
                    <a:pt x="6140" y="3578"/>
                  </a:lnTo>
                  <a:lnTo>
                    <a:pt x="6141" y="3561"/>
                  </a:lnTo>
                  <a:lnTo>
                    <a:pt x="6140" y="3545"/>
                  </a:lnTo>
                  <a:lnTo>
                    <a:pt x="6140" y="3527"/>
                  </a:lnTo>
                  <a:lnTo>
                    <a:pt x="6137" y="3511"/>
                  </a:lnTo>
                  <a:lnTo>
                    <a:pt x="6135" y="3494"/>
                  </a:lnTo>
                  <a:lnTo>
                    <a:pt x="6132" y="3478"/>
                  </a:lnTo>
                  <a:lnTo>
                    <a:pt x="6129" y="3462"/>
                  </a:lnTo>
                  <a:lnTo>
                    <a:pt x="6124" y="3445"/>
                  </a:lnTo>
                  <a:lnTo>
                    <a:pt x="6120" y="3428"/>
                  </a:lnTo>
                  <a:lnTo>
                    <a:pt x="6114" y="3412"/>
                  </a:lnTo>
                  <a:lnTo>
                    <a:pt x="6109" y="3395"/>
                  </a:lnTo>
                  <a:lnTo>
                    <a:pt x="6102" y="3379"/>
                  </a:lnTo>
                  <a:lnTo>
                    <a:pt x="6088" y="3345"/>
                  </a:lnTo>
                  <a:lnTo>
                    <a:pt x="6072" y="3312"/>
                  </a:lnTo>
                  <a:lnTo>
                    <a:pt x="6127" y="3308"/>
                  </a:lnTo>
                  <a:lnTo>
                    <a:pt x="6184" y="3302"/>
                  </a:lnTo>
                  <a:lnTo>
                    <a:pt x="6243" y="3296"/>
                  </a:lnTo>
                  <a:lnTo>
                    <a:pt x="6303" y="3286"/>
                  </a:lnTo>
                  <a:lnTo>
                    <a:pt x="6364" y="3276"/>
                  </a:lnTo>
                  <a:lnTo>
                    <a:pt x="6428" y="3264"/>
                  </a:lnTo>
                  <a:lnTo>
                    <a:pt x="6491" y="3250"/>
                  </a:lnTo>
                  <a:lnTo>
                    <a:pt x="6556" y="3234"/>
                  </a:lnTo>
                  <a:lnTo>
                    <a:pt x="6620" y="3217"/>
                  </a:lnTo>
                  <a:lnTo>
                    <a:pt x="6684" y="3197"/>
                  </a:lnTo>
                  <a:lnTo>
                    <a:pt x="6749" y="3177"/>
                  </a:lnTo>
                  <a:lnTo>
                    <a:pt x="6813" y="3155"/>
                  </a:lnTo>
                  <a:lnTo>
                    <a:pt x="6877" y="3131"/>
                  </a:lnTo>
                  <a:lnTo>
                    <a:pt x="6938" y="3105"/>
                  </a:lnTo>
                  <a:lnTo>
                    <a:pt x="7000" y="3077"/>
                  </a:lnTo>
                  <a:lnTo>
                    <a:pt x="7060" y="3048"/>
                  </a:lnTo>
                  <a:lnTo>
                    <a:pt x="7119" y="3017"/>
                  </a:lnTo>
                  <a:lnTo>
                    <a:pt x="7175" y="2984"/>
                  </a:lnTo>
                  <a:lnTo>
                    <a:pt x="7229" y="2948"/>
                  </a:lnTo>
                  <a:lnTo>
                    <a:pt x="7280" y="2912"/>
                  </a:lnTo>
                  <a:lnTo>
                    <a:pt x="7330" y="2873"/>
                  </a:lnTo>
                  <a:lnTo>
                    <a:pt x="7377" y="2832"/>
                  </a:lnTo>
                  <a:lnTo>
                    <a:pt x="7420" y="2790"/>
                  </a:lnTo>
                  <a:lnTo>
                    <a:pt x="7460" y="2746"/>
                  </a:lnTo>
                  <a:lnTo>
                    <a:pt x="7496" y="2699"/>
                  </a:lnTo>
                  <a:lnTo>
                    <a:pt x="7528" y="2653"/>
                  </a:lnTo>
                  <a:lnTo>
                    <a:pt x="7556" y="2602"/>
                  </a:lnTo>
                  <a:lnTo>
                    <a:pt x="7579" y="2551"/>
                  </a:lnTo>
                  <a:lnTo>
                    <a:pt x="7599" y="2497"/>
                  </a:lnTo>
                  <a:lnTo>
                    <a:pt x="7612" y="2442"/>
                  </a:lnTo>
                  <a:lnTo>
                    <a:pt x="7622" y="2384"/>
                  </a:lnTo>
                  <a:lnTo>
                    <a:pt x="7626" y="2323"/>
                  </a:lnTo>
                  <a:lnTo>
                    <a:pt x="7624" y="2284"/>
                  </a:lnTo>
                  <a:lnTo>
                    <a:pt x="7622" y="2245"/>
                  </a:lnTo>
                  <a:lnTo>
                    <a:pt x="7619" y="2207"/>
                  </a:lnTo>
                  <a:lnTo>
                    <a:pt x="7613" y="2168"/>
                  </a:lnTo>
                  <a:lnTo>
                    <a:pt x="7607" y="2133"/>
                  </a:lnTo>
                  <a:lnTo>
                    <a:pt x="7599" y="2097"/>
                  </a:lnTo>
                  <a:lnTo>
                    <a:pt x="7589" y="2062"/>
                  </a:lnTo>
                  <a:lnTo>
                    <a:pt x="7577" y="2028"/>
                  </a:lnTo>
                  <a:lnTo>
                    <a:pt x="7565" y="1995"/>
                  </a:lnTo>
                  <a:lnTo>
                    <a:pt x="7550" y="1961"/>
                  </a:lnTo>
                  <a:lnTo>
                    <a:pt x="7535" y="1929"/>
                  </a:lnTo>
                  <a:lnTo>
                    <a:pt x="7519" y="1898"/>
                  </a:lnTo>
                  <a:lnTo>
                    <a:pt x="7502" y="1868"/>
                  </a:lnTo>
                  <a:lnTo>
                    <a:pt x="7484" y="1837"/>
                  </a:lnTo>
                  <a:lnTo>
                    <a:pt x="7465" y="1809"/>
                  </a:lnTo>
                  <a:lnTo>
                    <a:pt x="7445" y="1780"/>
                  </a:lnTo>
                  <a:lnTo>
                    <a:pt x="7424" y="1751"/>
                  </a:lnTo>
                  <a:lnTo>
                    <a:pt x="7402" y="1725"/>
                  </a:lnTo>
                  <a:lnTo>
                    <a:pt x="7380" y="1697"/>
                  </a:lnTo>
                  <a:lnTo>
                    <a:pt x="7358" y="1670"/>
                  </a:lnTo>
                  <a:lnTo>
                    <a:pt x="7335" y="1645"/>
                  </a:lnTo>
                  <a:lnTo>
                    <a:pt x="7310" y="1620"/>
                  </a:lnTo>
                  <a:lnTo>
                    <a:pt x="7286" y="1594"/>
                  </a:lnTo>
                  <a:lnTo>
                    <a:pt x="7262" y="1571"/>
                  </a:lnTo>
                  <a:lnTo>
                    <a:pt x="7213" y="1523"/>
                  </a:lnTo>
                  <a:lnTo>
                    <a:pt x="7162" y="1477"/>
                  </a:lnTo>
                  <a:lnTo>
                    <a:pt x="7112" y="1433"/>
                  </a:lnTo>
                  <a:lnTo>
                    <a:pt x="7061" y="1389"/>
                  </a:lnTo>
                  <a:lnTo>
                    <a:pt x="7094" y="1362"/>
                  </a:lnTo>
                  <a:lnTo>
                    <a:pt x="7128" y="1335"/>
                  </a:lnTo>
                  <a:lnTo>
                    <a:pt x="7159" y="1306"/>
                  </a:lnTo>
                  <a:lnTo>
                    <a:pt x="7190" y="1279"/>
                  </a:lnTo>
                  <a:lnTo>
                    <a:pt x="7218" y="1250"/>
                  </a:lnTo>
                  <a:lnTo>
                    <a:pt x="7246" y="1220"/>
                  </a:lnTo>
                  <a:lnTo>
                    <a:pt x="7273" y="1190"/>
                  </a:lnTo>
                  <a:lnTo>
                    <a:pt x="7298" y="1159"/>
                  </a:lnTo>
                  <a:lnTo>
                    <a:pt x="7321" y="1128"/>
                  </a:lnTo>
                  <a:lnTo>
                    <a:pt x="7345" y="1095"/>
                  </a:lnTo>
                  <a:lnTo>
                    <a:pt x="7364" y="1062"/>
                  </a:lnTo>
                  <a:lnTo>
                    <a:pt x="7384" y="1027"/>
                  </a:lnTo>
                  <a:lnTo>
                    <a:pt x="7402" y="990"/>
                  </a:lnTo>
                  <a:lnTo>
                    <a:pt x="7418" y="954"/>
                  </a:lnTo>
                  <a:lnTo>
                    <a:pt x="7424" y="935"/>
                  </a:lnTo>
                  <a:lnTo>
                    <a:pt x="7432" y="915"/>
                  </a:lnTo>
                  <a:lnTo>
                    <a:pt x="7439" y="896"/>
                  </a:lnTo>
                  <a:lnTo>
                    <a:pt x="7445" y="875"/>
                  </a:lnTo>
                  <a:lnTo>
                    <a:pt x="7458" y="874"/>
                  </a:lnTo>
                  <a:lnTo>
                    <a:pt x="7472" y="871"/>
                  </a:lnTo>
                  <a:lnTo>
                    <a:pt x="7485" y="867"/>
                  </a:lnTo>
                  <a:lnTo>
                    <a:pt x="7497" y="863"/>
                  </a:lnTo>
                  <a:lnTo>
                    <a:pt x="7508" y="859"/>
                  </a:lnTo>
                  <a:lnTo>
                    <a:pt x="7518" y="853"/>
                  </a:lnTo>
                  <a:lnTo>
                    <a:pt x="7528" y="847"/>
                  </a:lnTo>
                  <a:lnTo>
                    <a:pt x="7537" y="841"/>
                  </a:lnTo>
                  <a:lnTo>
                    <a:pt x="7545" y="833"/>
                  </a:lnTo>
                  <a:lnTo>
                    <a:pt x="7554" y="826"/>
                  </a:lnTo>
                  <a:lnTo>
                    <a:pt x="7560" y="819"/>
                  </a:lnTo>
                  <a:lnTo>
                    <a:pt x="7567" y="809"/>
                  </a:lnTo>
                  <a:lnTo>
                    <a:pt x="7572" y="800"/>
                  </a:lnTo>
                  <a:lnTo>
                    <a:pt x="7578" y="790"/>
                  </a:lnTo>
                  <a:lnTo>
                    <a:pt x="7581" y="780"/>
                  </a:lnTo>
                  <a:lnTo>
                    <a:pt x="7586" y="770"/>
                  </a:lnTo>
                  <a:lnTo>
                    <a:pt x="7589" y="760"/>
                  </a:lnTo>
                  <a:lnTo>
                    <a:pt x="7591" y="749"/>
                  </a:lnTo>
                  <a:lnTo>
                    <a:pt x="7592" y="738"/>
                  </a:lnTo>
                  <a:lnTo>
                    <a:pt x="7593" y="727"/>
                  </a:lnTo>
                  <a:lnTo>
                    <a:pt x="7595" y="716"/>
                  </a:lnTo>
                  <a:lnTo>
                    <a:pt x="7595" y="703"/>
                  </a:lnTo>
                  <a:lnTo>
                    <a:pt x="7593" y="692"/>
                  </a:lnTo>
                  <a:lnTo>
                    <a:pt x="7592" y="680"/>
                  </a:lnTo>
                  <a:lnTo>
                    <a:pt x="7590" y="669"/>
                  </a:lnTo>
                  <a:lnTo>
                    <a:pt x="7588" y="657"/>
                  </a:lnTo>
                  <a:lnTo>
                    <a:pt x="7585" y="646"/>
                  </a:lnTo>
                  <a:lnTo>
                    <a:pt x="7580" y="634"/>
                  </a:lnTo>
                  <a:lnTo>
                    <a:pt x="7576" y="623"/>
                  </a:lnTo>
                  <a:lnTo>
                    <a:pt x="7570" y="612"/>
                  </a:lnTo>
                  <a:lnTo>
                    <a:pt x="7566" y="601"/>
                  </a:lnTo>
                  <a:lnTo>
                    <a:pt x="7558" y="590"/>
                  </a:lnTo>
                  <a:lnTo>
                    <a:pt x="7549" y="576"/>
                  </a:lnTo>
                  <a:lnTo>
                    <a:pt x="7539" y="562"/>
                  </a:lnTo>
                  <a:lnTo>
                    <a:pt x="7528" y="549"/>
                  </a:lnTo>
                  <a:lnTo>
                    <a:pt x="7516" y="535"/>
                  </a:lnTo>
                  <a:lnTo>
                    <a:pt x="7504" y="523"/>
                  </a:lnTo>
                  <a:lnTo>
                    <a:pt x="7491" y="511"/>
                  </a:lnTo>
                  <a:lnTo>
                    <a:pt x="7477" y="500"/>
                  </a:lnTo>
                  <a:lnTo>
                    <a:pt x="7463" y="489"/>
                  </a:lnTo>
                  <a:lnTo>
                    <a:pt x="7447" y="479"/>
                  </a:lnTo>
                  <a:lnTo>
                    <a:pt x="7433" y="469"/>
                  </a:lnTo>
                  <a:lnTo>
                    <a:pt x="7416" y="460"/>
                  </a:lnTo>
                  <a:lnTo>
                    <a:pt x="7401" y="451"/>
                  </a:lnTo>
                  <a:lnTo>
                    <a:pt x="7384" y="443"/>
                  </a:lnTo>
                  <a:lnTo>
                    <a:pt x="7368" y="435"/>
                  </a:lnTo>
                  <a:lnTo>
                    <a:pt x="7350" y="428"/>
                  </a:lnTo>
                  <a:lnTo>
                    <a:pt x="7332" y="421"/>
                  </a:lnTo>
                  <a:lnTo>
                    <a:pt x="7297" y="409"/>
                  </a:lnTo>
                  <a:lnTo>
                    <a:pt x="7260" y="399"/>
                  </a:lnTo>
                  <a:lnTo>
                    <a:pt x="7224" y="390"/>
                  </a:lnTo>
                  <a:lnTo>
                    <a:pt x="7187" y="385"/>
                  </a:lnTo>
                  <a:lnTo>
                    <a:pt x="7151" y="379"/>
                  </a:lnTo>
                  <a:lnTo>
                    <a:pt x="7115" y="377"/>
                  </a:lnTo>
                  <a:lnTo>
                    <a:pt x="7081" y="377"/>
                  </a:lnTo>
                  <a:lnTo>
                    <a:pt x="7049" y="377"/>
                  </a:lnTo>
                  <a:lnTo>
                    <a:pt x="7078" y="408"/>
                  </a:lnTo>
                  <a:lnTo>
                    <a:pt x="7103" y="438"/>
                  </a:lnTo>
                  <a:lnTo>
                    <a:pt x="7127" y="467"/>
                  </a:lnTo>
                  <a:lnTo>
                    <a:pt x="7148" y="497"/>
                  </a:lnTo>
                  <a:lnTo>
                    <a:pt x="7168" y="525"/>
                  </a:lnTo>
                  <a:lnTo>
                    <a:pt x="7184" y="554"/>
                  </a:lnTo>
                  <a:lnTo>
                    <a:pt x="7198" y="582"/>
                  </a:lnTo>
                  <a:lnTo>
                    <a:pt x="7211" y="609"/>
                  </a:lnTo>
                  <a:lnTo>
                    <a:pt x="7221" y="637"/>
                  </a:lnTo>
                  <a:lnTo>
                    <a:pt x="7228" y="664"/>
                  </a:lnTo>
                  <a:lnTo>
                    <a:pt x="7235" y="690"/>
                  </a:lnTo>
                  <a:lnTo>
                    <a:pt x="7239" y="717"/>
                  </a:lnTo>
                  <a:lnTo>
                    <a:pt x="7242" y="741"/>
                  </a:lnTo>
                  <a:lnTo>
                    <a:pt x="7243" y="767"/>
                  </a:lnTo>
                  <a:lnTo>
                    <a:pt x="7242" y="792"/>
                  </a:lnTo>
                  <a:lnTo>
                    <a:pt x="7238" y="816"/>
                  </a:lnTo>
                  <a:lnTo>
                    <a:pt x="7235" y="841"/>
                  </a:lnTo>
                  <a:lnTo>
                    <a:pt x="7229" y="863"/>
                  </a:lnTo>
                  <a:lnTo>
                    <a:pt x="7223" y="886"/>
                  </a:lnTo>
                  <a:lnTo>
                    <a:pt x="7214" y="908"/>
                  </a:lnTo>
                  <a:lnTo>
                    <a:pt x="7204" y="930"/>
                  </a:lnTo>
                  <a:lnTo>
                    <a:pt x="7193" y="951"/>
                  </a:lnTo>
                  <a:lnTo>
                    <a:pt x="7181" y="973"/>
                  </a:lnTo>
                  <a:lnTo>
                    <a:pt x="7169" y="993"/>
                  </a:lnTo>
                  <a:lnTo>
                    <a:pt x="7154" y="1013"/>
                  </a:lnTo>
                  <a:lnTo>
                    <a:pt x="7139" y="1032"/>
                  </a:lnTo>
                  <a:lnTo>
                    <a:pt x="7123" y="1051"/>
                  </a:lnTo>
                  <a:lnTo>
                    <a:pt x="7106" y="1070"/>
                  </a:lnTo>
                  <a:lnTo>
                    <a:pt x="7089" y="1086"/>
                  </a:lnTo>
                  <a:lnTo>
                    <a:pt x="7070" y="1104"/>
                  </a:lnTo>
                  <a:lnTo>
                    <a:pt x="7051" y="1121"/>
                  </a:lnTo>
                  <a:lnTo>
                    <a:pt x="7033" y="1137"/>
                  </a:lnTo>
                  <a:lnTo>
                    <a:pt x="6917" y="1228"/>
                  </a:lnTo>
                  <a:lnTo>
                    <a:pt x="6894" y="1206"/>
                  </a:lnTo>
                  <a:lnTo>
                    <a:pt x="6872" y="1183"/>
                  </a:lnTo>
                  <a:lnTo>
                    <a:pt x="6850" y="1160"/>
                  </a:lnTo>
                  <a:lnTo>
                    <a:pt x="6830" y="1137"/>
                  </a:lnTo>
                  <a:lnTo>
                    <a:pt x="6811" y="1114"/>
                  </a:lnTo>
                  <a:lnTo>
                    <a:pt x="6794" y="1090"/>
                  </a:lnTo>
                  <a:lnTo>
                    <a:pt x="6776" y="1066"/>
                  </a:lnTo>
                  <a:lnTo>
                    <a:pt x="6760" y="1042"/>
                  </a:lnTo>
                  <a:lnTo>
                    <a:pt x="6745" y="1018"/>
                  </a:lnTo>
                  <a:lnTo>
                    <a:pt x="6732" y="993"/>
                  </a:lnTo>
                  <a:lnTo>
                    <a:pt x="6719" y="968"/>
                  </a:lnTo>
                  <a:lnTo>
                    <a:pt x="6708" y="942"/>
                  </a:lnTo>
                  <a:lnTo>
                    <a:pt x="6699" y="918"/>
                  </a:lnTo>
                  <a:lnTo>
                    <a:pt x="6692" y="893"/>
                  </a:lnTo>
                  <a:lnTo>
                    <a:pt x="6684" y="866"/>
                  </a:lnTo>
                  <a:lnTo>
                    <a:pt x="6680" y="840"/>
                  </a:lnTo>
                  <a:lnTo>
                    <a:pt x="6675" y="813"/>
                  </a:lnTo>
                  <a:lnTo>
                    <a:pt x="6673" y="785"/>
                  </a:lnTo>
                  <a:lnTo>
                    <a:pt x="6673" y="759"/>
                  </a:lnTo>
                  <a:lnTo>
                    <a:pt x="6674" y="731"/>
                  </a:lnTo>
                  <a:lnTo>
                    <a:pt x="6676" y="702"/>
                  </a:lnTo>
                  <a:lnTo>
                    <a:pt x="6682" y="675"/>
                  </a:lnTo>
                  <a:lnTo>
                    <a:pt x="6687" y="645"/>
                  </a:lnTo>
                  <a:lnTo>
                    <a:pt x="6695" y="616"/>
                  </a:lnTo>
                  <a:lnTo>
                    <a:pt x="6705" y="586"/>
                  </a:lnTo>
                  <a:lnTo>
                    <a:pt x="6716" y="555"/>
                  </a:lnTo>
                  <a:lnTo>
                    <a:pt x="6729" y="525"/>
                  </a:lnTo>
                  <a:lnTo>
                    <a:pt x="6745" y="494"/>
                  </a:lnTo>
                  <a:lnTo>
                    <a:pt x="6761" y="463"/>
                  </a:lnTo>
                  <a:lnTo>
                    <a:pt x="6781" y="431"/>
                  </a:lnTo>
                  <a:lnTo>
                    <a:pt x="6801" y="399"/>
                  </a:lnTo>
                  <a:lnTo>
                    <a:pt x="6825" y="366"/>
                  </a:lnTo>
                  <a:lnTo>
                    <a:pt x="6790" y="369"/>
                  </a:lnTo>
                  <a:lnTo>
                    <a:pt x="6756" y="373"/>
                  </a:lnTo>
                  <a:lnTo>
                    <a:pt x="6722" y="377"/>
                  </a:lnTo>
                  <a:lnTo>
                    <a:pt x="6690" y="384"/>
                  </a:lnTo>
                  <a:lnTo>
                    <a:pt x="6657" y="390"/>
                  </a:lnTo>
                  <a:lnTo>
                    <a:pt x="6625" y="399"/>
                  </a:lnTo>
                  <a:lnTo>
                    <a:pt x="6594" y="409"/>
                  </a:lnTo>
                  <a:lnTo>
                    <a:pt x="6564" y="420"/>
                  </a:lnTo>
                  <a:lnTo>
                    <a:pt x="6537" y="432"/>
                  </a:lnTo>
                  <a:lnTo>
                    <a:pt x="6508" y="445"/>
                  </a:lnTo>
                  <a:lnTo>
                    <a:pt x="6482" y="460"/>
                  </a:lnTo>
                  <a:lnTo>
                    <a:pt x="6455" y="477"/>
                  </a:lnTo>
                  <a:lnTo>
                    <a:pt x="6430" y="494"/>
                  </a:lnTo>
                  <a:lnTo>
                    <a:pt x="6406" y="514"/>
                  </a:lnTo>
                  <a:lnTo>
                    <a:pt x="6383" y="534"/>
                  </a:lnTo>
                  <a:lnTo>
                    <a:pt x="6361" y="557"/>
                  </a:lnTo>
                  <a:lnTo>
                    <a:pt x="6349" y="571"/>
                  </a:lnTo>
                  <a:lnTo>
                    <a:pt x="6338" y="585"/>
                  </a:lnTo>
                  <a:lnTo>
                    <a:pt x="6327" y="598"/>
                  </a:lnTo>
                  <a:lnTo>
                    <a:pt x="6318" y="612"/>
                  </a:lnTo>
                  <a:lnTo>
                    <a:pt x="6309" y="625"/>
                  </a:lnTo>
                  <a:lnTo>
                    <a:pt x="6302" y="637"/>
                  </a:lnTo>
                  <a:lnTo>
                    <a:pt x="6296" y="650"/>
                  </a:lnTo>
                  <a:lnTo>
                    <a:pt x="6291" y="663"/>
                  </a:lnTo>
                  <a:lnTo>
                    <a:pt x="6288" y="675"/>
                  </a:lnTo>
                  <a:lnTo>
                    <a:pt x="6285" y="687"/>
                  </a:lnTo>
                  <a:lnTo>
                    <a:pt x="6283" y="698"/>
                  </a:lnTo>
                  <a:lnTo>
                    <a:pt x="6282" y="710"/>
                  </a:lnTo>
                  <a:lnTo>
                    <a:pt x="6282" y="721"/>
                  </a:lnTo>
                  <a:lnTo>
                    <a:pt x="6283" y="732"/>
                  </a:lnTo>
                  <a:lnTo>
                    <a:pt x="6285" y="743"/>
                  </a:lnTo>
                  <a:lnTo>
                    <a:pt x="6288" y="754"/>
                  </a:lnTo>
                  <a:lnTo>
                    <a:pt x="6292" y="764"/>
                  </a:lnTo>
                  <a:lnTo>
                    <a:pt x="6297" y="774"/>
                  </a:lnTo>
                  <a:lnTo>
                    <a:pt x="6302" y="785"/>
                  </a:lnTo>
                  <a:lnTo>
                    <a:pt x="6309" y="795"/>
                  </a:lnTo>
                  <a:lnTo>
                    <a:pt x="6318" y="804"/>
                  </a:lnTo>
                  <a:lnTo>
                    <a:pt x="6327" y="814"/>
                  </a:lnTo>
                  <a:lnTo>
                    <a:pt x="6335" y="822"/>
                  </a:lnTo>
                  <a:lnTo>
                    <a:pt x="6347" y="831"/>
                  </a:lnTo>
                  <a:lnTo>
                    <a:pt x="6359" y="840"/>
                  </a:lnTo>
                  <a:lnTo>
                    <a:pt x="6371" y="848"/>
                  </a:lnTo>
                  <a:lnTo>
                    <a:pt x="6384" y="855"/>
                  </a:lnTo>
                  <a:lnTo>
                    <a:pt x="6399" y="863"/>
                  </a:lnTo>
                  <a:lnTo>
                    <a:pt x="6414" y="871"/>
                  </a:lnTo>
                  <a:lnTo>
                    <a:pt x="6430" y="877"/>
                  </a:lnTo>
                  <a:lnTo>
                    <a:pt x="6447" y="885"/>
                  </a:lnTo>
                  <a:lnTo>
                    <a:pt x="6465" y="890"/>
                  </a:lnTo>
                  <a:lnTo>
                    <a:pt x="6475" y="930"/>
                  </a:lnTo>
                  <a:lnTo>
                    <a:pt x="6485" y="969"/>
                  </a:lnTo>
                  <a:lnTo>
                    <a:pt x="6496" y="1005"/>
                  </a:lnTo>
                  <a:lnTo>
                    <a:pt x="6507" y="1041"/>
                  </a:lnTo>
                  <a:lnTo>
                    <a:pt x="6518" y="1074"/>
                  </a:lnTo>
                  <a:lnTo>
                    <a:pt x="6531" y="1107"/>
                  </a:lnTo>
                  <a:lnTo>
                    <a:pt x="6545" y="1139"/>
                  </a:lnTo>
                  <a:lnTo>
                    <a:pt x="6558" y="1169"/>
                  </a:lnTo>
                  <a:lnTo>
                    <a:pt x="6572" y="1199"/>
                  </a:lnTo>
                  <a:lnTo>
                    <a:pt x="6588" y="1228"/>
                  </a:lnTo>
                  <a:lnTo>
                    <a:pt x="6604" y="1256"/>
                  </a:lnTo>
                  <a:lnTo>
                    <a:pt x="6621" y="1283"/>
                  </a:lnTo>
                  <a:lnTo>
                    <a:pt x="6639" y="1311"/>
                  </a:lnTo>
                  <a:lnTo>
                    <a:pt x="6659" y="1337"/>
                  </a:lnTo>
                  <a:lnTo>
                    <a:pt x="6678" y="1364"/>
                  </a:lnTo>
                  <a:lnTo>
                    <a:pt x="6699" y="1391"/>
                  </a:lnTo>
                  <a:lnTo>
                    <a:pt x="6441" y="1615"/>
                  </a:lnTo>
                  <a:lnTo>
                    <a:pt x="6417" y="1636"/>
                  </a:lnTo>
                  <a:lnTo>
                    <a:pt x="6394" y="1657"/>
                  </a:lnTo>
                  <a:lnTo>
                    <a:pt x="6372" y="1678"/>
                  </a:lnTo>
                  <a:lnTo>
                    <a:pt x="6351" y="1699"/>
                  </a:lnTo>
                  <a:lnTo>
                    <a:pt x="6330" y="1720"/>
                  </a:lnTo>
                  <a:lnTo>
                    <a:pt x="6310" y="1741"/>
                  </a:lnTo>
                  <a:lnTo>
                    <a:pt x="6292" y="1761"/>
                  </a:lnTo>
                  <a:lnTo>
                    <a:pt x="6275" y="1782"/>
                  </a:lnTo>
                  <a:lnTo>
                    <a:pt x="6258" y="1803"/>
                  </a:lnTo>
                  <a:lnTo>
                    <a:pt x="6243" y="1824"/>
                  </a:lnTo>
                  <a:lnTo>
                    <a:pt x="6228" y="1845"/>
                  </a:lnTo>
                  <a:lnTo>
                    <a:pt x="6214" y="1865"/>
                  </a:lnTo>
                  <a:lnTo>
                    <a:pt x="6200" y="1885"/>
                  </a:lnTo>
                  <a:lnTo>
                    <a:pt x="6188" y="1905"/>
                  </a:lnTo>
                  <a:lnTo>
                    <a:pt x="6177" y="1926"/>
                  </a:lnTo>
                  <a:lnTo>
                    <a:pt x="6166" y="1947"/>
                  </a:lnTo>
                  <a:lnTo>
                    <a:pt x="6156" y="1967"/>
                  </a:lnTo>
                  <a:lnTo>
                    <a:pt x="6147" y="1987"/>
                  </a:lnTo>
                  <a:lnTo>
                    <a:pt x="6140" y="2007"/>
                  </a:lnTo>
                  <a:lnTo>
                    <a:pt x="6131" y="2027"/>
                  </a:lnTo>
                  <a:lnTo>
                    <a:pt x="6124" y="2047"/>
                  </a:lnTo>
                  <a:lnTo>
                    <a:pt x="6119" y="2066"/>
                  </a:lnTo>
                  <a:lnTo>
                    <a:pt x="6112" y="2086"/>
                  </a:lnTo>
                  <a:lnTo>
                    <a:pt x="6108" y="2106"/>
                  </a:lnTo>
                  <a:lnTo>
                    <a:pt x="6103" y="2126"/>
                  </a:lnTo>
                  <a:lnTo>
                    <a:pt x="6099" y="2145"/>
                  </a:lnTo>
                  <a:lnTo>
                    <a:pt x="6096" y="2166"/>
                  </a:lnTo>
                  <a:lnTo>
                    <a:pt x="6093" y="2185"/>
                  </a:lnTo>
                  <a:lnTo>
                    <a:pt x="6091" y="2205"/>
                  </a:lnTo>
                  <a:lnTo>
                    <a:pt x="6090" y="2225"/>
                  </a:lnTo>
                  <a:lnTo>
                    <a:pt x="6089" y="2245"/>
                  </a:lnTo>
                  <a:lnTo>
                    <a:pt x="6088" y="2264"/>
                  </a:lnTo>
                  <a:lnTo>
                    <a:pt x="6088" y="2301"/>
                  </a:lnTo>
                  <a:lnTo>
                    <a:pt x="6090" y="2339"/>
                  </a:lnTo>
                  <a:lnTo>
                    <a:pt x="6092" y="2374"/>
                  </a:lnTo>
                  <a:lnTo>
                    <a:pt x="6096" y="2408"/>
                  </a:lnTo>
                  <a:lnTo>
                    <a:pt x="6100" y="2440"/>
                  </a:lnTo>
                  <a:lnTo>
                    <a:pt x="6106" y="2472"/>
                  </a:lnTo>
                  <a:lnTo>
                    <a:pt x="6112" y="2502"/>
                  </a:lnTo>
                  <a:lnTo>
                    <a:pt x="6120" y="2532"/>
                  </a:lnTo>
                  <a:lnTo>
                    <a:pt x="6130" y="2561"/>
                  </a:lnTo>
                  <a:lnTo>
                    <a:pt x="6139" y="2588"/>
                  </a:lnTo>
                  <a:lnTo>
                    <a:pt x="6150" y="2614"/>
                  </a:lnTo>
                  <a:lnTo>
                    <a:pt x="6161" y="2641"/>
                  </a:lnTo>
                  <a:lnTo>
                    <a:pt x="6174" y="2665"/>
                  </a:lnTo>
                  <a:lnTo>
                    <a:pt x="6186" y="2687"/>
                  </a:lnTo>
                  <a:lnTo>
                    <a:pt x="6200" y="2709"/>
                  </a:lnTo>
                  <a:lnTo>
                    <a:pt x="6216" y="2731"/>
                  </a:lnTo>
                  <a:lnTo>
                    <a:pt x="6231" y="2752"/>
                  </a:lnTo>
                  <a:lnTo>
                    <a:pt x="6248" y="2772"/>
                  </a:lnTo>
                  <a:lnTo>
                    <a:pt x="6266" y="2790"/>
                  </a:lnTo>
                  <a:lnTo>
                    <a:pt x="6285" y="2809"/>
                  </a:lnTo>
                  <a:lnTo>
                    <a:pt x="6302" y="2825"/>
                  </a:lnTo>
                  <a:lnTo>
                    <a:pt x="6322" y="2842"/>
                  </a:lnTo>
                  <a:lnTo>
                    <a:pt x="6342" y="2857"/>
                  </a:lnTo>
                  <a:lnTo>
                    <a:pt x="6363" y="2873"/>
                  </a:lnTo>
                  <a:lnTo>
                    <a:pt x="6384" y="2886"/>
                  </a:lnTo>
                  <a:lnTo>
                    <a:pt x="6406" y="2900"/>
                  </a:lnTo>
                  <a:lnTo>
                    <a:pt x="6430" y="2913"/>
                  </a:lnTo>
                  <a:lnTo>
                    <a:pt x="6453" y="2925"/>
                  </a:lnTo>
                  <a:lnTo>
                    <a:pt x="6476" y="2937"/>
                  </a:lnTo>
                  <a:lnTo>
                    <a:pt x="6501" y="2947"/>
                  </a:lnTo>
                  <a:lnTo>
                    <a:pt x="6526" y="2958"/>
                  </a:lnTo>
                  <a:lnTo>
                    <a:pt x="6551" y="2967"/>
                  </a:lnTo>
                  <a:lnTo>
                    <a:pt x="6530" y="2979"/>
                  </a:lnTo>
                  <a:lnTo>
                    <a:pt x="6510" y="2990"/>
                  </a:lnTo>
                  <a:lnTo>
                    <a:pt x="6488" y="3001"/>
                  </a:lnTo>
                  <a:lnTo>
                    <a:pt x="6466" y="3011"/>
                  </a:lnTo>
                  <a:lnTo>
                    <a:pt x="6443" y="3020"/>
                  </a:lnTo>
                  <a:lnTo>
                    <a:pt x="6418" y="3029"/>
                  </a:lnTo>
                  <a:lnTo>
                    <a:pt x="6394" y="3037"/>
                  </a:lnTo>
                  <a:lnTo>
                    <a:pt x="6369" y="3043"/>
                  </a:lnTo>
                  <a:lnTo>
                    <a:pt x="6342" y="3050"/>
                  </a:lnTo>
                  <a:lnTo>
                    <a:pt x="6317" y="3054"/>
                  </a:lnTo>
                  <a:lnTo>
                    <a:pt x="6289" y="3060"/>
                  </a:lnTo>
                  <a:lnTo>
                    <a:pt x="6261" y="3063"/>
                  </a:lnTo>
                  <a:lnTo>
                    <a:pt x="6231" y="3067"/>
                  </a:lnTo>
                  <a:lnTo>
                    <a:pt x="6204" y="3070"/>
                  </a:lnTo>
                  <a:lnTo>
                    <a:pt x="6174" y="3072"/>
                  </a:lnTo>
                  <a:lnTo>
                    <a:pt x="6143" y="3073"/>
                  </a:lnTo>
                  <a:lnTo>
                    <a:pt x="6115" y="3073"/>
                  </a:lnTo>
                  <a:lnTo>
                    <a:pt x="6087" y="3072"/>
                  </a:lnTo>
                  <a:lnTo>
                    <a:pt x="6059" y="3071"/>
                  </a:lnTo>
                  <a:lnTo>
                    <a:pt x="6031" y="3070"/>
                  </a:lnTo>
                  <a:lnTo>
                    <a:pt x="6006" y="3067"/>
                  </a:lnTo>
                  <a:lnTo>
                    <a:pt x="5979" y="3063"/>
                  </a:lnTo>
                  <a:lnTo>
                    <a:pt x="5954" y="3061"/>
                  </a:lnTo>
                  <a:lnTo>
                    <a:pt x="5929" y="3056"/>
                  </a:lnTo>
                  <a:lnTo>
                    <a:pt x="5905" y="3051"/>
                  </a:lnTo>
                  <a:lnTo>
                    <a:pt x="5881" y="3044"/>
                  </a:lnTo>
                  <a:lnTo>
                    <a:pt x="5859" y="3038"/>
                  </a:lnTo>
                  <a:lnTo>
                    <a:pt x="5836" y="3030"/>
                  </a:lnTo>
                  <a:lnTo>
                    <a:pt x="5815" y="3021"/>
                  </a:lnTo>
                  <a:lnTo>
                    <a:pt x="5796" y="3011"/>
                  </a:lnTo>
                  <a:lnTo>
                    <a:pt x="5777" y="3001"/>
                  </a:lnTo>
                  <a:lnTo>
                    <a:pt x="5758" y="2990"/>
                  </a:lnTo>
                  <a:lnTo>
                    <a:pt x="5741" y="2977"/>
                  </a:lnTo>
                  <a:lnTo>
                    <a:pt x="5725" y="2964"/>
                  </a:lnTo>
                  <a:lnTo>
                    <a:pt x="5709" y="2950"/>
                  </a:lnTo>
                  <a:lnTo>
                    <a:pt x="5695" y="2935"/>
                  </a:lnTo>
                  <a:lnTo>
                    <a:pt x="5682" y="2918"/>
                  </a:lnTo>
                  <a:lnTo>
                    <a:pt x="5670" y="2901"/>
                  </a:lnTo>
                  <a:lnTo>
                    <a:pt x="5659" y="2883"/>
                  </a:lnTo>
                  <a:lnTo>
                    <a:pt x="5651" y="2863"/>
                  </a:lnTo>
                  <a:lnTo>
                    <a:pt x="5642" y="2842"/>
                  </a:lnTo>
                  <a:lnTo>
                    <a:pt x="5635" y="2820"/>
                  </a:lnTo>
                  <a:lnTo>
                    <a:pt x="5630" y="2797"/>
                  </a:lnTo>
                  <a:lnTo>
                    <a:pt x="5625" y="2772"/>
                  </a:lnTo>
                  <a:lnTo>
                    <a:pt x="5622" y="2746"/>
                  </a:lnTo>
                  <a:lnTo>
                    <a:pt x="5622" y="2719"/>
                  </a:lnTo>
                  <a:lnTo>
                    <a:pt x="5622" y="2690"/>
                  </a:lnTo>
                  <a:lnTo>
                    <a:pt x="5623" y="2661"/>
                  </a:lnTo>
                  <a:lnTo>
                    <a:pt x="5624" y="2647"/>
                  </a:lnTo>
                  <a:lnTo>
                    <a:pt x="5626" y="2633"/>
                  </a:lnTo>
                  <a:lnTo>
                    <a:pt x="5630" y="2621"/>
                  </a:lnTo>
                  <a:lnTo>
                    <a:pt x="5633" y="2607"/>
                  </a:lnTo>
                  <a:lnTo>
                    <a:pt x="5640" y="2580"/>
                  </a:lnTo>
                  <a:lnTo>
                    <a:pt x="5649" y="2554"/>
                  </a:lnTo>
                  <a:lnTo>
                    <a:pt x="5662" y="2528"/>
                  </a:lnTo>
                  <a:lnTo>
                    <a:pt x="5675" y="2500"/>
                  </a:lnTo>
                  <a:lnTo>
                    <a:pt x="5690" y="2475"/>
                  </a:lnTo>
                  <a:lnTo>
                    <a:pt x="5708" y="2447"/>
                  </a:lnTo>
                  <a:lnTo>
                    <a:pt x="5727" y="2419"/>
                  </a:lnTo>
                  <a:lnTo>
                    <a:pt x="5748" y="2391"/>
                  </a:lnTo>
                  <a:lnTo>
                    <a:pt x="5770" y="2362"/>
                  </a:lnTo>
                  <a:lnTo>
                    <a:pt x="5794" y="2332"/>
                  </a:lnTo>
                  <a:lnTo>
                    <a:pt x="5846" y="2268"/>
                  </a:lnTo>
                  <a:lnTo>
                    <a:pt x="5904" y="2200"/>
                  </a:lnTo>
                  <a:lnTo>
                    <a:pt x="5948" y="2145"/>
                  </a:lnTo>
                  <a:lnTo>
                    <a:pt x="5990" y="2089"/>
                  </a:lnTo>
                  <a:lnTo>
                    <a:pt x="6031" y="2030"/>
                  </a:lnTo>
                  <a:lnTo>
                    <a:pt x="6069" y="1969"/>
                  </a:lnTo>
                  <a:lnTo>
                    <a:pt x="6104" y="1905"/>
                  </a:lnTo>
                  <a:lnTo>
                    <a:pt x="6137" y="1841"/>
                  </a:lnTo>
                  <a:lnTo>
                    <a:pt x="6168" y="1776"/>
                  </a:lnTo>
                  <a:lnTo>
                    <a:pt x="6196" y="1709"/>
                  </a:lnTo>
                  <a:lnTo>
                    <a:pt x="6221" y="1641"/>
                  </a:lnTo>
                  <a:lnTo>
                    <a:pt x="6244" y="1572"/>
                  </a:lnTo>
                  <a:lnTo>
                    <a:pt x="6262" y="1504"/>
                  </a:lnTo>
                  <a:lnTo>
                    <a:pt x="6278" y="1435"/>
                  </a:lnTo>
                  <a:lnTo>
                    <a:pt x="6290" y="1365"/>
                  </a:lnTo>
                  <a:lnTo>
                    <a:pt x="6299" y="1295"/>
                  </a:lnTo>
                  <a:lnTo>
                    <a:pt x="6304" y="1227"/>
                  </a:lnTo>
                  <a:lnTo>
                    <a:pt x="6306" y="1158"/>
                  </a:lnTo>
                  <a:lnTo>
                    <a:pt x="6302" y="1091"/>
                  </a:lnTo>
                  <a:lnTo>
                    <a:pt x="6296" y="1024"/>
                  </a:lnTo>
                  <a:lnTo>
                    <a:pt x="6285" y="958"/>
                  </a:lnTo>
                  <a:lnTo>
                    <a:pt x="6269" y="894"/>
                  </a:lnTo>
                  <a:lnTo>
                    <a:pt x="6249" y="831"/>
                  </a:lnTo>
                  <a:lnTo>
                    <a:pt x="6225" y="770"/>
                  </a:lnTo>
                  <a:lnTo>
                    <a:pt x="6196" y="710"/>
                  </a:lnTo>
                  <a:lnTo>
                    <a:pt x="6162" y="654"/>
                  </a:lnTo>
                  <a:lnTo>
                    <a:pt x="6122" y="598"/>
                  </a:lnTo>
                  <a:lnTo>
                    <a:pt x="6077" y="546"/>
                  </a:lnTo>
                  <a:lnTo>
                    <a:pt x="6028" y="498"/>
                  </a:lnTo>
                  <a:lnTo>
                    <a:pt x="5973" y="451"/>
                  </a:lnTo>
                  <a:lnTo>
                    <a:pt x="5911" y="408"/>
                  </a:lnTo>
                  <a:lnTo>
                    <a:pt x="5844" y="367"/>
                  </a:lnTo>
                  <a:lnTo>
                    <a:pt x="5772" y="332"/>
                  </a:lnTo>
                  <a:lnTo>
                    <a:pt x="5694" y="300"/>
                  </a:lnTo>
                  <a:lnTo>
                    <a:pt x="5706" y="266"/>
                  </a:lnTo>
                  <a:lnTo>
                    <a:pt x="5717" y="234"/>
                  </a:lnTo>
                  <a:lnTo>
                    <a:pt x="5728" y="202"/>
                  </a:lnTo>
                  <a:lnTo>
                    <a:pt x="5739" y="170"/>
                  </a:lnTo>
                  <a:lnTo>
                    <a:pt x="5750" y="137"/>
                  </a:lnTo>
                  <a:lnTo>
                    <a:pt x="5761" y="105"/>
                  </a:lnTo>
                  <a:lnTo>
                    <a:pt x="5773" y="73"/>
                  </a:lnTo>
                  <a:lnTo>
                    <a:pt x="5784" y="41"/>
                  </a:lnTo>
                  <a:lnTo>
                    <a:pt x="5748" y="41"/>
                  </a:lnTo>
                  <a:lnTo>
                    <a:pt x="5713" y="40"/>
                  </a:lnTo>
                  <a:lnTo>
                    <a:pt x="5677" y="40"/>
                  </a:lnTo>
                  <a:lnTo>
                    <a:pt x="5642" y="39"/>
                  </a:lnTo>
                  <a:lnTo>
                    <a:pt x="5606" y="39"/>
                  </a:lnTo>
                  <a:lnTo>
                    <a:pt x="5571" y="37"/>
                  </a:lnTo>
                  <a:lnTo>
                    <a:pt x="5534" y="37"/>
                  </a:lnTo>
                  <a:lnTo>
                    <a:pt x="5500" y="36"/>
                  </a:lnTo>
                  <a:lnTo>
                    <a:pt x="5499" y="55"/>
                  </a:lnTo>
                  <a:lnTo>
                    <a:pt x="5498" y="71"/>
                  </a:lnTo>
                  <a:lnTo>
                    <a:pt x="5496" y="85"/>
                  </a:lnTo>
                  <a:lnTo>
                    <a:pt x="5492" y="98"/>
                  </a:lnTo>
                  <a:lnTo>
                    <a:pt x="5489" y="110"/>
                  </a:lnTo>
                  <a:lnTo>
                    <a:pt x="5484" y="120"/>
                  </a:lnTo>
                  <a:lnTo>
                    <a:pt x="5478" y="129"/>
                  </a:lnTo>
                  <a:lnTo>
                    <a:pt x="5472" y="137"/>
                  </a:lnTo>
                  <a:lnTo>
                    <a:pt x="5466" y="145"/>
                  </a:lnTo>
                  <a:lnTo>
                    <a:pt x="5458" y="149"/>
                  </a:lnTo>
                  <a:lnTo>
                    <a:pt x="5451" y="154"/>
                  </a:lnTo>
                  <a:lnTo>
                    <a:pt x="5444" y="157"/>
                  </a:lnTo>
                  <a:lnTo>
                    <a:pt x="5436" y="159"/>
                  </a:lnTo>
                  <a:lnTo>
                    <a:pt x="5428" y="160"/>
                  </a:lnTo>
                  <a:lnTo>
                    <a:pt x="5419" y="160"/>
                  </a:lnTo>
                  <a:lnTo>
                    <a:pt x="5412" y="159"/>
                  </a:lnTo>
                  <a:lnTo>
                    <a:pt x="5403" y="157"/>
                  </a:lnTo>
                  <a:lnTo>
                    <a:pt x="5395" y="155"/>
                  </a:lnTo>
                  <a:lnTo>
                    <a:pt x="5387" y="150"/>
                  </a:lnTo>
                  <a:lnTo>
                    <a:pt x="5378" y="145"/>
                  </a:lnTo>
                  <a:lnTo>
                    <a:pt x="5371" y="140"/>
                  </a:lnTo>
                  <a:lnTo>
                    <a:pt x="5364" y="134"/>
                  </a:lnTo>
                  <a:lnTo>
                    <a:pt x="5356" y="127"/>
                  </a:lnTo>
                  <a:lnTo>
                    <a:pt x="5351" y="119"/>
                  </a:lnTo>
                  <a:lnTo>
                    <a:pt x="5345" y="110"/>
                  </a:lnTo>
                  <a:lnTo>
                    <a:pt x="5340" y="101"/>
                  </a:lnTo>
                  <a:lnTo>
                    <a:pt x="5334" y="91"/>
                  </a:lnTo>
                  <a:lnTo>
                    <a:pt x="5331" y="81"/>
                  </a:lnTo>
                  <a:lnTo>
                    <a:pt x="5327" y="70"/>
                  </a:lnTo>
                  <a:lnTo>
                    <a:pt x="5325" y="57"/>
                  </a:lnTo>
                  <a:lnTo>
                    <a:pt x="5323" y="45"/>
                  </a:lnTo>
                  <a:lnTo>
                    <a:pt x="5323" y="34"/>
                  </a:lnTo>
                  <a:lnTo>
                    <a:pt x="5293" y="32"/>
                  </a:lnTo>
                  <a:lnTo>
                    <a:pt x="5263" y="30"/>
                  </a:lnTo>
                  <a:lnTo>
                    <a:pt x="5232" y="28"/>
                  </a:lnTo>
                  <a:lnTo>
                    <a:pt x="5201" y="25"/>
                  </a:lnTo>
                  <a:lnTo>
                    <a:pt x="5171" y="23"/>
                  </a:lnTo>
                  <a:lnTo>
                    <a:pt x="5142" y="23"/>
                  </a:lnTo>
                  <a:lnTo>
                    <a:pt x="5111" y="21"/>
                  </a:lnTo>
                  <a:lnTo>
                    <a:pt x="5080" y="19"/>
                  </a:lnTo>
                  <a:lnTo>
                    <a:pt x="5080" y="36"/>
                  </a:lnTo>
                  <a:lnTo>
                    <a:pt x="5077" y="54"/>
                  </a:lnTo>
                  <a:lnTo>
                    <a:pt x="5073" y="70"/>
                  </a:lnTo>
                  <a:lnTo>
                    <a:pt x="5069" y="84"/>
                  </a:lnTo>
                  <a:lnTo>
                    <a:pt x="5063" y="97"/>
                  </a:lnTo>
                  <a:lnTo>
                    <a:pt x="5058" y="108"/>
                  </a:lnTo>
                  <a:lnTo>
                    <a:pt x="5050" y="118"/>
                  </a:lnTo>
                  <a:lnTo>
                    <a:pt x="5042" y="127"/>
                  </a:lnTo>
                  <a:lnTo>
                    <a:pt x="5033" y="134"/>
                  </a:lnTo>
                  <a:lnTo>
                    <a:pt x="5024" y="140"/>
                  </a:lnTo>
                  <a:lnTo>
                    <a:pt x="5014" y="145"/>
                  </a:lnTo>
                  <a:lnTo>
                    <a:pt x="5004" y="149"/>
                  </a:lnTo>
                  <a:lnTo>
                    <a:pt x="4994" y="151"/>
                  </a:lnTo>
                  <a:lnTo>
                    <a:pt x="4985" y="153"/>
                  </a:lnTo>
                  <a:lnTo>
                    <a:pt x="4973" y="153"/>
                  </a:lnTo>
                  <a:lnTo>
                    <a:pt x="4963" y="151"/>
                  </a:lnTo>
                  <a:lnTo>
                    <a:pt x="4954" y="149"/>
                  </a:lnTo>
                  <a:lnTo>
                    <a:pt x="4944" y="146"/>
                  </a:lnTo>
                  <a:lnTo>
                    <a:pt x="4934" y="143"/>
                  </a:lnTo>
                  <a:lnTo>
                    <a:pt x="4925" y="136"/>
                  </a:lnTo>
                  <a:lnTo>
                    <a:pt x="4915" y="130"/>
                  </a:lnTo>
                  <a:lnTo>
                    <a:pt x="4907" y="123"/>
                  </a:lnTo>
                  <a:lnTo>
                    <a:pt x="4899" y="114"/>
                  </a:lnTo>
                  <a:lnTo>
                    <a:pt x="4892" y="105"/>
                  </a:lnTo>
                  <a:lnTo>
                    <a:pt x="4885" y="95"/>
                  </a:lnTo>
                  <a:lnTo>
                    <a:pt x="4880" y="84"/>
                  </a:lnTo>
                  <a:lnTo>
                    <a:pt x="4875" y="72"/>
                  </a:lnTo>
                  <a:lnTo>
                    <a:pt x="4872" y="58"/>
                  </a:lnTo>
                  <a:lnTo>
                    <a:pt x="4869" y="45"/>
                  </a:lnTo>
                  <a:lnTo>
                    <a:pt x="4869" y="31"/>
                  </a:lnTo>
                  <a:lnTo>
                    <a:pt x="4869" y="15"/>
                  </a:lnTo>
                  <a:lnTo>
                    <a:pt x="4871" y="0"/>
                  </a:lnTo>
                  <a:lnTo>
                    <a:pt x="4835" y="1"/>
                  </a:lnTo>
                  <a:lnTo>
                    <a:pt x="4800" y="1"/>
                  </a:lnTo>
                  <a:lnTo>
                    <a:pt x="4764" y="1"/>
                  </a:lnTo>
                  <a:lnTo>
                    <a:pt x="4728" y="1"/>
                  </a:lnTo>
                  <a:lnTo>
                    <a:pt x="4694" y="2"/>
                  </a:lnTo>
                  <a:lnTo>
                    <a:pt x="4658" y="2"/>
                  </a:lnTo>
                  <a:lnTo>
                    <a:pt x="4622" y="3"/>
                  </a:lnTo>
                  <a:lnTo>
                    <a:pt x="4586" y="3"/>
                  </a:lnTo>
                  <a:lnTo>
                    <a:pt x="4594" y="39"/>
                  </a:lnTo>
                  <a:lnTo>
                    <a:pt x="4603" y="74"/>
                  </a:lnTo>
                  <a:lnTo>
                    <a:pt x="4611" y="109"/>
                  </a:lnTo>
                  <a:lnTo>
                    <a:pt x="4618" y="145"/>
                  </a:lnTo>
                  <a:lnTo>
                    <a:pt x="4626" y="178"/>
                  </a:lnTo>
                  <a:lnTo>
                    <a:pt x="4634" y="213"/>
                  </a:lnTo>
                  <a:lnTo>
                    <a:pt x="4642" y="249"/>
                  </a:lnTo>
                  <a:lnTo>
                    <a:pt x="4649" y="284"/>
                  </a:lnTo>
                  <a:lnTo>
                    <a:pt x="4608" y="286"/>
                  </a:lnTo>
                  <a:lnTo>
                    <a:pt x="4556" y="289"/>
                  </a:lnTo>
                  <a:lnTo>
                    <a:pt x="4494" y="291"/>
                  </a:lnTo>
                  <a:lnTo>
                    <a:pt x="4430" y="293"/>
                  </a:lnTo>
                  <a:lnTo>
                    <a:pt x="4365" y="295"/>
                  </a:lnTo>
                  <a:lnTo>
                    <a:pt x="4305" y="296"/>
                  </a:lnTo>
                  <a:lnTo>
                    <a:pt x="4253" y="297"/>
                  </a:lnTo>
                  <a:lnTo>
                    <a:pt x="4213" y="296"/>
                  </a:lnTo>
                  <a:lnTo>
                    <a:pt x="4228" y="353"/>
                  </a:lnTo>
                  <a:lnTo>
                    <a:pt x="4241" y="414"/>
                  </a:lnTo>
                  <a:lnTo>
                    <a:pt x="4255" y="479"/>
                  </a:lnTo>
                  <a:lnTo>
                    <a:pt x="4270" y="545"/>
                  </a:lnTo>
                  <a:lnTo>
                    <a:pt x="4284" y="613"/>
                  </a:lnTo>
                  <a:lnTo>
                    <a:pt x="4296" y="678"/>
                  </a:lnTo>
                  <a:lnTo>
                    <a:pt x="4308" y="740"/>
                  </a:lnTo>
                  <a:lnTo>
                    <a:pt x="4321" y="796"/>
                  </a:lnTo>
                  <a:lnTo>
                    <a:pt x="4336" y="772"/>
                  </a:lnTo>
                  <a:lnTo>
                    <a:pt x="4352" y="750"/>
                  </a:lnTo>
                  <a:lnTo>
                    <a:pt x="4368" y="729"/>
                  </a:lnTo>
                  <a:lnTo>
                    <a:pt x="4385" y="709"/>
                  </a:lnTo>
                  <a:lnTo>
                    <a:pt x="4404" y="692"/>
                  </a:lnTo>
                  <a:lnTo>
                    <a:pt x="4421" y="677"/>
                  </a:lnTo>
                  <a:lnTo>
                    <a:pt x="4440" y="664"/>
                  </a:lnTo>
                  <a:lnTo>
                    <a:pt x="4460" y="653"/>
                  </a:lnTo>
                  <a:lnTo>
                    <a:pt x="4479" y="643"/>
                  </a:lnTo>
                  <a:lnTo>
                    <a:pt x="4499" y="633"/>
                  </a:lnTo>
                  <a:lnTo>
                    <a:pt x="4518" y="627"/>
                  </a:lnTo>
                  <a:lnTo>
                    <a:pt x="4539" y="622"/>
                  </a:lnTo>
                  <a:lnTo>
                    <a:pt x="4557" y="618"/>
                  </a:lnTo>
                  <a:lnTo>
                    <a:pt x="4576" y="616"/>
                  </a:lnTo>
                  <a:lnTo>
                    <a:pt x="4595" y="615"/>
                  </a:lnTo>
                  <a:lnTo>
                    <a:pt x="4615" y="615"/>
                  </a:lnTo>
                  <a:lnTo>
                    <a:pt x="4633" y="617"/>
                  </a:lnTo>
                  <a:lnTo>
                    <a:pt x="4650" y="620"/>
                  </a:lnTo>
                  <a:lnTo>
                    <a:pt x="4668" y="625"/>
                  </a:lnTo>
                  <a:lnTo>
                    <a:pt x="4684" y="630"/>
                  </a:lnTo>
                  <a:lnTo>
                    <a:pt x="4700" y="637"/>
                  </a:lnTo>
                  <a:lnTo>
                    <a:pt x="4716" y="645"/>
                  </a:lnTo>
                  <a:lnTo>
                    <a:pt x="4729" y="654"/>
                  </a:lnTo>
                  <a:lnTo>
                    <a:pt x="4742" y="665"/>
                  </a:lnTo>
                  <a:lnTo>
                    <a:pt x="4753" y="675"/>
                  </a:lnTo>
                  <a:lnTo>
                    <a:pt x="4764" y="687"/>
                  </a:lnTo>
                  <a:lnTo>
                    <a:pt x="4773" y="699"/>
                  </a:lnTo>
                  <a:lnTo>
                    <a:pt x="4782" y="712"/>
                  </a:lnTo>
                  <a:lnTo>
                    <a:pt x="4789" y="728"/>
                  </a:lnTo>
                  <a:lnTo>
                    <a:pt x="4793" y="742"/>
                  </a:lnTo>
                  <a:lnTo>
                    <a:pt x="4798" y="758"/>
                  </a:lnTo>
                  <a:lnTo>
                    <a:pt x="4800" y="774"/>
                  </a:lnTo>
                  <a:lnTo>
                    <a:pt x="4773" y="771"/>
                  </a:lnTo>
                  <a:lnTo>
                    <a:pt x="4748" y="767"/>
                  </a:lnTo>
                  <a:lnTo>
                    <a:pt x="4721" y="764"/>
                  </a:lnTo>
                  <a:lnTo>
                    <a:pt x="4695" y="763"/>
                  </a:lnTo>
                  <a:lnTo>
                    <a:pt x="4668" y="762"/>
                  </a:lnTo>
                  <a:lnTo>
                    <a:pt x="4642" y="761"/>
                  </a:lnTo>
                  <a:lnTo>
                    <a:pt x="4616" y="762"/>
                  </a:lnTo>
                  <a:lnTo>
                    <a:pt x="4590" y="763"/>
                  </a:lnTo>
                  <a:lnTo>
                    <a:pt x="4563" y="764"/>
                  </a:lnTo>
                  <a:lnTo>
                    <a:pt x="4538" y="768"/>
                  </a:lnTo>
                  <a:lnTo>
                    <a:pt x="4511" y="772"/>
                  </a:lnTo>
                  <a:lnTo>
                    <a:pt x="4484" y="775"/>
                  </a:lnTo>
                  <a:lnTo>
                    <a:pt x="4459" y="782"/>
                  </a:lnTo>
                  <a:lnTo>
                    <a:pt x="4432" y="788"/>
                  </a:lnTo>
                  <a:lnTo>
                    <a:pt x="4406" y="796"/>
                  </a:lnTo>
                  <a:lnTo>
                    <a:pt x="4380" y="804"/>
                  </a:lnTo>
                  <a:lnTo>
                    <a:pt x="4347" y="816"/>
                  </a:lnTo>
                  <a:lnTo>
                    <a:pt x="4314" y="826"/>
                  </a:lnTo>
                  <a:lnTo>
                    <a:pt x="4280" y="835"/>
                  </a:lnTo>
                  <a:lnTo>
                    <a:pt x="4247" y="844"/>
                  </a:lnTo>
                  <a:lnTo>
                    <a:pt x="4213" y="852"/>
                  </a:lnTo>
                  <a:lnTo>
                    <a:pt x="4180" y="857"/>
                  </a:lnTo>
                  <a:lnTo>
                    <a:pt x="4148" y="863"/>
                  </a:lnTo>
                  <a:lnTo>
                    <a:pt x="4115" y="868"/>
                  </a:lnTo>
                  <a:lnTo>
                    <a:pt x="4082" y="872"/>
                  </a:lnTo>
                  <a:lnTo>
                    <a:pt x="4048" y="874"/>
                  </a:lnTo>
                  <a:lnTo>
                    <a:pt x="4015" y="875"/>
                  </a:lnTo>
                  <a:lnTo>
                    <a:pt x="3982" y="876"/>
                  </a:lnTo>
                  <a:lnTo>
                    <a:pt x="3949" y="875"/>
                  </a:lnTo>
                  <a:lnTo>
                    <a:pt x="3916" y="874"/>
                  </a:lnTo>
                  <a:lnTo>
                    <a:pt x="3882" y="872"/>
                  </a:lnTo>
                  <a:lnTo>
                    <a:pt x="3849" y="868"/>
                  </a:lnTo>
                  <a:lnTo>
                    <a:pt x="3826" y="864"/>
                  </a:lnTo>
                  <a:lnTo>
                    <a:pt x="3804" y="862"/>
                  </a:lnTo>
                  <a:lnTo>
                    <a:pt x="3783" y="856"/>
                  </a:lnTo>
                  <a:lnTo>
                    <a:pt x="3764" y="852"/>
                  </a:lnTo>
                  <a:lnTo>
                    <a:pt x="3745" y="846"/>
                  </a:lnTo>
                  <a:lnTo>
                    <a:pt x="3729" y="841"/>
                  </a:lnTo>
                  <a:lnTo>
                    <a:pt x="3712" y="834"/>
                  </a:lnTo>
                  <a:lnTo>
                    <a:pt x="3698" y="828"/>
                  </a:lnTo>
                  <a:lnTo>
                    <a:pt x="3683" y="821"/>
                  </a:lnTo>
                  <a:lnTo>
                    <a:pt x="3670" y="813"/>
                  </a:lnTo>
                  <a:lnTo>
                    <a:pt x="3658" y="805"/>
                  </a:lnTo>
                  <a:lnTo>
                    <a:pt x="3647" y="796"/>
                  </a:lnTo>
                  <a:lnTo>
                    <a:pt x="3637" y="788"/>
                  </a:lnTo>
                  <a:lnTo>
                    <a:pt x="3628" y="779"/>
                  </a:lnTo>
                  <a:lnTo>
                    <a:pt x="3619" y="770"/>
                  </a:lnTo>
                  <a:lnTo>
                    <a:pt x="3611" y="761"/>
                  </a:lnTo>
                  <a:lnTo>
                    <a:pt x="3605" y="751"/>
                  </a:lnTo>
                  <a:lnTo>
                    <a:pt x="3598" y="740"/>
                  </a:lnTo>
                  <a:lnTo>
                    <a:pt x="3593" y="730"/>
                  </a:lnTo>
                  <a:lnTo>
                    <a:pt x="3587" y="719"/>
                  </a:lnTo>
                  <a:lnTo>
                    <a:pt x="3583" y="708"/>
                  </a:lnTo>
                  <a:lnTo>
                    <a:pt x="3578" y="697"/>
                  </a:lnTo>
                  <a:lnTo>
                    <a:pt x="3576" y="685"/>
                  </a:lnTo>
                  <a:lnTo>
                    <a:pt x="3573" y="672"/>
                  </a:lnTo>
                  <a:lnTo>
                    <a:pt x="3567" y="648"/>
                  </a:lnTo>
                  <a:lnTo>
                    <a:pt x="3565" y="624"/>
                  </a:lnTo>
                  <a:lnTo>
                    <a:pt x="3563" y="598"/>
                  </a:lnTo>
                  <a:lnTo>
                    <a:pt x="3561" y="573"/>
                  </a:lnTo>
                  <a:lnTo>
                    <a:pt x="3548" y="588"/>
                  </a:lnTo>
                  <a:lnTo>
                    <a:pt x="3537" y="606"/>
                  </a:lnTo>
                  <a:lnTo>
                    <a:pt x="3527" y="623"/>
                  </a:lnTo>
                  <a:lnTo>
                    <a:pt x="3520" y="640"/>
                  </a:lnTo>
                  <a:lnTo>
                    <a:pt x="3512" y="657"/>
                  </a:lnTo>
                  <a:lnTo>
                    <a:pt x="3507" y="675"/>
                  </a:lnTo>
                  <a:lnTo>
                    <a:pt x="3502" y="690"/>
                  </a:lnTo>
                  <a:lnTo>
                    <a:pt x="3499" y="708"/>
                  </a:lnTo>
                  <a:lnTo>
                    <a:pt x="3496" y="724"/>
                  </a:lnTo>
                  <a:lnTo>
                    <a:pt x="3495" y="741"/>
                  </a:lnTo>
                  <a:lnTo>
                    <a:pt x="3495" y="759"/>
                  </a:lnTo>
                  <a:lnTo>
                    <a:pt x="3496" y="774"/>
                  </a:lnTo>
                  <a:lnTo>
                    <a:pt x="3499" y="792"/>
                  </a:lnTo>
                  <a:lnTo>
                    <a:pt x="3500" y="809"/>
                  </a:lnTo>
                  <a:lnTo>
                    <a:pt x="3504" y="825"/>
                  </a:lnTo>
                  <a:lnTo>
                    <a:pt x="3509" y="842"/>
                  </a:lnTo>
                  <a:lnTo>
                    <a:pt x="3511" y="852"/>
                  </a:lnTo>
                  <a:lnTo>
                    <a:pt x="3515" y="862"/>
                  </a:lnTo>
                  <a:lnTo>
                    <a:pt x="3521" y="872"/>
                  </a:lnTo>
                  <a:lnTo>
                    <a:pt x="3525" y="880"/>
                  </a:lnTo>
                  <a:lnTo>
                    <a:pt x="3531" y="889"/>
                  </a:lnTo>
                  <a:lnTo>
                    <a:pt x="3537" y="898"/>
                  </a:lnTo>
                  <a:lnTo>
                    <a:pt x="3543" y="907"/>
                  </a:lnTo>
                  <a:lnTo>
                    <a:pt x="3551" y="915"/>
                  </a:lnTo>
                  <a:lnTo>
                    <a:pt x="3558" y="921"/>
                  </a:lnTo>
                  <a:lnTo>
                    <a:pt x="3567" y="929"/>
                  </a:lnTo>
                  <a:lnTo>
                    <a:pt x="3576" y="936"/>
                  </a:lnTo>
                  <a:lnTo>
                    <a:pt x="3586" y="942"/>
                  </a:lnTo>
                  <a:lnTo>
                    <a:pt x="3596" y="949"/>
                  </a:lnTo>
                  <a:lnTo>
                    <a:pt x="3606" y="955"/>
                  </a:lnTo>
                  <a:lnTo>
                    <a:pt x="3617" y="961"/>
                  </a:lnTo>
                  <a:lnTo>
                    <a:pt x="3629" y="966"/>
                  </a:lnTo>
                  <a:lnTo>
                    <a:pt x="3641" y="970"/>
                  </a:lnTo>
                  <a:lnTo>
                    <a:pt x="3653" y="975"/>
                  </a:lnTo>
                  <a:lnTo>
                    <a:pt x="3666" y="979"/>
                  </a:lnTo>
                  <a:lnTo>
                    <a:pt x="3680" y="983"/>
                  </a:lnTo>
                  <a:lnTo>
                    <a:pt x="3709" y="989"/>
                  </a:lnTo>
                  <a:lnTo>
                    <a:pt x="3740" y="993"/>
                  </a:lnTo>
                  <a:lnTo>
                    <a:pt x="3772" y="996"/>
                  </a:lnTo>
                  <a:lnTo>
                    <a:pt x="3806" y="998"/>
                  </a:lnTo>
                  <a:lnTo>
                    <a:pt x="3842" y="997"/>
                  </a:lnTo>
                  <a:lnTo>
                    <a:pt x="3879" y="996"/>
                  </a:lnTo>
                  <a:lnTo>
                    <a:pt x="3909" y="992"/>
                  </a:lnTo>
                  <a:lnTo>
                    <a:pt x="3940" y="989"/>
                  </a:lnTo>
                  <a:lnTo>
                    <a:pt x="3970" y="984"/>
                  </a:lnTo>
                  <a:lnTo>
                    <a:pt x="4000" y="979"/>
                  </a:lnTo>
                  <a:lnTo>
                    <a:pt x="4031" y="973"/>
                  </a:lnTo>
                  <a:lnTo>
                    <a:pt x="4062" y="966"/>
                  </a:lnTo>
                  <a:lnTo>
                    <a:pt x="4093" y="959"/>
                  </a:lnTo>
                  <a:lnTo>
                    <a:pt x="4124" y="951"/>
                  </a:lnTo>
                  <a:lnTo>
                    <a:pt x="4186" y="932"/>
                  </a:lnTo>
                  <a:lnTo>
                    <a:pt x="4250" y="913"/>
                  </a:lnTo>
                  <a:lnTo>
                    <a:pt x="4315" y="890"/>
                  </a:lnTo>
                  <a:lnTo>
                    <a:pt x="4380" y="867"/>
                  </a:lnTo>
                  <a:lnTo>
                    <a:pt x="4426" y="852"/>
                  </a:lnTo>
                  <a:lnTo>
                    <a:pt x="4469" y="840"/>
                  </a:lnTo>
                  <a:lnTo>
                    <a:pt x="4509" y="830"/>
                  </a:lnTo>
                  <a:lnTo>
                    <a:pt x="4547" y="821"/>
                  </a:lnTo>
                  <a:lnTo>
                    <a:pt x="4583" y="815"/>
                  </a:lnTo>
                  <a:lnTo>
                    <a:pt x="4616" y="812"/>
                  </a:lnTo>
                  <a:lnTo>
                    <a:pt x="4645" y="811"/>
                  </a:lnTo>
                  <a:lnTo>
                    <a:pt x="4671" y="811"/>
                  </a:lnTo>
                  <a:lnTo>
                    <a:pt x="4697" y="813"/>
                  </a:lnTo>
                  <a:lnTo>
                    <a:pt x="4718" y="817"/>
                  </a:lnTo>
                  <a:lnTo>
                    <a:pt x="4727" y="819"/>
                  </a:lnTo>
                  <a:lnTo>
                    <a:pt x="4737" y="822"/>
                  </a:lnTo>
                  <a:lnTo>
                    <a:pt x="4744" y="825"/>
                  </a:lnTo>
                  <a:lnTo>
                    <a:pt x="4751" y="830"/>
                  </a:lnTo>
                  <a:lnTo>
                    <a:pt x="4759" y="832"/>
                  </a:lnTo>
                  <a:lnTo>
                    <a:pt x="4763" y="836"/>
                  </a:lnTo>
                  <a:lnTo>
                    <a:pt x="4769" y="841"/>
                  </a:lnTo>
                  <a:lnTo>
                    <a:pt x="4772" y="845"/>
                  </a:lnTo>
                  <a:lnTo>
                    <a:pt x="4775" y="851"/>
                  </a:lnTo>
                  <a:lnTo>
                    <a:pt x="4778" y="855"/>
                  </a:lnTo>
                  <a:lnTo>
                    <a:pt x="4780" y="861"/>
                  </a:lnTo>
                  <a:lnTo>
                    <a:pt x="4780" y="865"/>
                  </a:lnTo>
                  <a:lnTo>
                    <a:pt x="4780" y="872"/>
                  </a:lnTo>
                  <a:lnTo>
                    <a:pt x="4778" y="878"/>
                  </a:lnTo>
                  <a:lnTo>
                    <a:pt x="4774" y="885"/>
                  </a:lnTo>
                  <a:lnTo>
                    <a:pt x="4770" y="892"/>
                  </a:lnTo>
                  <a:lnTo>
                    <a:pt x="4764" y="897"/>
                  </a:lnTo>
                  <a:lnTo>
                    <a:pt x="4758" y="905"/>
                  </a:lnTo>
                  <a:lnTo>
                    <a:pt x="4749" y="910"/>
                  </a:lnTo>
                  <a:lnTo>
                    <a:pt x="4740" y="918"/>
                  </a:lnTo>
                  <a:lnTo>
                    <a:pt x="4730" y="924"/>
                  </a:lnTo>
                  <a:lnTo>
                    <a:pt x="4719" y="929"/>
                  </a:lnTo>
                  <a:lnTo>
                    <a:pt x="4707" y="935"/>
                  </a:lnTo>
                  <a:lnTo>
                    <a:pt x="4694" y="940"/>
                  </a:lnTo>
                  <a:lnTo>
                    <a:pt x="4680" y="945"/>
                  </a:lnTo>
                  <a:lnTo>
                    <a:pt x="4666" y="950"/>
                  </a:lnTo>
                  <a:lnTo>
                    <a:pt x="4649" y="954"/>
                  </a:lnTo>
                  <a:lnTo>
                    <a:pt x="4635" y="957"/>
                  </a:lnTo>
                  <a:lnTo>
                    <a:pt x="4617" y="960"/>
                  </a:lnTo>
                  <a:lnTo>
                    <a:pt x="4601" y="962"/>
                  </a:lnTo>
                  <a:lnTo>
                    <a:pt x="4583" y="963"/>
                  </a:lnTo>
                  <a:lnTo>
                    <a:pt x="4564" y="965"/>
                  </a:lnTo>
                  <a:lnTo>
                    <a:pt x="4545" y="966"/>
                  </a:lnTo>
                  <a:lnTo>
                    <a:pt x="4526" y="965"/>
                  </a:lnTo>
                  <a:lnTo>
                    <a:pt x="4507" y="963"/>
                  </a:lnTo>
                  <a:lnTo>
                    <a:pt x="4487" y="961"/>
                  </a:lnTo>
                  <a:lnTo>
                    <a:pt x="4467" y="958"/>
                  </a:lnTo>
                  <a:lnTo>
                    <a:pt x="4447" y="954"/>
                  </a:lnTo>
                  <a:lnTo>
                    <a:pt x="4427" y="948"/>
                  </a:lnTo>
                  <a:lnTo>
                    <a:pt x="4406" y="941"/>
                  </a:lnTo>
                  <a:lnTo>
                    <a:pt x="4385" y="935"/>
                  </a:lnTo>
                  <a:lnTo>
                    <a:pt x="4365" y="926"/>
                  </a:lnTo>
                  <a:lnTo>
                    <a:pt x="4345" y="916"/>
                  </a:lnTo>
                  <a:lnTo>
                    <a:pt x="4324" y="905"/>
                  </a:lnTo>
                  <a:lnTo>
                    <a:pt x="4324" y="952"/>
                  </a:lnTo>
                  <a:lnTo>
                    <a:pt x="4324" y="1000"/>
                  </a:lnTo>
                  <a:lnTo>
                    <a:pt x="4324" y="1049"/>
                  </a:lnTo>
                  <a:lnTo>
                    <a:pt x="4324" y="1095"/>
                  </a:lnTo>
                  <a:lnTo>
                    <a:pt x="4324" y="1144"/>
                  </a:lnTo>
                  <a:lnTo>
                    <a:pt x="4324" y="1191"/>
                  </a:lnTo>
                  <a:lnTo>
                    <a:pt x="4324" y="1239"/>
                  </a:lnTo>
                  <a:lnTo>
                    <a:pt x="4324" y="1287"/>
                  </a:lnTo>
                  <a:lnTo>
                    <a:pt x="4345" y="1273"/>
                  </a:lnTo>
                  <a:lnTo>
                    <a:pt x="4365" y="1261"/>
                  </a:lnTo>
                  <a:lnTo>
                    <a:pt x="4384" y="1250"/>
                  </a:lnTo>
                  <a:lnTo>
                    <a:pt x="4404" y="1239"/>
                  </a:lnTo>
                  <a:lnTo>
                    <a:pt x="4421" y="1229"/>
                  </a:lnTo>
                  <a:lnTo>
                    <a:pt x="4439" y="1220"/>
                  </a:lnTo>
                  <a:lnTo>
                    <a:pt x="4457" y="1213"/>
                  </a:lnTo>
                  <a:lnTo>
                    <a:pt x="4473" y="1206"/>
                  </a:lnTo>
                  <a:lnTo>
                    <a:pt x="4491" y="1200"/>
                  </a:lnTo>
                  <a:lnTo>
                    <a:pt x="4507" y="1195"/>
                  </a:lnTo>
                  <a:lnTo>
                    <a:pt x="4523" y="1191"/>
                  </a:lnTo>
                  <a:lnTo>
                    <a:pt x="4539" y="1188"/>
                  </a:lnTo>
                  <a:lnTo>
                    <a:pt x="4554" y="1185"/>
                  </a:lnTo>
                  <a:lnTo>
                    <a:pt x="4570" y="1184"/>
                  </a:lnTo>
                  <a:lnTo>
                    <a:pt x="4584" y="1183"/>
                  </a:lnTo>
                  <a:lnTo>
                    <a:pt x="4598" y="1181"/>
                  </a:lnTo>
                  <a:lnTo>
                    <a:pt x="4627" y="1181"/>
                  </a:lnTo>
                  <a:lnTo>
                    <a:pt x="4655" y="1183"/>
                  </a:lnTo>
                  <a:lnTo>
                    <a:pt x="4682" y="1185"/>
                  </a:lnTo>
                  <a:lnTo>
                    <a:pt x="4708" y="1190"/>
                  </a:lnTo>
                  <a:lnTo>
                    <a:pt x="4759" y="1201"/>
                  </a:lnTo>
                  <a:lnTo>
                    <a:pt x="4811" y="1212"/>
                  </a:lnTo>
                  <a:lnTo>
                    <a:pt x="4747" y="1221"/>
                  </a:lnTo>
                  <a:lnTo>
                    <a:pt x="4681" y="1233"/>
                  </a:lnTo>
                  <a:lnTo>
                    <a:pt x="4616" y="1246"/>
                  </a:lnTo>
                  <a:lnTo>
                    <a:pt x="4550" y="1261"/>
                  </a:lnTo>
                  <a:lnTo>
                    <a:pt x="4484" y="1277"/>
                  </a:lnTo>
                  <a:lnTo>
                    <a:pt x="4420" y="1294"/>
                  </a:lnTo>
                  <a:lnTo>
                    <a:pt x="4357" y="1313"/>
                  </a:lnTo>
                  <a:lnTo>
                    <a:pt x="4295" y="1332"/>
                  </a:lnTo>
                  <a:lnTo>
                    <a:pt x="4234" y="1353"/>
                  </a:lnTo>
                  <a:lnTo>
                    <a:pt x="4177" y="1374"/>
                  </a:lnTo>
                  <a:lnTo>
                    <a:pt x="4121" y="1397"/>
                  </a:lnTo>
                  <a:lnTo>
                    <a:pt x="4071" y="1420"/>
                  </a:lnTo>
                  <a:lnTo>
                    <a:pt x="4046" y="1431"/>
                  </a:lnTo>
                  <a:lnTo>
                    <a:pt x="4022" y="1444"/>
                  </a:lnTo>
                  <a:lnTo>
                    <a:pt x="3999" y="1456"/>
                  </a:lnTo>
                  <a:lnTo>
                    <a:pt x="3978" y="1468"/>
                  </a:lnTo>
                  <a:lnTo>
                    <a:pt x="3957" y="1480"/>
                  </a:lnTo>
                  <a:lnTo>
                    <a:pt x="3938" y="1492"/>
                  </a:lnTo>
                  <a:lnTo>
                    <a:pt x="3919" y="1504"/>
                  </a:lnTo>
                  <a:lnTo>
                    <a:pt x="3902" y="1517"/>
                  </a:lnTo>
                  <a:lnTo>
                    <a:pt x="3854" y="1504"/>
                  </a:lnTo>
                  <a:lnTo>
                    <a:pt x="3805" y="1492"/>
                  </a:lnTo>
                  <a:lnTo>
                    <a:pt x="3756" y="1482"/>
                  </a:lnTo>
                  <a:lnTo>
                    <a:pt x="3708" y="1472"/>
                  </a:lnTo>
                  <a:lnTo>
                    <a:pt x="3658" y="1466"/>
                  </a:lnTo>
                  <a:lnTo>
                    <a:pt x="3608" y="1459"/>
                  </a:lnTo>
                  <a:lnTo>
                    <a:pt x="3557" y="1454"/>
                  </a:lnTo>
                  <a:lnTo>
                    <a:pt x="3506" y="1449"/>
                  </a:lnTo>
                  <a:lnTo>
                    <a:pt x="3454" y="1447"/>
                  </a:lnTo>
                  <a:lnTo>
                    <a:pt x="3402" y="1445"/>
                  </a:lnTo>
                  <a:lnTo>
                    <a:pt x="3349" y="1444"/>
                  </a:lnTo>
                  <a:lnTo>
                    <a:pt x="3295" y="1444"/>
                  </a:lnTo>
                  <a:lnTo>
                    <a:pt x="3240" y="1445"/>
                  </a:lnTo>
                  <a:lnTo>
                    <a:pt x="3184" y="1447"/>
                  </a:lnTo>
                  <a:lnTo>
                    <a:pt x="3127" y="1449"/>
                  </a:lnTo>
                  <a:lnTo>
                    <a:pt x="3068" y="1451"/>
                  </a:lnTo>
                  <a:lnTo>
                    <a:pt x="3003" y="1455"/>
                  </a:lnTo>
                  <a:lnTo>
                    <a:pt x="2941" y="1456"/>
                  </a:lnTo>
                  <a:lnTo>
                    <a:pt x="2910" y="1456"/>
                  </a:lnTo>
                  <a:lnTo>
                    <a:pt x="2880" y="1456"/>
                  </a:lnTo>
                  <a:lnTo>
                    <a:pt x="2851" y="1455"/>
                  </a:lnTo>
                  <a:lnTo>
                    <a:pt x="2824" y="1452"/>
                  </a:lnTo>
                  <a:lnTo>
                    <a:pt x="2795" y="1450"/>
                  </a:lnTo>
                  <a:lnTo>
                    <a:pt x="2769" y="1449"/>
                  </a:lnTo>
                  <a:lnTo>
                    <a:pt x="2742" y="1446"/>
                  </a:lnTo>
                  <a:lnTo>
                    <a:pt x="2716" y="1441"/>
                  </a:lnTo>
                  <a:lnTo>
                    <a:pt x="2692" y="1438"/>
                  </a:lnTo>
                  <a:lnTo>
                    <a:pt x="2668" y="1433"/>
                  </a:lnTo>
                  <a:lnTo>
                    <a:pt x="2644" y="1427"/>
                  </a:lnTo>
                  <a:lnTo>
                    <a:pt x="2622" y="1421"/>
                  </a:lnTo>
                  <a:lnTo>
                    <a:pt x="2600" y="1415"/>
                  </a:lnTo>
                  <a:lnTo>
                    <a:pt x="2579" y="1407"/>
                  </a:lnTo>
                  <a:lnTo>
                    <a:pt x="2558" y="1399"/>
                  </a:lnTo>
                  <a:lnTo>
                    <a:pt x="2538" y="1392"/>
                  </a:lnTo>
                  <a:lnTo>
                    <a:pt x="2519" y="1383"/>
                  </a:lnTo>
                  <a:lnTo>
                    <a:pt x="2502" y="1372"/>
                  </a:lnTo>
                  <a:lnTo>
                    <a:pt x="2484" y="1361"/>
                  </a:lnTo>
                  <a:lnTo>
                    <a:pt x="2467" y="1350"/>
                  </a:lnTo>
                  <a:lnTo>
                    <a:pt x="2451" y="1339"/>
                  </a:lnTo>
                  <a:lnTo>
                    <a:pt x="2436" y="1326"/>
                  </a:lnTo>
                  <a:lnTo>
                    <a:pt x="2422" y="1312"/>
                  </a:lnTo>
                  <a:lnTo>
                    <a:pt x="2408" y="1298"/>
                  </a:lnTo>
                  <a:lnTo>
                    <a:pt x="2395" y="1283"/>
                  </a:lnTo>
                  <a:lnTo>
                    <a:pt x="2383" y="1268"/>
                  </a:lnTo>
                  <a:lnTo>
                    <a:pt x="2372" y="1251"/>
                  </a:lnTo>
                  <a:lnTo>
                    <a:pt x="2361" y="1235"/>
                  </a:lnTo>
                  <a:lnTo>
                    <a:pt x="2356" y="1221"/>
                  </a:lnTo>
                  <a:lnTo>
                    <a:pt x="2349" y="1208"/>
                  </a:lnTo>
                  <a:lnTo>
                    <a:pt x="2343" y="1195"/>
                  </a:lnTo>
                  <a:lnTo>
                    <a:pt x="2338" y="1180"/>
                  </a:lnTo>
                  <a:lnTo>
                    <a:pt x="2333" y="1165"/>
                  </a:lnTo>
                  <a:lnTo>
                    <a:pt x="2329" y="1149"/>
                  </a:lnTo>
                  <a:lnTo>
                    <a:pt x="2326" y="1133"/>
                  </a:lnTo>
                  <a:lnTo>
                    <a:pt x="2322" y="1117"/>
                  </a:lnTo>
                  <a:lnTo>
                    <a:pt x="2316" y="1082"/>
                  </a:lnTo>
                  <a:lnTo>
                    <a:pt x="2314" y="1045"/>
                  </a:lnTo>
                  <a:lnTo>
                    <a:pt x="2311" y="1007"/>
                  </a:lnTo>
                  <a:lnTo>
                    <a:pt x="2311" y="967"/>
                  </a:lnTo>
                  <a:lnTo>
                    <a:pt x="2312" y="927"/>
                  </a:lnTo>
                  <a:lnTo>
                    <a:pt x="2315" y="885"/>
                  </a:lnTo>
                  <a:lnTo>
                    <a:pt x="2318" y="841"/>
                  </a:lnTo>
                  <a:lnTo>
                    <a:pt x="2324" y="796"/>
                  </a:lnTo>
                  <a:lnTo>
                    <a:pt x="2329" y="752"/>
                  </a:lnTo>
                  <a:lnTo>
                    <a:pt x="2337" y="708"/>
                  </a:lnTo>
                  <a:lnTo>
                    <a:pt x="2345" y="663"/>
                  </a:lnTo>
                  <a:lnTo>
                    <a:pt x="2353" y="616"/>
                  </a:lnTo>
                  <a:lnTo>
                    <a:pt x="2357" y="598"/>
                  </a:lnTo>
                  <a:lnTo>
                    <a:pt x="2359" y="581"/>
                  </a:lnTo>
                  <a:lnTo>
                    <a:pt x="2360" y="564"/>
                  </a:lnTo>
                  <a:lnTo>
                    <a:pt x="2362" y="547"/>
                  </a:lnTo>
                  <a:lnTo>
                    <a:pt x="2363" y="532"/>
                  </a:lnTo>
                  <a:lnTo>
                    <a:pt x="2363" y="515"/>
                  </a:lnTo>
                  <a:lnTo>
                    <a:pt x="2362" y="500"/>
                  </a:lnTo>
                  <a:lnTo>
                    <a:pt x="2361" y="486"/>
                  </a:lnTo>
                  <a:lnTo>
                    <a:pt x="2360" y="470"/>
                  </a:lnTo>
                  <a:lnTo>
                    <a:pt x="2359" y="456"/>
                  </a:lnTo>
                  <a:lnTo>
                    <a:pt x="2356" y="443"/>
                  </a:lnTo>
                  <a:lnTo>
                    <a:pt x="2352" y="430"/>
                  </a:lnTo>
                  <a:lnTo>
                    <a:pt x="2349" y="417"/>
                  </a:lnTo>
                  <a:lnTo>
                    <a:pt x="2345" y="405"/>
                  </a:lnTo>
                  <a:lnTo>
                    <a:pt x="2340" y="393"/>
                  </a:lnTo>
                  <a:lnTo>
                    <a:pt x="2336" y="380"/>
                  </a:lnTo>
                  <a:lnTo>
                    <a:pt x="2329" y="369"/>
                  </a:lnTo>
                  <a:lnTo>
                    <a:pt x="2324" y="359"/>
                  </a:lnTo>
                  <a:lnTo>
                    <a:pt x="2317" y="348"/>
                  </a:lnTo>
                  <a:lnTo>
                    <a:pt x="2310" y="338"/>
                  </a:lnTo>
                  <a:lnTo>
                    <a:pt x="2304" y="330"/>
                  </a:lnTo>
                  <a:lnTo>
                    <a:pt x="2296" y="321"/>
                  </a:lnTo>
                  <a:lnTo>
                    <a:pt x="2288" y="311"/>
                  </a:lnTo>
                  <a:lnTo>
                    <a:pt x="2280" y="303"/>
                  </a:lnTo>
                  <a:lnTo>
                    <a:pt x="2272" y="295"/>
                  </a:lnTo>
                  <a:lnTo>
                    <a:pt x="2262" y="289"/>
                  </a:lnTo>
                  <a:lnTo>
                    <a:pt x="2253" y="281"/>
                  </a:lnTo>
                  <a:lnTo>
                    <a:pt x="2244" y="274"/>
                  </a:lnTo>
                  <a:lnTo>
                    <a:pt x="2224" y="262"/>
                  </a:lnTo>
                  <a:lnTo>
                    <a:pt x="2204" y="252"/>
                  </a:lnTo>
                  <a:lnTo>
                    <a:pt x="2182" y="243"/>
                  </a:lnTo>
                  <a:lnTo>
                    <a:pt x="2160" y="235"/>
                  </a:lnTo>
                  <a:lnTo>
                    <a:pt x="2138" y="230"/>
                  </a:lnTo>
                  <a:lnTo>
                    <a:pt x="2114" y="226"/>
                  </a:lnTo>
                  <a:lnTo>
                    <a:pt x="2091" y="222"/>
                  </a:lnTo>
                  <a:lnTo>
                    <a:pt x="2068" y="221"/>
                  </a:lnTo>
                  <a:lnTo>
                    <a:pt x="2045" y="221"/>
                  </a:lnTo>
                  <a:lnTo>
                    <a:pt x="2021" y="222"/>
                  </a:lnTo>
                  <a:lnTo>
                    <a:pt x="1997" y="223"/>
                  </a:lnTo>
                  <a:lnTo>
                    <a:pt x="1974" y="227"/>
                  </a:lnTo>
                  <a:lnTo>
                    <a:pt x="1952" y="231"/>
                  </a:lnTo>
                  <a:lnTo>
                    <a:pt x="1929" y="235"/>
                  </a:lnTo>
                  <a:lnTo>
                    <a:pt x="1905" y="242"/>
                  </a:lnTo>
                  <a:lnTo>
                    <a:pt x="1882" y="249"/>
                  </a:lnTo>
                  <a:lnTo>
                    <a:pt x="1859" y="255"/>
                  </a:lnTo>
                  <a:lnTo>
                    <a:pt x="1837" y="264"/>
                  </a:lnTo>
                  <a:lnTo>
                    <a:pt x="1819" y="254"/>
                  </a:lnTo>
                  <a:lnTo>
                    <a:pt x="1800" y="244"/>
                  </a:lnTo>
                  <a:lnTo>
                    <a:pt x="1782" y="235"/>
                  </a:lnTo>
                  <a:lnTo>
                    <a:pt x="1764" y="228"/>
                  </a:lnTo>
                  <a:lnTo>
                    <a:pt x="1746" y="221"/>
                  </a:lnTo>
                  <a:lnTo>
                    <a:pt x="1728" y="214"/>
                  </a:lnTo>
                  <a:lnTo>
                    <a:pt x="1708" y="210"/>
                  </a:lnTo>
                  <a:lnTo>
                    <a:pt x="1690" y="205"/>
                  </a:lnTo>
                  <a:lnTo>
                    <a:pt x="1671" y="200"/>
                  </a:lnTo>
                  <a:lnTo>
                    <a:pt x="1652" y="197"/>
                  </a:lnTo>
                  <a:lnTo>
                    <a:pt x="1631" y="193"/>
                  </a:lnTo>
                  <a:lnTo>
                    <a:pt x="1611" y="191"/>
                  </a:lnTo>
                  <a:lnTo>
                    <a:pt x="1590" y="189"/>
                  </a:lnTo>
                  <a:lnTo>
                    <a:pt x="1569" y="189"/>
                  </a:lnTo>
                  <a:lnTo>
                    <a:pt x="1548" y="188"/>
                  </a:lnTo>
                  <a:lnTo>
                    <a:pt x="1526" y="188"/>
                  </a:lnTo>
                  <a:lnTo>
                    <a:pt x="1493" y="189"/>
                  </a:lnTo>
                  <a:lnTo>
                    <a:pt x="1460" y="190"/>
                  </a:lnTo>
                  <a:lnTo>
                    <a:pt x="1428" y="195"/>
                  </a:lnTo>
                  <a:lnTo>
                    <a:pt x="1396" y="200"/>
                  </a:lnTo>
                  <a:lnTo>
                    <a:pt x="1365" y="208"/>
                  </a:lnTo>
                  <a:lnTo>
                    <a:pt x="1334" y="216"/>
                  </a:lnTo>
                  <a:lnTo>
                    <a:pt x="1306" y="226"/>
                  </a:lnTo>
                  <a:lnTo>
                    <a:pt x="1277" y="238"/>
                  </a:lnTo>
                  <a:lnTo>
                    <a:pt x="1248" y="250"/>
                  </a:lnTo>
                  <a:lnTo>
                    <a:pt x="1220" y="264"/>
                  </a:lnTo>
                  <a:lnTo>
                    <a:pt x="1193" y="280"/>
                  </a:lnTo>
                  <a:lnTo>
                    <a:pt x="1166" y="296"/>
                  </a:lnTo>
                  <a:lnTo>
                    <a:pt x="1142" y="314"/>
                  </a:lnTo>
                  <a:lnTo>
                    <a:pt x="1118" y="333"/>
                  </a:lnTo>
                  <a:lnTo>
                    <a:pt x="1094" y="353"/>
                  </a:lnTo>
                  <a:lnTo>
                    <a:pt x="1072" y="374"/>
                  </a:lnTo>
                  <a:lnTo>
                    <a:pt x="1051" y="396"/>
                  </a:lnTo>
                  <a:lnTo>
                    <a:pt x="1031" y="419"/>
                  </a:lnTo>
                  <a:lnTo>
                    <a:pt x="1011" y="443"/>
                  </a:lnTo>
                  <a:lnTo>
                    <a:pt x="994" y="468"/>
                  </a:lnTo>
                  <a:lnTo>
                    <a:pt x="977" y="494"/>
                  </a:lnTo>
                  <a:lnTo>
                    <a:pt x="961" y="521"/>
                  </a:lnTo>
                  <a:lnTo>
                    <a:pt x="947" y="549"/>
                  </a:lnTo>
                  <a:lnTo>
                    <a:pt x="934" y="576"/>
                  </a:lnTo>
                  <a:lnTo>
                    <a:pt x="923" y="605"/>
                  </a:lnTo>
                  <a:lnTo>
                    <a:pt x="912" y="635"/>
                  </a:lnTo>
                  <a:lnTo>
                    <a:pt x="904" y="665"/>
                  </a:lnTo>
                  <a:lnTo>
                    <a:pt x="897" y="696"/>
                  </a:lnTo>
                  <a:lnTo>
                    <a:pt x="891" y="728"/>
                  </a:lnTo>
                  <a:lnTo>
                    <a:pt x="887" y="759"/>
                  </a:lnTo>
                  <a:lnTo>
                    <a:pt x="885" y="791"/>
                  </a:lnTo>
                  <a:lnTo>
                    <a:pt x="884" y="824"/>
                  </a:lnTo>
                  <a:lnTo>
                    <a:pt x="885" y="859"/>
                  </a:lnTo>
                  <a:lnTo>
                    <a:pt x="888" y="895"/>
                  </a:lnTo>
                  <a:lnTo>
                    <a:pt x="893" y="929"/>
                  </a:lnTo>
                  <a:lnTo>
                    <a:pt x="900" y="963"/>
                  </a:lnTo>
                  <a:lnTo>
                    <a:pt x="908" y="997"/>
                  </a:lnTo>
                  <a:lnTo>
                    <a:pt x="918" y="1030"/>
                  </a:lnTo>
                  <a:lnTo>
                    <a:pt x="931" y="1062"/>
                  </a:lnTo>
                  <a:lnTo>
                    <a:pt x="945" y="1094"/>
                  </a:lnTo>
                  <a:lnTo>
                    <a:pt x="959" y="1124"/>
                  </a:lnTo>
                  <a:lnTo>
                    <a:pt x="977" y="1153"/>
                  </a:lnTo>
                  <a:lnTo>
                    <a:pt x="995" y="1181"/>
                  </a:lnTo>
                  <a:lnTo>
                    <a:pt x="1015" y="1208"/>
                  </a:lnTo>
                  <a:lnTo>
                    <a:pt x="1036" y="1235"/>
                  </a:lnTo>
                  <a:lnTo>
                    <a:pt x="1058" y="1260"/>
                  </a:lnTo>
                  <a:lnTo>
                    <a:pt x="1082" y="1283"/>
                  </a:lnTo>
                  <a:lnTo>
                    <a:pt x="1108" y="1305"/>
                  </a:lnTo>
                  <a:lnTo>
                    <a:pt x="0" y="5735"/>
                  </a:lnTo>
                  <a:lnTo>
                    <a:pt x="389" y="5378"/>
                  </a:lnTo>
                  <a:lnTo>
                    <a:pt x="860" y="3415"/>
                  </a:lnTo>
                  <a:lnTo>
                    <a:pt x="1173" y="3247"/>
                  </a:lnTo>
                  <a:lnTo>
                    <a:pt x="1490" y="1877"/>
                  </a:lnTo>
                  <a:close/>
                  <a:moveTo>
                    <a:pt x="1898" y="1622"/>
                  </a:moveTo>
                  <a:lnTo>
                    <a:pt x="1986" y="2087"/>
                  </a:lnTo>
                  <a:lnTo>
                    <a:pt x="1962" y="2087"/>
                  </a:lnTo>
                  <a:lnTo>
                    <a:pt x="1937" y="2087"/>
                  </a:lnTo>
                  <a:lnTo>
                    <a:pt x="1913" y="2090"/>
                  </a:lnTo>
                  <a:lnTo>
                    <a:pt x="1890" y="2092"/>
                  </a:lnTo>
                  <a:lnTo>
                    <a:pt x="1868" y="2097"/>
                  </a:lnTo>
                  <a:lnTo>
                    <a:pt x="1846" y="2103"/>
                  </a:lnTo>
                  <a:lnTo>
                    <a:pt x="1825" y="2111"/>
                  </a:lnTo>
                  <a:lnTo>
                    <a:pt x="1805" y="2120"/>
                  </a:lnTo>
                  <a:lnTo>
                    <a:pt x="1784" y="2128"/>
                  </a:lnTo>
                  <a:lnTo>
                    <a:pt x="1764" y="2139"/>
                  </a:lnTo>
                  <a:lnTo>
                    <a:pt x="1744" y="2152"/>
                  </a:lnTo>
                  <a:lnTo>
                    <a:pt x="1726" y="2165"/>
                  </a:lnTo>
                  <a:lnTo>
                    <a:pt x="1707" y="2178"/>
                  </a:lnTo>
                  <a:lnTo>
                    <a:pt x="1688" y="2194"/>
                  </a:lnTo>
                  <a:lnTo>
                    <a:pt x="1671" y="2210"/>
                  </a:lnTo>
                  <a:lnTo>
                    <a:pt x="1653" y="2227"/>
                  </a:lnTo>
                  <a:lnTo>
                    <a:pt x="1464" y="1383"/>
                  </a:lnTo>
                  <a:lnTo>
                    <a:pt x="1436" y="1381"/>
                  </a:lnTo>
                  <a:lnTo>
                    <a:pt x="1410" y="1375"/>
                  </a:lnTo>
                  <a:lnTo>
                    <a:pt x="1385" y="1369"/>
                  </a:lnTo>
                  <a:lnTo>
                    <a:pt x="1360" y="1362"/>
                  </a:lnTo>
                  <a:lnTo>
                    <a:pt x="1334" y="1354"/>
                  </a:lnTo>
                  <a:lnTo>
                    <a:pt x="1310" y="1345"/>
                  </a:lnTo>
                  <a:lnTo>
                    <a:pt x="1288" y="1335"/>
                  </a:lnTo>
                  <a:lnTo>
                    <a:pt x="1265" y="1324"/>
                  </a:lnTo>
                  <a:lnTo>
                    <a:pt x="1243" y="1311"/>
                  </a:lnTo>
                  <a:lnTo>
                    <a:pt x="1220" y="1298"/>
                  </a:lnTo>
                  <a:lnTo>
                    <a:pt x="1199" y="1283"/>
                  </a:lnTo>
                  <a:lnTo>
                    <a:pt x="1178" y="1269"/>
                  </a:lnTo>
                  <a:lnTo>
                    <a:pt x="1158" y="1252"/>
                  </a:lnTo>
                  <a:lnTo>
                    <a:pt x="1140" y="1237"/>
                  </a:lnTo>
                  <a:lnTo>
                    <a:pt x="1122" y="1218"/>
                  </a:lnTo>
                  <a:lnTo>
                    <a:pt x="1103" y="1200"/>
                  </a:lnTo>
                  <a:lnTo>
                    <a:pt x="1088" y="1181"/>
                  </a:lnTo>
                  <a:lnTo>
                    <a:pt x="1071" y="1161"/>
                  </a:lnTo>
                  <a:lnTo>
                    <a:pt x="1056" y="1140"/>
                  </a:lnTo>
                  <a:lnTo>
                    <a:pt x="1043" y="1119"/>
                  </a:lnTo>
                  <a:lnTo>
                    <a:pt x="1030" y="1097"/>
                  </a:lnTo>
                  <a:lnTo>
                    <a:pt x="1018" y="1075"/>
                  </a:lnTo>
                  <a:lnTo>
                    <a:pt x="1007" y="1052"/>
                  </a:lnTo>
                  <a:lnTo>
                    <a:pt x="997" y="1029"/>
                  </a:lnTo>
                  <a:lnTo>
                    <a:pt x="988" y="1005"/>
                  </a:lnTo>
                  <a:lnTo>
                    <a:pt x="979" y="980"/>
                  </a:lnTo>
                  <a:lnTo>
                    <a:pt x="973" y="955"/>
                  </a:lnTo>
                  <a:lnTo>
                    <a:pt x="967" y="929"/>
                  </a:lnTo>
                  <a:lnTo>
                    <a:pt x="964" y="904"/>
                  </a:lnTo>
                  <a:lnTo>
                    <a:pt x="959" y="877"/>
                  </a:lnTo>
                  <a:lnTo>
                    <a:pt x="958" y="851"/>
                  </a:lnTo>
                  <a:lnTo>
                    <a:pt x="957" y="824"/>
                  </a:lnTo>
                  <a:lnTo>
                    <a:pt x="958" y="795"/>
                  </a:lnTo>
                  <a:lnTo>
                    <a:pt x="960" y="767"/>
                  </a:lnTo>
                  <a:lnTo>
                    <a:pt x="964" y="739"/>
                  </a:lnTo>
                  <a:lnTo>
                    <a:pt x="968" y="710"/>
                  </a:lnTo>
                  <a:lnTo>
                    <a:pt x="976" y="684"/>
                  </a:lnTo>
                  <a:lnTo>
                    <a:pt x="983" y="657"/>
                  </a:lnTo>
                  <a:lnTo>
                    <a:pt x="991" y="632"/>
                  </a:lnTo>
                  <a:lnTo>
                    <a:pt x="1001" y="605"/>
                  </a:lnTo>
                  <a:lnTo>
                    <a:pt x="1013" y="580"/>
                  </a:lnTo>
                  <a:lnTo>
                    <a:pt x="1026" y="555"/>
                  </a:lnTo>
                  <a:lnTo>
                    <a:pt x="1040" y="532"/>
                  </a:lnTo>
                  <a:lnTo>
                    <a:pt x="1056" y="510"/>
                  </a:lnTo>
                  <a:lnTo>
                    <a:pt x="1070" y="488"/>
                  </a:lnTo>
                  <a:lnTo>
                    <a:pt x="1088" y="466"/>
                  </a:lnTo>
                  <a:lnTo>
                    <a:pt x="1105" y="446"/>
                  </a:lnTo>
                  <a:lnTo>
                    <a:pt x="1124" y="426"/>
                  </a:lnTo>
                  <a:lnTo>
                    <a:pt x="1144" y="408"/>
                  </a:lnTo>
                  <a:lnTo>
                    <a:pt x="1165" y="389"/>
                  </a:lnTo>
                  <a:lnTo>
                    <a:pt x="1186" y="373"/>
                  </a:lnTo>
                  <a:lnTo>
                    <a:pt x="1208" y="357"/>
                  </a:lnTo>
                  <a:lnTo>
                    <a:pt x="1231" y="343"/>
                  </a:lnTo>
                  <a:lnTo>
                    <a:pt x="1255" y="330"/>
                  </a:lnTo>
                  <a:lnTo>
                    <a:pt x="1279" y="316"/>
                  </a:lnTo>
                  <a:lnTo>
                    <a:pt x="1304" y="305"/>
                  </a:lnTo>
                  <a:lnTo>
                    <a:pt x="1331" y="295"/>
                  </a:lnTo>
                  <a:lnTo>
                    <a:pt x="1356" y="286"/>
                  </a:lnTo>
                  <a:lnTo>
                    <a:pt x="1384" y="279"/>
                  </a:lnTo>
                  <a:lnTo>
                    <a:pt x="1411" y="272"/>
                  </a:lnTo>
                  <a:lnTo>
                    <a:pt x="1439" y="266"/>
                  </a:lnTo>
                  <a:lnTo>
                    <a:pt x="1467" y="264"/>
                  </a:lnTo>
                  <a:lnTo>
                    <a:pt x="1497" y="262"/>
                  </a:lnTo>
                  <a:lnTo>
                    <a:pt x="1526" y="261"/>
                  </a:lnTo>
                  <a:lnTo>
                    <a:pt x="1555" y="262"/>
                  </a:lnTo>
                  <a:lnTo>
                    <a:pt x="1584" y="264"/>
                  </a:lnTo>
                  <a:lnTo>
                    <a:pt x="1612" y="266"/>
                  </a:lnTo>
                  <a:lnTo>
                    <a:pt x="1641" y="272"/>
                  </a:lnTo>
                  <a:lnTo>
                    <a:pt x="1667" y="279"/>
                  </a:lnTo>
                  <a:lnTo>
                    <a:pt x="1695" y="286"/>
                  </a:lnTo>
                  <a:lnTo>
                    <a:pt x="1721" y="295"/>
                  </a:lnTo>
                  <a:lnTo>
                    <a:pt x="1747" y="305"/>
                  </a:lnTo>
                  <a:lnTo>
                    <a:pt x="1709" y="330"/>
                  </a:lnTo>
                  <a:lnTo>
                    <a:pt x="1674" y="354"/>
                  </a:lnTo>
                  <a:lnTo>
                    <a:pt x="1636" y="377"/>
                  </a:lnTo>
                  <a:lnTo>
                    <a:pt x="1600" y="401"/>
                  </a:lnTo>
                  <a:lnTo>
                    <a:pt x="1581" y="399"/>
                  </a:lnTo>
                  <a:lnTo>
                    <a:pt x="1563" y="398"/>
                  </a:lnTo>
                  <a:lnTo>
                    <a:pt x="1543" y="397"/>
                  </a:lnTo>
                  <a:lnTo>
                    <a:pt x="1526" y="396"/>
                  </a:lnTo>
                  <a:lnTo>
                    <a:pt x="1504" y="397"/>
                  </a:lnTo>
                  <a:lnTo>
                    <a:pt x="1482" y="398"/>
                  </a:lnTo>
                  <a:lnTo>
                    <a:pt x="1459" y="400"/>
                  </a:lnTo>
                  <a:lnTo>
                    <a:pt x="1438" y="405"/>
                  </a:lnTo>
                  <a:lnTo>
                    <a:pt x="1417" y="410"/>
                  </a:lnTo>
                  <a:lnTo>
                    <a:pt x="1397" y="415"/>
                  </a:lnTo>
                  <a:lnTo>
                    <a:pt x="1376" y="421"/>
                  </a:lnTo>
                  <a:lnTo>
                    <a:pt x="1356" y="430"/>
                  </a:lnTo>
                  <a:lnTo>
                    <a:pt x="1338" y="438"/>
                  </a:lnTo>
                  <a:lnTo>
                    <a:pt x="1320" y="448"/>
                  </a:lnTo>
                  <a:lnTo>
                    <a:pt x="1301" y="458"/>
                  </a:lnTo>
                  <a:lnTo>
                    <a:pt x="1283" y="469"/>
                  </a:lnTo>
                  <a:lnTo>
                    <a:pt x="1266" y="481"/>
                  </a:lnTo>
                  <a:lnTo>
                    <a:pt x="1250" y="493"/>
                  </a:lnTo>
                  <a:lnTo>
                    <a:pt x="1234" y="508"/>
                  </a:lnTo>
                  <a:lnTo>
                    <a:pt x="1219" y="521"/>
                  </a:lnTo>
                  <a:lnTo>
                    <a:pt x="1205" y="536"/>
                  </a:lnTo>
                  <a:lnTo>
                    <a:pt x="1192" y="552"/>
                  </a:lnTo>
                  <a:lnTo>
                    <a:pt x="1178" y="567"/>
                  </a:lnTo>
                  <a:lnTo>
                    <a:pt x="1166" y="585"/>
                  </a:lnTo>
                  <a:lnTo>
                    <a:pt x="1155" y="602"/>
                  </a:lnTo>
                  <a:lnTo>
                    <a:pt x="1144" y="620"/>
                  </a:lnTo>
                  <a:lnTo>
                    <a:pt x="1135" y="638"/>
                  </a:lnTo>
                  <a:lnTo>
                    <a:pt x="1126" y="657"/>
                  </a:lnTo>
                  <a:lnTo>
                    <a:pt x="1119" y="677"/>
                  </a:lnTo>
                  <a:lnTo>
                    <a:pt x="1111" y="697"/>
                  </a:lnTo>
                  <a:lnTo>
                    <a:pt x="1106" y="718"/>
                  </a:lnTo>
                  <a:lnTo>
                    <a:pt x="1101" y="738"/>
                  </a:lnTo>
                  <a:lnTo>
                    <a:pt x="1098" y="759"/>
                  </a:lnTo>
                  <a:lnTo>
                    <a:pt x="1094" y="780"/>
                  </a:lnTo>
                  <a:lnTo>
                    <a:pt x="1093" y="802"/>
                  </a:lnTo>
                  <a:lnTo>
                    <a:pt x="1092" y="824"/>
                  </a:lnTo>
                  <a:lnTo>
                    <a:pt x="1093" y="846"/>
                  </a:lnTo>
                  <a:lnTo>
                    <a:pt x="1094" y="867"/>
                  </a:lnTo>
                  <a:lnTo>
                    <a:pt x="1098" y="888"/>
                  </a:lnTo>
                  <a:lnTo>
                    <a:pt x="1101" y="909"/>
                  </a:lnTo>
                  <a:lnTo>
                    <a:pt x="1106" y="930"/>
                  </a:lnTo>
                  <a:lnTo>
                    <a:pt x="1111" y="951"/>
                  </a:lnTo>
                  <a:lnTo>
                    <a:pt x="1119" y="971"/>
                  </a:lnTo>
                  <a:lnTo>
                    <a:pt x="1126" y="990"/>
                  </a:lnTo>
                  <a:lnTo>
                    <a:pt x="1135" y="1009"/>
                  </a:lnTo>
                  <a:lnTo>
                    <a:pt x="1144" y="1028"/>
                  </a:lnTo>
                  <a:lnTo>
                    <a:pt x="1155" y="1045"/>
                  </a:lnTo>
                  <a:lnTo>
                    <a:pt x="1166" y="1062"/>
                  </a:lnTo>
                  <a:lnTo>
                    <a:pt x="1178" y="1080"/>
                  </a:lnTo>
                  <a:lnTo>
                    <a:pt x="1192" y="1095"/>
                  </a:lnTo>
                  <a:lnTo>
                    <a:pt x="1205" y="1112"/>
                  </a:lnTo>
                  <a:lnTo>
                    <a:pt x="1219" y="1126"/>
                  </a:lnTo>
                  <a:lnTo>
                    <a:pt x="1234" y="1139"/>
                  </a:lnTo>
                  <a:lnTo>
                    <a:pt x="1250" y="1154"/>
                  </a:lnTo>
                  <a:lnTo>
                    <a:pt x="1266" y="1167"/>
                  </a:lnTo>
                  <a:lnTo>
                    <a:pt x="1283" y="1178"/>
                  </a:lnTo>
                  <a:lnTo>
                    <a:pt x="1301" y="1189"/>
                  </a:lnTo>
                  <a:lnTo>
                    <a:pt x="1320" y="1200"/>
                  </a:lnTo>
                  <a:lnTo>
                    <a:pt x="1338" y="1209"/>
                  </a:lnTo>
                  <a:lnTo>
                    <a:pt x="1356" y="1218"/>
                  </a:lnTo>
                  <a:lnTo>
                    <a:pt x="1376" y="1226"/>
                  </a:lnTo>
                  <a:lnTo>
                    <a:pt x="1397" y="1232"/>
                  </a:lnTo>
                  <a:lnTo>
                    <a:pt x="1417" y="1239"/>
                  </a:lnTo>
                  <a:lnTo>
                    <a:pt x="1438" y="1243"/>
                  </a:lnTo>
                  <a:lnTo>
                    <a:pt x="1459" y="1247"/>
                  </a:lnTo>
                  <a:lnTo>
                    <a:pt x="1482" y="1250"/>
                  </a:lnTo>
                  <a:lnTo>
                    <a:pt x="1504" y="1251"/>
                  </a:lnTo>
                  <a:lnTo>
                    <a:pt x="1526" y="1251"/>
                  </a:lnTo>
                  <a:lnTo>
                    <a:pt x="1542" y="1251"/>
                  </a:lnTo>
                  <a:lnTo>
                    <a:pt x="1559" y="1250"/>
                  </a:lnTo>
                  <a:lnTo>
                    <a:pt x="1576" y="1249"/>
                  </a:lnTo>
                  <a:lnTo>
                    <a:pt x="1592" y="1247"/>
                  </a:lnTo>
                  <a:lnTo>
                    <a:pt x="1609" y="1243"/>
                  </a:lnTo>
                  <a:lnTo>
                    <a:pt x="1624" y="1240"/>
                  </a:lnTo>
                  <a:lnTo>
                    <a:pt x="1640" y="1237"/>
                  </a:lnTo>
                  <a:lnTo>
                    <a:pt x="1655" y="1232"/>
                  </a:lnTo>
                  <a:lnTo>
                    <a:pt x="1671" y="1228"/>
                  </a:lnTo>
                  <a:lnTo>
                    <a:pt x="1686" y="1221"/>
                  </a:lnTo>
                  <a:lnTo>
                    <a:pt x="1699" y="1216"/>
                  </a:lnTo>
                  <a:lnTo>
                    <a:pt x="1715" y="1208"/>
                  </a:lnTo>
                  <a:lnTo>
                    <a:pt x="1729" y="1201"/>
                  </a:lnTo>
                  <a:lnTo>
                    <a:pt x="1742" y="1195"/>
                  </a:lnTo>
                  <a:lnTo>
                    <a:pt x="1756" y="1186"/>
                  </a:lnTo>
                  <a:lnTo>
                    <a:pt x="1769" y="1177"/>
                  </a:lnTo>
                  <a:lnTo>
                    <a:pt x="1777" y="1190"/>
                  </a:lnTo>
                  <a:lnTo>
                    <a:pt x="1785" y="1202"/>
                  </a:lnTo>
                  <a:lnTo>
                    <a:pt x="1790" y="1216"/>
                  </a:lnTo>
                  <a:lnTo>
                    <a:pt x="1796" y="1228"/>
                  </a:lnTo>
                  <a:lnTo>
                    <a:pt x="1800" y="1241"/>
                  </a:lnTo>
                  <a:lnTo>
                    <a:pt x="1805" y="1256"/>
                  </a:lnTo>
                  <a:lnTo>
                    <a:pt x="1808" y="1269"/>
                  </a:lnTo>
                  <a:lnTo>
                    <a:pt x="1811" y="1282"/>
                  </a:lnTo>
                  <a:lnTo>
                    <a:pt x="1816" y="1310"/>
                  </a:lnTo>
                  <a:lnTo>
                    <a:pt x="1819" y="1337"/>
                  </a:lnTo>
                  <a:lnTo>
                    <a:pt x="1822" y="1365"/>
                  </a:lnTo>
                  <a:lnTo>
                    <a:pt x="1826" y="1394"/>
                  </a:lnTo>
                  <a:lnTo>
                    <a:pt x="1829" y="1421"/>
                  </a:lnTo>
                  <a:lnTo>
                    <a:pt x="1832" y="1450"/>
                  </a:lnTo>
                  <a:lnTo>
                    <a:pt x="1837" y="1479"/>
                  </a:lnTo>
                  <a:lnTo>
                    <a:pt x="1843" y="1508"/>
                  </a:lnTo>
                  <a:lnTo>
                    <a:pt x="1848" y="1522"/>
                  </a:lnTo>
                  <a:lnTo>
                    <a:pt x="1852" y="1538"/>
                  </a:lnTo>
                  <a:lnTo>
                    <a:pt x="1858" y="1551"/>
                  </a:lnTo>
                  <a:lnTo>
                    <a:pt x="1864" y="1565"/>
                  </a:lnTo>
                  <a:lnTo>
                    <a:pt x="1872" y="1580"/>
                  </a:lnTo>
                  <a:lnTo>
                    <a:pt x="1879" y="1593"/>
                  </a:lnTo>
                  <a:lnTo>
                    <a:pt x="1888" y="1607"/>
                  </a:lnTo>
                  <a:lnTo>
                    <a:pt x="1898" y="16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 cmpd="sng">
                  <a:solidFill>
                    <a:schemeClr val="accent2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95276" name="Group 12"/>
          <p:cNvGrpSpPr>
            <a:grpSpLocks/>
          </p:cNvGrpSpPr>
          <p:nvPr/>
        </p:nvGrpSpPr>
        <p:grpSpPr bwMode="auto">
          <a:xfrm>
            <a:off x="233363" y="5900738"/>
            <a:ext cx="1765300" cy="823912"/>
            <a:chOff x="147" y="3717"/>
            <a:chExt cx="1112" cy="519"/>
          </a:xfrm>
        </p:grpSpPr>
        <p:sp>
          <p:nvSpPr>
            <p:cNvPr id="395277" name="Freeform 13"/>
            <p:cNvSpPr>
              <a:spLocks/>
            </p:cNvSpPr>
            <p:nvPr/>
          </p:nvSpPr>
          <p:spPr bwMode="auto">
            <a:xfrm>
              <a:off x="147" y="3717"/>
              <a:ext cx="1112" cy="519"/>
            </a:xfrm>
            <a:custGeom>
              <a:avLst/>
              <a:gdLst>
                <a:gd name="T0" fmla="*/ 0 w 1112"/>
                <a:gd name="T1" fmla="*/ 171 h 519"/>
                <a:gd name="T2" fmla="*/ 471 w 1112"/>
                <a:gd name="T3" fmla="*/ 0 h 519"/>
                <a:gd name="T4" fmla="*/ 825 w 1112"/>
                <a:gd name="T5" fmla="*/ 147 h 519"/>
                <a:gd name="T6" fmla="*/ 825 w 1112"/>
                <a:gd name="T7" fmla="*/ 219 h 519"/>
                <a:gd name="T8" fmla="*/ 591 w 1112"/>
                <a:gd name="T9" fmla="*/ 318 h 519"/>
                <a:gd name="T10" fmla="*/ 1112 w 1112"/>
                <a:gd name="T11" fmla="*/ 332 h 519"/>
                <a:gd name="T12" fmla="*/ 1112 w 1112"/>
                <a:gd name="T13" fmla="*/ 516 h 519"/>
                <a:gd name="T14" fmla="*/ 571 w 1112"/>
                <a:gd name="T15" fmla="*/ 519 h 519"/>
                <a:gd name="T16" fmla="*/ 571 w 1112"/>
                <a:gd name="T17" fmla="*/ 371 h 519"/>
                <a:gd name="T18" fmla="*/ 443 w 1112"/>
                <a:gd name="T19" fmla="*/ 377 h 519"/>
                <a:gd name="T20" fmla="*/ 269 w 1112"/>
                <a:gd name="T21" fmla="*/ 485 h 519"/>
                <a:gd name="T22" fmla="*/ 0 w 1112"/>
                <a:gd name="T23" fmla="*/ 17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2" h="519">
                  <a:moveTo>
                    <a:pt x="0" y="171"/>
                  </a:moveTo>
                  <a:lnTo>
                    <a:pt x="471" y="0"/>
                  </a:lnTo>
                  <a:lnTo>
                    <a:pt x="825" y="147"/>
                  </a:lnTo>
                  <a:lnTo>
                    <a:pt x="825" y="219"/>
                  </a:lnTo>
                  <a:lnTo>
                    <a:pt x="591" y="318"/>
                  </a:lnTo>
                  <a:lnTo>
                    <a:pt x="1112" y="332"/>
                  </a:lnTo>
                  <a:lnTo>
                    <a:pt x="1112" y="516"/>
                  </a:lnTo>
                  <a:lnTo>
                    <a:pt x="571" y="519"/>
                  </a:lnTo>
                  <a:lnTo>
                    <a:pt x="571" y="371"/>
                  </a:lnTo>
                  <a:lnTo>
                    <a:pt x="443" y="377"/>
                  </a:lnTo>
                  <a:lnTo>
                    <a:pt x="269" y="485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395278" name="Picture 14" descr="DCGI_LOGO_CMYK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" y="3758"/>
              <a:ext cx="1076" cy="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295275" y="5513388"/>
            <a:ext cx="87312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sz="2000" b="1">
              <a:solidFill>
                <a:srgbClr val="0060AF"/>
              </a:solidFill>
            </a:endParaRP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288925" y="1016000"/>
            <a:ext cx="858996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 anchor="b">
            <a:spAutoFit/>
          </a:bodyPr>
          <a:lstStyle>
            <a:lvl1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5000"/>
              </a:lnSpc>
              <a:buClrTx/>
              <a:buSzTx/>
              <a:buFontTx/>
              <a:buNone/>
            </a:pPr>
            <a:r>
              <a:rPr lang="en-US" sz="2000" b="1">
                <a:solidFill>
                  <a:srgbClr val="0060AF"/>
                </a:solidFill>
              </a:rPr>
              <a:t> </a:t>
            </a:r>
            <a:r>
              <a:rPr lang="en-US" sz="2000">
                <a:solidFill>
                  <a:srgbClr val="0060AF"/>
                </a:solidFill>
              </a:rPr>
              <a:t> 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0060AF"/>
                </a:solidFill>
              </a:rPr>
              <a:t>Input:</a:t>
            </a:r>
            <a:r>
              <a:rPr lang="en-US" sz="2000">
                <a:solidFill>
                  <a:srgbClr val="0060AF"/>
                </a:solidFill>
              </a:rPr>
              <a:t> </a:t>
            </a:r>
          </a:p>
          <a:p>
            <a:pPr>
              <a:lnSpc>
                <a:spcPct val="95000"/>
              </a:lnSpc>
              <a:buClrTx/>
              <a:buSzTx/>
              <a:buFontTx/>
              <a:buNone/>
            </a:pPr>
            <a:r>
              <a:rPr lang="en-US" sz="2000" i="1">
                <a:solidFill>
                  <a:srgbClr val="0060AF"/>
                </a:solidFill>
              </a:rPr>
              <a:t>Output:</a:t>
            </a:r>
            <a:r>
              <a:rPr lang="en-US" sz="2000">
                <a:solidFill>
                  <a:srgbClr val="0060AF"/>
                </a:solidFill>
              </a:rPr>
              <a:t> </a:t>
            </a:r>
            <a:endParaRPr lang="en-US" sz="2000" b="1">
              <a:solidFill>
                <a:srgbClr val="0060A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+mj-lt"/>
          <a:ea typeface="+mj-ea"/>
          <a:cs typeface="+mj-cs"/>
        </a:defRPr>
      </a:lvl1pPr>
      <a:lvl2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2pPr>
      <a:lvl3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3pPr>
      <a:lvl4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4pPr>
      <a:lvl5pPr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defRPr sz="3200" b="1">
          <a:solidFill>
            <a:srgbClr val="0060AF"/>
          </a:solidFill>
          <a:latin typeface="Arial" pitchFamily="34" charset="0"/>
        </a:defRPr>
      </a:lvl9pPr>
    </p:titleStyle>
    <p:bodyStyle>
      <a:lvl1pPr marL="449263" indent="-449263" algn="l" defTabSz="762000" rtl="0" fontAlgn="base">
        <a:spcBef>
          <a:spcPct val="0"/>
        </a:spcBef>
        <a:spcAft>
          <a:spcPct val="0"/>
        </a:spcAft>
        <a:buClr>
          <a:srgbClr val="00BCE9"/>
        </a:buClr>
        <a:buFont typeface="Wingdings" pitchFamily="2" charset="2"/>
        <a:buAutoNum type="arabicPeriod"/>
        <a:defRPr sz="2000">
          <a:solidFill>
            <a:srgbClr val="0060AF"/>
          </a:solidFill>
          <a:latin typeface="+mn-lt"/>
          <a:ea typeface="+mn-ea"/>
          <a:cs typeface="+mn-cs"/>
        </a:defRPr>
      </a:lvl1pPr>
      <a:lvl2pPr marL="1009650" indent="-381000" algn="l" defTabSz="762000" rtl="0" fontAlgn="base">
        <a:spcBef>
          <a:spcPct val="0"/>
        </a:spcBef>
        <a:spcAft>
          <a:spcPct val="0"/>
        </a:spcAft>
        <a:buClr>
          <a:srgbClr val="005791"/>
        </a:buClr>
        <a:buSzPct val="100000"/>
        <a:buAutoNum type="arabicPeriod"/>
        <a:defRPr sz="2000">
          <a:solidFill>
            <a:schemeClr val="tx1"/>
          </a:solidFill>
          <a:latin typeface="+mn-lt"/>
        </a:defRPr>
      </a:lvl2pPr>
      <a:lvl3pPr marL="1450975" indent="-381000" algn="l" defTabSz="762000" rtl="0" fontAlgn="base">
        <a:spcBef>
          <a:spcPct val="20000"/>
        </a:spcBef>
        <a:spcAft>
          <a:spcPct val="0"/>
        </a:spcAft>
        <a:buClr>
          <a:srgbClr val="005791"/>
        </a:buClr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2060575" indent="-266700" algn="l" defTabSz="762000" rtl="0" fontAlgn="base">
        <a:spcBef>
          <a:spcPct val="20000"/>
        </a:spcBef>
        <a:spcAft>
          <a:spcPct val="0"/>
        </a:spcAft>
        <a:defRPr sz="1400">
          <a:solidFill>
            <a:srgbClr val="0060AF"/>
          </a:solidFill>
          <a:latin typeface="+mn-lt"/>
        </a:defRPr>
      </a:lvl4pPr>
      <a:lvl5pPr marL="26209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5pPr>
      <a:lvl6pPr marL="30781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6pPr>
      <a:lvl7pPr marL="35353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7pPr>
      <a:lvl8pPr marL="39925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8pPr>
      <a:lvl9pPr marL="4449763" indent="-381000" algn="l" defTabSz="762000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w.felk.cvut.cz/doku.php/courses/a4m39vg/sta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rsonal.kent.edu/~rmuhamma/Compgeometry/%20MyCG/Voronoi/Fortune/fortune.ht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umd.edu/class/spring2007/cmsc754/lectures.shtml" TargetMode="External"/><Relationship Id="rId3" Type="http://schemas.openxmlformats.org/officeDocument/2006/relationships/hyperlink" Target="http://www.win.tue.nl/~mdberg/" TargetMode="External"/><Relationship Id="rId7" Type="http://schemas.openxmlformats.org/officeDocument/2006/relationships/hyperlink" Target="http://www.cs.uu.nl/geobook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uu.nl/staff/markov.html" TargetMode="External"/><Relationship Id="rId11" Type="http://schemas.openxmlformats.org/officeDocument/2006/relationships/hyperlink" Target="http://www.personal.kent.edu/~rmuhamma/Compgeometry/compgeom.html" TargetMode="External"/><Relationship Id="rId5" Type="http://schemas.openxmlformats.org/officeDocument/2006/relationships/hyperlink" Target="http://www.cs.uu.nl/staff/marc.html" TargetMode="External"/><Relationship Id="rId10" Type="http://schemas.openxmlformats.org/officeDocument/2006/relationships/hyperlink" Target="http://www.personal.kent.edu/~rmuhamma/Compgeometry/MyCG/Voronoi/Fortune/fortune.htm" TargetMode="External"/><Relationship Id="rId4" Type="http://schemas.openxmlformats.org/officeDocument/2006/relationships/hyperlink" Target="http://tclab.kaist.ac.kr/~otfried/" TargetMode="External"/><Relationship Id="rId9" Type="http://schemas.openxmlformats.org/officeDocument/2006/relationships/hyperlink" Target="http://www.pi6.fernuni-hagen.de/GeomLab/VoroGli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const\STAZENO\VYPOCETNI_GEOMETRIE\Voronoi\VorogolideApplett\VoroGlide\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/>
              <a:t>VORONOI DIAGRAM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/>
              <a:t>PETR FELKEL</a:t>
            </a:r>
          </a:p>
          <a:p>
            <a:r>
              <a:rPr lang="en-US" sz="1200" dirty="0"/>
              <a:t>FEL CTU PRAGUE</a:t>
            </a:r>
          </a:p>
          <a:p>
            <a:r>
              <a:rPr lang="en-US" sz="1200" dirty="0"/>
              <a:t>felkel@fel.cvut.cz</a:t>
            </a:r>
          </a:p>
          <a:p>
            <a:r>
              <a:rPr lang="cs-CZ" sz="1200" dirty="0">
                <a:hlinkClick r:id="rId3"/>
              </a:rPr>
              <a:t>https://cw.felk.cvut.cz/doku.php/courses/a4m39vg/start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Based on [Berg] and [Mount]</a:t>
            </a:r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Version from </a:t>
            </a:r>
            <a:fld id="{83994437-9E38-4AB3-81B9-CF3A5B18400D}" type="datetime1">
              <a:rPr lang="cs-CZ" sz="1200"/>
              <a:pPr/>
              <a:t>28.11.2013</a:t>
            </a:fld>
            <a:endParaRPr lang="cs-CZ" sz="1200" dirty="0"/>
          </a:p>
          <a:p>
            <a:endParaRPr lang="en-US" sz="1200" dirty="0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817938" y="50704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9C04BE1D-4608-46D6-BBDA-2B0C39747C56}" type="slidenum">
              <a:rPr lang="en-US"/>
              <a:pPr/>
              <a:t>10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76200"/>
            <a:ext cx="8742696" cy="68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/>
              <a:t>Voronoi diagram </a:t>
            </a:r>
            <a:r>
              <a:rPr lang="en-US" dirty="0" smtClean="0"/>
              <a:t>O(n) </a:t>
            </a:r>
            <a:r>
              <a:rPr lang="cs-CZ" dirty="0" err="1" smtClean="0"/>
              <a:t>complexity</a:t>
            </a:r>
            <a:r>
              <a:rPr lang="cs-CZ" dirty="0" smtClean="0"/>
              <a:t> </a:t>
            </a:r>
            <a:r>
              <a:rPr lang="cs-CZ" dirty="0" err="1"/>
              <a:t>derivation</a:t>
            </a:r>
            <a:endParaRPr lang="en-US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For </a:t>
            </a:r>
            <a:r>
              <a:rPr lang="en-US" i="1" dirty="0"/>
              <a:t>n </a:t>
            </a:r>
            <a:r>
              <a:rPr lang="en-US" dirty="0"/>
              <a:t>collinear sites </a:t>
            </a:r>
            <a:r>
              <a:rPr lang="en-US" dirty="0" err="1"/>
              <a:t>n</a:t>
            </a:r>
            <a:r>
              <a:rPr lang="en-US" baseline="-25000" dirty="0" err="1"/>
              <a:t>v</a:t>
            </a:r>
            <a:r>
              <a:rPr lang="en-US" baseline="-25000" dirty="0"/>
              <a:t> </a:t>
            </a:r>
            <a:r>
              <a:rPr lang="en-US" dirty="0"/>
              <a:t>= 0, n</a:t>
            </a:r>
            <a:r>
              <a:rPr lang="en-US" baseline="-25000" dirty="0"/>
              <a:t>e</a:t>
            </a:r>
            <a:r>
              <a:rPr lang="en-US" dirty="0"/>
              <a:t> = (n-1)    – both hold</a:t>
            </a:r>
          </a:p>
          <a:p>
            <a:r>
              <a:rPr lang="en-US" dirty="0"/>
              <a:t>For non-collinear sites</a:t>
            </a:r>
          </a:p>
          <a:p>
            <a:pPr lvl="1"/>
            <a:r>
              <a:rPr lang="en-US" dirty="0"/>
              <a:t>Add extra </a:t>
            </a:r>
            <a:r>
              <a:rPr lang="cs-CZ" dirty="0"/>
              <a:t>VD </a:t>
            </a:r>
            <a:r>
              <a:rPr lang="en-US" dirty="0"/>
              <a:t>vertex v in infinity </a:t>
            </a:r>
            <a:r>
              <a:rPr lang="en-US" i="1" dirty="0"/>
              <a:t>m</a:t>
            </a:r>
            <a:r>
              <a:rPr lang="en-US" i="1" baseline="-25000" dirty="0"/>
              <a:t>v</a:t>
            </a:r>
            <a:r>
              <a:rPr lang="en-US" dirty="0"/>
              <a:t> </a:t>
            </a:r>
            <a:r>
              <a:rPr lang="cs-CZ" dirty="0"/>
              <a:t>=</a:t>
            </a:r>
            <a:r>
              <a:rPr lang="en-US" dirty="0"/>
              <a:t> </a:t>
            </a:r>
            <a:r>
              <a:rPr lang="en-US" i="1" dirty="0" err="1"/>
              <a:t>n</a:t>
            </a:r>
            <a:r>
              <a:rPr lang="en-US" i="1" baseline="-25000" dirty="0" err="1"/>
              <a:t>v</a:t>
            </a:r>
            <a:r>
              <a:rPr lang="en-US" dirty="0"/>
              <a:t> + 1</a:t>
            </a:r>
          </a:p>
          <a:p>
            <a:pPr lvl="1"/>
            <a:r>
              <a:rPr lang="en-US" dirty="0"/>
              <a:t>Apply Euler’s  formula:  </a:t>
            </a:r>
            <a:r>
              <a:rPr lang="en-US" i="1" dirty="0"/>
              <a:t>m</a:t>
            </a:r>
            <a:r>
              <a:rPr lang="en-US" i="1" baseline="-25000" dirty="0"/>
              <a:t>v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i="1" baseline="-25000" dirty="0"/>
              <a:t>e</a:t>
            </a:r>
            <a:r>
              <a:rPr lang="en-US" dirty="0"/>
              <a:t> + </a:t>
            </a:r>
            <a:r>
              <a:rPr lang="en-US" i="1" dirty="0"/>
              <a:t>m</a:t>
            </a:r>
            <a:r>
              <a:rPr lang="en-US" i="1" baseline="-25000" dirty="0"/>
              <a:t>f</a:t>
            </a:r>
            <a:r>
              <a:rPr lang="en-US" dirty="0"/>
              <a:t> = 2</a:t>
            </a:r>
          </a:p>
          <a:p>
            <a:pPr lvl="1"/>
            <a:r>
              <a:rPr lang="cs-CZ" dirty="0" err="1"/>
              <a:t>Obtain</a:t>
            </a:r>
            <a:r>
              <a:rPr lang="cs-CZ" dirty="0"/>
              <a:t>                       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-25000" dirty="0" err="1"/>
              <a:t>v</a:t>
            </a:r>
            <a:r>
              <a:rPr lang="en-US" dirty="0"/>
              <a:t> + 1) –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+ </a:t>
            </a:r>
            <a:r>
              <a:rPr lang="en-US" i="1" dirty="0"/>
              <a:t>n</a:t>
            </a:r>
            <a:r>
              <a:rPr lang="en-US" dirty="0"/>
              <a:t> = 2</a:t>
            </a:r>
            <a:endParaRPr lang="cs-CZ" dirty="0"/>
          </a:p>
          <a:p>
            <a:pPr lvl="1"/>
            <a:r>
              <a:rPr lang="cs-CZ" dirty="0" err="1"/>
              <a:t>Every</a:t>
            </a:r>
            <a:r>
              <a:rPr lang="cs-CZ" dirty="0"/>
              <a:t> VD </a:t>
            </a:r>
            <a:r>
              <a:rPr lang="cs-CZ" dirty="0" err="1">
                <a:solidFill>
                  <a:srgbClr val="008000"/>
                </a:solidFill>
              </a:rPr>
              <a:t>edge</a:t>
            </a:r>
            <a:r>
              <a:rPr lang="cs-CZ" dirty="0">
                <a:solidFill>
                  <a:srgbClr val="008000"/>
                </a:solidFill>
              </a:rPr>
              <a:t> has 2 </a:t>
            </a:r>
            <a:r>
              <a:rPr lang="cs-CZ" dirty="0" err="1">
                <a:solidFill>
                  <a:srgbClr val="008000"/>
                </a:solidFill>
              </a:rPr>
              <a:t>vertices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	=</a:t>
            </a:r>
            <a:r>
              <a:rPr lang="en-US" dirty="0"/>
              <a:t>&gt; </a:t>
            </a:r>
            <a:r>
              <a:rPr lang="cs-CZ" dirty="0"/>
              <a:t> </a:t>
            </a:r>
            <a:r>
              <a:rPr lang="en-US" i="1" dirty="0" err="1">
                <a:solidFill>
                  <a:srgbClr val="FF3300"/>
                </a:solidFill>
              </a:rPr>
              <a:t>n</a:t>
            </a:r>
            <a:r>
              <a:rPr lang="en-US" i="1" baseline="-25000" dirty="0" err="1">
                <a:solidFill>
                  <a:srgbClr val="FF3300"/>
                </a:solidFill>
              </a:rPr>
              <a:t>v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cs-CZ" dirty="0">
                <a:solidFill>
                  <a:srgbClr val="FF3300"/>
                </a:solidFill>
              </a:rPr>
              <a:t>=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cs-CZ" dirty="0">
                <a:solidFill>
                  <a:srgbClr val="FF3300"/>
                </a:solidFill>
              </a:rPr>
              <a:t>2</a:t>
            </a:r>
            <a:r>
              <a:rPr lang="en-US" i="1" dirty="0">
                <a:solidFill>
                  <a:srgbClr val="FF3300"/>
                </a:solidFill>
              </a:rPr>
              <a:t>n</a:t>
            </a:r>
            <a:r>
              <a:rPr lang="en-US" i="1" baseline="-25000" dirty="0">
                <a:solidFill>
                  <a:srgbClr val="FF3300"/>
                </a:solidFill>
              </a:rPr>
              <a:t>e</a:t>
            </a:r>
            <a:r>
              <a:rPr lang="en-US" dirty="0">
                <a:solidFill>
                  <a:srgbClr val="FF3300"/>
                </a:solidFill>
              </a:rPr>
              <a:t> </a:t>
            </a:r>
            <a:endParaRPr lang="cs-CZ" dirty="0">
              <a:solidFill>
                <a:srgbClr val="FF3300"/>
              </a:solidFill>
            </a:endParaRPr>
          </a:p>
          <a:p>
            <a:pPr lvl="1"/>
            <a:r>
              <a:rPr lang="cs-CZ" dirty="0" err="1"/>
              <a:t>Each</a:t>
            </a:r>
            <a:r>
              <a:rPr lang="cs-CZ" dirty="0"/>
              <a:t> VD </a:t>
            </a:r>
            <a:r>
              <a:rPr lang="cs-CZ" dirty="0">
                <a:solidFill>
                  <a:srgbClr val="008000"/>
                </a:solidFill>
              </a:rPr>
              <a:t>vertex has </a:t>
            </a:r>
            <a:r>
              <a:rPr lang="cs-CZ" dirty="0" err="1">
                <a:solidFill>
                  <a:srgbClr val="008000"/>
                </a:solidFill>
              </a:rPr>
              <a:t>degree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>
                <a:solidFill>
                  <a:srgbClr val="008000"/>
                </a:solidFill>
                <a:sym typeface="Math1" pitchFamily="2" charset="2"/>
              </a:rPr>
              <a:t> 3 </a:t>
            </a:r>
            <a:endParaRPr lang="cs-CZ" dirty="0">
              <a:solidFill>
                <a:srgbClr val="008000"/>
              </a:solidFill>
            </a:endParaRPr>
          </a:p>
          <a:p>
            <a:pPr lvl="1"/>
            <a:r>
              <a:rPr lang="cs-CZ" dirty="0"/>
              <a:t>Sum </a:t>
            </a:r>
            <a:r>
              <a:rPr lang="cs-CZ" dirty="0" err="1"/>
              <a:t>of</a:t>
            </a:r>
            <a:r>
              <a:rPr lang="cs-CZ" dirty="0"/>
              <a:t> vertex </a:t>
            </a:r>
            <a:r>
              <a:rPr lang="cs-CZ" dirty="0" err="1"/>
              <a:t>degrees</a:t>
            </a:r>
            <a:r>
              <a:rPr lang="cs-CZ" dirty="0"/>
              <a:t> = 2x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edges</a:t>
            </a:r>
            <a:r>
              <a:rPr lang="cs-CZ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endParaRPr lang="cs-CZ" i="1" dirty="0"/>
          </a:p>
          <a:p>
            <a:pPr lvl="1">
              <a:buFontTx/>
              <a:buNone/>
            </a:pPr>
            <a:r>
              <a:rPr lang="cs-CZ" dirty="0"/>
              <a:t>	(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counted</a:t>
            </a:r>
            <a:r>
              <a:rPr lang="cs-CZ" dirty="0"/>
              <a:t> </a:t>
            </a:r>
            <a:r>
              <a:rPr lang="cs-CZ" dirty="0" err="1"/>
              <a:t>twice</a:t>
            </a:r>
            <a:r>
              <a:rPr lang="cs-CZ" dirty="0"/>
              <a:t>)    2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</a:t>
            </a:r>
            <a:r>
              <a:rPr lang="cs-CZ" dirty="0">
                <a:sym typeface="Math1" pitchFamily="2" charset="2"/>
              </a:rPr>
              <a:t> 3 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i="1" baseline="-25000" dirty="0" err="1"/>
              <a:t>v</a:t>
            </a:r>
            <a:r>
              <a:rPr lang="en-US" dirty="0"/>
              <a:t> + 1) </a:t>
            </a:r>
            <a:endParaRPr lang="cs-CZ" dirty="0"/>
          </a:p>
          <a:p>
            <a:pPr lvl="1">
              <a:buFontTx/>
              <a:buNone/>
            </a:pPr>
            <a:r>
              <a:rPr lang="cs-CZ" dirty="0"/>
              <a:t>	=</a:t>
            </a:r>
            <a:r>
              <a:rPr lang="en-US" dirty="0"/>
              <a:t>&gt;</a:t>
            </a:r>
            <a:r>
              <a:rPr lang="cs-CZ" dirty="0"/>
              <a:t> </a:t>
            </a:r>
            <a:r>
              <a:rPr lang="cs-CZ" i="1" dirty="0" err="1"/>
              <a:t>n</a:t>
            </a:r>
            <a:r>
              <a:rPr lang="cs-CZ" i="1" baseline="-25000" dirty="0" err="1"/>
              <a:t>v</a:t>
            </a:r>
            <a:r>
              <a:rPr lang="cs-CZ" dirty="0"/>
              <a:t> </a:t>
            </a:r>
            <a:r>
              <a:rPr lang="en-US" dirty="0">
                <a:cs typeface="Arial" pitchFamily="34" charset="0"/>
              </a:rPr>
              <a:t>≤ </a:t>
            </a:r>
            <a:r>
              <a:rPr lang="en-US" dirty="0"/>
              <a:t>2</a:t>
            </a:r>
            <a:r>
              <a:rPr lang="en-US" i="1" dirty="0"/>
              <a:t>n </a:t>
            </a:r>
            <a:r>
              <a:rPr lang="en-US" dirty="0">
                <a:cs typeface="Arial" pitchFamily="34" charset="0"/>
              </a:rPr>
              <a:t>– </a:t>
            </a:r>
            <a:r>
              <a:rPr lang="en-US" dirty="0"/>
              <a:t>5</a:t>
            </a:r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>
            <a:off x="5378116" y="4150895"/>
            <a:ext cx="48126" cy="5534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 flipH="1">
            <a:off x="4584032" y="4596062"/>
            <a:ext cx="180475" cy="16844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F62519FE-4033-4217-A8A6-BFAAC05D4997}" type="slidenum">
              <a:rPr lang="en-US"/>
              <a:pPr/>
              <a:t>11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</a:t>
            </a:r>
            <a:r>
              <a:rPr lang="en-US"/>
              <a:t>and c</a:t>
            </a:r>
            <a:r>
              <a:rPr lang="cs-CZ"/>
              <a:t>onvex hull</a:t>
            </a:r>
          </a:p>
        </p:txBody>
      </p:sp>
      <p:sp>
        <p:nvSpPr>
          <p:cNvPr id="558102" name="Rectangle 2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Convex hull </a:t>
            </a:r>
            <a:endParaRPr lang="en-US"/>
          </a:p>
        </p:txBody>
      </p:sp>
      <p:grpSp>
        <p:nvGrpSpPr>
          <p:cNvPr id="558083" name="Group 3"/>
          <p:cNvGrpSpPr>
            <a:grpSpLocks/>
          </p:cNvGrpSpPr>
          <p:nvPr/>
        </p:nvGrpSpPr>
        <p:grpSpPr bwMode="auto">
          <a:xfrm>
            <a:off x="2297113" y="2336800"/>
            <a:ext cx="3933825" cy="2335213"/>
            <a:chOff x="1568" y="1472"/>
            <a:chExt cx="2684" cy="1471"/>
          </a:xfrm>
        </p:grpSpPr>
        <p:sp>
          <p:nvSpPr>
            <p:cNvPr id="558084" name="Freeform 4"/>
            <p:cNvSpPr>
              <a:spLocks/>
            </p:cNvSpPr>
            <p:nvPr/>
          </p:nvSpPr>
          <p:spPr bwMode="auto">
            <a:xfrm>
              <a:off x="1851" y="1472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8085" name="Freeform 5"/>
            <p:cNvSpPr>
              <a:spLocks/>
            </p:cNvSpPr>
            <p:nvPr/>
          </p:nvSpPr>
          <p:spPr bwMode="auto">
            <a:xfrm>
              <a:off x="2325" y="2038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8086" name="Freeform 6"/>
            <p:cNvSpPr>
              <a:spLocks/>
            </p:cNvSpPr>
            <p:nvPr/>
          </p:nvSpPr>
          <p:spPr bwMode="auto">
            <a:xfrm>
              <a:off x="1568" y="2813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8087" name="Freeform 7"/>
            <p:cNvSpPr>
              <a:spLocks/>
            </p:cNvSpPr>
            <p:nvPr/>
          </p:nvSpPr>
          <p:spPr bwMode="auto">
            <a:xfrm>
              <a:off x="3473" y="1527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8088" name="Freeform 8"/>
            <p:cNvSpPr>
              <a:spLocks/>
            </p:cNvSpPr>
            <p:nvPr/>
          </p:nvSpPr>
          <p:spPr bwMode="auto">
            <a:xfrm>
              <a:off x="4050" y="2603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8089" name="Freeform 9"/>
            <p:cNvSpPr>
              <a:spLocks/>
            </p:cNvSpPr>
            <p:nvPr/>
          </p:nvSpPr>
          <p:spPr bwMode="auto">
            <a:xfrm>
              <a:off x="4128" y="2094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8090" name="Group 10"/>
          <p:cNvGrpSpPr>
            <a:grpSpLocks/>
          </p:cNvGrpSpPr>
          <p:nvPr/>
        </p:nvGrpSpPr>
        <p:grpSpPr bwMode="auto">
          <a:xfrm>
            <a:off x="209550" y="1314450"/>
            <a:ext cx="7754938" cy="4762500"/>
            <a:chOff x="143" y="828"/>
            <a:chExt cx="5292" cy="3000"/>
          </a:xfrm>
        </p:grpSpPr>
        <p:sp>
          <p:nvSpPr>
            <p:cNvPr id="558091" name="Freeform 11"/>
            <p:cNvSpPr>
              <a:spLocks/>
            </p:cNvSpPr>
            <p:nvPr/>
          </p:nvSpPr>
          <p:spPr bwMode="auto">
            <a:xfrm>
              <a:off x="2752" y="828"/>
              <a:ext cx="23" cy="534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8092" name="Line 12"/>
            <p:cNvSpPr>
              <a:spLocks noChangeShapeType="1"/>
            </p:cNvSpPr>
            <p:nvPr/>
          </p:nvSpPr>
          <p:spPr bwMode="auto">
            <a:xfrm>
              <a:off x="2941" y="3355"/>
              <a:ext cx="44" cy="473"/>
            </a:xfrm>
            <a:prstGeom prst="line">
              <a:avLst/>
            </a:prstGeom>
            <a:noFill/>
            <a:ln w="381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8093" name="Freeform 13"/>
            <p:cNvSpPr>
              <a:spLocks/>
            </p:cNvSpPr>
            <p:nvPr/>
          </p:nvSpPr>
          <p:spPr bwMode="auto">
            <a:xfrm>
              <a:off x="143" y="1897"/>
              <a:ext cx="1551" cy="291"/>
            </a:xfrm>
            <a:custGeom>
              <a:avLst/>
              <a:gdLst>
                <a:gd name="T0" fmla="*/ 1611 w 1611"/>
                <a:gd name="T1" fmla="*/ 308 h 308"/>
                <a:gd name="T2" fmla="*/ 0 w 1611"/>
                <a:gd name="T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11" h="308">
                  <a:moveTo>
                    <a:pt x="1611" y="30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8094" name="Freeform 14"/>
            <p:cNvSpPr>
              <a:spLocks/>
            </p:cNvSpPr>
            <p:nvPr/>
          </p:nvSpPr>
          <p:spPr bwMode="auto">
            <a:xfrm>
              <a:off x="1691" y="1362"/>
              <a:ext cx="1548" cy="1993"/>
            </a:xfrm>
            <a:custGeom>
              <a:avLst/>
              <a:gdLst>
                <a:gd name="T0" fmla="*/ 1104 w 1608"/>
                <a:gd name="T1" fmla="*/ 0 h 2104"/>
                <a:gd name="T2" fmla="*/ 1608 w 1608"/>
                <a:gd name="T3" fmla="*/ 1128 h 2104"/>
                <a:gd name="T4" fmla="*/ 1608 w 1608"/>
                <a:gd name="T5" fmla="*/ 1128 h 2104"/>
                <a:gd name="T6" fmla="*/ 1296 w 1608"/>
                <a:gd name="T7" fmla="*/ 2104 h 2104"/>
                <a:gd name="T8" fmla="*/ 0 w 1608"/>
                <a:gd name="T9" fmla="*/ 876 h 2104"/>
                <a:gd name="T10" fmla="*/ 1104 w 1608"/>
                <a:gd name="T11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8" h="2104">
                  <a:moveTo>
                    <a:pt x="1104" y="0"/>
                  </a:moveTo>
                  <a:lnTo>
                    <a:pt x="1608" y="1128"/>
                  </a:lnTo>
                  <a:lnTo>
                    <a:pt x="1608" y="1128"/>
                  </a:lnTo>
                  <a:lnTo>
                    <a:pt x="1296" y="2104"/>
                  </a:lnTo>
                  <a:lnTo>
                    <a:pt x="0" y="876"/>
                  </a:lnTo>
                  <a:lnTo>
                    <a:pt x="1104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8095" name="Freeform 15"/>
            <p:cNvSpPr>
              <a:spLocks/>
            </p:cNvSpPr>
            <p:nvPr/>
          </p:nvSpPr>
          <p:spPr bwMode="auto">
            <a:xfrm>
              <a:off x="3239" y="2325"/>
              <a:ext cx="218" cy="108"/>
            </a:xfrm>
            <a:custGeom>
              <a:avLst/>
              <a:gdLst>
                <a:gd name="T0" fmla="*/ 0 w 226"/>
                <a:gd name="T1" fmla="*/ 114 h 114"/>
                <a:gd name="T2" fmla="*/ 226 w 226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6" h="114">
                  <a:moveTo>
                    <a:pt x="0" y="114"/>
                  </a:moveTo>
                  <a:lnTo>
                    <a:pt x="226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8096" name="Line 16"/>
            <p:cNvSpPr>
              <a:spLocks noChangeShapeType="1"/>
            </p:cNvSpPr>
            <p:nvPr/>
          </p:nvSpPr>
          <p:spPr bwMode="auto">
            <a:xfrm flipV="1">
              <a:off x="3457" y="1122"/>
              <a:ext cx="1092" cy="1203"/>
            </a:xfrm>
            <a:prstGeom prst="line">
              <a:avLst/>
            </a:prstGeom>
            <a:noFill/>
            <a:ln w="381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8097" name="Line 17"/>
            <p:cNvSpPr>
              <a:spLocks noChangeShapeType="1"/>
            </p:cNvSpPr>
            <p:nvPr/>
          </p:nvSpPr>
          <p:spPr bwMode="auto">
            <a:xfrm>
              <a:off x="3457" y="2325"/>
              <a:ext cx="1978" cy="231"/>
            </a:xfrm>
            <a:prstGeom prst="line">
              <a:avLst/>
            </a:prstGeom>
            <a:noFill/>
            <a:ln w="381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8098" name="Freeform 18"/>
          <p:cNvSpPr>
            <a:spLocks/>
          </p:cNvSpPr>
          <p:nvPr/>
        </p:nvSpPr>
        <p:spPr bwMode="auto">
          <a:xfrm>
            <a:off x="2395538" y="2379663"/>
            <a:ext cx="3776662" cy="2141537"/>
          </a:xfrm>
          <a:custGeom>
            <a:avLst/>
            <a:gdLst>
              <a:gd name="T0" fmla="*/ 0 w 2676"/>
              <a:gd name="T1" fmla="*/ 1424 h 1424"/>
              <a:gd name="T2" fmla="*/ 308 w 2676"/>
              <a:gd name="T3" fmla="*/ 0 h 1424"/>
              <a:gd name="T4" fmla="*/ 1995 w 2676"/>
              <a:gd name="T5" fmla="*/ 64 h 1424"/>
              <a:gd name="T6" fmla="*/ 2676 w 2676"/>
              <a:gd name="T7" fmla="*/ 653 h 1424"/>
              <a:gd name="T8" fmla="*/ 2596 w 2676"/>
              <a:gd name="T9" fmla="*/ 1191 h 1424"/>
              <a:gd name="T10" fmla="*/ 0 w 2676"/>
              <a:gd name="T11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6" h="1424">
                <a:moveTo>
                  <a:pt x="0" y="1424"/>
                </a:moveTo>
                <a:lnTo>
                  <a:pt x="308" y="0"/>
                </a:lnTo>
                <a:lnTo>
                  <a:pt x="1995" y="64"/>
                </a:lnTo>
                <a:lnTo>
                  <a:pt x="2676" y="653"/>
                </a:lnTo>
                <a:lnTo>
                  <a:pt x="2596" y="1191"/>
                </a:lnTo>
                <a:lnTo>
                  <a:pt x="0" y="1424"/>
                </a:lnTo>
                <a:close/>
              </a:path>
            </a:pathLst>
          </a:custGeom>
          <a:noFill/>
          <a:ln w="38100" cap="flat" cmpd="sng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1018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8100" name="Line 20"/>
          <p:cNvSpPr>
            <a:spLocks noChangeShapeType="1"/>
          </p:cNvSpPr>
          <p:nvPr/>
        </p:nvSpPr>
        <p:spPr bwMode="auto">
          <a:xfrm>
            <a:off x="2722563" y="1303338"/>
            <a:ext cx="647700" cy="102235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8101" name="Text Box 21"/>
          <p:cNvSpPr txBox="1">
            <a:spLocks noChangeArrowheads="1"/>
          </p:cNvSpPr>
          <p:nvPr/>
        </p:nvSpPr>
        <p:spPr bwMode="auto">
          <a:xfrm>
            <a:off x="765175" y="4938713"/>
            <a:ext cx="3173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/>
              <a:t>Connects points from unbounded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5A0AB7E8-48B7-4134-B8FA-21888EC6775E}" type="slidenum">
              <a:rPr lang="en-US"/>
              <a:pPr/>
              <a:t>12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Delaunay triangulation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point set triangulation   (straight line dual to VD)</a:t>
            </a:r>
          </a:p>
          <a:p>
            <a:r>
              <a:rPr lang="en-US"/>
              <a:t>maximize the minimal angle  (tends to equiangularity)</a:t>
            </a:r>
          </a:p>
        </p:txBody>
      </p:sp>
      <p:grpSp>
        <p:nvGrpSpPr>
          <p:cNvPr id="588804" name="Group 4"/>
          <p:cNvGrpSpPr>
            <a:grpSpLocks/>
          </p:cNvGrpSpPr>
          <p:nvPr/>
        </p:nvGrpSpPr>
        <p:grpSpPr bwMode="auto">
          <a:xfrm>
            <a:off x="2179638" y="2895600"/>
            <a:ext cx="3933825" cy="2333625"/>
            <a:chOff x="1743" y="1917"/>
            <a:chExt cx="2788" cy="1552"/>
          </a:xfrm>
        </p:grpSpPr>
        <p:sp>
          <p:nvSpPr>
            <p:cNvPr id="588805" name="Freeform 5"/>
            <p:cNvSpPr>
              <a:spLocks/>
            </p:cNvSpPr>
            <p:nvPr/>
          </p:nvSpPr>
          <p:spPr bwMode="auto">
            <a:xfrm>
              <a:off x="2037" y="1917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8806" name="Freeform 6"/>
            <p:cNvSpPr>
              <a:spLocks/>
            </p:cNvSpPr>
            <p:nvPr/>
          </p:nvSpPr>
          <p:spPr bwMode="auto">
            <a:xfrm>
              <a:off x="2529" y="2514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8807" name="Freeform 7"/>
            <p:cNvSpPr>
              <a:spLocks/>
            </p:cNvSpPr>
            <p:nvPr/>
          </p:nvSpPr>
          <p:spPr bwMode="auto">
            <a:xfrm>
              <a:off x="1743" y="3332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8808" name="Freeform 8"/>
            <p:cNvSpPr>
              <a:spLocks/>
            </p:cNvSpPr>
            <p:nvPr/>
          </p:nvSpPr>
          <p:spPr bwMode="auto">
            <a:xfrm>
              <a:off x="3722" y="1975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8809" name="Freeform 9"/>
            <p:cNvSpPr>
              <a:spLocks/>
            </p:cNvSpPr>
            <p:nvPr/>
          </p:nvSpPr>
          <p:spPr bwMode="auto">
            <a:xfrm>
              <a:off x="4321" y="3110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8810" name="Freeform 10"/>
            <p:cNvSpPr>
              <a:spLocks/>
            </p:cNvSpPr>
            <p:nvPr/>
          </p:nvSpPr>
          <p:spPr bwMode="auto">
            <a:xfrm>
              <a:off x="4402" y="2573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8100" cmpd="sng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88811" name="Group 11"/>
          <p:cNvGrpSpPr>
            <a:grpSpLocks/>
          </p:cNvGrpSpPr>
          <p:nvPr/>
        </p:nvGrpSpPr>
        <p:grpSpPr bwMode="auto">
          <a:xfrm>
            <a:off x="92075" y="1871663"/>
            <a:ext cx="7753350" cy="4764087"/>
            <a:chOff x="285" y="1237"/>
            <a:chExt cx="5495" cy="3167"/>
          </a:xfrm>
        </p:grpSpPr>
        <p:sp>
          <p:nvSpPr>
            <p:cNvPr id="588812" name="Freeform 12"/>
            <p:cNvSpPr>
              <a:spLocks/>
            </p:cNvSpPr>
            <p:nvPr/>
          </p:nvSpPr>
          <p:spPr bwMode="auto">
            <a:xfrm>
              <a:off x="2994" y="1237"/>
              <a:ext cx="24" cy="564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127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13" name="Line 13"/>
            <p:cNvSpPr>
              <a:spLocks noChangeShapeType="1"/>
            </p:cNvSpPr>
            <p:nvPr/>
          </p:nvSpPr>
          <p:spPr bwMode="auto">
            <a:xfrm>
              <a:off x="3190" y="3905"/>
              <a:ext cx="46" cy="499"/>
            </a:xfrm>
            <a:prstGeom prst="line">
              <a:avLst/>
            </a:prstGeom>
            <a:noFill/>
            <a:ln w="127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14" name="Freeform 14"/>
            <p:cNvSpPr>
              <a:spLocks/>
            </p:cNvSpPr>
            <p:nvPr/>
          </p:nvSpPr>
          <p:spPr bwMode="auto">
            <a:xfrm>
              <a:off x="285" y="2365"/>
              <a:ext cx="1611" cy="308"/>
            </a:xfrm>
            <a:custGeom>
              <a:avLst/>
              <a:gdLst>
                <a:gd name="T0" fmla="*/ 1611 w 1611"/>
                <a:gd name="T1" fmla="*/ 308 h 308"/>
                <a:gd name="T2" fmla="*/ 0 w 1611"/>
                <a:gd name="T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11" h="308">
                  <a:moveTo>
                    <a:pt x="1611" y="3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15" name="Freeform 15"/>
            <p:cNvSpPr>
              <a:spLocks/>
            </p:cNvSpPr>
            <p:nvPr/>
          </p:nvSpPr>
          <p:spPr bwMode="auto">
            <a:xfrm>
              <a:off x="1892" y="1801"/>
              <a:ext cx="1608" cy="2104"/>
            </a:xfrm>
            <a:custGeom>
              <a:avLst/>
              <a:gdLst>
                <a:gd name="T0" fmla="*/ 1104 w 1608"/>
                <a:gd name="T1" fmla="*/ 0 h 2104"/>
                <a:gd name="T2" fmla="*/ 1608 w 1608"/>
                <a:gd name="T3" fmla="*/ 1128 h 2104"/>
                <a:gd name="T4" fmla="*/ 1608 w 1608"/>
                <a:gd name="T5" fmla="*/ 1128 h 2104"/>
                <a:gd name="T6" fmla="*/ 1296 w 1608"/>
                <a:gd name="T7" fmla="*/ 2104 h 2104"/>
                <a:gd name="T8" fmla="*/ 0 w 1608"/>
                <a:gd name="T9" fmla="*/ 876 h 2104"/>
                <a:gd name="T10" fmla="*/ 1104 w 1608"/>
                <a:gd name="T11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8" h="2104">
                  <a:moveTo>
                    <a:pt x="1104" y="0"/>
                  </a:moveTo>
                  <a:lnTo>
                    <a:pt x="1608" y="1128"/>
                  </a:lnTo>
                  <a:lnTo>
                    <a:pt x="1608" y="1128"/>
                  </a:lnTo>
                  <a:lnTo>
                    <a:pt x="1296" y="2104"/>
                  </a:lnTo>
                  <a:lnTo>
                    <a:pt x="0" y="876"/>
                  </a:lnTo>
                  <a:lnTo>
                    <a:pt x="1104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16" name="Freeform 16"/>
            <p:cNvSpPr>
              <a:spLocks/>
            </p:cNvSpPr>
            <p:nvPr/>
          </p:nvSpPr>
          <p:spPr bwMode="auto">
            <a:xfrm>
              <a:off x="3500" y="2817"/>
              <a:ext cx="226" cy="114"/>
            </a:xfrm>
            <a:custGeom>
              <a:avLst/>
              <a:gdLst>
                <a:gd name="T0" fmla="*/ 0 w 226"/>
                <a:gd name="T1" fmla="*/ 114 h 114"/>
                <a:gd name="T2" fmla="*/ 226 w 226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6" h="114">
                  <a:moveTo>
                    <a:pt x="0" y="114"/>
                  </a:moveTo>
                  <a:lnTo>
                    <a:pt x="226" y="0"/>
                  </a:lnTo>
                </a:path>
              </a:pathLst>
            </a:custGeom>
            <a:noFill/>
            <a:ln w="127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17" name="Line 17"/>
            <p:cNvSpPr>
              <a:spLocks noChangeShapeType="1"/>
            </p:cNvSpPr>
            <p:nvPr/>
          </p:nvSpPr>
          <p:spPr bwMode="auto">
            <a:xfrm flipV="1">
              <a:off x="3726" y="1547"/>
              <a:ext cx="1134" cy="1270"/>
            </a:xfrm>
            <a:prstGeom prst="line">
              <a:avLst/>
            </a:prstGeom>
            <a:noFill/>
            <a:ln w="127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18" name="Line 18"/>
            <p:cNvSpPr>
              <a:spLocks noChangeShapeType="1"/>
            </p:cNvSpPr>
            <p:nvPr/>
          </p:nvSpPr>
          <p:spPr bwMode="auto">
            <a:xfrm>
              <a:off x="3726" y="2817"/>
              <a:ext cx="2054" cy="244"/>
            </a:xfrm>
            <a:prstGeom prst="line">
              <a:avLst/>
            </a:prstGeom>
            <a:noFill/>
            <a:ln w="127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88819" name="Group 19"/>
          <p:cNvGrpSpPr>
            <a:grpSpLocks/>
          </p:cNvGrpSpPr>
          <p:nvPr/>
        </p:nvGrpSpPr>
        <p:grpSpPr bwMode="auto">
          <a:xfrm>
            <a:off x="2243138" y="2952750"/>
            <a:ext cx="3776662" cy="2181225"/>
            <a:chOff x="1789" y="1955"/>
            <a:chExt cx="2676" cy="1451"/>
          </a:xfrm>
        </p:grpSpPr>
        <p:sp>
          <p:nvSpPr>
            <p:cNvPr id="588820" name="Freeform 20"/>
            <p:cNvSpPr>
              <a:spLocks/>
            </p:cNvSpPr>
            <p:nvPr/>
          </p:nvSpPr>
          <p:spPr bwMode="auto">
            <a:xfrm>
              <a:off x="1789" y="1982"/>
              <a:ext cx="2676" cy="1424"/>
            </a:xfrm>
            <a:custGeom>
              <a:avLst/>
              <a:gdLst>
                <a:gd name="T0" fmla="*/ 0 w 2676"/>
                <a:gd name="T1" fmla="*/ 1424 h 1424"/>
                <a:gd name="T2" fmla="*/ 308 w 2676"/>
                <a:gd name="T3" fmla="*/ 0 h 1424"/>
                <a:gd name="T4" fmla="*/ 1995 w 2676"/>
                <a:gd name="T5" fmla="*/ 64 h 1424"/>
                <a:gd name="T6" fmla="*/ 2676 w 2676"/>
                <a:gd name="T7" fmla="*/ 653 h 1424"/>
                <a:gd name="T8" fmla="*/ 2596 w 2676"/>
                <a:gd name="T9" fmla="*/ 1191 h 1424"/>
                <a:gd name="T10" fmla="*/ 0 w 2676"/>
                <a:gd name="T11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6" h="1424">
                  <a:moveTo>
                    <a:pt x="0" y="1424"/>
                  </a:moveTo>
                  <a:lnTo>
                    <a:pt x="308" y="0"/>
                  </a:lnTo>
                  <a:lnTo>
                    <a:pt x="1995" y="64"/>
                  </a:lnTo>
                  <a:lnTo>
                    <a:pt x="2676" y="653"/>
                  </a:lnTo>
                  <a:lnTo>
                    <a:pt x="2596" y="1191"/>
                  </a:lnTo>
                  <a:lnTo>
                    <a:pt x="0" y="1424"/>
                  </a:lnTo>
                  <a:close/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1018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21" name="Line 21"/>
            <p:cNvSpPr>
              <a:spLocks noChangeShapeType="1"/>
            </p:cNvSpPr>
            <p:nvPr/>
          </p:nvSpPr>
          <p:spPr bwMode="auto">
            <a:xfrm flipV="1">
              <a:off x="2605" y="2046"/>
              <a:ext cx="1179" cy="5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22" name="Line 22"/>
            <p:cNvSpPr>
              <a:spLocks noChangeShapeType="1"/>
            </p:cNvSpPr>
            <p:nvPr/>
          </p:nvSpPr>
          <p:spPr bwMode="auto">
            <a:xfrm>
              <a:off x="2106" y="1955"/>
              <a:ext cx="499" cy="63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23" name="Line 23"/>
            <p:cNvSpPr>
              <a:spLocks noChangeShapeType="1"/>
            </p:cNvSpPr>
            <p:nvPr/>
          </p:nvSpPr>
          <p:spPr bwMode="auto">
            <a:xfrm flipH="1">
              <a:off x="1789" y="2590"/>
              <a:ext cx="816" cy="81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24" name="Line 24"/>
            <p:cNvSpPr>
              <a:spLocks noChangeShapeType="1"/>
            </p:cNvSpPr>
            <p:nvPr/>
          </p:nvSpPr>
          <p:spPr bwMode="auto">
            <a:xfrm flipH="1" flipV="1">
              <a:off x="3784" y="2046"/>
              <a:ext cx="590" cy="113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8825" name="Line 25"/>
            <p:cNvSpPr>
              <a:spLocks noChangeShapeType="1"/>
            </p:cNvSpPr>
            <p:nvPr/>
          </p:nvSpPr>
          <p:spPr bwMode="auto">
            <a:xfrm>
              <a:off x="2605" y="2590"/>
              <a:ext cx="1769" cy="59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CDEFF583-390E-47DE-B453-691566DC7C8B}" type="slidenum">
              <a:rPr lang="en-US"/>
              <a:pPr/>
              <a:t>13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pic>
        <p:nvPicPr>
          <p:cNvPr id="56834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608263"/>
            <a:ext cx="489108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34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850312" cy="4749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dirty="0"/>
              <a:t>Largest empty circle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1" baseline="-25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cs-CZ" dirty="0" smtClean="0">
                <a:solidFill>
                  <a:schemeClr val="tx1"/>
                </a:solidFill>
              </a:rPr>
              <a:t>center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n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 VD </a:t>
            </a:r>
            <a:r>
              <a:rPr lang="en-US" dirty="0">
                <a:solidFill>
                  <a:srgbClr val="008000"/>
                </a:solidFill>
              </a:rPr>
              <a:t>vertex </a:t>
            </a:r>
            <a:r>
              <a:rPr lang="en-US" i="1" dirty="0" smtClean="0">
                <a:solidFill>
                  <a:schemeClr val="tx1"/>
                </a:solidFill>
              </a:rPr>
              <a:t>q</a:t>
            </a:r>
            <a:r>
              <a:rPr lang="cs-CZ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 has 3 </a:t>
            </a:r>
            <a:r>
              <a:rPr lang="en-US" dirty="0">
                <a:solidFill>
                  <a:schemeClr val="tx1"/>
                </a:solidFill>
              </a:rPr>
              <a:t>or more sites on its boundary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On VD </a:t>
            </a:r>
            <a:r>
              <a:rPr lang="en-US" dirty="0" smtClean="0">
                <a:solidFill>
                  <a:srgbClr val="FF0000"/>
                </a:solidFill>
              </a:rPr>
              <a:t>edge</a:t>
            </a:r>
            <a:r>
              <a:rPr lang="cs-CZ" dirty="0" smtClean="0">
                <a:solidFill>
                  <a:schemeClr val="tx1"/>
                </a:solidFill>
              </a:rPr>
              <a:t>:   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contains exactly 2 sites on its boundary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no other site</a:t>
            </a:r>
          </a:p>
          <a:p>
            <a:pPr marL="533400" indent="-533400"/>
            <a:endParaRPr lang="en-US" dirty="0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Edges, vertices and largest empty circles</a:t>
            </a:r>
          </a:p>
        </p:txBody>
      </p:sp>
      <p:sp>
        <p:nvSpPr>
          <p:cNvPr id="568344" name="Rectangle 24"/>
          <p:cNvSpPr>
            <a:spLocks noChangeArrowheads="1"/>
          </p:cNvSpPr>
          <p:nvPr/>
        </p:nvSpPr>
        <p:spPr bwMode="auto">
          <a:xfrm>
            <a:off x="2084388" y="6061075"/>
            <a:ext cx="712787" cy="296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pic>
        <p:nvPicPr>
          <p:cNvPr id="56834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3533775"/>
            <a:ext cx="1597025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8347" name="Line 27"/>
          <p:cNvSpPr>
            <a:spLocks noChangeShapeType="1"/>
          </p:cNvSpPr>
          <p:nvPr/>
        </p:nvSpPr>
        <p:spPr bwMode="auto">
          <a:xfrm flipV="1">
            <a:off x="3041650" y="4241800"/>
            <a:ext cx="1731963" cy="149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68348" name="Text Box 28"/>
          <p:cNvSpPr txBox="1">
            <a:spLocks noChangeArrowheads="1"/>
          </p:cNvSpPr>
          <p:nvPr/>
        </p:nvSpPr>
        <p:spPr bwMode="auto">
          <a:xfrm>
            <a:off x="1630363" y="5037138"/>
            <a:ext cx="454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  <p:sp>
        <p:nvSpPr>
          <p:cNvPr id="568349" name="Text Box 29"/>
          <p:cNvSpPr txBox="1">
            <a:spLocks noChangeArrowheads="1"/>
          </p:cNvSpPr>
          <p:nvPr/>
        </p:nvSpPr>
        <p:spPr bwMode="auto">
          <a:xfrm>
            <a:off x="6659563" y="5937250"/>
            <a:ext cx="4540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  <p:sp>
        <p:nvSpPr>
          <p:cNvPr id="4" name="Ovál 3"/>
          <p:cNvSpPr/>
          <p:nvPr/>
        </p:nvSpPr>
        <p:spPr bwMode="auto">
          <a:xfrm>
            <a:off x="5719763" y="3662363"/>
            <a:ext cx="171450" cy="171450"/>
          </a:xfrm>
          <a:prstGeom prst="ellipse">
            <a:avLst/>
          </a:prstGeom>
          <a:solidFill>
            <a:srgbClr val="008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452438" marR="0" indent="-452438" algn="ctr" defTabSz="7620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BCE9"/>
              </a:buClr>
              <a:buSzPct val="6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rgbClr val="0060A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9775DFD0-B6F4-4D36-BB58-04BE7C2208E3}" type="slidenum">
              <a:rPr lang="en-US"/>
              <a:pPr/>
              <a:t>14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Some applications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Nearest neighbor queries </a:t>
            </a:r>
            <a:r>
              <a:rPr lang="cs-CZ" dirty="0"/>
              <a:t>in </a:t>
            </a:r>
            <a:r>
              <a:rPr lang="en-US" dirty="0" err="1"/>
              <a:t>Vor</a:t>
            </a:r>
            <a:r>
              <a:rPr lang="en-US" dirty="0"/>
              <a:t>(P)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P</a:t>
            </a:r>
            <a:endParaRPr lang="en-US" dirty="0"/>
          </a:p>
          <a:p>
            <a:pPr lvl="1"/>
            <a:r>
              <a:rPr lang="en-US" dirty="0"/>
              <a:t>Point q </a:t>
            </a:r>
            <a:r>
              <a:rPr lang="en-US" dirty="0">
                <a:sym typeface="Math1" pitchFamily="2" charset="2"/>
              </a:rPr>
              <a:t></a:t>
            </a:r>
            <a:r>
              <a:rPr lang="en-US" dirty="0"/>
              <a:t> P  </a:t>
            </a:r>
            <a:r>
              <a:rPr lang="en-US" dirty="0" smtClean="0"/>
              <a:t>… </a:t>
            </a:r>
            <a:r>
              <a:rPr lang="en-US" dirty="0"/>
              <a:t>search </a:t>
            </a:r>
            <a:r>
              <a:rPr lang="cs-CZ" dirty="0" err="1" smtClean="0"/>
              <a:t>sites</a:t>
            </a:r>
            <a:r>
              <a:rPr lang="cs-CZ" dirty="0" smtClean="0"/>
              <a:t> </a:t>
            </a:r>
            <a:r>
              <a:rPr lang="en-US" dirty="0" smtClean="0"/>
              <a:t>across the </a:t>
            </a:r>
            <a:r>
              <a:rPr lang="en-US" dirty="0"/>
              <a:t>edges </a:t>
            </a:r>
            <a:r>
              <a:rPr lang="en-US" dirty="0" smtClean="0"/>
              <a:t>around</a:t>
            </a:r>
            <a:br>
              <a:rPr lang="en-US" dirty="0" smtClean="0"/>
            </a:br>
            <a:r>
              <a:rPr lang="en-US" dirty="0" smtClean="0"/>
              <a:t>			the cell </a:t>
            </a:r>
            <a:r>
              <a:rPr lang="en-US" dirty="0"/>
              <a:t>q</a:t>
            </a:r>
          </a:p>
          <a:p>
            <a:pPr lvl="1"/>
            <a:r>
              <a:rPr lang="en-US" dirty="0"/>
              <a:t>Point q </a:t>
            </a:r>
            <a:r>
              <a:rPr lang="en-US" dirty="0">
                <a:sym typeface="Math1" pitchFamily="2" charset="2"/>
              </a:rPr>
              <a:t> P  </a:t>
            </a:r>
            <a:r>
              <a:rPr lang="en-US" dirty="0" smtClean="0">
                <a:sym typeface="Math1" pitchFamily="2" charset="2"/>
              </a:rPr>
              <a:t>… </a:t>
            </a:r>
            <a:r>
              <a:rPr lang="en-US" dirty="0">
                <a:sym typeface="Math1" pitchFamily="2" charset="2"/>
              </a:rPr>
              <a:t>point location queries – see Lecture </a:t>
            </a:r>
            <a:r>
              <a:rPr lang="en-US" dirty="0" smtClean="0">
                <a:sym typeface="Math1" pitchFamily="2" charset="2"/>
              </a:rPr>
              <a:t>2</a:t>
            </a:r>
            <a:br>
              <a:rPr lang="en-US" dirty="0" smtClean="0">
                <a:sym typeface="Math1" pitchFamily="2" charset="2"/>
              </a:rPr>
            </a:br>
            <a:r>
              <a:rPr lang="en-US" dirty="0" smtClean="0">
                <a:sym typeface="Math1" pitchFamily="2" charset="2"/>
              </a:rPr>
              <a:t>			(the cell where point </a:t>
            </a:r>
            <a:r>
              <a:rPr lang="en-US" i="1" dirty="0" smtClean="0">
                <a:sym typeface="Math1" pitchFamily="2" charset="2"/>
              </a:rPr>
              <a:t>q</a:t>
            </a:r>
            <a:r>
              <a:rPr lang="en-US" dirty="0" smtClean="0">
                <a:sym typeface="Math1" pitchFamily="2" charset="2"/>
              </a:rPr>
              <a:t> falls)</a:t>
            </a:r>
            <a:endParaRPr lang="en-US" dirty="0"/>
          </a:p>
          <a:p>
            <a:r>
              <a:rPr lang="en-US" dirty="0"/>
              <a:t>Facility location (shop or power plant)</a:t>
            </a:r>
          </a:p>
          <a:p>
            <a:pPr lvl="1"/>
            <a:r>
              <a:rPr lang="en-US" dirty="0"/>
              <a:t>Largest empty circle</a:t>
            </a:r>
          </a:p>
          <a:p>
            <a:r>
              <a:rPr lang="en-US" dirty="0"/>
              <a:t>Neighbors and Interpolation</a:t>
            </a:r>
          </a:p>
          <a:p>
            <a:pPr lvl="1"/>
            <a:r>
              <a:rPr lang="en-US" dirty="0"/>
              <a:t>Interpolate with the nearest </a:t>
            </a:r>
            <a:r>
              <a:rPr lang="en-US" dirty="0" smtClean="0"/>
              <a:t>neighbor, </a:t>
            </a:r>
            <a:br>
              <a:rPr lang="en-US" dirty="0" smtClean="0"/>
            </a:br>
            <a:r>
              <a:rPr lang="en-US" dirty="0" smtClean="0"/>
              <a:t>in 3D: surface reconstruction from points</a:t>
            </a:r>
            <a:endParaRPr lang="en-US" dirty="0"/>
          </a:p>
          <a:p>
            <a:r>
              <a:rPr lang="en-US" dirty="0"/>
              <a:t>Art</a:t>
            </a:r>
          </a:p>
          <a:p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329682FB-DAE4-407E-8857-6AD243CCFED1}" type="slidenum">
              <a:rPr lang="en-US"/>
              <a:pPr/>
              <a:t>15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/>
              <a:t>Voronoi Art</a:t>
            </a:r>
          </a:p>
        </p:txBody>
      </p:sp>
      <p:grpSp>
        <p:nvGrpSpPr>
          <p:cNvPr id="543749" name="Group 5"/>
          <p:cNvGrpSpPr>
            <a:grpSpLocks/>
          </p:cNvGrpSpPr>
          <p:nvPr/>
        </p:nvGrpSpPr>
        <p:grpSpPr bwMode="auto">
          <a:xfrm>
            <a:off x="1146175" y="942975"/>
            <a:ext cx="6838950" cy="5151438"/>
            <a:chOff x="1016" y="594"/>
            <a:chExt cx="4308" cy="3245"/>
          </a:xfrm>
        </p:grpSpPr>
        <p:pic>
          <p:nvPicPr>
            <p:cNvPr id="543747" name="Picture 3" descr="voronoiArt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594"/>
              <a:ext cx="4308" cy="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3748" name="Rectangle 4"/>
            <p:cNvSpPr>
              <a:spLocks noChangeArrowheads="1"/>
            </p:cNvSpPr>
            <p:nvPr/>
          </p:nvSpPr>
          <p:spPr bwMode="auto">
            <a:xfrm>
              <a:off x="3711" y="3399"/>
              <a:ext cx="1592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cs-CZ" sz="1800" noProof="1">
                  <a:solidFill>
                    <a:schemeClr val="bg1"/>
                  </a:solidFill>
                </a:rPr>
                <a:t>Boundary Functions</a:t>
              </a:r>
              <a:br>
                <a:rPr lang="cs-CZ" sz="1800" noProof="1">
                  <a:solidFill>
                    <a:schemeClr val="bg1"/>
                  </a:solidFill>
                </a:rPr>
              </a:br>
              <a:r>
                <a:rPr lang="cs-CZ" sz="1800" noProof="1">
                  <a:solidFill>
                    <a:schemeClr val="bg1"/>
                  </a:solidFill>
                </a:rPr>
                <a:t>Scott Snibbe, 1998</a:t>
              </a:r>
              <a:r>
                <a:rPr lang="cs-CZ" sz="200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3FD66C4B-FC1F-43E5-819D-464FE86081E1}" type="slidenum">
              <a:rPr lang="en-US"/>
              <a:pPr/>
              <a:t>16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z="2800"/>
              <a:t>Voronoi Art</a:t>
            </a:r>
          </a:p>
        </p:txBody>
      </p:sp>
      <p:pic>
        <p:nvPicPr>
          <p:cNvPr id="544771" name="Picture 3" descr="sunflow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6175" y="1138238"/>
            <a:ext cx="4325938" cy="4452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4772" name="Rectangle 4"/>
          <p:cNvSpPr>
            <a:spLocks noChangeArrowheads="1"/>
          </p:cNvSpPr>
          <p:nvPr/>
        </p:nvSpPr>
        <p:spPr bwMode="auto">
          <a:xfrm>
            <a:off x="4937125" y="563403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</a:rPr>
              <a:t>Courtesy [</a:t>
            </a:r>
            <a:r>
              <a:rPr lang="en-GB" sz="1800">
                <a:solidFill>
                  <a:schemeClr val="tx1"/>
                </a:solidFill>
              </a:rPr>
              <a:t>Gold]</a:t>
            </a:r>
            <a:endParaRPr lang="cs-CZ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93B79CDD-4206-49F9-AFDF-3B3E3859667C}" type="slidenum">
              <a:rPr lang="en-US"/>
              <a:pPr/>
              <a:t>17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Algorithms in 2D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 defTabSz="584200"/>
            <a:r>
              <a:rPr lang="en-US"/>
              <a:t>D&amp;C             	</a:t>
            </a:r>
            <a:r>
              <a:rPr lang="cs-CZ"/>
              <a:t>				</a:t>
            </a:r>
            <a:r>
              <a:rPr lang="en-US"/>
              <a:t>O(n log n)</a:t>
            </a:r>
          </a:p>
          <a:p>
            <a:pPr marL="361950" indent="-361950" defTabSz="584200"/>
            <a:r>
              <a:rPr lang="cs-CZ"/>
              <a:t>Fortune</a:t>
            </a:r>
            <a:r>
              <a:rPr lang="en-US"/>
              <a:t>’</a:t>
            </a:r>
            <a:r>
              <a:rPr lang="cs-CZ"/>
              <a:t>s </a:t>
            </a:r>
            <a:r>
              <a:rPr lang="en-US"/>
              <a:t>Sweep line   </a:t>
            </a:r>
            <a:r>
              <a:rPr lang="cs-CZ"/>
              <a:t>			</a:t>
            </a:r>
            <a:r>
              <a:rPr lang="en-US"/>
              <a:t>O(n log n)</a:t>
            </a:r>
          </a:p>
          <a:p>
            <a:pPr lvl="1" defTabSz="584200">
              <a:buFontTx/>
              <a:buNone/>
            </a:pPr>
            <a:endParaRPr lang="en-US"/>
          </a:p>
          <a:p>
            <a:pPr lvl="1" defTabSz="58420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928A0890-5446-400D-825A-9D0E236D9CA9}" type="slidenum">
              <a:rPr lang="en-US"/>
              <a:pPr/>
              <a:t>18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(VD)</a:t>
            </a:r>
          </a:p>
        </p:txBody>
      </p:sp>
      <p:grpSp>
        <p:nvGrpSpPr>
          <p:cNvPr id="589827" name="Group 3"/>
          <p:cNvGrpSpPr>
            <a:grpSpLocks/>
          </p:cNvGrpSpPr>
          <p:nvPr/>
        </p:nvGrpSpPr>
        <p:grpSpPr bwMode="auto">
          <a:xfrm>
            <a:off x="825500" y="2620963"/>
            <a:ext cx="3933825" cy="2335212"/>
            <a:chOff x="1743" y="1917"/>
            <a:chExt cx="2788" cy="1552"/>
          </a:xfrm>
        </p:grpSpPr>
        <p:sp>
          <p:nvSpPr>
            <p:cNvPr id="589828" name="Freeform 4"/>
            <p:cNvSpPr>
              <a:spLocks/>
            </p:cNvSpPr>
            <p:nvPr/>
          </p:nvSpPr>
          <p:spPr bwMode="auto">
            <a:xfrm>
              <a:off x="2037" y="1917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9829" name="Freeform 5"/>
            <p:cNvSpPr>
              <a:spLocks/>
            </p:cNvSpPr>
            <p:nvPr/>
          </p:nvSpPr>
          <p:spPr bwMode="auto">
            <a:xfrm>
              <a:off x="2529" y="2514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9830" name="Freeform 6"/>
            <p:cNvSpPr>
              <a:spLocks/>
            </p:cNvSpPr>
            <p:nvPr/>
          </p:nvSpPr>
          <p:spPr bwMode="auto">
            <a:xfrm>
              <a:off x="1743" y="3332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9831" name="Freeform 7"/>
            <p:cNvSpPr>
              <a:spLocks/>
            </p:cNvSpPr>
            <p:nvPr/>
          </p:nvSpPr>
          <p:spPr bwMode="auto">
            <a:xfrm>
              <a:off x="3722" y="1975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9832" name="Freeform 8"/>
            <p:cNvSpPr>
              <a:spLocks/>
            </p:cNvSpPr>
            <p:nvPr/>
          </p:nvSpPr>
          <p:spPr bwMode="auto">
            <a:xfrm>
              <a:off x="4321" y="3110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89833" name="Freeform 9"/>
            <p:cNvSpPr>
              <a:spLocks/>
            </p:cNvSpPr>
            <p:nvPr/>
          </p:nvSpPr>
          <p:spPr bwMode="auto">
            <a:xfrm>
              <a:off x="4402" y="2573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342900" y="973138"/>
            <a:ext cx="782161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3800"/>
              <a:t>Divide and Conquer method</a:t>
            </a: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4759325" y="1703388"/>
            <a:ext cx="4384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marL="4572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033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509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970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431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1003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575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147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719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Split points based on  x-coord into L and 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Recursion on L and R</a:t>
            </a:r>
            <a:br>
              <a:rPr lang="en-US" sz="2400"/>
            </a:br>
            <a:r>
              <a:rPr lang="en-US" sz="2400"/>
              <a:t>1-3 points =&gt; return </a:t>
            </a:r>
            <a:br>
              <a:rPr lang="en-US" sz="2400"/>
            </a:br>
            <a:r>
              <a:rPr lang="en-US" sz="2400"/>
              <a:t> &gt;3 points =&gt; recursion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Merge VD</a:t>
            </a:r>
            <a:r>
              <a:rPr lang="en-US" sz="2400" baseline="-25000"/>
              <a:t>L</a:t>
            </a:r>
            <a:r>
              <a:rPr lang="en-US" sz="2400"/>
              <a:t> and VD</a:t>
            </a:r>
            <a:r>
              <a:rPr lang="en-US" sz="2400" baseline="-25000"/>
              <a:t>R</a:t>
            </a:r>
            <a:r>
              <a:rPr lang="en-US" sz="2400"/>
              <a:t>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US" sz="2400"/>
              <a:t>monotone chain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trim intersected edges</a:t>
            </a:r>
            <a:endParaRPr lang="en-US" sz="2400"/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Add new edges from the chain</a:t>
            </a:r>
            <a:endParaRPr lang="en-US" sz="2400"/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b="1"/>
              <a:t>O(n log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1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AC6AA130-9BAD-4C5F-B1AC-7ACF222FFE76}" type="slidenum">
              <a:rPr lang="en-US"/>
              <a:pPr/>
              <a:t>19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(VD)</a:t>
            </a:r>
          </a:p>
        </p:txBody>
      </p:sp>
      <p:grpSp>
        <p:nvGrpSpPr>
          <p:cNvPr id="590851" name="Group 3"/>
          <p:cNvGrpSpPr>
            <a:grpSpLocks/>
          </p:cNvGrpSpPr>
          <p:nvPr/>
        </p:nvGrpSpPr>
        <p:grpSpPr bwMode="auto">
          <a:xfrm>
            <a:off x="825500" y="2620963"/>
            <a:ext cx="3933825" cy="2335212"/>
            <a:chOff x="1743" y="1917"/>
            <a:chExt cx="2788" cy="1552"/>
          </a:xfrm>
        </p:grpSpPr>
        <p:sp>
          <p:nvSpPr>
            <p:cNvPr id="590852" name="Freeform 4"/>
            <p:cNvSpPr>
              <a:spLocks/>
            </p:cNvSpPr>
            <p:nvPr/>
          </p:nvSpPr>
          <p:spPr bwMode="auto">
            <a:xfrm>
              <a:off x="2037" y="1917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0853" name="Freeform 5"/>
            <p:cNvSpPr>
              <a:spLocks/>
            </p:cNvSpPr>
            <p:nvPr/>
          </p:nvSpPr>
          <p:spPr bwMode="auto">
            <a:xfrm>
              <a:off x="2529" y="2514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0854" name="Freeform 6"/>
            <p:cNvSpPr>
              <a:spLocks/>
            </p:cNvSpPr>
            <p:nvPr/>
          </p:nvSpPr>
          <p:spPr bwMode="auto">
            <a:xfrm>
              <a:off x="1743" y="3332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0855" name="Freeform 7"/>
            <p:cNvSpPr>
              <a:spLocks/>
            </p:cNvSpPr>
            <p:nvPr/>
          </p:nvSpPr>
          <p:spPr bwMode="auto">
            <a:xfrm>
              <a:off x="3722" y="1975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0856" name="Freeform 8"/>
            <p:cNvSpPr>
              <a:spLocks/>
            </p:cNvSpPr>
            <p:nvPr/>
          </p:nvSpPr>
          <p:spPr bwMode="auto">
            <a:xfrm>
              <a:off x="4321" y="3110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0857" name="Freeform 9"/>
            <p:cNvSpPr>
              <a:spLocks/>
            </p:cNvSpPr>
            <p:nvPr/>
          </p:nvSpPr>
          <p:spPr bwMode="auto">
            <a:xfrm>
              <a:off x="4402" y="2573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0858" name="Text Box 10"/>
          <p:cNvSpPr txBox="1">
            <a:spLocks noChangeArrowheads="1"/>
          </p:cNvSpPr>
          <p:nvPr/>
        </p:nvSpPr>
        <p:spPr bwMode="auto">
          <a:xfrm>
            <a:off x="342900" y="973138"/>
            <a:ext cx="782161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3800"/>
              <a:t>Divide and Conquer method</a:t>
            </a:r>
          </a:p>
        </p:txBody>
      </p:sp>
      <p:sp>
        <p:nvSpPr>
          <p:cNvPr id="590859" name="Text Box 11"/>
          <p:cNvSpPr txBox="1">
            <a:spLocks noChangeArrowheads="1"/>
          </p:cNvSpPr>
          <p:nvPr/>
        </p:nvSpPr>
        <p:spPr bwMode="auto">
          <a:xfrm>
            <a:off x="4759325" y="1703388"/>
            <a:ext cx="4384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marL="4572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033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509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970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431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1003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575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147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719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Split points based on  x-coord into L and R</a:t>
            </a:r>
            <a:endParaRPr lang="cs-CZ" sz="2400"/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Recursion on L and R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1-3 points =&gt; return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 &gt;3 points =&gt; recursion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Merge VD</a:t>
            </a:r>
            <a:r>
              <a:rPr lang="en-US" sz="2400" baseline="-25000"/>
              <a:t>L</a:t>
            </a:r>
            <a:r>
              <a:rPr lang="en-US" sz="2400"/>
              <a:t> and VD</a:t>
            </a:r>
            <a:r>
              <a:rPr lang="en-US" sz="2400" baseline="-25000"/>
              <a:t>R</a:t>
            </a:r>
            <a:r>
              <a:rPr lang="en-US" sz="2400"/>
              <a:t>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US" sz="2400"/>
              <a:t>monotone chain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trim intersected edges</a:t>
            </a:r>
            <a:endParaRPr lang="en-US" sz="2400"/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Add new edges from the chain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b="1"/>
              <a:t>O(n</a:t>
            </a:r>
            <a:r>
              <a:rPr lang="cs-CZ" sz="2400" b="1"/>
              <a:t> </a:t>
            </a:r>
            <a:r>
              <a:rPr lang="en-US" sz="2400" b="1"/>
              <a:t>log n</a:t>
            </a:r>
            <a:r>
              <a:rPr lang="cs-CZ" sz="2400" b="1"/>
              <a:t>) </a:t>
            </a:r>
          </a:p>
        </p:txBody>
      </p:sp>
      <p:sp>
        <p:nvSpPr>
          <p:cNvPr id="590860" name="Freeform 12"/>
          <p:cNvSpPr>
            <a:spLocks/>
          </p:cNvSpPr>
          <p:nvPr/>
        </p:nvSpPr>
        <p:spPr bwMode="auto">
          <a:xfrm>
            <a:off x="1116013" y="3975100"/>
            <a:ext cx="2478087" cy="1363663"/>
          </a:xfrm>
          <a:custGeom>
            <a:avLst/>
            <a:gdLst>
              <a:gd name="T0" fmla="*/ 0 w 226"/>
              <a:gd name="T1" fmla="*/ 114 h 114"/>
              <a:gd name="T2" fmla="*/ 226 w 226"/>
              <a:gd name="T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6" h="114">
                <a:moveTo>
                  <a:pt x="0" y="114"/>
                </a:moveTo>
                <a:lnTo>
                  <a:pt x="226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0861" name="Line 13"/>
          <p:cNvSpPr>
            <a:spLocks noChangeShapeType="1"/>
          </p:cNvSpPr>
          <p:nvPr/>
        </p:nvSpPr>
        <p:spPr bwMode="auto">
          <a:xfrm flipV="1">
            <a:off x="987425" y="1724025"/>
            <a:ext cx="2432050" cy="2046288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0862" name="Line 14"/>
          <p:cNvSpPr>
            <a:spLocks noChangeShapeType="1"/>
          </p:cNvSpPr>
          <p:nvPr/>
        </p:nvSpPr>
        <p:spPr bwMode="auto">
          <a:xfrm>
            <a:off x="987425" y="3751263"/>
            <a:ext cx="2944813" cy="2951162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0863" name="Line 15"/>
          <p:cNvSpPr>
            <a:spLocks noChangeShapeType="1"/>
          </p:cNvSpPr>
          <p:nvPr/>
        </p:nvSpPr>
        <p:spPr bwMode="auto">
          <a:xfrm flipV="1">
            <a:off x="3594100" y="2951163"/>
            <a:ext cx="849313" cy="1023937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0864" name="Line 16"/>
          <p:cNvSpPr>
            <a:spLocks noChangeShapeType="1"/>
          </p:cNvSpPr>
          <p:nvPr/>
        </p:nvSpPr>
        <p:spPr bwMode="auto">
          <a:xfrm>
            <a:off x="3594100" y="3975100"/>
            <a:ext cx="1746250" cy="204788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0865" name="Freeform 17"/>
          <p:cNvSpPr>
            <a:spLocks/>
          </p:cNvSpPr>
          <p:nvPr/>
        </p:nvSpPr>
        <p:spPr bwMode="auto">
          <a:xfrm>
            <a:off x="539750" y="3633788"/>
            <a:ext cx="471488" cy="123825"/>
          </a:xfrm>
          <a:custGeom>
            <a:avLst/>
            <a:gdLst>
              <a:gd name="T0" fmla="*/ 1611 w 1611"/>
              <a:gd name="T1" fmla="*/ 308 h 308"/>
              <a:gd name="T2" fmla="*/ 0 w 1611"/>
              <a:gd name="T3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11" h="308">
                <a:moveTo>
                  <a:pt x="1611" y="3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0866" name="Rectangle 18"/>
          <p:cNvSpPr>
            <a:spLocks noChangeArrowheads="1"/>
          </p:cNvSpPr>
          <p:nvPr/>
        </p:nvSpPr>
        <p:spPr bwMode="auto">
          <a:xfrm>
            <a:off x="539750" y="3019425"/>
            <a:ext cx="765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L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0867" name="Rectangle 19"/>
          <p:cNvSpPr>
            <a:spLocks noChangeArrowheads="1"/>
          </p:cNvSpPr>
          <p:nvPr/>
        </p:nvSpPr>
        <p:spPr bwMode="auto">
          <a:xfrm>
            <a:off x="3100388" y="3157538"/>
            <a:ext cx="7858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P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Felkel: Computational geometry</a:t>
            </a:r>
          </a:p>
        </p:txBody>
      </p:sp>
      <p:sp>
        <p:nvSpPr>
          <p:cNvPr id="22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(</a:t>
            </a:r>
            <a:fld id="{4852DFBA-AF8F-4034-B50D-089F42104B8A}" type="slidenum">
              <a:rPr lang="en-US"/>
              <a:pPr/>
              <a:t>2</a:t>
            </a:fld>
            <a:r>
              <a:rPr lang="cs-CZ" dirty="0"/>
              <a:t> / </a:t>
            </a:r>
            <a:r>
              <a:rPr lang="en-US" dirty="0"/>
              <a:t>40)</a:t>
            </a: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Talk overview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Definition and examples</a:t>
            </a:r>
          </a:p>
          <a:p>
            <a:endParaRPr lang="en-US" dirty="0"/>
          </a:p>
          <a:p>
            <a:r>
              <a:rPr lang="en-US" dirty="0"/>
              <a:t>Applications</a:t>
            </a:r>
          </a:p>
          <a:p>
            <a:endParaRPr lang="en-US" dirty="0"/>
          </a:p>
          <a:p>
            <a:r>
              <a:rPr lang="en-US" dirty="0"/>
              <a:t>Algorithms in 2D</a:t>
            </a:r>
          </a:p>
          <a:p>
            <a:pPr lvl="1"/>
            <a:r>
              <a:rPr lang="en-US" dirty="0"/>
              <a:t>D&amp;C             	O(n log n)</a:t>
            </a:r>
          </a:p>
          <a:p>
            <a:pPr lvl="1"/>
            <a:r>
              <a:rPr lang="en-US" dirty="0"/>
              <a:t>Sweep line   	O(n log n)</a:t>
            </a:r>
          </a:p>
          <a:p>
            <a:pPr lvl="1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6638925" y="5967413"/>
            <a:ext cx="958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900" dirty="0">
                <a:solidFill>
                  <a:schemeClr val="bg2"/>
                </a:solidFill>
              </a:rPr>
              <a:t>www.cguu.com</a:t>
            </a:r>
          </a:p>
        </p:txBody>
      </p:sp>
      <p:grpSp>
        <p:nvGrpSpPr>
          <p:cNvPr id="457742" name="Group 14"/>
          <p:cNvGrpSpPr>
            <a:grpSpLocks/>
          </p:cNvGrpSpPr>
          <p:nvPr/>
        </p:nvGrpSpPr>
        <p:grpSpPr bwMode="auto">
          <a:xfrm>
            <a:off x="4187825" y="801688"/>
            <a:ext cx="4708525" cy="2843212"/>
            <a:chOff x="63" y="1179"/>
            <a:chExt cx="5291" cy="3001"/>
          </a:xfrm>
        </p:grpSpPr>
        <p:grpSp>
          <p:nvGrpSpPr>
            <p:cNvPr id="457743" name="Group 15"/>
            <p:cNvGrpSpPr>
              <a:grpSpLocks/>
            </p:cNvGrpSpPr>
            <p:nvPr/>
          </p:nvGrpSpPr>
          <p:grpSpPr bwMode="auto">
            <a:xfrm>
              <a:off x="1487" y="1824"/>
              <a:ext cx="2685" cy="1470"/>
              <a:chOff x="1743" y="1917"/>
              <a:chExt cx="2788" cy="1552"/>
            </a:xfrm>
          </p:grpSpPr>
          <p:sp>
            <p:nvSpPr>
              <p:cNvPr id="457744" name="Freeform 16"/>
              <p:cNvSpPr>
                <a:spLocks/>
              </p:cNvSpPr>
              <p:nvPr/>
            </p:nvSpPr>
            <p:spPr bwMode="auto">
              <a:xfrm>
                <a:off x="2037" y="1917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45" name="Freeform 17"/>
              <p:cNvSpPr>
                <a:spLocks/>
              </p:cNvSpPr>
              <p:nvPr/>
            </p:nvSpPr>
            <p:spPr bwMode="auto">
              <a:xfrm>
                <a:off x="2529" y="2514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46" name="Freeform 18"/>
              <p:cNvSpPr>
                <a:spLocks/>
              </p:cNvSpPr>
              <p:nvPr/>
            </p:nvSpPr>
            <p:spPr bwMode="auto">
              <a:xfrm>
                <a:off x="1743" y="3332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47" name="Freeform 19"/>
              <p:cNvSpPr>
                <a:spLocks/>
              </p:cNvSpPr>
              <p:nvPr/>
            </p:nvSpPr>
            <p:spPr bwMode="auto">
              <a:xfrm>
                <a:off x="3722" y="1975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48" name="Freeform 20"/>
              <p:cNvSpPr>
                <a:spLocks/>
              </p:cNvSpPr>
              <p:nvPr/>
            </p:nvSpPr>
            <p:spPr bwMode="auto">
              <a:xfrm>
                <a:off x="4321" y="3110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49" name="Freeform 21"/>
              <p:cNvSpPr>
                <a:spLocks/>
              </p:cNvSpPr>
              <p:nvPr/>
            </p:nvSpPr>
            <p:spPr bwMode="auto">
              <a:xfrm>
                <a:off x="4402" y="2573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</p:grpSp>
        <p:grpSp>
          <p:nvGrpSpPr>
            <p:cNvPr id="457750" name="Group 22"/>
            <p:cNvGrpSpPr>
              <a:grpSpLocks/>
            </p:cNvGrpSpPr>
            <p:nvPr/>
          </p:nvGrpSpPr>
          <p:grpSpPr bwMode="auto">
            <a:xfrm>
              <a:off x="63" y="1179"/>
              <a:ext cx="5291" cy="3001"/>
              <a:chOff x="285" y="1237"/>
              <a:chExt cx="5495" cy="3167"/>
            </a:xfrm>
          </p:grpSpPr>
          <p:sp>
            <p:nvSpPr>
              <p:cNvPr id="457751" name="Freeform 23"/>
              <p:cNvSpPr>
                <a:spLocks/>
              </p:cNvSpPr>
              <p:nvPr/>
            </p:nvSpPr>
            <p:spPr bwMode="auto">
              <a:xfrm>
                <a:off x="2994" y="1237"/>
                <a:ext cx="24" cy="564"/>
              </a:xfrm>
              <a:custGeom>
                <a:avLst/>
                <a:gdLst>
                  <a:gd name="T0" fmla="*/ 0 w 24"/>
                  <a:gd name="T1" fmla="*/ 564 h 564"/>
                  <a:gd name="T2" fmla="*/ 24 w 24"/>
                  <a:gd name="T3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564">
                    <a:moveTo>
                      <a:pt x="0" y="564"/>
                    </a:moveTo>
                    <a:lnTo>
                      <a:pt x="24" y="0"/>
                    </a:lnTo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52" name="Line 24"/>
              <p:cNvSpPr>
                <a:spLocks noChangeShapeType="1"/>
              </p:cNvSpPr>
              <p:nvPr/>
            </p:nvSpPr>
            <p:spPr bwMode="auto">
              <a:xfrm>
                <a:off x="3190" y="3905"/>
                <a:ext cx="46" cy="499"/>
              </a:xfrm>
              <a:prstGeom prst="line">
                <a:avLst/>
              </a:prstGeom>
              <a:noFill/>
              <a:ln w="38100">
                <a:solidFill>
                  <a:srgbClr val="04F80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53" name="Freeform 25"/>
              <p:cNvSpPr>
                <a:spLocks/>
              </p:cNvSpPr>
              <p:nvPr/>
            </p:nvSpPr>
            <p:spPr bwMode="auto">
              <a:xfrm>
                <a:off x="285" y="2365"/>
                <a:ext cx="1611" cy="308"/>
              </a:xfrm>
              <a:custGeom>
                <a:avLst/>
                <a:gdLst>
                  <a:gd name="T0" fmla="*/ 1611 w 1611"/>
                  <a:gd name="T1" fmla="*/ 308 h 308"/>
                  <a:gd name="T2" fmla="*/ 0 w 1611"/>
                  <a:gd name="T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1" h="308">
                    <a:moveTo>
                      <a:pt x="1611" y="30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54" name="Freeform 26"/>
              <p:cNvSpPr>
                <a:spLocks/>
              </p:cNvSpPr>
              <p:nvPr/>
            </p:nvSpPr>
            <p:spPr bwMode="auto">
              <a:xfrm>
                <a:off x="1892" y="1801"/>
                <a:ext cx="1608" cy="2104"/>
              </a:xfrm>
              <a:custGeom>
                <a:avLst/>
                <a:gdLst>
                  <a:gd name="T0" fmla="*/ 1104 w 1608"/>
                  <a:gd name="T1" fmla="*/ 0 h 2104"/>
                  <a:gd name="T2" fmla="*/ 1608 w 1608"/>
                  <a:gd name="T3" fmla="*/ 1128 h 2104"/>
                  <a:gd name="T4" fmla="*/ 1608 w 1608"/>
                  <a:gd name="T5" fmla="*/ 1128 h 2104"/>
                  <a:gd name="T6" fmla="*/ 1296 w 1608"/>
                  <a:gd name="T7" fmla="*/ 2104 h 2104"/>
                  <a:gd name="T8" fmla="*/ 0 w 1608"/>
                  <a:gd name="T9" fmla="*/ 876 h 2104"/>
                  <a:gd name="T10" fmla="*/ 1104 w 1608"/>
                  <a:gd name="T11" fmla="*/ 0 h 2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8" h="2104">
                    <a:moveTo>
                      <a:pt x="1104" y="0"/>
                    </a:moveTo>
                    <a:lnTo>
                      <a:pt x="1608" y="1128"/>
                    </a:lnTo>
                    <a:lnTo>
                      <a:pt x="1608" y="1128"/>
                    </a:lnTo>
                    <a:lnTo>
                      <a:pt x="1296" y="2104"/>
                    </a:lnTo>
                    <a:lnTo>
                      <a:pt x="0" y="876"/>
                    </a:lnTo>
                    <a:lnTo>
                      <a:pt x="1104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55" name="Freeform 27"/>
              <p:cNvSpPr>
                <a:spLocks/>
              </p:cNvSpPr>
              <p:nvPr/>
            </p:nvSpPr>
            <p:spPr bwMode="auto">
              <a:xfrm>
                <a:off x="3500" y="2817"/>
                <a:ext cx="226" cy="114"/>
              </a:xfrm>
              <a:custGeom>
                <a:avLst/>
                <a:gdLst>
                  <a:gd name="T0" fmla="*/ 0 w 226"/>
                  <a:gd name="T1" fmla="*/ 114 h 114"/>
                  <a:gd name="T2" fmla="*/ 226 w 226"/>
                  <a:gd name="T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114">
                    <a:moveTo>
                      <a:pt x="0" y="114"/>
                    </a:moveTo>
                    <a:lnTo>
                      <a:pt x="226" y="0"/>
                    </a:lnTo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56" name="Line 28"/>
              <p:cNvSpPr>
                <a:spLocks noChangeShapeType="1"/>
              </p:cNvSpPr>
              <p:nvPr/>
            </p:nvSpPr>
            <p:spPr bwMode="auto">
              <a:xfrm flipV="1">
                <a:off x="3726" y="1547"/>
                <a:ext cx="1134" cy="1270"/>
              </a:xfrm>
              <a:prstGeom prst="line">
                <a:avLst/>
              </a:prstGeom>
              <a:noFill/>
              <a:ln w="38100">
                <a:solidFill>
                  <a:srgbClr val="04F80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457757" name="Line 29"/>
              <p:cNvSpPr>
                <a:spLocks noChangeShapeType="1"/>
              </p:cNvSpPr>
              <p:nvPr/>
            </p:nvSpPr>
            <p:spPr bwMode="auto">
              <a:xfrm>
                <a:off x="3726" y="2817"/>
                <a:ext cx="2054" cy="244"/>
              </a:xfrm>
              <a:prstGeom prst="line">
                <a:avLst/>
              </a:prstGeom>
              <a:noFill/>
              <a:ln w="38100">
                <a:solidFill>
                  <a:srgbClr val="04F80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8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655C6C48-E3AB-411F-93D7-7A64B495F6BC}" type="slidenum">
              <a:rPr lang="en-US"/>
              <a:pPr/>
              <a:t>20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91874" name="Line 2"/>
          <p:cNvSpPr>
            <a:spLocks noChangeShapeType="1"/>
          </p:cNvSpPr>
          <p:nvPr/>
        </p:nvSpPr>
        <p:spPr bwMode="auto">
          <a:xfrm flipV="1">
            <a:off x="892175" y="4508500"/>
            <a:ext cx="3632200" cy="347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(VD)</a:t>
            </a:r>
          </a:p>
        </p:txBody>
      </p:sp>
      <p:sp>
        <p:nvSpPr>
          <p:cNvPr id="591876" name="Freeform 4"/>
          <p:cNvSpPr>
            <a:spLocks/>
          </p:cNvSpPr>
          <p:nvPr/>
        </p:nvSpPr>
        <p:spPr bwMode="auto">
          <a:xfrm>
            <a:off x="1209675" y="2611438"/>
            <a:ext cx="182563" cy="204787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1877" name="Freeform 5"/>
          <p:cNvSpPr>
            <a:spLocks/>
          </p:cNvSpPr>
          <p:nvPr/>
        </p:nvSpPr>
        <p:spPr bwMode="auto">
          <a:xfrm>
            <a:off x="1905000" y="3508375"/>
            <a:ext cx="180975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1878" name="Freeform 6"/>
          <p:cNvSpPr>
            <a:spLocks/>
          </p:cNvSpPr>
          <p:nvPr/>
        </p:nvSpPr>
        <p:spPr bwMode="auto">
          <a:xfrm>
            <a:off x="795338" y="4738688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1879" name="Freeform 7"/>
          <p:cNvSpPr>
            <a:spLocks/>
          </p:cNvSpPr>
          <p:nvPr/>
        </p:nvSpPr>
        <p:spPr bwMode="auto">
          <a:xfrm>
            <a:off x="3589338" y="2698750"/>
            <a:ext cx="180975" cy="204788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1880" name="Freeform 8"/>
          <p:cNvSpPr>
            <a:spLocks/>
          </p:cNvSpPr>
          <p:nvPr/>
        </p:nvSpPr>
        <p:spPr bwMode="auto">
          <a:xfrm>
            <a:off x="4443413" y="4384675"/>
            <a:ext cx="182562" cy="204788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1881" name="Freeform 9"/>
          <p:cNvSpPr>
            <a:spLocks/>
          </p:cNvSpPr>
          <p:nvPr/>
        </p:nvSpPr>
        <p:spPr bwMode="auto">
          <a:xfrm>
            <a:off x="4548188" y="3597275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1882" name="Freeform 10"/>
          <p:cNvSpPr>
            <a:spLocks/>
          </p:cNvSpPr>
          <p:nvPr/>
        </p:nvSpPr>
        <p:spPr bwMode="auto">
          <a:xfrm>
            <a:off x="539750" y="3633788"/>
            <a:ext cx="471488" cy="123825"/>
          </a:xfrm>
          <a:custGeom>
            <a:avLst/>
            <a:gdLst>
              <a:gd name="T0" fmla="*/ 1611 w 1611"/>
              <a:gd name="T1" fmla="*/ 308 h 308"/>
              <a:gd name="T2" fmla="*/ 0 w 1611"/>
              <a:gd name="T3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11" h="308">
                <a:moveTo>
                  <a:pt x="1611" y="3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83" name="Freeform 11"/>
          <p:cNvSpPr>
            <a:spLocks/>
          </p:cNvSpPr>
          <p:nvPr/>
        </p:nvSpPr>
        <p:spPr bwMode="auto">
          <a:xfrm>
            <a:off x="1116013" y="3927475"/>
            <a:ext cx="2478087" cy="1363663"/>
          </a:xfrm>
          <a:custGeom>
            <a:avLst/>
            <a:gdLst>
              <a:gd name="T0" fmla="*/ 0 w 226"/>
              <a:gd name="T1" fmla="*/ 114 h 114"/>
              <a:gd name="T2" fmla="*/ 226 w 226"/>
              <a:gd name="T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6" h="114">
                <a:moveTo>
                  <a:pt x="0" y="114"/>
                </a:moveTo>
                <a:lnTo>
                  <a:pt x="226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84" name="Line 12"/>
          <p:cNvSpPr>
            <a:spLocks noChangeShapeType="1"/>
          </p:cNvSpPr>
          <p:nvPr/>
        </p:nvSpPr>
        <p:spPr bwMode="auto">
          <a:xfrm flipV="1">
            <a:off x="3594100" y="2901950"/>
            <a:ext cx="849313" cy="1025525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85" name="Line 13"/>
          <p:cNvSpPr>
            <a:spLocks noChangeShapeType="1"/>
          </p:cNvSpPr>
          <p:nvPr/>
        </p:nvSpPr>
        <p:spPr bwMode="auto">
          <a:xfrm>
            <a:off x="3594100" y="3932238"/>
            <a:ext cx="1746250" cy="247650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342900" y="973138"/>
            <a:ext cx="782161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3800"/>
              <a:t>Divide and Conquer method</a:t>
            </a:r>
          </a:p>
        </p:txBody>
      </p:sp>
      <p:sp>
        <p:nvSpPr>
          <p:cNvPr id="591887" name="Line 15"/>
          <p:cNvSpPr>
            <a:spLocks noChangeShapeType="1"/>
          </p:cNvSpPr>
          <p:nvPr/>
        </p:nvSpPr>
        <p:spPr bwMode="auto">
          <a:xfrm flipV="1">
            <a:off x="987425" y="1724025"/>
            <a:ext cx="2432050" cy="2046288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88" name="Line 16"/>
          <p:cNvSpPr>
            <a:spLocks noChangeShapeType="1"/>
          </p:cNvSpPr>
          <p:nvPr/>
        </p:nvSpPr>
        <p:spPr bwMode="auto">
          <a:xfrm>
            <a:off x="987425" y="3751263"/>
            <a:ext cx="2944813" cy="2951162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89" name="Freeform 17"/>
          <p:cNvSpPr>
            <a:spLocks/>
          </p:cNvSpPr>
          <p:nvPr/>
        </p:nvSpPr>
        <p:spPr bwMode="auto">
          <a:xfrm>
            <a:off x="2562225" y="1598613"/>
            <a:ext cx="33338" cy="847725"/>
          </a:xfrm>
          <a:custGeom>
            <a:avLst/>
            <a:gdLst>
              <a:gd name="T0" fmla="*/ 0 w 24"/>
              <a:gd name="T1" fmla="*/ 564 h 564"/>
              <a:gd name="T2" fmla="*/ 24 w 24"/>
              <a:gd name="T3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" h="564">
                <a:moveTo>
                  <a:pt x="0" y="564"/>
                </a:moveTo>
                <a:lnTo>
                  <a:pt x="24" y="0"/>
                </a:lnTo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0" name="Line 18"/>
          <p:cNvSpPr>
            <a:spLocks noChangeShapeType="1"/>
          </p:cNvSpPr>
          <p:nvPr/>
        </p:nvSpPr>
        <p:spPr bwMode="auto">
          <a:xfrm>
            <a:off x="2559050" y="2443163"/>
            <a:ext cx="733425" cy="1668462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 flipH="1">
            <a:off x="2843213" y="4111625"/>
            <a:ext cx="449262" cy="150177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2843213" y="5613400"/>
            <a:ext cx="65087" cy="817563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1308100" y="2746375"/>
            <a:ext cx="2366963" cy="6985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4" name="Line 22"/>
          <p:cNvSpPr>
            <a:spLocks noChangeShapeType="1"/>
          </p:cNvSpPr>
          <p:nvPr/>
        </p:nvSpPr>
        <p:spPr bwMode="auto">
          <a:xfrm flipH="1">
            <a:off x="2011363" y="2816225"/>
            <a:ext cx="1663700" cy="817563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5" name="Line 23"/>
          <p:cNvSpPr>
            <a:spLocks noChangeShapeType="1"/>
          </p:cNvSpPr>
          <p:nvPr/>
        </p:nvSpPr>
        <p:spPr bwMode="auto">
          <a:xfrm>
            <a:off x="2011363" y="3633788"/>
            <a:ext cx="2495550" cy="887412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1896" name="Rectangle 24"/>
          <p:cNvSpPr>
            <a:spLocks noChangeArrowheads="1"/>
          </p:cNvSpPr>
          <p:nvPr/>
        </p:nvSpPr>
        <p:spPr bwMode="auto">
          <a:xfrm>
            <a:off x="539750" y="3019425"/>
            <a:ext cx="765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L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1897" name="Rectangle 25"/>
          <p:cNvSpPr>
            <a:spLocks noChangeArrowheads="1"/>
          </p:cNvSpPr>
          <p:nvPr/>
        </p:nvSpPr>
        <p:spPr bwMode="auto">
          <a:xfrm>
            <a:off x="3100388" y="3157538"/>
            <a:ext cx="7858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P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1898" name="Text Box 26"/>
          <p:cNvSpPr txBox="1">
            <a:spLocks noChangeArrowheads="1"/>
          </p:cNvSpPr>
          <p:nvPr/>
        </p:nvSpPr>
        <p:spPr bwMode="auto">
          <a:xfrm>
            <a:off x="4759325" y="1703388"/>
            <a:ext cx="43846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marL="4572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033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509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970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431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1003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575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147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719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Split points based on  x-coord into L and R</a:t>
            </a:r>
            <a:endParaRPr lang="cs-CZ" sz="2400"/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Recursion on L and R</a:t>
            </a:r>
            <a:br>
              <a:rPr lang="en-US" sz="2400"/>
            </a:br>
            <a:r>
              <a:rPr lang="en-US" sz="2400"/>
              <a:t>1-3 points =&gt; return </a:t>
            </a:r>
            <a:br>
              <a:rPr lang="en-US" sz="2400"/>
            </a:br>
            <a:r>
              <a:rPr lang="en-US" sz="2400"/>
              <a:t> &gt;3 points =&gt; recursion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Merge VD</a:t>
            </a:r>
            <a:r>
              <a:rPr lang="en-US" sz="2400" baseline="-25000">
                <a:solidFill>
                  <a:srgbClr val="FF0000"/>
                </a:solidFill>
              </a:rPr>
              <a:t>L</a:t>
            </a:r>
            <a:r>
              <a:rPr lang="en-US" sz="2400">
                <a:solidFill>
                  <a:srgbClr val="FF0000"/>
                </a:solidFill>
              </a:rPr>
              <a:t> and VD</a:t>
            </a:r>
            <a:r>
              <a:rPr lang="en-US" sz="2400" baseline="-25000">
                <a:solidFill>
                  <a:srgbClr val="FF0000"/>
                </a:solidFill>
              </a:rPr>
              <a:t>R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monotone chain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trim intersected edges</a:t>
            </a:r>
            <a:endParaRPr lang="en-US" sz="2400"/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Add new edges from the chain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b="1"/>
              <a:t>O(n</a:t>
            </a:r>
            <a:r>
              <a:rPr lang="cs-CZ" sz="2400" b="1"/>
              <a:t> </a:t>
            </a:r>
            <a:r>
              <a:rPr lang="en-US" sz="2400" b="1"/>
              <a:t>log n</a:t>
            </a:r>
            <a:r>
              <a:rPr lang="cs-CZ" sz="2400" b="1"/>
              <a:t>)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 animBg="1"/>
      <p:bldP spid="591889" grpId="0" animBg="1"/>
      <p:bldP spid="591890" grpId="0" animBg="1"/>
      <p:bldP spid="591891" grpId="0" animBg="1"/>
      <p:bldP spid="591892" grpId="0" animBg="1"/>
      <p:bldP spid="591893" grpId="0" animBg="1"/>
      <p:bldP spid="591894" grpId="0" animBg="1"/>
      <p:bldP spid="5918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9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090AA540-23C8-422E-93A2-A4391E3447AA}" type="slidenum">
              <a:rPr lang="en-US"/>
              <a:pPr/>
              <a:t>21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(VD)</a:t>
            </a:r>
          </a:p>
        </p:txBody>
      </p:sp>
      <p:sp>
        <p:nvSpPr>
          <p:cNvPr id="592899" name="Freeform 3"/>
          <p:cNvSpPr>
            <a:spLocks/>
          </p:cNvSpPr>
          <p:nvPr/>
        </p:nvSpPr>
        <p:spPr bwMode="auto">
          <a:xfrm>
            <a:off x="1209675" y="2611438"/>
            <a:ext cx="182563" cy="204787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2900" name="Freeform 4"/>
          <p:cNvSpPr>
            <a:spLocks/>
          </p:cNvSpPr>
          <p:nvPr/>
        </p:nvSpPr>
        <p:spPr bwMode="auto">
          <a:xfrm>
            <a:off x="1905000" y="3508375"/>
            <a:ext cx="180975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2901" name="Freeform 5"/>
          <p:cNvSpPr>
            <a:spLocks/>
          </p:cNvSpPr>
          <p:nvPr/>
        </p:nvSpPr>
        <p:spPr bwMode="auto">
          <a:xfrm>
            <a:off x="795338" y="4738688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2902" name="Freeform 6"/>
          <p:cNvSpPr>
            <a:spLocks/>
          </p:cNvSpPr>
          <p:nvPr/>
        </p:nvSpPr>
        <p:spPr bwMode="auto">
          <a:xfrm>
            <a:off x="3589338" y="2698750"/>
            <a:ext cx="180975" cy="204788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2903" name="Freeform 7"/>
          <p:cNvSpPr>
            <a:spLocks/>
          </p:cNvSpPr>
          <p:nvPr/>
        </p:nvSpPr>
        <p:spPr bwMode="auto">
          <a:xfrm>
            <a:off x="4443413" y="4384675"/>
            <a:ext cx="182562" cy="204788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2904" name="Freeform 8"/>
          <p:cNvSpPr>
            <a:spLocks/>
          </p:cNvSpPr>
          <p:nvPr/>
        </p:nvSpPr>
        <p:spPr bwMode="auto">
          <a:xfrm>
            <a:off x="4548188" y="3597275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2905" name="Freeform 9"/>
          <p:cNvSpPr>
            <a:spLocks/>
          </p:cNvSpPr>
          <p:nvPr/>
        </p:nvSpPr>
        <p:spPr bwMode="auto">
          <a:xfrm>
            <a:off x="539750" y="3633788"/>
            <a:ext cx="471488" cy="123825"/>
          </a:xfrm>
          <a:custGeom>
            <a:avLst/>
            <a:gdLst>
              <a:gd name="T0" fmla="*/ 1611 w 1611"/>
              <a:gd name="T1" fmla="*/ 308 h 308"/>
              <a:gd name="T2" fmla="*/ 0 w 1611"/>
              <a:gd name="T3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11" h="308">
                <a:moveTo>
                  <a:pt x="1611" y="3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06" name="Freeform 10"/>
          <p:cNvSpPr>
            <a:spLocks/>
          </p:cNvSpPr>
          <p:nvPr/>
        </p:nvSpPr>
        <p:spPr bwMode="auto">
          <a:xfrm>
            <a:off x="3300413" y="3927475"/>
            <a:ext cx="293687" cy="160338"/>
          </a:xfrm>
          <a:custGeom>
            <a:avLst/>
            <a:gdLst>
              <a:gd name="T0" fmla="*/ 0 w 226"/>
              <a:gd name="T1" fmla="*/ 114 h 114"/>
              <a:gd name="T2" fmla="*/ 226 w 226"/>
              <a:gd name="T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6" h="114">
                <a:moveTo>
                  <a:pt x="0" y="114"/>
                </a:moveTo>
                <a:lnTo>
                  <a:pt x="226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07" name="Line 11"/>
          <p:cNvSpPr>
            <a:spLocks noChangeShapeType="1"/>
          </p:cNvSpPr>
          <p:nvPr/>
        </p:nvSpPr>
        <p:spPr bwMode="auto">
          <a:xfrm flipV="1">
            <a:off x="3594100" y="2901950"/>
            <a:ext cx="849313" cy="1025525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08" name="Line 12"/>
          <p:cNvSpPr>
            <a:spLocks noChangeShapeType="1"/>
          </p:cNvSpPr>
          <p:nvPr/>
        </p:nvSpPr>
        <p:spPr bwMode="auto">
          <a:xfrm>
            <a:off x="3594100" y="3932238"/>
            <a:ext cx="1746250" cy="247650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09" name="Text Box 13"/>
          <p:cNvSpPr txBox="1">
            <a:spLocks noChangeArrowheads="1"/>
          </p:cNvSpPr>
          <p:nvPr/>
        </p:nvSpPr>
        <p:spPr bwMode="auto">
          <a:xfrm>
            <a:off x="314325" y="973138"/>
            <a:ext cx="782161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3800"/>
              <a:t>Divide and Conquer method</a:t>
            </a:r>
          </a:p>
        </p:txBody>
      </p:sp>
      <p:sp>
        <p:nvSpPr>
          <p:cNvPr id="592910" name="Line 14"/>
          <p:cNvSpPr>
            <a:spLocks noChangeShapeType="1"/>
          </p:cNvSpPr>
          <p:nvPr/>
        </p:nvSpPr>
        <p:spPr bwMode="auto">
          <a:xfrm flipV="1">
            <a:off x="987425" y="2435225"/>
            <a:ext cx="1565275" cy="1335088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11" name="Line 15"/>
          <p:cNvSpPr>
            <a:spLocks noChangeShapeType="1"/>
          </p:cNvSpPr>
          <p:nvPr/>
        </p:nvSpPr>
        <p:spPr bwMode="auto">
          <a:xfrm>
            <a:off x="987425" y="3751263"/>
            <a:ext cx="1860550" cy="1863725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12" name="Freeform 16"/>
          <p:cNvSpPr>
            <a:spLocks/>
          </p:cNvSpPr>
          <p:nvPr/>
        </p:nvSpPr>
        <p:spPr bwMode="auto">
          <a:xfrm>
            <a:off x="2562225" y="1598613"/>
            <a:ext cx="33338" cy="847725"/>
          </a:xfrm>
          <a:custGeom>
            <a:avLst/>
            <a:gdLst>
              <a:gd name="T0" fmla="*/ 0 w 24"/>
              <a:gd name="T1" fmla="*/ 564 h 564"/>
              <a:gd name="T2" fmla="*/ 24 w 24"/>
              <a:gd name="T3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" h="564">
                <a:moveTo>
                  <a:pt x="0" y="564"/>
                </a:moveTo>
                <a:lnTo>
                  <a:pt x="24" y="0"/>
                </a:lnTo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13" name="Line 17"/>
          <p:cNvSpPr>
            <a:spLocks noChangeShapeType="1"/>
          </p:cNvSpPr>
          <p:nvPr/>
        </p:nvSpPr>
        <p:spPr bwMode="auto">
          <a:xfrm>
            <a:off x="2559050" y="2443163"/>
            <a:ext cx="733425" cy="1668462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14" name="Line 18"/>
          <p:cNvSpPr>
            <a:spLocks noChangeShapeType="1"/>
          </p:cNvSpPr>
          <p:nvPr/>
        </p:nvSpPr>
        <p:spPr bwMode="auto">
          <a:xfrm flipH="1">
            <a:off x="2843213" y="4111625"/>
            <a:ext cx="449262" cy="150177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>
            <a:off x="2843213" y="5613400"/>
            <a:ext cx="65087" cy="817563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92916" name="Group 20"/>
          <p:cNvGrpSpPr>
            <a:grpSpLocks/>
          </p:cNvGrpSpPr>
          <p:nvPr/>
        </p:nvGrpSpPr>
        <p:grpSpPr bwMode="auto">
          <a:xfrm>
            <a:off x="892175" y="2746375"/>
            <a:ext cx="3633788" cy="2101850"/>
            <a:chOff x="632" y="1826"/>
            <a:chExt cx="2576" cy="1398"/>
          </a:xfrm>
        </p:grpSpPr>
        <p:sp>
          <p:nvSpPr>
            <p:cNvPr id="592917" name="Line 21"/>
            <p:cNvSpPr>
              <a:spLocks noChangeShapeType="1"/>
            </p:cNvSpPr>
            <p:nvPr/>
          </p:nvSpPr>
          <p:spPr bwMode="auto">
            <a:xfrm>
              <a:off x="927" y="1826"/>
              <a:ext cx="1678" cy="46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2918" name="Line 22"/>
            <p:cNvSpPr>
              <a:spLocks noChangeShapeType="1"/>
            </p:cNvSpPr>
            <p:nvPr/>
          </p:nvSpPr>
          <p:spPr bwMode="auto">
            <a:xfrm flipH="1">
              <a:off x="1426" y="1872"/>
              <a:ext cx="1179" cy="544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2919" name="Line 23"/>
            <p:cNvSpPr>
              <a:spLocks noChangeShapeType="1"/>
            </p:cNvSpPr>
            <p:nvPr/>
          </p:nvSpPr>
          <p:spPr bwMode="auto">
            <a:xfrm>
              <a:off x="1426" y="2416"/>
              <a:ext cx="1769" cy="59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2920" name="Line 24"/>
            <p:cNvSpPr>
              <a:spLocks noChangeShapeType="1"/>
            </p:cNvSpPr>
            <p:nvPr/>
          </p:nvSpPr>
          <p:spPr bwMode="auto">
            <a:xfrm flipV="1">
              <a:off x="632" y="2992"/>
              <a:ext cx="2576" cy="232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2921" name="Rectangle 25"/>
          <p:cNvSpPr>
            <a:spLocks noChangeArrowheads="1"/>
          </p:cNvSpPr>
          <p:nvPr/>
        </p:nvSpPr>
        <p:spPr bwMode="auto">
          <a:xfrm>
            <a:off x="539750" y="3019425"/>
            <a:ext cx="765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L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2922" name="Rectangle 26"/>
          <p:cNvSpPr>
            <a:spLocks noChangeArrowheads="1"/>
          </p:cNvSpPr>
          <p:nvPr/>
        </p:nvSpPr>
        <p:spPr bwMode="auto">
          <a:xfrm>
            <a:off x="3100388" y="3157538"/>
            <a:ext cx="7858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P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2923" name="Text Box 27"/>
          <p:cNvSpPr txBox="1">
            <a:spLocks noChangeArrowheads="1"/>
          </p:cNvSpPr>
          <p:nvPr/>
        </p:nvSpPr>
        <p:spPr bwMode="auto">
          <a:xfrm>
            <a:off x="4759325" y="1703388"/>
            <a:ext cx="43846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marL="4572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033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509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970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431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1003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575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147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719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Split points based on  x-coord into L and R</a:t>
            </a:r>
            <a:endParaRPr lang="cs-CZ" sz="2400"/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Recursion on L and R</a:t>
            </a:r>
            <a:br>
              <a:rPr lang="en-US" sz="2400"/>
            </a:br>
            <a:r>
              <a:rPr lang="en-US" sz="2400"/>
              <a:t>1-3 points =&gt; return </a:t>
            </a:r>
            <a:br>
              <a:rPr lang="en-US" sz="2400"/>
            </a:br>
            <a:r>
              <a:rPr lang="en-US" sz="2400"/>
              <a:t> &gt;3 points =&gt; recursion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Merge VD</a:t>
            </a:r>
            <a:r>
              <a:rPr lang="en-US" sz="2400" baseline="-25000">
                <a:solidFill>
                  <a:srgbClr val="FF0000"/>
                </a:solidFill>
              </a:rPr>
              <a:t>L</a:t>
            </a:r>
            <a:r>
              <a:rPr lang="en-US" sz="2400">
                <a:solidFill>
                  <a:srgbClr val="FF0000"/>
                </a:solidFill>
              </a:rPr>
              <a:t> and VD</a:t>
            </a:r>
            <a:r>
              <a:rPr lang="en-US" sz="2400" baseline="-25000">
                <a:solidFill>
                  <a:srgbClr val="FF0000"/>
                </a:solidFill>
              </a:rPr>
              <a:t>R</a:t>
            </a:r>
            <a:r>
              <a:rPr lang="en-US" sz="2400"/>
              <a:t>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US" sz="2400"/>
              <a:t>monotone chain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trim intersected edges</a:t>
            </a:r>
            <a:endParaRPr lang="en-US" sz="2400">
              <a:solidFill>
                <a:srgbClr val="FF0000"/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Add new edges from the chain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b="1"/>
              <a:t>O(n</a:t>
            </a:r>
            <a:r>
              <a:rPr lang="cs-CZ" sz="2400" b="1"/>
              <a:t> </a:t>
            </a:r>
            <a:r>
              <a:rPr lang="en-US" sz="2400" b="1"/>
              <a:t>log n</a:t>
            </a:r>
            <a:r>
              <a:rPr lang="cs-CZ" sz="2400" b="1"/>
              <a:t>)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endParaRPr 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3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F721C35A-CED4-431B-A261-7F382E8910E4}" type="slidenum">
              <a:rPr lang="en-US"/>
              <a:pPr/>
              <a:t>22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(VD)</a:t>
            </a:r>
          </a:p>
        </p:txBody>
      </p:sp>
      <p:sp>
        <p:nvSpPr>
          <p:cNvPr id="593923" name="Freeform 3"/>
          <p:cNvSpPr>
            <a:spLocks/>
          </p:cNvSpPr>
          <p:nvPr/>
        </p:nvSpPr>
        <p:spPr bwMode="auto">
          <a:xfrm>
            <a:off x="1209675" y="2611438"/>
            <a:ext cx="182563" cy="204787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24" name="Freeform 4"/>
          <p:cNvSpPr>
            <a:spLocks/>
          </p:cNvSpPr>
          <p:nvPr/>
        </p:nvSpPr>
        <p:spPr bwMode="auto">
          <a:xfrm>
            <a:off x="1905000" y="3508375"/>
            <a:ext cx="180975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25" name="Freeform 5"/>
          <p:cNvSpPr>
            <a:spLocks/>
          </p:cNvSpPr>
          <p:nvPr/>
        </p:nvSpPr>
        <p:spPr bwMode="auto">
          <a:xfrm>
            <a:off x="795338" y="4738688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26" name="Freeform 6"/>
          <p:cNvSpPr>
            <a:spLocks/>
          </p:cNvSpPr>
          <p:nvPr/>
        </p:nvSpPr>
        <p:spPr bwMode="auto">
          <a:xfrm>
            <a:off x="3589338" y="2698750"/>
            <a:ext cx="180975" cy="204788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27" name="Freeform 7"/>
          <p:cNvSpPr>
            <a:spLocks/>
          </p:cNvSpPr>
          <p:nvPr/>
        </p:nvSpPr>
        <p:spPr bwMode="auto">
          <a:xfrm>
            <a:off x="4443413" y="4384675"/>
            <a:ext cx="182562" cy="204788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28" name="Freeform 8"/>
          <p:cNvSpPr>
            <a:spLocks/>
          </p:cNvSpPr>
          <p:nvPr/>
        </p:nvSpPr>
        <p:spPr bwMode="auto">
          <a:xfrm>
            <a:off x="4548188" y="3597275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bg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93929" name="Freeform 9"/>
          <p:cNvSpPr>
            <a:spLocks/>
          </p:cNvSpPr>
          <p:nvPr/>
        </p:nvSpPr>
        <p:spPr bwMode="auto">
          <a:xfrm>
            <a:off x="539750" y="3633788"/>
            <a:ext cx="471488" cy="123825"/>
          </a:xfrm>
          <a:custGeom>
            <a:avLst/>
            <a:gdLst>
              <a:gd name="T0" fmla="*/ 1611 w 1611"/>
              <a:gd name="T1" fmla="*/ 308 h 308"/>
              <a:gd name="T2" fmla="*/ 0 w 1611"/>
              <a:gd name="T3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11" h="308">
                <a:moveTo>
                  <a:pt x="1611" y="3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30" name="Freeform 10"/>
          <p:cNvSpPr>
            <a:spLocks/>
          </p:cNvSpPr>
          <p:nvPr/>
        </p:nvSpPr>
        <p:spPr bwMode="auto">
          <a:xfrm>
            <a:off x="3300413" y="3927475"/>
            <a:ext cx="293687" cy="160338"/>
          </a:xfrm>
          <a:custGeom>
            <a:avLst/>
            <a:gdLst>
              <a:gd name="T0" fmla="*/ 0 w 226"/>
              <a:gd name="T1" fmla="*/ 114 h 114"/>
              <a:gd name="T2" fmla="*/ 226 w 226"/>
              <a:gd name="T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6" h="114">
                <a:moveTo>
                  <a:pt x="0" y="114"/>
                </a:moveTo>
                <a:lnTo>
                  <a:pt x="226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31" name="Line 11"/>
          <p:cNvSpPr>
            <a:spLocks noChangeShapeType="1"/>
          </p:cNvSpPr>
          <p:nvPr/>
        </p:nvSpPr>
        <p:spPr bwMode="auto">
          <a:xfrm flipV="1">
            <a:off x="3594100" y="2901950"/>
            <a:ext cx="849313" cy="1025525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32" name="Line 12"/>
          <p:cNvSpPr>
            <a:spLocks noChangeShapeType="1"/>
          </p:cNvSpPr>
          <p:nvPr/>
        </p:nvSpPr>
        <p:spPr bwMode="auto">
          <a:xfrm>
            <a:off x="3594100" y="3932238"/>
            <a:ext cx="1746250" cy="247650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33" name="Text Box 13"/>
          <p:cNvSpPr txBox="1">
            <a:spLocks noChangeArrowheads="1"/>
          </p:cNvSpPr>
          <p:nvPr/>
        </p:nvSpPr>
        <p:spPr bwMode="auto">
          <a:xfrm>
            <a:off x="342900" y="973138"/>
            <a:ext cx="782161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3800"/>
              <a:t>Divide and Conquer method</a:t>
            </a:r>
          </a:p>
        </p:txBody>
      </p:sp>
      <p:sp>
        <p:nvSpPr>
          <p:cNvPr id="593934" name="Line 14"/>
          <p:cNvSpPr>
            <a:spLocks noChangeShapeType="1"/>
          </p:cNvSpPr>
          <p:nvPr/>
        </p:nvSpPr>
        <p:spPr bwMode="auto">
          <a:xfrm flipV="1">
            <a:off x="987425" y="2435225"/>
            <a:ext cx="1565275" cy="1335088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35" name="Line 15"/>
          <p:cNvSpPr>
            <a:spLocks noChangeShapeType="1"/>
          </p:cNvSpPr>
          <p:nvPr/>
        </p:nvSpPr>
        <p:spPr bwMode="auto">
          <a:xfrm>
            <a:off x="987425" y="3751263"/>
            <a:ext cx="1860550" cy="1863725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93936" name="Group 16"/>
          <p:cNvGrpSpPr>
            <a:grpSpLocks/>
          </p:cNvGrpSpPr>
          <p:nvPr/>
        </p:nvGrpSpPr>
        <p:grpSpPr bwMode="auto">
          <a:xfrm>
            <a:off x="2559050" y="1598613"/>
            <a:ext cx="733425" cy="4832350"/>
            <a:chOff x="1813" y="1063"/>
            <a:chExt cx="520" cy="3213"/>
          </a:xfrm>
        </p:grpSpPr>
        <p:sp>
          <p:nvSpPr>
            <p:cNvPr id="593937" name="Freeform 17"/>
            <p:cNvSpPr>
              <a:spLocks/>
            </p:cNvSpPr>
            <p:nvPr/>
          </p:nvSpPr>
          <p:spPr bwMode="auto">
            <a:xfrm>
              <a:off x="1815" y="1063"/>
              <a:ext cx="24" cy="564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38" name="Line 18"/>
            <p:cNvSpPr>
              <a:spLocks noChangeShapeType="1"/>
            </p:cNvSpPr>
            <p:nvPr/>
          </p:nvSpPr>
          <p:spPr bwMode="auto">
            <a:xfrm>
              <a:off x="1813" y="1624"/>
              <a:ext cx="520" cy="111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39" name="Line 19"/>
            <p:cNvSpPr>
              <a:spLocks noChangeShapeType="1"/>
            </p:cNvSpPr>
            <p:nvPr/>
          </p:nvSpPr>
          <p:spPr bwMode="auto">
            <a:xfrm flipH="1">
              <a:off x="2015" y="2734"/>
              <a:ext cx="318" cy="99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40" name="Line 20"/>
            <p:cNvSpPr>
              <a:spLocks noChangeShapeType="1"/>
            </p:cNvSpPr>
            <p:nvPr/>
          </p:nvSpPr>
          <p:spPr bwMode="auto">
            <a:xfrm>
              <a:off x="2015" y="3732"/>
              <a:ext cx="46" cy="5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93941" name="Group 21"/>
          <p:cNvGrpSpPr>
            <a:grpSpLocks/>
          </p:cNvGrpSpPr>
          <p:nvPr/>
        </p:nvGrpSpPr>
        <p:grpSpPr bwMode="auto">
          <a:xfrm>
            <a:off x="892175" y="2746375"/>
            <a:ext cx="3633788" cy="2101850"/>
            <a:chOff x="632" y="1826"/>
            <a:chExt cx="2576" cy="1398"/>
          </a:xfrm>
        </p:grpSpPr>
        <p:sp>
          <p:nvSpPr>
            <p:cNvPr id="593942" name="Line 22"/>
            <p:cNvSpPr>
              <a:spLocks noChangeShapeType="1"/>
            </p:cNvSpPr>
            <p:nvPr/>
          </p:nvSpPr>
          <p:spPr bwMode="auto">
            <a:xfrm>
              <a:off x="927" y="1826"/>
              <a:ext cx="1678" cy="46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43" name="Line 23"/>
            <p:cNvSpPr>
              <a:spLocks noChangeShapeType="1"/>
            </p:cNvSpPr>
            <p:nvPr/>
          </p:nvSpPr>
          <p:spPr bwMode="auto">
            <a:xfrm flipH="1">
              <a:off x="1426" y="1872"/>
              <a:ext cx="1179" cy="544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44" name="Line 24"/>
            <p:cNvSpPr>
              <a:spLocks noChangeShapeType="1"/>
            </p:cNvSpPr>
            <p:nvPr/>
          </p:nvSpPr>
          <p:spPr bwMode="auto">
            <a:xfrm>
              <a:off x="1426" y="2416"/>
              <a:ext cx="1769" cy="59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3945" name="Line 25"/>
            <p:cNvSpPr>
              <a:spLocks noChangeShapeType="1"/>
            </p:cNvSpPr>
            <p:nvPr/>
          </p:nvSpPr>
          <p:spPr bwMode="auto">
            <a:xfrm flipV="1">
              <a:off x="632" y="2992"/>
              <a:ext cx="2576" cy="232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3946" name="Rectangle 26"/>
          <p:cNvSpPr>
            <a:spLocks noChangeArrowheads="1"/>
          </p:cNvSpPr>
          <p:nvPr/>
        </p:nvSpPr>
        <p:spPr bwMode="auto">
          <a:xfrm>
            <a:off x="539750" y="3019425"/>
            <a:ext cx="765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L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3947" name="Rectangle 27"/>
          <p:cNvSpPr>
            <a:spLocks noChangeArrowheads="1"/>
          </p:cNvSpPr>
          <p:nvPr/>
        </p:nvSpPr>
        <p:spPr bwMode="auto">
          <a:xfrm>
            <a:off x="3100388" y="3157538"/>
            <a:ext cx="785812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/>
          <a:p>
            <a:pPr defTabSz="874713" eaLnBrk="0" hangingPunct="0"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300">
                <a:solidFill>
                  <a:schemeClr val="tx1"/>
                </a:solidFill>
              </a:rPr>
              <a:t>VD</a:t>
            </a:r>
            <a:r>
              <a:rPr lang="en-US" sz="2300" baseline="-25000">
                <a:solidFill>
                  <a:schemeClr val="tx1"/>
                </a:solidFill>
              </a:rPr>
              <a:t>P</a:t>
            </a:r>
            <a:r>
              <a:rPr lang="en-US" sz="3800">
                <a:solidFill>
                  <a:schemeClr val="tx1"/>
                </a:solidFill>
              </a:rPr>
              <a:t> </a:t>
            </a:r>
            <a:endParaRPr lang="cs-CZ" sz="3800">
              <a:solidFill>
                <a:schemeClr val="tx1"/>
              </a:solidFill>
            </a:endParaRPr>
          </a:p>
        </p:txBody>
      </p:sp>
      <p:sp>
        <p:nvSpPr>
          <p:cNvPr id="593948" name="Text Box 28"/>
          <p:cNvSpPr txBox="1">
            <a:spLocks noChangeArrowheads="1"/>
          </p:cNvSpPr>
          <p:nvPr/>
        </p:nvSpPr>
        <p:spPr bwMode="auto">
          <a:xfrm>
            <a:off x="4759325" y="1703388"/>
            <a:ext cx="4384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marL="4572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033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509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970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431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1003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575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147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719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Split points based on  x-coord into L and R</a:t>
            </a:r>
            <a:endParaRPr lang="cs-CZ" sz="2400"/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/>
              <a:t>Recursion on L and R</a:t>
            </a:r>
            <a:br>
              <a:rPr lang="en-US" sz="2400"/>
            </a:br>
            <a:r>
              <a:rPr lang="en-US" sz="2400"/>
              <a:t>1-3 points =&gt; return </a:t>
            </a:r>
            <a:br>
              <a:rPr lang="en-US" sz="2400"/>
            </a:br>
            <a:r>
              <a:rPr lang="en-US" sz="2400"/>
              <a:t> &gt;3 points =&gt; recursion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>
                <a:solidFill>
                  <a:srgbClr val="FF0000"/>
                </a:solidFill>
              </a:rPr>
              <a:t>Merge VD</a:t>
            </a:r>
            <a:r>
              <a:rPr lang="en-US" sz="2400" baseline="-25000">
                <a:solidFill>
                  <a:srgbClr val="FF0000"/>
                </a:solidFill>
              </a:rPr>
              <a:t>L</a:t>
            </a:r>
            <a:r>
              <a:rPr lang="en-US" sz="2400">
                <a:solidFill>
                  <a:srgbClr val="FF0000"/>
                </a:solidFill>
              </a:rPr>
              <a:t> and VD</a:t>
            </a:r>
            <a:r>
              <a:rPr lang="en-US" sz="2400" baseline="-25000">
                <a:solidFill>
                  <a:srgbClr val="FF0000"/>
                </a:solidFill>
              </a:rPr>
              <a:t>R</a:t>
            </a:r>
            <a:r>
              <a:rPr lang="en-US" sz="2400"/>
              <a:t>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US" sz="2400"/>
              <a:t>monotone chain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/>
              <a:t>trim intersected edges</a:t>
            </a:r>
            <a:endParaRPr lang="en-US" sz="2400"/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>
                <a:solidFill>
                  <a:srgbClr val="FF0000"/>
                </a:solidFill>
              </a:rPr>
              <a:t>Add new edges from the chain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b="1"/>
              <a:t>O(n</a:t>
            </a:r>
            <a:r>
              <a:rPr lang="cs-CZ" sz="2400" b="1"/>
              <a:t> </a:t>
            </a:r>
            <a:r>
              <a:rPr lang="en-US" sz="2400" b="1"/>
              <a:t>log n</a:t>
            </a:r>
            <a:r>
              <a:rPr lang="cs-CZ" sz="2400" b="1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CAC5D7FB-96AF-4D61-ADFE-6403024CA870}" type="slidenum">
              <a:rPr lang="en-US"/>
              <a:pPr/>
              <a:t>23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(VD)</a:t>
            </a:r>
          </a:p>
        </p:txBody>
      </p:sp>
      <p:grpSp>
        <p:nvGrpSpPr>
          <p:cNvPr id="594947" name="Group 3"/>
          <p:cNvGrpSpPr>
            <a:grpSpLocks/>
          </p:cNvGrpSpPr>
          <p:nvPr/>
        </p:nvGrpSpPr>
        <p:grpSpPr bwMode="auto">
          <a:xfrm>
            <a:off x="825500" y="2620963"/>
            <a:ext cx="3933825" cy="2335212"/>
            <a:chOff x="1743" y="1917"/>
            <a:chExt cx="2788" cy="1552"/>
          </a:xfrm>
        </p:grpSpPr>
        <p:sp>
          <p:nvSpPr>
            <p:cNvPr id="594948" name="Freeform 4"/>
            <p:cNvSpPr>
              <a:spLocks/>
            </p:cNvSpPr>
            <p:nvPr/>
          </p:nvSpPr>
          <p:spPr bwMode="auto">
            <a:xfrm>
              <a:off x="2037" y="1917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949" name="Freeform 5"/>
            <p:cNvSpPr>
              <a:spLocks/>
            </p:cNvSpPr>
            <p:nvPr/>
          </p:nvSpPr>
          <p:spPr bwMode="auto">
            <a:xfrm>
              <a:off x="2529" y="2514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950" name="Freeform 6"/>
            <p:cNvSpPr>
              <a:spLocks/>
            </p:cNvSpPr>
            <p:nvPr/>
          </p:nvSpPr>
          <p:spPr bwMode="auto">
            <a:xfrm>
              <a:off x="1743" y="3332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951" name="Freeform 7"/>
            <p:cNvSpPr>
              <a:spLocks/>
            </p:cNvSpPr>
            <p:nvPr/>
          </p:nvSpPr>
          <p:spPr bwMode="auto">
            <a:xfrm>
              <a:off x="3722" y="1975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952" name="Freeform 8"/>
            <p:cNvSpPr>
              <a:spLocks/>
            </p:cNvSpPr>
            <p:nvPr/>
          </p:nvSpPr>
          <p:spPr bwMode="auto">
            <a:xfrm>
              <a:off x="4321" y="3110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94953" name="Freeform 9"/>
            <p:cNvSpPr>
              <a:spLocks/>
            </p:cNvSpPr>
            <p:nvPr/>
          </p:nvSpPr>
          <p:spPr bwMode="auto">
            <a:xfrm>
              <a:off x="4402" y="2573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bg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4954" name="Freeform 10"/>
          <p:cNvSpPr>
            <a:spLocks/>
          </p:cNvSpPr>
          <p:nvPr/>
        </p:nvSpPr>
        <p:spPr bwMode="auto">
          <a:xfrm>
            <a:off x="2562225" y="1598613"/>
            <a:ext cx="33338" cy="847725"/>
          </a:xfrm>
          <a:custGeom>
            <a:avLst/>
            <a:gdLst>
              <a:gd name="T0" fmla="*/ 0 w 24"/>
              <a:gd name="T1" fmla="*/ 564 h 564"/>
              <a:gd name="T2" fmla="*/ 24 w 24"/>
              <a:gd name="T3" fmla="*/ 0 h 56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" h="564">
                <a:moveTo>
                  <a:pt x="0" y="564"/>
                </a:moveTo>
                <a:lnTo>
                  <a:pt x="24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55" name="Line 11"/>
          <p:cNvSpPr>
            <a:spLocks noChangeShapeType="1"/>
          </p:cNvSpPr>
          <p:nvPr/>
        </p:nvSpPr>
        <p:spPr bwMode="auto">
          <a:xfrm>
            <a:off x="2838450" y="5611813"/>
            <a:ext cx="65088" cy="749300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56" name="Freeform 12"/>
          <p:cNvSpPr>
            <a:spLocks/>
          </p:cNvSpPr>
          <p:nvPr/>
        </p:nvSpPr>
        <p:spPr bwMode="auto">
          <a:xfrm>
            <a:off x="539750" y="3633788"/>
            <a:ext cx="471488" cy="123825"/>
          </a:xfrm>
          <a:custGeom>
            <a:avLst/>
            <a:gdLst>
              <a:gd name="T0" fmla="*/ 1611 w 1611"/>
              <a:gd name="T1" fmla="*/ 308 h 308"/>
              <a:gd name="T2" fmla="*/ 0 w 1611"/>
              <a:gd name="T3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11" h="308">
                <a:moveTo>
                  <a:pt x="1611" y="308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57" name="Freeform 13"/>
          <p:cNvSpPr>
            <a:spLocks/>
          </p:cNvSpPr>
          <p:nvPr/>
        </p:nvSpPr>
        <p:spPr bwMode="auto">
          <a:xfrm>
            <a:off x="1006475" y="2446338"/>
            <a:ext cx="2268538" cy="3165475"/>
          </a:xfrm>
          <a:custGeom>
            <a:avLst/>
            <a:gdLst>
              <a:gd name="T0" fmla="*/ 1104 w 1608"/>
              <a:gd name="T1" fmla="*/ 0 h 2104"/>
              <a:gd name="T2" fmla="*/ 1608 w 1608"/>
              <a:gd name="T3" fmla="*/ 1128 h 2104"/>
              <a:gd name="T4" fmla="*/ 1608 w 1608"/>
              <a:gd name="T5" fmla="*/ 1128 h 2104"/>
              <a:gd name="T6" fmla="*/ 1296 w 1608"/>
              <a:gd name="T7" fmla="*/ 2104 h 2104"/>
              <a:gd name="T8" fmla="*/ 0 w 1608"/>
              <a:gd name="T9" fmla="*/ 876 h 2104"/>
              <a:gd name="T10" fmla="*/ 1104 w 1608"/>
              <a:gd name="T11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08" h="2104">
                <a:moveTo>
                  <a:pt x="1104" y="0"/>
                </a:moveTo>
                <a:lnTo>
                  <a:pt x="1608" y="1128"/>
                </a:lnTo>
                <a:lnTo>
                  <a:pt x="1608" y="1128"/>
                </a:lnTo>
                <a:lnTo>
                  <a:pt x="1296" y="2104"/>
                </a:lnTo>
                <a:lnTo>
                  <a:pt x="0" y="876"/>
                </a:lnTo>
                <a:lnTo>
                  <a:pt x="1104" y="0"/>
                </a:lnTo>
                <a:close/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58" name="Freeform 14"/>
          <p:cNvSpPr>
            <a:spLocks/>
          </p:cNvSpPr>
          <p:nvPr/>
        </p:nvSpPr>
        <p:spPr bwMode="auto">
          <a:xfrm>
            <a:off x="3275013" y="3975100"/>
            <a:ext cx="319087" cy="171450"/>
          </a:xfrm>
          <a:custGeom>
            <a:avLst/>
            <a:gdLst>
              <a:gd name="T0" fmla="*/ 0 w 226"/>
              <a:gd name="T1" fmla="*/ 114 h 114"/>
              <a:gd name="T2" fmla="*/ 226 w 226"/>
              <a:gd name="T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6" h="114">
                <a:moveTo>
                  <a:pt x="0" y="114"/>
                </a:moveTo>
                <a:lnTo>
                  <a:pt x="226" y="0"/>
                </a:lnTo>
              </a:path>
            </a:pathLst>
          </a:custGeom>
          <a:noFill/>
          <a:ln w="38100" cap="flat" cmpd="sng">
            <a:solidFill>
              <a:srgbClr val="04F8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59" name="Line 15"/>
          <p:cNvSpPr>
            <a:spLocks noChangeShapeType="1"/>
          </p:cNvSpPr>
          <p:nvPr/>
        </p:nvSpPr>
        <p:spPr bwMode="auto">
          <a:xfrm flipV="1">
            <a:off x="3594100" y="2951163"/>
            <a:ext cx="849313" cy="1023937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60" name="Line 16"/>
          <p:cNvSpPr>
            <a:spLocks noChangeShapeType="1"/>
          </p:cNvSpPr>
          <p:nvPr/>
        </p:nvSpPr>
        <p:spPr bwMode="auto">
          <a:xfrm>
            <a:off x="3594100" y="3975100"/>
            <a:ext cx="1746250" cy="204788"/>
          </a:xfrm>
          <a:prstGeom prst="line">
            <a:avLst/>
          </a:prstGeom>
          <a:noFill/>
          <a:ln w="38100">
            <a:solidFill>
              <a:srgbClr val="04F80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61" name="Text Box 17"/>
          <p:cNvSpPr txBox="1">
            <a:spLocks noChangeArrowheads="1"/>
          </p:cNvSpPr>
          <p:nvPr/>
        </p:nvSpPr>
        <p:spPr bwMode="auto">
          <a:xfrm>
            <a:off x="342900" y="973138"/>
            <a:ext cx="7821613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3800"/>
              <a:t>Divide and Conquer method</a:t>
            </a:r>
          </a:p>
        </p:txBody>
      </p:sp>
      <p:sp>
        <p:nvSpPr>
          <p:cNvPr id="594962" name="Text Box 18"/>
          <p:cNvSpPr txBox="1">
            <a:spLocks noChangeArrowheads="1"/>
          </p:cNvSpPr>
          <p:nvPr/>
        </p:nvSpPr>
        <p:spPr bwMode="auto">
          <a:xfrm>
            <a:off x="4759325" y="1703388"/>
            <a:ext cx="43846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marL="4572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1003300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5509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0970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643188" indent="-4572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1003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5575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0147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471988" indent="-4572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 dirty="0"/>
              <a:t>Split points based on  x-</a:t>
            </a:r>
            <a:r>
              <a:rPr lang="en-US" sz="2400" dirty="0" err="1"/>
              <a:t>coord</a:t>
            </a:r>
            <a:r>
              <a:rPr lang="en-US" sz="2400" dirty="0"/>
              <a:t> into L and R</a:t>
            </a:r>
            <a:endParaRPr lang="cs-CZ" sz="2400" dirty="0"/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 dirty="0"/>
              <a:t>Recursion on L and R</a:t>
            </a:r>
            <a:br>
              <a:rPr lang="en-US" sz="2400" dirty="0"/>
            </a:br>
            <a:r>
              <a:rPr lang="en-US" sz="2400" dirty="0"/>
              <a:t>1-3 points =&gt; return </a:t>
            </a:r>
            <a:br>
              <a:rPr lang="en-US" sz="2400" dirty="0"/>
            </a:br>
            <a:r>
              <a:rPr lang="en-US" sz="2400" dirty="0"/>
              <a:t> &gt;3 points =&gt; recursion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Merge VD</a:t>
            </a:r>
            <a:r>
              <a:rPr lang="en-US" sz="2400" baseline="-25000" dirty="0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 and VD</a:t>
            </a:r>
            <a:r>
              <a:rPr lang="en-US" sz="2400" baseline="-250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 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en-US" sz="2400" dirty="0"/>
              <a:t>monotone chain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 dirty="0" err="1"/>
              <a:t>trim</a:t>
            </a:r>
            <a:r>
              <a:rPr lang="cs-CZ" sz="2400" dirty="0"/>
              <a:t> </a:t>
            </a:r>
            <a:r>
              <a:rPr lang="cs-CZ" sz="2400" dirty="0" err="1"/>
              <a:t>intersected</a:t>
            </a:r>
            <a:r>
              <a:rPr lang="cs-CZ" sz="2400" dirty="0"/>
              <a:t> </a:t>
            </a:r>
            <a:r>
              <a:rPr lang="cs-CZ" sz="2400" dirty="0" err="1"/>
              <a:t>edges</a:t>
            </a:r>
            <a:endParaRPr lang="en-US" sz="2400" dirty="0"/>
          </a:p>
          <a:p>
            <a:pPr lvl="1">
              <a:spcBef>
                <a:spcPct val="20000"/>
              </a:spcBef>
              <a:buClr>
                <a:schemeClr val="tx2"/>
              </a:buClr>
              <a:buSzTx/>
              <a:buFontTx/>
              <a:buChar char="•"/>
            </a:pPr>
            <a:r>
              <a:rPr lang="cs-CZ" sz="2400" dirty="0" err="1">
                <a:solidFill>
                  <a:srgbClr val="FF0000"/>
                </a:solidFill>
              </a:rPr>
              <a:t>Add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new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edges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from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chain</a:t>
            </a:r>
            <a:endParaRPr lang="cs-CZ" sz="2400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Tx/>
              <a:buNone/>
            </a:pPr>
            <a:r>
              <a:rPr lang="en-US" sz="2400" b="1" dirty="0"/>
              <a:t>O(n</a:t>
            </a:r>
            <a:r>
              <a:rPr lang="cs-CZ" sz="2400" b="1" dirty="0"/>
              <a:t> </a:t>
            </a:r>
            <a:r>
              <a:rPr lang="en-US" sz="2400" b="1" dirty="0"/>
              <a:t>log n</a:t>
            </a:r>
            <a:r>
              <a:rPr lang="cs-CZ" sz="2400" b="1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(</a:t>
            </a:r>
            <a:fld id="{07C84A88-7465-415B-B625-930E079707E3}" type="slidenum">
              <a:rPr lang="en-US"/>
              <a:pPr/>
              <a:t>24</a:t>
            </a:fld>
            <a:r>
              <a:rPr lang="cs-CZ" dirty="0"/>
              <a:t> / </a:t>
            </a:r>
            <a:r>
              <a:rPr lang="en-US" dirty="0"/>
              <a:t>40)</a:t>
            </a:r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Monotone chain search in O(n)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Avoid repeated rescanning of cell edges</a:t>
            </a:r>
          </a:p>
          <a:p>
            <a:r>
              <a:rPr lang="en-US" dirty="0" smtClean="0"/>
              <a:t>Start in </a:t>
            </a:r>
            <a:r>
              <a:rPr lang="en-US" dirty="0"/>
              <a:t>the last tested </a:t>
            </a:r>
            <a:r>
              <a:rPr lang="en-US" dirty="0" smtClean="0"/>
              <a:t>edge</a:t>
            </a:r>
            <a:r>
              <a:rPr lang="cs-CZ" dirty="0"/>
              <a:t> </a:t>
            </a:r>
            <a:r>
              <a:rPr lang="cs-CZ" sz="1800" dirty="0" smtClean="0"/>
              <a:t>(</a:t>
            </a:r>
            <a:r>
              <a:rPr lang="cs-CZ" sz="1800" dirty="0" err="1" smtClean="0"/>
              <a:t>each</a:t>
            </a:r>
            <a:r>
              <a:rPr lang="cs-CZ" sz="1800" dirty="0" smtClean="0"/>
              <a:t> </a:t>
            </a:r>
            <a:r>
              <a:rPr lang="cs-CZ" sz="1800" dirty="0" err="1" smtClean="0"/>
              <a:t>edge</a:t>
            </a:r>
            <a:r>
              <a:rPr lang="cs-CZ" sz="1800" dirty="0" smtClean="0"/>
              <a:t> </a:t>
            </a:r>
            <a:r>
              <a:rPr lang="cs-CZ" sz="1800" dirty="0" err="1" smtClean="0"/>
              <a:t>tested</a:t>
            </a:r>
            <a:r>
              <a:rPr lang="cs-CZ" sz="1800" dirty="0" smtClean="0"/>
              <a:t> </a:t>
            </a:r>
            <a:r>
              <a:rPr lang="cs-CZ" sz="1800" dirty="0" err="1" smtClean="0"/>
              <a:t>at</a:t>
            </a:r>
            <a:r>
              <a:rPr lang="cs-CZ" sz="1800" dirty="0" smtClean="0"/>
              <a:t> </a:t>
            </a:r>
            <a:r>
              <a:rPr lang="cs-CZ" sz="1800" dirty="0" err="1" smtClean="0"/>
              <a:t>max</a:t>
            </a:r>
            <a:r>
              <a:rPr lang="cs-CZ" sz="1800" dirty="0" smtClean="0"/>
              <a:t> </a:t>
            </a:r>
            <a:r>
              <a:rPr lang="cs-CZ" sz="1800" dirty="0" err="1" smtClean="0"/>
              <a:t>once</a:t>
            </a:r>
            <a:r>
              <a:rPr lang="cs-CZ" sz="1800" dirty="0" smtClean="0"/>
              <a:t>)</a:t>
            </a:r>
            <a:endParaRPr lang="en-US" dirty="0"/>
          </a:p>
          <a:p>
            <a:r>
              <a:rPr lang="en-US" dirty="0"/>
              <a:t>Continue CW </a:t>
            </a:r>
            <a:r>
              <a:rPr lang="en-US" dirty="0" smtClean="0"/>
              <a:t>in the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left</a:t>
            </a:r>
            <a:r>
              <a:rPr lang="en-US" dirty="0"/>
              <a:t>, CCW </a:t>
            </a:r>
            <a:r>
              <a:rPr lang="en-US" dirty="0" smtClean="0"/>
              <a:t>in the </a:t>
            </a:r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</a:rPr>
              <a:t>r</a:t>
            </a:r>
            <a:r>
              <a:rPr lang="en-US" i="1" baseline="-25000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right</a:t>
            </a:r>
            <a:r>
              <a:rPr lang="en-US" dirty="0" smtClean="0">
                <a:solidFill>
                  <a:srgbClr val="0070C0"/>
                </a:solidFill>
              </a:rPr>
              <a:t> cell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98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885281"/>
            <a:ext cx="4668837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8022" name="Line 6"/>
          <p:cNvSpPr>
            <a:spLocks noChangeShapeType="1"/>
          </p:cNvSpPr>
          <p:nvPr/>
        </p:nvSpPr>
        <p:spPr bwMode="auto">
          <a:xfrm>
            <a:off x="3754438" y="2905125"/>
            <a:ext cx="701675" cy="11461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98023" name="Line 7"/>
          <p:cNvSpPr>
            <a:spLocks noChangeShapeType="1"/>
          </p:cNvSpPr>
          <p:nvPr/>
        </p:nvSpPr>
        <p:spPr bwMode="auto">
          <a:xfrm>
            <a:off x="4445227" y="4040414"/>
            <a:ext cx="0" cy="9683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98024" name="Line 8"/>
          <p:cNvSpPr>
            <a:spLocks noChangeShapeType="1"/>
          </p:cNvSpPr>
          <p:nvPr/>
        </p:nvSpPr>
        <p:spPr bwMode="auto">
          <a:xfrm flipH="1">
            <a:off x="4114800" y="5000170"/>
            <a:ext cx="341313" cy="3429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98026" name="Oval 10"/>
          <p:cNvSpPr>
            <a:spLocks noChangeArrowheads="1"/>
          </p:cNvSpPr>
          <p:nvPr/>
        </p:nvSpPr>
        <p:spPr bwMode="auto">
          <a:xfrm>
            <a:off x="5001078" y="5239203"/>
            <a:ext cx="161925" cy="161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98027" name="Oval 11"/>
          <p:cNvSpPr>
            <a:spLocks noChangeArrowheads="1"/>
          </p:cNvSpPr>
          <p:nvPr/>
        </p:nvSpPr>
        <p:spPr bwMode="auto">
          <a:xfrm>
            <a:off x="4364717" y="5294766"/>
            <a:ext cx="161925" cy="161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98028" name="Oval 12"/>
          <p:cNvSpPr>
            <a:spLocks noChangeArrowheads="1"/>
          </p:cNvSpPr>
          <p:nvPr/>
        </p:nvSpPr>
        <p:spPr bwMode="auto">
          <a:xfrm>
            <a:off x="4027712" y="5283880"/>
            <a:ext cx="161925" cy="1619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98029" name="Rectangle 13"/>
          <p:cNvSpPr>
            <a:spLocks noChangeArrowheads="1"/>
          </p:cNvSpPr>
          <p:nvPr/>
        </p:nvSpPr>
        <p:spPr bwMode="auto">
          <a:xfrm>
            <a:off x="2897188" y="3943350"/>
            <a:ext cx="414337" cy="515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452438" indent="-452438" defTabSz="762000">
              <a:buFont typeface="Wingdings" pitchFamily="2" charset="2"/>
              <a:buNone/>
            </a:pPr>
            <a:r>
              <a:rPr lang="en-US" i="1">
                <a:solidFill>
                  <a:schemeClr val="tx1"/>
                </a:solidFill>
                <a:latin typeface="Times New Roman" pitchFamily="18" charset="0"/>
              </a:rPr>
              <a:t>l</a:t>
            </a:r>
            <a:r>
              <a:rPr lang="en-US" baseline="-25000">
                <a:solidFill>
                  <a:schemeClr val="tx1"/>
                </a:solidFill>
              </a:rPr>
              <a:t>0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98036" name="Group 20"/>
          <p:cNvGrpSpPr>
            <a:grpSpLocks/>
          </p:cNvGrpSpPr>
          <p:nvPr/>
        </p:nvGrpSpPr>
        <p:grpSpPr bwMode="auto">
          <a:xfrm>
            <a:off x="7015168" y="2935128"/>
            <a:ext cx="1812926" cy="1281115"/>
            <a:chOff x="4471" y="1284"/>
            <a:chExt cx="1142" cy="807"/>
          </a:xfrm>
        </p:grpSpPr>
        <p:sp>
          <p:nvSpPr>
            <p:cNvPr id="598030" name="Oval 14"/>
            <p:cNvSpPr>
              <a:spLocks noChangeArrowheads="1"/>
            </p:cNvSpPr>
            <p:nvPr/>
          </p:nvSpPr>
          <p:spPr bwMode="auto">
            <a:xfrm>
              <a:off x="4471" y="1494"/>
              <a:ext cx="553" cy="597"/>
            </a:xfrm>
            <a:custGeom>
              <a:avLst/>
              <a:gdLst>
                <a:gd name="connsiteX0" fmla="*/ 0 w 627063"/>
                <a:gd name="connsiteY0" fmla="*/ 272257 h 544513"/>
                <a:gd name="connsiteX1" fmla="*/ 313532 w 627063"/>
                <a:gd name="connsiteY1" fmla="*/ 0 h 544513"/>
                <a:gd name="connsiteX2" fmla="*/ 627064 w 627063"/>
                <a:gd name="connsiteY2" fmla="*/ 272257 h 544513"/>
                <a:gd name="connsiteX3" fmla="*/ 313532 w 627063"/>
                <a:gd name="connsiteY3" fmla="*/ 544514 h 544513"/>
                <a:gd name="connsiteX4" fmla="*/ 0 w 627063"/>
                <a:gd name="connsiteY4" fmla="*/ 272257 h 544513"/>
                <a:gd name="connsiteX0" fmla="*/ 0 w 627064"/>
                <a:gd name="connsiteY0" fmla="*/ 272257 h 947285"/>
                <a:gd name="connsiteX1" fmla="*/ 313532 w 627064"/>
                <a:gd name="connsiteY1" fmla="*/ 0 h 947285"/>
                <a:gd name="connsiteX2" fmla="*/ 627064 w 627064"/>
                <a:gd name="connsiteY2" fmla="*/ 272257 h 947285"/>
                <a:gd name="connsiteX3" fmla="*/ 313532 w 627064"/>
                <a:gd name="connsiteY3" fmla="*/ 947285 h 947285"/>
                <a:gd name="connsiteX4" fmla="*/ 0 w 627064"/>
                <a:gd name="connsiteY4" fmla="*/ 272257 h 947285"/>
                <a:gd name="connsiteX0" fmla="*/ 0 w 648836"/>
                <a:gd name="connsiteY0" fmla="*/ 275624 h 952008"/>
                <a:gd name="connsiteX1" fmla="*/ 313532 w 648836"/>
                <a:gd name="connsiteY1" fmla="*/ 3367 h 952008"/>
                <a:gd name="connsiteX2" fmla="*/ 648836 w 648836"/>
                <a:gd name="connsiteY2" fmla="*/ 438702 h 952008"/>
                <a:gd name="connsiteX3" fmla="*/ 313532 w 648836"/>
                <a:gd name="connsiteY3" fmla="*/ 950652 h 952008"/>
                <a:gd name="connsiteX4" fmla="*/ 0 w 648836"/>
                <a:gd name="connsiteY4" fmla="*/ 275624 h 952008"/>
                <a:gd name="connsiteX0" fmla="*/ 0 w 637958"/>
                <a:gd name="connsiteY0" fmla="*/ 457254 h 947348"/>
                <a:gd name="connsiteX1" fmla="*/ 302654 w 637958"/>
                <a:gd name="connsiteY1" fmla="*/ 35 h 947348"/>
                <a:gd name="connsiteX2" fmla="*/ 637958 w 637958"/>
                <a:gd name="connsiteY2" fmla="*/ 435370 h 947348"/>
                <a:gd name="connsiteX3" fmla="*/ 302654 w 637958"/>
                <a:gd name="connsiteY3" fmla="*/ 947320 h 947348"/>
                <a:gd name="connsiteX4" fmla="*/ 0 w 637958"/>
                <a:gd name="connsiteY4" fmla="*/ 457254 h 947348"/>
                <a:gd name="connsiteX0" fmla="*/ 0 w 877363"/>
                <a:gd name="connsiteY0" fmla="*/ 478925 h 947538"/>
                <a:gd name="connsiteX1" fmla="*/ 542059 w 877363"/>
                <a:gd name="connsiteY1" fmla="*/ 132 h 947538"/>
                <a:gd name="connsiteX2" fmla="*/ 877363 w 877363"/>
                <a:gd name="connsiteY2" fmla="*/ 435467 h 947538"/>
                <a:gd name="connsiteX3" fmla="*/ 542059 w 877363"/>
                <a:gd name="connsiteY3" fmla="*/ 947417 h 947538"/>
                <a:gd name="connsiteX4" fmla="*/ 0 w 877363"/>
                <a:gd name="connsiteY4" fmla="*/ 478925 h 94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363" h="947538">
                  <a:moveTo>
                    <a:pt x="0" y="478925"/>
                  </a:moveTo>
                  <a:cubicBezTo>
                    <a:pt x="0" y="321044"/>
                    <a:pt x="395832" y="7375"/>
                    <a:pt x="542059" y="132"/>
                  </a:cubicBezTo>
                  <a:cubicBezTo>
                    <a:pt x="688286" y="-7111"/>
                    <a:pt x="877363" y="285104"/>
                    <a:pt x="877363" y="435467"/>
                  </a:cubicBezTo>
                  <a:cubicBezTo>
                    <a:pt x="877363" y="585830"/>
                    <a:pt x="688286" y="940174"/>
                    <a:pt x="542059" y="947417"/>
                  </a:cubicBezTo>
                  <a:cubicBezTo>
                    <a:pt x="395832" y="954660"/>
                    <a:pt x="0" y="636806"/>
                    <a:pt x="0" y="478925"/>
                  </a:cubicBezTo>
                  <a:close/>
                </a:path>
              </a:pathLst>
            </a:custGeom>
            <a:solidFill>
              <a:srgbClr val="FFFFFF"/>
            </a:solidFill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l</a:t>
              </a:r>
              <a:r>
                <a:rPr lang="en-US" sz="1600" dirty="0" smtClean="0">
                  <a:solidFill>
                    <a:schemeClr val="tx1"/>
                  </a:solidFill>
                </a:rPr>
                <a:t>eft cell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598031" name="Line 15"/>
            <p:cNvSpPr>
              <a:spLocks noChangeShapeType="1"/>
            </p:cNvSpPr>
            <p:nvPr/>
          </p:nvSpPr>
          <p:spPr bwMode="auto">
            <a:xfrm>
              <a:off x="5010" y="1494"/>
              <a:ext cx="80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endParaRPr lang="cs-CZ"/>
            </a:p>
          </p:txBody>
        </p:sp>
        <p:sp>
          <p:nvSpPr>
            <p:cNvPr id="598032" name="Oval 16"/>
            <p:cNvSpPr>
              <a:spLocks noChangeArrowheads="1"/>
            </p:cNvSpPr>
            <p:nvPr/>
          </p:nvSpPr>
          <p:spPr bwMode="auto">
            <a:xfrm>
              <a:off x="5190" y="1494"/>
              <a:ext cx="423" cy="597"/>
            </a:xfrm>
            <a:prstGeom prst="ellipse">
              <a:avLst/>
            </a:prstGeom>
            <a:solidFill>
              <a:srgbClr val="FFFFFF"/>
            </a:solidFill>
            <a:ln w="12700" algn="ctr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pPr lvl="0">
                <a:buNone/>
              </a:pPr>
              <a:r>
                <a:rPr lang="en-US" sz="1600" dirty="0" smtClean="0">
                  <a:solidFill>
                    <a:srgbClr val="000000"/>
                  </a:solidFill>
                </a:rPr>
                <a:t>right </a:t>
              </a:r>
              <a:br>
                <a:rPr lang="en-US" sz="1600" dirty="0" smtClean="0">
                  <a:solidFill>
                    <a:srgbClr val="000000"/>
                  </a:solidFill>
                </a:rPr>
              </a:br>
              <a:r>
                <a:rPr lang="en-US" sz="1600" dirty="0" smtClean="0">
                  <a:solidFill>
                    <a:srgbClr val="000000"/>
                  </a:solidFill>
                </a:rPr>
                <a:t>cell</a:t>
              </a:r>
              <a:endParaRPr lang="cs-CZ" dirty="0"/>
            </a:p>
          </p:txBody>
        </p:sp>
        <p:sp>
          <p:nvSpPr>
            <p:cNvPr id="598033" name="Line 17"/>
            <p:cNvSpPr>
              <a:spLocks noChangeShapeType="1"/>
            </p:cNvSpPr>
            <p:nvPr/>
          </p:nvSpPr>
          <p:spPr bwMode="auto">
            <a:xfrm flipH="1">
              <a:off x="5140" y="1494"/>
              <a:ext cx="100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endParaRPr lang="cs-CZ"/>
            </a:p>
          </p:txBody>
        </p:sp>
        <p:sp>
          <p:nvSpPr>
            <p:cNvPr id="598034" name="Rectangle 18"/>
            <p:cNvSpPr>
              <a:spLocks noChangeArrowheads="1"/>
            </p:cNvSpPr>
            <p:nvPr/>
          </p:nvSpPr>
          <p:spPr bwMode="auto">
            <a:xfrm>
              <a:off x="4736" y="1284"/>
              <a:ext cx="32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452438" indent="-452438" defTabSz="762000">
                <a:buFont typeface="Wingdings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CW</a:t>
              </a:r>
            </a:p>
          </p:txBody>
        </p:sp>
        <p:sp>
          <p:nvSpPr>
            <p:cNvPr id="598035" name="Rectangle 19"/>
            <p:cNvSpPr>
              <a:spLocks noChangeArrowheads="1"/>
            </p:cNvSpPr>
            <p:nvPr/>
          </p:nvSpPr>
          <p:spPr bwMode="auto">
            <a:xfrm>
              <a:off x="5142" y="1291"/>
              <a:ext cx="4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marL="452438" indent="-452438" defTabSz="762000">
                <a:buFont typeface="Wingdings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CCW</a:t>
              </a:r>
            </a:p>
          </p:txBody>
        </p:sp>
      </p:grpSp>
      <p:sp>
        <p:nvSpPr>
          <p:cNvPr id="598037" name="Oval 21"/>
          <p:cNvSpPr>
            <a:spLocks noChangeArrowheads="1"/>
          </p:cNvSpPr>
          <p:nvPr/>
        </p:nvSpPr>
        <p:spPr bwMode="auto">
          <a:xfrm>
            <a:off x="4353378" y="3948566"/>
            <a:ext cx="161925" cy="161925"/>
          </a:xfrm>
          <a:prstGeom prst="ellipse">
            <a:avLst/>
          </a:prstGeom>
          <a:noFill/>
          <a:ln w="28575" algn="ctr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98038" name="Oval 22"/>
          <p:cNvSpPr>
            <a:spLocks noChangeArrowheads="1"/>
          </p:cNvSpPr>
          <p:nvPr/>
        </p:nvSpPr>
        <p:spPr bwMode="auto">
          <a:xfrm>
            <a:off x="4364264" y="4940980"/>
            <a:ext cx="161925" cy="161925"/>
          </a:xfrm>
          <a:prstGeom prst="ellipse">
            <a:avLst/>
          </a:prstGeom>
          <a:noFill/>
          <a:ln w="28575" algn="ctr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98039" name="Text Box 23"/>
          <p:cNvSpPr txBox="1">
            <a:spLocks noChangeArrowheads="1"/>
          </p:cNvSpPr>
          <p:nvPr/>
        </p:nvSpPr>
        <p:spPr bwMode="auto">
          <a:xfrm>
            <a:off x="5900738" y="5726113"/>
            <a:ext cx="5222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  <p:sp>
        <p:nvSpPr>
          <p:cNvPr id="12" name="Oblouk 11"/>
          <p:cNvSpPr/>
          <p:nvPr/>
        </p:nvSpPr>
        <p:spPr bwMode="auto">
          <a:xfrm flipH="1">
            <a:off x="4044043" y="4132263"/>
            <a:ext cx="412069" cy="808717"/>
          </a:xfrm>
          <a:prstGeom prst="arc">
            <a:avLst>
              <a:gd name="adj1" fmla="val 16019403"/>
              <a:gd name="adj2" fmla="val 5164727"/>
            </a:avLst>
          </a:prstGeom>
          <a:noFill/>
          <a:ln w="12700" cap="flat" cmpd="sng" algn="ctr">
            <a:solidFill>
              <a:srgbClr val="66FF66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452438" marR="0" indent="-452438" algn="ctr" defTabSz="7620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BCE9"/>
              </a:buClr>
              <a:buSzPct val="6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5" name="Oblouk 34"/>
          <p:cNvSpPr/>
          <p:nvPr/>
        </p:nvSpPr>
        <p:spPr bwMode="auto">
          <a:xfrm flipH="1" flipV="1">
            <a:off x="4452171" y="5377100"/>
            <a:ext cx="678419" cy="338541"/>
          </a:xfrm>
          <a:prstGeom prst="arc">
            <a:avLst>
              <a:gd name="adj1" fmla="val 9988698"/>
              <a:gd name="adj2" fmla="val 21591717"/>
            </a:avLst>
          </a:prstGeom>
          <a:noFill/>
          <a:ln w="12700" cap="flat" cmpd="sng" algn="ctr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452438" marR="0" indent="-452438" algn="ctr" defTabSz="7620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BCE9"/>
              </a:buClr>
              <a:buSzPct val="6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6" name="Oblouk 35"/>
          <p:cNvSpPr/>
          <p:nvPr/>
        </p:nvSpPr>
        <p:spPr bwMode="auto">
          <a:xfrm flipH="1" flipV="1">
            <a:off x="4105274" y="5380727"/>
            <a:ext cx="277977" cy="338541"/>
          </a:xfrm>
          <a:prstGeom prst="arc">
            <a:avLst>
              <a:gd name="adj1" fmla="val 11564219"/>
              <a:gd name="adj2" fmla="val 21272756"/>
            </a:avLst>
          </a:prstGeom>
          <a:noFill/>
          <a:ln w="12700" cap="flat" cmpd="sng" algn="ctr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452438" marR="0" indent="-452438" algn="ctr" defTabSz="7620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BCE9"/>
              </a:buClr>
              <a:buSzPct val="6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 bwMode="auto">
          <a:xfrm flipV="1">
            <a:off x="3383756" y="3243264"/>
            <a:ext cx="1779247" cy="1064417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 bwMode="auto">
          <a:xfrm>
            <a:off x="3383756" y="4307681"/>
            <a:ext cx="2149929" cy="1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 bwMode="auto">
          <a:xfrm>
            <a:off x="3383756" y="4307681"/>
            <a:ext cx="1779247" cy="1770902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4434460" y="5658130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3300"/>
                </a:solidFill>
              </a:rPr>
              <a:t>CW</a:t>
            </a:r>
            <a:endParaRPr lang="cs-CZ" sz="1200" dirty="0">
              <a:solidFill>
                <a:srgbClr val="FF3300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3961707" y="5658130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FF3300"/>
                </a:solidFill>
              </a:rPr>
              <a:t>CW</a:t>
            </a:r>
            <a:endParaRPr lang="cs-CZ" sz="1200" dirty="0">
              <a:solidFill>
                <a:srgbClr val="FF3300"/>
              </a:solidFill>
            </a:endParaRPr>
          </a:p>
        </p:txBody>
      </p:sp>
      <p:sp>
        <p:nvSpPr>
          <p:cNvPr id="48" name="Obdélník 47"/>
          <p:cNvSpPr/>
          <p:nvPr/>
        </p:nvSpPr>
        <p:spPr>
          <a:xfrm>
            <a:off x="3585180" y="4190153"/>
            <a:ext cx="551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CC00"/>
                </a:solidFill>
              </a:rPr>
              <a:t>CCW</a:t>
            </a:r>
            <a:endParaRPr lang="cs-CZ" sz="1200" dirty="0">
              <a:solidFill>
                <a:srgbClr val="00CC00"/>
              </a:solidFill>
            </a:endParaRPr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 flipV="1">
            <a:off x="6423025" y="627017"/>
            <a:ext cx="1657356" cy="10189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2" grpId="0" animBg="1"/>
      <p:bldP spid="598023" grpId="0" animBg="1"/>
      <p:bldP spid="598024" grpId="0" animBg="1"/>
      <p:bldP spid="598026" grpId="0" animBg="1"/>
      <p:bldP spid="598027" grpId="0" animBg="1"/>
      <p:bldP spid="598028" grpId="0" animBg="1"/>
      <p:bldP spid="598037" grpId="0" animBg="1"/>
      <p:bldP spid="598038" grpId="0" animBg="1"/>
      <p:bldP spid="12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2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026E0687-064C-4D1D-8711-4B39A49EC339}" type="slidenum">
              <a:rPr lang="en-US"/>
              <a:pPr/>
              <a:t>25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pic>
        <p:nvPicPr>
          <p:cNvPr id="537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292350"/>
            <a:ext cx="5634037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Fortune’s sweep line algorithm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Differs from “typical” sweep line algorithm</a:t>
            </a:r>
          </a:p>
          <a:p>
            <a:r>
              <a:rPr lang="en-US"/>
              <a:t>Unprocessed sites ahead from sweep line may generate Voronoi vertex behind the sweep line</a:t>
            </a:r>
          </a:p>
          <a:p>
            <a:endParaRPr lang="en-US"/>
          </a:p>
        </p:txBody>
      </p:sp>
      <p:sp>
        <p:nvSpPr>
          <p:cNvPr id="537605" name="Oval 5"/>
          <p:cNvSpPr>
            <a:spLocks noChangeArrowheads="1"/>
          </p:cNvSpPr>
          <p:nvPr/>
        </p:nvSpPr>
        <p:spPr bwMode="auto">
          <a:xfrm>
            <a:off x="4206875" y="5295900"/>
            <a:ext cx="117475" cy="117475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7113588" y="5740400"/>
            <a:ext cx="522287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  <p:grpSp>
        <p:nvGrpSpPr>
          <p:cNvPr id="537611" name="Group 11"/>
          <p:cNvGrpSpPr>
            <a:grpSpLocks/>
          </p:cNvGrpSpPr>
          <p:nvPr/>
        </p:nvGrpSpPr>
        <p:grpSpPr bwMode="auto">
          <a:xfrm>
            <a:off x="7686675" y="990600"/>
            <a:ext cx="1338263" cy="542925"/>
            <a:chOff x="4842" y="624"/>
            <a:chExt cx="843" cy="342"/>
          </a:xfrm>
        </p:grpSpPr>
        <p:sp>
          <p:nvSpPr>
            <p:cNvPr id="537607" name="Line 7"/>
            <p:cNvSpPr>
              <a:spLocks noChangeShapeType="1"/>
            </p:cNvSpPr>
            <p:nvPr/>
          </p:nvSpPr>
          <p:spPr bwMode="auto">
            <a:xfrm>
              <a:off x="4842" y="795"/>
              <a:ext cx="84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endParaRPr lang="cs-CZ"/>
            </a:p>
          </p:txBody>
        </p:sp>
        <p:sp>
          <p:nvSpPr>
            <p:cNvPr id="537608" name="Text Box 8"/>
            <p:cNvSpPr txBox="1">
              <a:spLocks noChangeArrowheads="1"/>
            </p:cNvSpPr>
            <p:nvPr/>
          </p:nvSpPr>
          <p:spPr bwMode="auto">
            <a:xfrm>
              <a:off x="5068" y="624"/>
              <a:ext cx="39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marL="452438" indent="-452438"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</a:pPr>
              <a:r>
                <a:rPr lang="en-US" sz="1200"/>
                <a:t>DONE</a:t>
              </a:r>
            </a:p>
          </p:txBody>
        </p:sp>
        <p:sp>
          <p:nvSpPr>
            <p:cNvPr id="537609" name="Text Box 9"/>
            <p:cNvSpPr txBox="1">
              <a:spLocks noChangeArrowheads="1"/>
            </p:cNvSpPr>
            <p:nvPr/>
          </p:nvSpPr>
          <p:spPr bwMode="auto">
            <a:xfrm>
              <a:off x="5067" y="795"/>
              <a:ext cx="39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marL="452438" indent="-452438"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</a:pPr>
              <a:r>
                <a:rPr lang="en-US" sz="1200"/>
                <a:t>TODO</a:t>
              </a:r>
            </a:p>
          </p:txBody>
        </p:sp>
      </p:grpSp>
      <p:sp>
        <p:nvSpPr>
          <p:cNvPr id="13" name="AutoShape 25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6558438" y="2844533"/>
            <a:ext cx="577850" cy="514350"/>
          </a:xfrm>
          <a:prstGeom prst="actionButtonDocument">
            <a:avLst/>
          </a:prstGeom>
          <a:solidFill>
            <a:srgbClr val="0060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7152672" y="2947819"/>
            <a:ext cx="1513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Fortune’s applet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3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B6A1AF7C-979A-4C1F-88AA-63451BC5244A}" type="slidenum">
              <a:rPr lang="en-US"/>
              <a:pPr/>
              <a:t>26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125913"/>
            <a:ext cx="60071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5260" name="Rectangle 12"/>
          <p:cNvSpPr>
            <a:spLocks noChangeArrowheads="1"/>
          </p:cNvSpPr>
          <p:nvPr/>
        </p:nvSpPr>
        <p:spPr bwMode="auto">
          <a:xfrm>
            <a:off x="3152775" y="4557713"/>
            <a:ext cx="388938" cy="293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Fortune’s sweep line algorithm idea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/>
            <a:r>
              <a:rPr lang="en-US"/>
              <a:t>Subdivide the halfplane above the sweep line </a:t>
            </a:r>
            <a:r>
              <a:rPr lang="en-US" i="1">
                <a:latin typeface="Times New Roman" pitchFamily="18" charset="0"/>
              </a:rPr>
              <a:t>l</a:t>
            </a:r>
            <a:r>
              <a:rPr lang="en-US"/>
              <a:t> into 2 regions</a:t>
            </a:r>
          </a:p>
          <a:p>
            <a:pPr marL="1089025" lvl="1" indent="-457200">
              <a:buFontTx/>
              <a:buAutoNum type="arabicPeriod"/>
            </a:pPr>
            <a:r>
              <a:rPr lang="en-US"/>
              <a:t>Points </a:t>
            </a:r>
            <a:r>
              <a:rPr lang="en-US">
                <a:solidFill>
                  <a:srgbClr val="FF3300"/>
                </a:solidFill>
              </a:rPr>
              <a:t>closer to some site above</a:t>
            </a:r>
            <a:r>
              <a:rPr lang="en-US"/>
              <a:t> than to sweep line </a:t>
            </a:r>
            <a:r>
              <a:rPr lang="en-US" i="1">
                <a:latin typeface="Times New Roman" pitchFamily="18" charset="0"/>
              </a:rPr>
              <a:t>l </a:t>
            </a:r>
            <a:r>
              <a:rPr lang="en-US"/>
              <a:t>(solved part) </a:t>
            </a:r>
          </a:p>
          <a:p>
            <a:pPr marL="1089025" lvl="1" indent="-457200">
              <a:buFontTx/>
              <a:buAutoNum type="arabicPeriod"/>
            </a:pPr>
            <a:r>
              <a:rPr lang="en-US"/>
              <a:t>Points </a:t>
            </a:r>
            <a:r>
              <a:rPr lang="en-US">
                <a:solidFill>
                  <a:srgbClr val="FF3300"/>
                </a:solidFill>
              </a:rPr>
              <a:t>closer to sweep line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l</a:t>
            </a:r>
            <a:r>
              <a:rPr lang="en-US"/>
              <a:t> than any point above</a:t>
            </a:r>
            <a:br>
              <a:rPr lang="en-US"/>
            </a:br>
            <a:r>
              <a:rPr lang="en-US"/>
              <a:t>(unsolved part – can be changed by sites below </a:t>
            </a:r>
            <a:r>
              <a:rPr lang="en-US" i="1">
                <a:latin typeface="Times New Roman" pitchFamily="18" charset="0"/>
              </a:rPr>
              <a:t>l</a:t>
            </a:r>
            <a:r>
              <a:rPr lang="en-US"/>
              <a:t>)</a:t>
            </a:r>
          </a:p>
          <a:p>
            <a:pPr marL="533400" indent="-533400"/>
            <a:r>
              <a:rPr lang="en-US"/>
              <a:t>Border between these 2 regions is a </a:t>
            </a:r>
            <a:r>
              <a:rPr lang="en-US">
                <a:solidFill>
                  <a:srgbClr val="FF3300"/>
                </a:solidFill>
              </a:rPr>
              <a:t>beach line</a:t>
            </a:r>
          </a:p>
          <a:p>
            <a:pPr marL="1089025" lvl="1" indent="-457200">
              <a:buFontTx/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  <a:p>
            <a:pPr marL="1089025" lvl="1" indent="-457200"/>
            <a:endParaRPr lang="en-US"/>
          </a:p>
        </p:txBody>
      </p:sp>
      <p:grpSp>
        <p:nvGrpSpPr>
          <p:cNvPr id="565256" name="Group 8"/>
          <p:cNvGrpSpPr>
            <a:grpSpLocks/>
          </p:cNvGrpSpPr>
          <p:nvPr/>
        </p:nvGrpSpPr>
        <p:grpSpPr bwMode="auto">
          <a:xfrm>
            <a:off x="1177925" y="3873500"/>
            <a:ext cx="1822450" cy="1828800"/>
            <a:chOff x="742" y="2440"/>
            <a:chExt cx="1148" cy="1152"/>
          </a:xfrm>
        </p:grpSpPr>
        <p:sp>
          <p:nvSpPr>
            <p:cNvPr id="565253" name="Freeform 5"/>
            <p:cNvSpPr>
              <a:spLocks/>
            </p:cNvSpPr>
            <p:nvPr/>
          </p:nvSpPr>
          <p:spPr bwMode="auto">
            <a:xfrm>
              <a:off x="1316" y="3016"/>
              <a:ext cx="532" cy="212"/>
            </a:xfrm>
            <a:custGeom>
              <a:avLst/>
              <a:gdLst>
                <a:gd name="T0" fmla="*/ 532 w 532"/>
                <a:gd name="T1" fmla="*/ 212 h 212"/>
                <a:gd name="T2" fmla="*/ 0 w 532"/>
                <a:gd name="T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2" h="212">
                  <a:moveTo>
                    <a:pt x="532" y="212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66FF6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endParaRPr lang="cs-CZ"/>
            </a:p>
          </p:txBody>
        </p:sp>
        <p:sp>
          <p:nvSpPr>
            <p:cNvPr id="565254" name="Freeform 6"/>
            <p:cNvSpPr>
              <a:spLocks/>
            </p:cNvSpPr>
            <p:nvPr/>
          </p:nvSpPr>
          <p:spPr bwMode="auto">
            <a:xfrm>
              <a:off x="1316" y="3014"/>
              <a:ext cx="2" cy="578"/>
            </a:xfrm>
            <a:custGeom>
              <a:avLst/>
              <a:gdLst>
                <a:gd name="T0" fmla="*/ 0 w 2"/>
                <a:gd name="T1" fmla="*/ 0 h 578"/>
                <a:gd name="T2" fmla="*/ 2 w 2"/>
                <a:gd name="T3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578">
                  <a:moveTo>
                    <a:pt x="0" y="0"/>
                  </a:moveTo>
                  <a:lnTo>
                    <a:pt x="2" y="578"/>
                  </a:lnTo>
                </a:path>
              </a:pathLst>
            </a:custGeom>
            <a:noFill/>
            <a:ln w="12700" cap="rnd" cmpd="sng">
              <a:solidFill>
                <a:srgbClr val="66FF66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endParaRPr lang="cs-CZ"/>
            </a:p>
          </p:txBody>
        </p:sp>
        <p:sp>
          <p:nvSpPr>
            <p:cNvPr id="565255" name="Oval 7"/>
            <p:cNvSpPr>
              <a:spLocks noChangeArrowheads="1"/>
            </p:cNvSpPr>
            <p:nvPr/>
          </p:nvSpPr>
          <p:spPr bwMode="auto">
            <a:xfrm>
              <a:off x="742" y="2440"/>
              <a:ext cx="1148" cy="1148"/>
            </a:xfrm>
            <a:prstGeom prst="ellipse">
              <a:avLst/>
            </a:prstGeom>
            <a:noFill/>
            <a:ln w="12700" cap="rnd" algn="ctr">
              <a:solidFill>
                <a:srgbClr val="66FF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cs-CZ"/>
            </a:p>
          </p:txBody>
        </p:sp>
      </p:grpSp>
      <p:sp>
        <p:nvSpPr>
          <p:cNvPr id="565257" name="Oval 9"/>
          <p:cNvSpPr>
            <a:spLocks noChangeAspect="1" noChangeArrowheads="1"/>
          </p:cNvSpPr>
          <p:nvPr/>
        </p:nvSpPr>
        <p:spPr bwMode="auto">
          <a:xfrm>
            <a:off x="6365875" y="6030913"/>
            <a:ext cx="93663" cy="93662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565258" name="Rectangle 10"/>
          <p:cNvSpPr>
            <a:spLocks noChangeArrowheads="1"/>
          </p:cNvSpPr>
          <p:nvPr/>
        </p:nvSpPr>
        <p:spPr bwMode="auto">
          <a:xfrm>
            <a:off x="3729038" y="5721350"/>
            <a:ext cx="250825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452438" indent="-452438" algn="l" defTabSz="762000">
              <a:buFont typeface="Wingdings" pitchFamily="2" charset="2"/>
              <a:buNone/>
            </a:pPr>
            <a:r>
              <a:rPr lang="en-US" sz="2000" i="1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65259" name="Rectangle 11"/>
          <p:cNvSpPr>
            <a:spLocks noChangeArrowheads="1"/>
          </p:cNvSpPr>
          <p:nvPr/>
        </p:nvSpPr>
        <p:spPr bwMode="auto">
          <a:xfrm>
            <a:off x="3119438" y="4491038"/>
            <a:ext cx="244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452438" indent="-452438" algn="l" defTabSz="762000">
              <a:buFont typeface="Wingdings" pitchFamily="2" charset="2"/>
              <a:buNone/>
            </a:pPr>
            <a:r>
              <a:rPr lang="en-US" sz="1800" i="1">
                <a:solidFill>
                  <a:schemeClr val="tx1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565261" name="Text Box 13"/>
          <p:cNvSpPr txBox="1">
            <a:spLocks noChangeArrowheads="1"/>
          </p:cNvSpPr>
          <p:nvPr/>
        </p:nvSpPr>
        <p:spPr bwMode="auto">
          <a:xfrm>
            <a:off x="7639050" y="5740400"/>
            <a:ext cx="5222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  <p:grpSp>
        <p:nvGrpSpPr>
          <p:cNvPr id="565273" name="Group 25"/>
          <p:cNvGrpSpPr>
            <a:grpSpLocks/>
          </p:cNvGrpSpPr>
          <p:nvPr/>
        </p:nvGrpSpPr>
        <p:grpSpPr bwMode="auto">
          <a:xfrm>
            <a:off x="7391400" y="76200"/>
            <a:ext cx="1474788" cy="847725"/>
            <a:chOff x="4656" y="48"/>
            <a:chExt cx="929" cy="534"/>
          </a:xfrm>
        </p:grpSpPr>
        <p:sp>
          <p:nvSpPr>
            <p:cNvPr id="565270" name="Rectangle 22"/>
            <p:cNvSpPr>
              <a:spLocks noChangeArrowheads="1"/>
            </p:cNvSpPr>
            <p:nvPr/>
          </p:nvSpPr>
          <p:spPr bwMode="auto">
            <a:xfrm>
              <a:off x="4656" y="48"/>
              <a:ext cx="929" cy="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cs-CZ"/>
            </a:p>
          </p:txBody>
        </p:sp>
        <p:grpSp>
          <p:nvGrpSpPr>
            <p:cNvPr id="565272" name="Group 24"/>
            <p:cNvGrpSpPr>
              <a:grpSpLocks/>
            </p:cNvGrpSpPr>
            <p:nvPr/>
          </p:nvGrpSpPr>
          <p:grpSpPr bwMode="auto">
            <a:xfrm>
              <a:off x="4742" y="48"/>
              <a:ext cx="843" cy="534"/>
              <a:chOff x="4742" y="48"/>
              <a:chExt cx="843" cy="534"/>
            </a:xfrm>
          </p:grpSpPr>
          <p:sp>
            <p:nvSpPr>
              <p:cNvPr id="565264" name="Line 16"/>
              <p:cNvSpPr>
                <a:spLocks noChangeShapeType="1"/>
              </p:cNvSpPr>
              <p:nvPr/>
            </p:nvSpPr>
            <p:spPr bwMode="auto">
              <a:xfrm>
                <a:off x="4742" y="411"/>
                <a:ext cx="84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/>
              <a:lstStyle/>
              <a:p>
                <a:endParaRPr lang="cs-CZ"/>
              </a:p>
            </p:txBody>
          </p:sp>
          <p:sp>
            <p:nvSpPr>
              <p:cNvPr id="565265" name="Text Box 17"/>
              <p:cNvSpPr txBox="1">
                <a:spLocks noChangeArrowheads="1"/>
              </p:cNvSpPr>
              <p:nvPr/>
            </p:nvSpPr>
            <p:spPr bwMode="auto">
              <a:xfrm>
                <a:off x="4786" y="240"/>
                <a:ext cx="641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marL="452438" indent="-452438"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5000"/>
                  </a:spcBef>
                  <a:buFont typeface="Wingdings" pitchFamily="2" charset="2"/>
                  <a:buNone/>
                </a:pPr>
                <a:r>
                  <a:rPr lang="en-US" sz="1200"/>
                  <a:t>UNSOLVED</a:t>
                </a:r>
              </a:p>
            </p:txBody>
          </p:sp>
          <p:sp>
            <p:nvSpPr>
              <p:cNvPr id="565266" name="Text Box 18"/>
              <p:cNvSpPr txBox="1">
                <a:spLocks noChangeArrowheads="1"/>
              </p:cNvSpPr>
              <p:nvPr/>
            </p:nvSpPr>
            <p:spPr bwMode="auto">
              <a:xfrm>
                <a:off x="4910" y="411"/>
                <a:ext cx="392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marL="452438" indent="-452438"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5000"/>
                  </a:spcBef>
                  <a:buFont typeface="Wingdings" pitchFamily="2" charset="2"/>
                  <a:buNone/>
                </a:pPr>
                <a:r>
                  <a:rPr lang="en-US" sz="1200"/>
                  <a:t>TODO</a:t>
                </a:r>
              </a:p>
            </p:txBody>
          </p:sp>
          <p:sp>
            <p:nvSpPr>
              <p:cNvPr id="565267" name="Freeform 19"/>
              <p:cNvSpPr>
                <a:spLocks/>
              </p:cNvSpPr>
              <p:nvPr/>
            </p:nvSpPr>
            <p:spPr bwMode="auto">
              <a:xfrm>
                <a:off x="4779" y="179"/>
                <a:ext cx="700" cy="93"/>
              </a:xfrm>
              <a:custGeom>
                <a:avLst/>
                <a:gdLst>
                  <a:gd name="T0" fmla="*/ 0 w 700"/>
                  <a:gd name="T1" fmla="*/ 0 h 93"/>
                  <a:gd name="T2" fmla="*/ 211 w 700"/>
                  <a:gd name="T3" fmla="*/ 74 h 93"/>
                  <a:gd name="T4" fmla="*/ 372 w 700"/>
                  <a:gd name="T5" fmla="*/ 24 h 93"/>
                  <a:gd name="T6" fmla="*/ 421 w 700"/>
                  <a:gd name="T7" fmla="*/ 18 h 93"/>
                  <a:gd name="T8" fmla="*/ 551 w 700"/>
                  <a:gd name="T9" fmla="*/ 92 h 93"/>
                  <a:gd name="T10" fmla="*/ 700 w 700"/>
                  <a:gd name="T11" fmla="*/ 1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0" h="93">
                    <a:moveTo>
                      <a:pt x="0" y="0"/>
                    </a:moveTo>
                    <a:cubicBezTo>
                      <a:pt x="74" y="35"/>
                      <a:pt x="149" y="70"/>
                      <a:pt x="211" y="74"/>
                    </a:cubicBezTo>
                    <a:cubicBezTo>
                      <a:pt x="273" y="78"/>
                      <a:pt x="337" y="33"/>
                      <a:pt x="372" y="24"/>
                    </a:cubicBezTo>
                    <a:cubicBezTo>
                      <a:pt x="407" y="15"/>
                      <a:pt x="391" y="7"/>
                      <a:pt x="421" y="18"/>
                    </a:cubicBezTo>
                    <a:cubicBezTo>
                      <a:pt x="451" y="29"/>
                      <a:pt x="505" y="93"/>
                      <a:pt x="551" y="92"/>
                    </a:cubicBezTo>
                    <a:cubicBezTo>
                      <a:pt x="597" y="91"/>
                      <a:pt x="675" y="25"/>
                      <a:pt x="700" y="1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/>
              <a:lstStyle/>
              <a:p>
                <a:endParaRPr lang="cs-CZ"/>
              </a:p>
            </p:txBody>
          </p:sp>
          <p:sp>
            <p:nvSpPr>
              <p:cNvPr id="565268" name="Text Box 20"/>
              <p:cNvSpPr txBox="1">
                <a:spLocks noChangeArrowheads="1"/>
              </p:cNvSpPr>
              <p:nvPr/>
            </p:nvSpPr>
            <p:spPr bwMode="auto">
              <a:xfrm>
                <a:off x="4911" y="48"/>
                <a:ext cx="391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marL="452438" indent="-452438"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5000"/>
                  </a:spcBef>
                  <a:buFont typeface="Wingdings" pitchFamily="2" charset="2"/>
                  <a:buNone/>
                </a:pPr>
                <a:r>
                  <a:rPr lang="en-US" sz="1200"/>
                  <a:t>DONE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DE1AA826-4E21-48E6-88E9-D9E7D9C43F84}" type="slidenum">
              <a:rPr lang="en-US"/>
              <a:pPr/>
              <a:t>27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Sweep line and beach line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977312" cy="4749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Straight sweep line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l</a:t>
            </a:r>
            <a:endParaRPr lang="en-US" i="1">
              <a:solidFill>
                <a:schemeClr val="tx1"/>
              </a:solidFill>
              <a:latin typeface="Times New Roman" pitchFamily="18" charset="0"/>
            </a:endParaRPr>
          </a:p>
          <a:p>
            <a:pPr lvl="1"/>
            <a:r>
              <a:rPr lang="en-US"/>
              <a:t>Separates processed and unprocessed sites (points)</a:t>
            </a:r>
          </a:p>
          <a:p>
            <a:r>
              <a:rPr lang="en-US">
                <a:solidFill>
                  <a:srgbClr val="FF3300"/>
                </a:solidFill>
              </a:rPr>
              <a:t>Beach line </a:t>
            </a:r>
            <a:r>
              <a:rPr lang="en-US"/>
              <a:t>(Looks like waves rolling up on a beach)</a:t>
            </a:r>
          </a:p>
          <a:p>
            <a:pPr lvl="1"/>
            <a:r>
              <a:rPr lang="en-US"/>
              <a:t>Separates </a:t>
            </a:r>
            <a:r>
              <a:rPr lang="en-US" i="1"/>
              <a:t>solved</a:t>
            </a:r>
            <a:r>
              <a:rPr lang="en-US"/>
              <a:t> and </a:t>
            </a:r>
            <a:r>
              <a:rPr lang="en-US" i="1"/>
              <a:t>unsolved </a:t>
            </a:r>
            <a:r>
              <a:rPr lang="en-US"/>
              <a:t>regions above sweep line</a:t>
            </a:r>
            <a:br>
              <a:rPr lang="en-US"/>
            </a:br>
            <a:r>
              <a:rPr lang="en-US"/>
              <a:t>(separates sites above </a:t>
            </a:r>
            <a:r>
              <a:rPr lang="en-US" i="1">
                <a:latin typeface="Times New Roman" pitchFamily="18" charset="0"/>
              </a:rPr>
              <a:t>l</a:t>
            </a:r>
            <a:r>
              <a:rPr lang="en-US" i="1"/>
              <a:t> </a:t>
            </a:r>
            <a:r>
              <a:rPr lang="en-US"/>
              <a:t>that can be changed from sites that cannot be changed by sites below </a:t>
            </a:r>
            <a:r>
              <a:rPr lang="en-US" i="1">
                <a:latin typeface="Times New Roman" pitchFamily="18" charset="0"/>
              </a:rPr>
              <a:t>l</a:t>
            </a:r>
            <a:r>
              <a:rPr lang="en-US"/>
              <a:t>)</a:t>
            </a:r>
          </a:p>
          <a:p>
            <a:pPr lvl="1"/>
            <a:r>
              <a:rPr lang="en-US" i="1"/>
              <a:t>x</a:t>
            </a:r>
            <a:r>
              <a:rPr lang="en-US"/>
              <a:t>-monotonic curve</a:t>
            </a:r>
            <a:r>
              <a:rPr lang="cs-CZ"/>
              <a:t> made of </a:t>
            </a:r>
            <a:r>
              <a:rPr lang="en-US">
                <a:solidFill>
                  <a:srgbClr val="FF3300"/>
                </a:solidFill>
              </a:rPr>
              <a:t>parabolic arcs</a:t>
            </a:r>
            <a:r>
              <a:rPr lang="cs-CZ"/>
              <a:t> (max 2n-1) </a:t>
            </a:r>
            <a:endParaRPr lang="en-US"/>
          </a:p>
          <a:p>
            <a:pPr lvl="1"/>
            <a:r>
              <a:rPr lang="en-US"/>
              <a:t>Follows the sweep line</a:t>
            </a:r>
          </a:p>
          <a:p>
            <a:pPr lvl="1"/>
            <a:r>
              <a:rPr lang="en-US"/>
              <a:t>Prevents us from missing unanticipated events until the sweep line encounters the corresponding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C53212C4-DCCB-4E92-A68C-54E94C379130}" type="slidenum">
              <a:rPr lang="en-US"/>
              <a:pPr/>
              <a:t>28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Beach line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Every site p</a:t>
            </a:r>
            <a:r>
              <a:rPr lang="en-US" baseline="-25000"/>
              <a:t>i</a:t>
            </a:r>
            <a:r>
              <a:rPr lang="en-US"/>
              <a:t> above </a:t>
            </a:r>
            <a:r>
              <a:rPr lang="en-US" i="1">
                <a:latin typeface="Times New Roman" pitchFamily="18" charset="0"/>
              </a:rPr>
              <a:t>l</a:t>
            </a:r>
            <a:r>
              <a:rPr lang="en-US" i="1"/>
              <a:t> </a:t>
            </a:r>
            <a:r>
              <a:rPr lang="en-US"/>
              <a:t>defines a complete parabola</a:t>
            </a:r>
          </a:p>
          <a:p>
            <a:r>
              <a:rPr lang="en-US">
                <a:solidFill>
                  <a:srgbClr val="FF3300"/>
                </a:solidFill>
              </a:rPr>
              <a:t>Beach line</a:t>
            </a:r>
            <a:r>
              <a:rPr lang="en-US"/>
              <a:t> is the function, that passes through the lowest point</a:t>
            </a:r>
            <a:r>
              <a:rPr lang="cs-CZ"/>
              <a:t>s</a:t>
            </a:r>
            <a:r>
              <a:rPr lang="en-US"/>
              <a:t> of </a:t>
            </a:r>
            <a:r>
              <a:rPr lang="cs-CZ"/>
              <a:t>all the</a:t>
            </a:r>
            <a:r>
              <a:rPr lang="en-US"/>
              <a:t> parabolas</a:t>
            </a:r>
            <a:r>
              <a:rPr lang="cs-CZ"/>
              <a:t> (lower envelope)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567305" name="Group 9"/>
          <p:cNvGrpSpPr>
            <a:grpSpLocks/>
          </p:cNvGrpSpPr>
          <p:nvPr/>
        </p:nvGrpSpPr>
        <p:grpSpPr bwMode="auto">
          <a:xfrm>
            <a:off x="2598738" y="2568575"/>
            <a:ext cx="4471987" cy="3687763"/>
            <a:chOff x="1637" y="1618"/>
            <a:chExt cx="2817" cy="2323"/>
          </a:xfrm>
        </p:grpSpPr>
        <p:pic>
          <p:nvPicPr>
            <p:cNvPr id="5673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618"/>
              <a:ext cx="2485" cy="2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7303" name="Line 7"/>
            <p:cNvSpPr>
              <a:spLocks noChangeShapeType="1"/>
            </p:cNvSpPr>
            <p:nvPr/>
          </p:nvSpPr>
          <p:spPr bwMode="auto">
            <a:xfrm>
              <a:off x="4025" y="3878"/>
              <a:ext cx="4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487" tIns="44450" rIns="90487" bIns="44450"/>
            <a:lstStyle/>
            <a:p>
              <a:endParaRPr lang="cs-CZ"/>
            </a:p>
          </p:txBody>
        </p:sp>
        <p:sp>
          <p:nvSpPr>
            <p:cNvPr id="567304" name="Text Box 8"/>
            <p:cNvSpPr txBox="1">
              <a:spLocks noChangeArrowheads="1"/>
            </p:cNvSpPr>
            <p:nvPr/>
          </p:nvSpPr>
          <p:spPr bwMode="auto">
            <a:xfrm>
              <a:off x="4241" y="3616"/>
              <a:ext cx="21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marL="452438" indent="-452438"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</a:pPr>
              <a:r>
                <a:rPr lang="en-US" i="1">
                  <a:solidFill>
                    <a:srgbClr val="0060AF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567306" name="Text Box 10"/>
          <p:cNvSpPr txBox="1">
            <a:spLocks noChangeArrowheads="1"/>
          </p:cNvSpPr>
          <p:nvPr/>
        </p:nvSpPr>
        <p:spPr bwMode="auto">
          <a:xfrm>
            <a:off x="5935663" y="5937250"/>
            <a:ext cx="4540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  <p:sp>
        <p:nvSpPr>
          <p:cNvPr id="2" name="Obdélník 1"/>
          <p:cNvSpPr/>
          <p:nvPr/>
        </p:nvSpPr>
        <p:spPr>
          <a:xfrm>
            <a:off x="3968750" y="2803706"/>
            <a:ext cx="4838338" cy="95410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Q: </a:t>
            </a:r>
            <a:r>
              <a:rPr lang="cs-CZ" dirty="0" err="1" smtClean="0"/>
              <a:t>How</a:t>
            </a:r>
            <a:r>
              <a:rPr lang="cs-CZ" dirty="0" smtClean="0"/>
              <a:t> many </a:t>
            </a:r>
            <a:r>
              <a:rPr lang="cs-CZ" dirty="0" err="1" smtClean="0"/>
              <a:t>arcs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beach</a:t>
            </a:r>
            <a:r>
              <a:rPr lang="cs-CZ" dirty="0" smtClean="0"/>
              <a:t> line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mximum</a:t>
            </a:r>
            <a:r>
              <a:rPr lang="cs-CZ" dirty="0" smtClean="0"/>
              <a:t>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5E4BAFDA-1096-4596-9E75-596A7F4036AC}" type="slidenum">
              <a:rPr lang="en-US"/>
              <a:pPr/>
              <a:t>29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76200"/>
            <a:ext cx="8585200" cy="685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Break </a:t>
            </a:r>
            <a:r>
              <a:rPr lang="en-US" dirty="0" smtClean="0"/>
              <a:t>point</a:t>
            </a:r>
            <a:r>
              <a:rPr lang="cs-CZ" dirty="0" smtClean="0"/>
              <a:t> (</a:t>
            </a:r>
            <a:r>
              <a:rPr lang="cs-CZ" i="1" dirty="0" smtClean="0"/>
              <a:t>bod zlomu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= 	Intersection of two </a:t>
            </a:r>
            <a:r>
              <a:rPr lang="en-US" dirty="0">
                <a:solidFill>
                  <a:srgbClr val="FF3300"/>
                </a:solidFill>
              </a:rPr>
              <a:t>arcs</a:t>
            </a:r>
            <a:r>
              <a:rPr lang="en-US" dirty="0"/>
              <a:t> on the beach line</a:t>
            </a:r>
          </a:p>
          <a:p>
            <a:r>
              <a:rPr lang="en-US" dirty="0"/>
              <a:t>Equidistant to 2 sites and sweep line </a:t>
            </a:r>
            <a:r>
              <a:rPr lang="en-US" i="1" dirty="0">
                <a:latin typeface="Times New Roman" pitchFamily="18" charset="0"/>
              </a:rPr>
              <a:t>l</a:t>
            </a:r>
            <a:r>
              <a:rPr lang="en-US" i="1" dirty="0"/>
              <a:t> </a:t>
            </a:r>
            <a:r>
              <a:rPr lang="en-US" dirty="0"/>
              <a:t> </a:t>
            </a:r>
          </a:p>
          <a:p>
            <a:r>
              <a:rPr lang="en-US" dirty="0"/>
              <a:t>Lies on Voronoi edge of the final diagram</a:t>
            </a:r>
            <a:r>
              <a:rPr lang="en-US" dirty="0">
                <a:solidFill>
                  <a:srgbClr val="FF3300"/>
                </a:solidFill>
              </a:rPr>
              <a:t>	</a:t>
            </a:r>
          </a:p>
        </p:txBody>
      </p:sp>
      <p:grpSp>
        <p:nvGrpSpPr>
          <p:cNvPr id="570382" name="Group 14"/>
          <p:cNvGrpSpPr>
            <a:grpSpLocks/>
          </p:cNvGrpSpPr>
          <p:nvPr/>
        </p:nvGrpSpPr>
        <p:grpSpPr bwMode="auto">
          <a:xfrm>
            <a:off x="2598738" y="2560638"/>
            <a:ext cx="4471987" cy="3687762"/>
            <a:chOff x="1637" y="1613"/>
            <a:chExt cx="2817" cy="2323"/>
          </a:xfrm>
        </p:grpSpPr>
        <p:grpSp>
          <p:nvGrpSpPr>
            <p:cNvPr id="570372" name="Group 4"/>
            <p:cNvGrpSpPr>
              <a:grpSpLocks/>
            </p:cNvGrpSpPr>
            <p:nvPr/>
          </p:nvGrpSpPr>
          <p:grpSpPr bwMode="auto">
            <a:xfrm>
              <a:off x="1637" y="1613"/>
              <a:ext cx="2817" cy="2323"/>
              <a:chOff x="1637" y="1618"/>
              <a:chExt cx="2817" cy="2323"/>
            </a:xfrm>
          </p:grpSpPr>
          <p:pic>
            <p:nvPicPr>
              <p:cNvPr id="57037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" y="1618"/>
                <a:ext cx="2485" cy="2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70374" name="Line 6"/>
              <p:cNvSpPr>
                <a:spLocks noChangeShapeType="1"/>
              </p:cNvSpPr>
              <p:nvPr/>
            </p:nvSpPr>
            <p:spPr bwMode="auto">
              <a:xfrm>
                <a:off x="4025" y="3878"/>
                <a:ext cx="4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487" tIns="44450" rIns="90487" bIns="44450"/>
              <a:lstStyle/>
              <a:p>
                <a:endParaRPr lang="cs-CZ"/>
              </a:p>
            </p:txBody>
          </p:sp>
          <p:sp>
            <p:nvSpPr>
              <p:cNvPr id="570375" name="Text Box 7"/>
              <p:cNvSpPr txBox="1">
                <a:spLocks noChangeArrowheads="1"/>
              </p:cNvSpPr>
              <p:nvPr/>
            </p:nvSpPr>
            <p:spPr bwMode="auto">
              <a:xfrm>
                <a:off x="4241" y="3616"/>
                <a:ext cx="213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marL="452438" indent="-452438"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algn="l" defTabSz="762000"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25000"/>
                  </a:spcBef>
                  <a:buFont typeface="Wingdings" pitchFamily="2" charset="2"/>
                  <a:buNone/>
                </a:pPr>
                <a:r>
                  <a:rPr lang="en-US" i="1">
                    <a:solidFill>
                      <a:srgbClr val="0060AF"/>
                    </a:solidFill>
                    <a:latin typeface="Times New Roman" pitchFamily="18" charset="0"/>
                  </a:rPr>
                  <a:t>x</a:t>
                </a:r>
              </a:p>
            </p:txBody>
          </p:sp>
        </p:grpSp>
        <p:sp>
          <p:nvSpPr>
            <p:cNvPr id="570376" name="Oval 8"/>
            <p:cNvSpPr>
              <a:spLocks noChangeArrowheads="1"/>
            </p:cNvSpPr>
            <p:nvPr/>
          </p:nvSpPr>
          <p:spPr bwMode="auto">
            <a:xfrm>
              <a:off x="1748" y="2337"/>
              <a:ext cx="1442" cy="1394"/>
            </a:xfrm>
            <a:prstGeom prst="ellipse">
              <a:avLst/>
            </a:prstGeom>
            <a:noFill/>
            <a:ln w="12700" algn="ctr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cs-CZ"/>
            </a:p>
          </p:txBody>
        </p:sp>
        <p:sp>
          <p:nvSpPr>
            <p:cNvPr id="570379" name="Oval 11"/>
            <p:cNvSpPr>
              <a:spLocks noChangeArrowheads="1"/>
            </p:cNvSpPr>
            <p:nvPr/>
          </p:nvSpPr>
          <p:spPr bwMode="auto">
            <a:xfrm>
              <a:off x="2990" y="3390"/>
              <a:ext cx="352" cy="341"/>
            </a:xfrm>
            <a:prstGeom prst="ellipse">
              <a:avLst/>
            </a:prstGeom>
            <a:noFill/>
            <a:ln w="12700" algn="ctr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 anchor="ctr"/>
            <a:lstStyle/>
            <a:p>
              <a:endParaRPr lang="cs-CZ"/>
            </a:p>
          </p:txBody>
        </p:sp>
      </p:grp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5935663" y="5937250"/>
            <a:ext cx="4540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  <p:sp>
        <p:nvSpPr>
          <p:cNvPr id="570383" name="Line 15"/>
          <p:cNvSpPr>
            <a:spLocks noChangeShapeType="1"/>
          </p:cNvSpPr>
          <p:nvPr/>
        </p:nvSpPr>
        <p:spPr bwMode="auto">
          <a:xfrm>
            <a:off x="3935413" y="4833938"/>
            <a:ext cx="0" cy="10890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70384" name="Line 16"/>
          <p:cNvSpPr>
            <a:spLocks noChangeShapeType="1"/>
          </p:cNvSpPr>
          <p:nvPr/>
        </p:nvSpPr>
        <p:spPr bwMode="auto">
          <a:xfrm>
            <a:off x="3116263" y="4038600"/>
            <a:ext cx="819150" cy="795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919537" y="4816475"/>
            <a:ext cx="942308" cy="58921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Felkel: Computational geometry</a:t>
            </a:r>
          </a:p>
        </p:txBody>
      </p:sp>
      <p:sp>
        <p:nvSpPr>
          <p:cNvPr id="2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(</a:t>
            </a:r>
            <a:fld id="{A26C3462-D868-492C-A7E4-5FE31ED9D2E2}" type="slidenum">
              <a:rPr lang="en-US"/>
              <a:pPr/>
              <a:t>3</a:t>
            </a:fld>
            <a:r>
              <a:rPr lang="cs-CZ" dirty="0"/>
              <a:t> / </a:t>
            </a:r>
            <a:r>
              <a:rPr lang="en-US" dirty="0"/>
              <a:t>40)</a:t>
            </a: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Voronoi diagram (VD)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850312" cy="4749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One of the most important structure in Comp. geom.</a:t>
            </a:r>
          </a:p>
          <a:p>
            <a:r>
              <a:rPr lang="en-US" dirty="0"/>
              <a:t>Encodes </a:t>
            </a:r>
            <a:r>
              <a:rPr lang="en-US" dirty="0">
                <a:solidFill>
                  <a:srgbClr val="FF3300"/>
                </a:solidFill>
              </a:rPr>
              <a:t>proximity information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close to what?</a:t>
            </a:r>
          </a:p>
          <a:p>
            <a:r>
              <a:rPr lang="en-US" dirty="0"/>
              <a:t>Standard VD – this lecture</a:t>
            </a:r>
          </a:p>
          <a:p>
            <a:pPr lvl="1"/>
            <a:r>
              <a:rPr lang="en-US" dirty="0"/>
              <a:t>Set of points - </a:t>
            </a:r>
            <a:r>
              <a:rPr lang="en-US" dirty="0" err="1"/>
              <a:t>nDim</a:t>
            </a:r>
            <a:endParaRPr lang="en-US"/>
          </a:p>
          <a:p>
            <a:pPr lvl="1"/>
            <a:r>
              <a:rPr lang="en-US"/>
              <a:t>Euclidean space &amp; metric</a:t>
            </a:r>
          </a:p>
          <a:p>
            <a:r>
              <a:rPr lang="en-US"/>
              <a:t>Generalizations </a:t>
            </a:r>
          </a:p>
          <a:p>
            <a:pPr lvl="1"/>
            <a:r>
              <a:rPr lang="en-US"/>
              <a:t>Set of line segments or curves</a:t>
            </a:r>
          </a:p>
          <a:p>
            <a:pPr lvl="1"/>
            <a:r>
              <a:rPr lang="en-US"/>
              <a:t>Different metrics</a:t>
            </a:r>
          </a:p>
          <a:p>
            <a:pPr lvl="1"/>
            <a:r>
              <a:rPr lang="en-US"/>
              <a:t>Higher order VD’s (furthest point)</a:t>
            </a:r>
          </a:p>
        </p:txBody>
      </p:sp>
      <p:grpSp>
        <p:nvGrpSpPr>
          <p:cNvPr id="539652" name="Group 4"/>
          <p:cNvGrpSpPr>
            <a:grpSpLocks/>
          </p:cNvGrpSpPr>
          <p:nvPr/>
        </p:nvGrpSpPr>
        <p:grpSpPr bwMode="auto">
          <a:xfrm>
            <a:off x="5410200" y="1674813"/>
            <a:ext cx="3586163" cy="2003425"/>
            <a:chOff x="63" y="1179"/>
            <a:chExt cx="5291" cy="3001"/>
          </a:xfrm>
        </p:grpSpPr>
        <p:grpSp>
          <p:nvGrpSpPr>
            <p:cNvPr id="539653" name="Group 5"/>
            <p:cNvGrpSpPr>
              <a:grpSpLocks/>
            </p:cNvGrpSpPr>
            <p:nvPr/>
          </p:nvGrpSpPr>
          <p:grpSpPr bwMode="auto">
            <a:xfrm>
              <a:off x="1487" y="1824"/>
              <a:ext cx="2685" cy="1470"/>
              <a:chOff x="1743" y="1917"/>
              <a:chExt cx="2788" cy="1552"/>
            </a:xfrm>
          </p:grpSpPr>
          <p:sp>
            <p:nvSpPr>
              <p:cNvPr id="539654" name="Freeform 6"/>
              <p:cNvSpPr>
                <a:spLocks/>
              </p:cNvSpPr>
              <p:nvPr/>
            </p:nvSpPr>
            <p:spPr bwMode="auto">
              <a:xfrm>
                <a:off x="2037" y="1917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55" name="Freeform 7"/>
              <p:cNvSpPr>
                <a:spLocks/>
              </p:cNvSpPr>
              <p:nvPr/>
            </p:nvSpPr>
            <p:spPr bwMode="auto">
              <a:xfrm>
                <a:off x="2529" y="2514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56" name="Freeform 8"/>
              <p:cNvSpPr>
                <a:spLocks/>
              </p:cNvSpPr>
              <p:nvPr/>
            </p:nvSpPr>
            <p:spPr bwMode="auto">
              <a:xfrm>
                <a:off x="1743" y="3332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57" name="Freeform 9"/>
              <p:cNvSpPr>
                <a:spLocks/>
              </p:cNvSpPr>
              <p:nvPr/>
            </p:nvSpPr>
            <p:spPr bwMode="auto">
              <a:xfrm>
                <a:off x="3722" y="1975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58" name="Freeform 10"/>
              <p:cNvSpPr>
                <a:spLocks/>
              </p:cNvSpPr>
              <p:nvPr/>
            </p:nvSpPr>
            <p:spPr bwMode="auto">
              <a:xfrm>
                <a:off x="4321" y="3110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59" name="Freeform 11"/>
              <p:cNvSpPr>
                <a:spLocks/>
              </p:cNvSpPr>
              <p:nvPr/>
            </p:nvSpPr>
            <p:spPr bwMode="auto">
              <a:xfrm>
                <a:off x="4402" y="2573"/>
                <a:ext cx="129" cy="13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39660" name="Group 12"/>
            <p:cNvGrpSpPr>
              <a:grpSpLocks/>
            </p:cNvGrpSpPr>
            <p:nvPr/>
          </p:nvGrpSpPr>
          <p:grpSpPr bwMode="auto">
            <a:xfrm>
              <a:off x="63" y="1179"/>
              <a:ext cx="5291" cy="3001"/>
              <a:chOff x="285" y="1237"/>
              <a:chExt cx="5495" cy="3167"/>
            </a:xfrm>
          </p:grpSpPr>
          <p:sp>
            <p:nvSpPr>
              <p:cNvPr id="539661" name="Freeform 13"/>
              <p:cNvSpPr>
                <a:spLocks/>
              </p:cNvSpPr>
              <p:nvPr/>
            </p:nvSpPr>
            <p:spPr bwMode="auto">
              <a:xfrm>
                <a:off x="2994" y="1237"/>
                <a:ext cx="24" cy="564"/>
              </a:xfrm>
              <a:custGeom>
                <a:avLst/>
                <a:gdLst>
                  <a:gd name="T0" fmla="*/ 0 w 24"/>
                  <a:gd name="T1" fmla="*/ 564 h 564"/>
                  <a:gd name="T2" fmla="*/ 24 w 24"/>
                  <a:gd name="T3" fmla="*/ 0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564">
                    <a:moveTo>
                      <a:pt x="0" y="564"/>
                    </a:moveTo>
                    <a:lnTo>
                      <a:pt x="24" y="0"/>
                    </a:lnTo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62" name="Line 14"/>
              <p:cNvSpPr>
                <a:spLocks noChangeShapeType="1"/>
              </p:cNvSpPr>
              <p:nvPr/>
            </p:nvSpPr>
            <p:spPr bwMode="auto">
              <a:xfrm>
                <a:off x="3190" y="3905"/>
                <a:ext cx="46" cy="499"/>
              </a:xfrm>
              <a:prstGeom prst="line">
                <a:avLst/>
              </a:prstGeom>
              <a:noFill/>
              <a:ln w="38100">
                <a:solidFill>
                  <a:srgbClr val="04F80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63" name="Freeform 15"/>
              <p:cNvSpPr>
                <a:spLocks/>
              </p:cNvSpPr>
              <p:nvPr/>
            </p:nvSpPr>
            <p:spPr bwMode="auto">
              <a:xfrm>
                <a:off x="285" y="2365"/>
                <a:ext cx="1611" cy="308"/>
              </a:xfrm>
              <a:custGeom>
                <a:avLst/>
                <a:gdLst>
                  <a:gd name="T0" fmla="*/ 1611 w 1611"/>
                  <a:gd name="T1" fmla="*/ 308 h 308"/>
                  <a:gd name="T2" fmla="*/ 0 w 1611"/>
                  <a:gd name="T3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11" h="308">
                    <a:moveTo>
                      <a:pt x="1611" y="30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64" name="Freeform 16"/>
              <p:cNvSpPr>
                <a:spLocks/>
              </p:cNvSpPr>
              <p:nvPr/>
            </p:nvSpPr>
            <p:spPr bwMode="auto">
              <a:xfrm>
                <a:off x="1892" y="1801"/>
                <a:ext cx="1608" cy="2104"/>
              </a:xfrm>
              <a:custGeom>
                <a:avLst/>
                <a:gdLst>
                  <a:gd name="T0" fmla="*/ 1104 w 1608"/>
                  <a:gd name="T1" fmla="*/ 0 h 2104"/>
                  <a:gd name="T2" fmla="*/ 1608 w 1608"/>
                  <a:gd name="T3" fmla="*/ 1128 h 2104"/>
                  <a:gd name="T4" fmla="*/ 1608 w 1608"/>
                  <a:gd name="T5" fmla="*/ 1128 h 2104"/>
                  <a:gd name="T6" fmla="*/ 1296 w 1608"/>
                  <a:gd name="T7" fmla="*/ 2104 h 2104"/>
                  <a:gd name="T8" fmla="*/ 0 w 1608"/>
                  <a:gd name="T9" fmla="*/ 876 h 2104"/>
                  <a:gd name="T10" fmla="*/ 1104 w 1608"/>
                  <a:gd name="T11" fmla="*/ 0 h 2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8" h="2104">
                    <a:moveTo>
                      <a:pt x="1104" y="0"/>
                    </a:moveTo>
                    <a:lnTo>
                      <a:pt x="1608" y="1128"/>
                    </a:lnTo>
                    <a:lnTo>
                      <a:pt x="1608" y="1128"/>
                    </a:lnTo>
                    <a:lnTo>
                      <a:pt x="1296" y="2104"/>
                    </a:lnTo>
                    <a:lnTo>
                      <a:pt x="0" y="876"/>
                    </a:lnTo>
                    <a:lnTo>
                      <a:pt x="1104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65" name="Freeform 17"/>
              <p:cNvSpPr>
                <a:spLocks/>
              </p:cNvSpPr>
              <p:nvPr/>
            </p:nvSpPr>
            <p:spPr bwMode="auto">
              <a:xfrm>
                <a:off x="3500" y="2817"/>
                <a:ext cx="226" cy="114"/>
              </a:xfrm>
              <a:custGeom>
                <a:avLst/>
                <a:gdLst>
                  <a:gd name="T0" fmla="*/ 0 w 226"/>
                  <a:gd name="T1" fmla="*/ 114 h 114"/>
                  <a:gd name="T2" fmla="*/ 226 w 226"/>
                  <a:gd name="T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6" h="114">
                    <a:moveTo>
                      <a:pt x="0" y="114"/>
                    </a:moveTo>
                    <a:lnTo>
                      <a:pt x="226" y="0"/>
                    </a:lnTo>
                  </a:path>
                </a:pathLst>
              </a:custGeom>
              <a:noFill/>
              <a:ln w="38100" cap="flat" cmpd="sng">
                <a:solidFill>
                  <a:srgbClr val="04F80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66" name="Line 18"/>
              <p:cNvSpPr>
                <a:spLocks noChangeShapeType="1"/>
              </p:cNvSpPr>
              <p:nvPr/>
            </p:nvSpPr>
            <p:spPr bwMode="auto">
              <a:xfrm flipV="1">
                <a:off x="3726" y="1547"/>
                <a:ext cx="1134" cy="1270"/>
              </a:xfrm>
              <a:prstGeom prst="line">
                <a:avLst/>
              </a:prstGeom>
              <a:noFill/>
              <a:ln w="38100">
                <a:solidFill>
                  <a:srgbClr val="04F80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9667" name="Line 19"/>
              <p:cNvSpPr>
                <a:spLocks noChangeShapeType="1"/>
              </p:cNvSpPr>
              <p:nvPr/>
            </p:nvSpPr>
            <p:spPr bwMode="auto">
              <a:xfrm>
                <a:off x="3726" y="2817"/>
                <a:ext cx="2054" cy="244"/>
              </a:xfrm>
              <a:prstGeom prst="line">
                <a:avLst/>
              </a:prstGeom>
              <a:noFill/>
              <a:ln w="38100">
                <a:solidFill>
                  <a:srgbClr val="04F80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pic>
        <p:nvPicPr>
          <p:cNvPr id="53966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3859213"/>
            <a:ext cx="21764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70" name="Rectangle 22"/>
          <p:cNvSpPr>
            <a:spLocks noChangeArrowheads="1"/>
          </p:cNvSpPr>
          <p:nvPr/>
        </p:nvSpPr>
        <p:spPr bwMode="auto">
          <a:xfrm>
            <a:off x="7005638" y="5945188"/>
            <a:ext cx="1089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cs-CZ" sz="800">
                <a:solidFill>
                  <a:schemeClr val="bg1"/>
                </a:solidFill>
              </a:rPr>
              <a:t>Gershon Elber</a:t>
            </a:r>
            <a:r>
              <a:rPr lang="en-US" sz="800">
                <a:solidFill>
                  <a:schemeClr val="bg1"/>
                </a:solidFill>
              </a:rPr>
              <a:t>: IRIT</a:t>
            </a:r>
            <a:endParaRPr lang="cs-CZ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77E963BB-B378-497E-B958-419C17FE5B1C}" type="slidenum">
              <a:rPr lang="en-US"/>
              <a:pPr/>
              <a:t>30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Events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There are two types of events:</a:t>
            </a:r>
          </a:p>
          <a:p>
            <a:r>
              <a:rPr lang="en-US" dirty="0">
                <a:solidFill>
                  <a:srgbClr val="FF3300"/>
                </a:solidFill>
              </a:rPr>
              <a:t>Site events</a:t>
            </a:r>
            <a:r>
              <a:rPr lang="cs-CZ" dirty="0">
                <a:solidFill>
                  <a:srgbClr val="FF3300"/>
                </a:solidFill>
              </a:rPr>
              <a:t> (SE)</a:t>
            </a:r>
            <a:endParaRPr lang="en-US" dirty="0"/>
          </a:p>
          <a:p>
            <a:pPr lvl="1"/>
            <a:r>
              <a:rPr lang="en-US" dirty="0"/>
              <a:t>When the sweep line passes over a new site 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new </a:t>
            </a:r>
            <a:r>
              <a:rPr lang="en-US" i="1" dirty="0">
                <a:solidFill>
                  <a:srgbClr val="0000FF"/>
                </a:solidFill>
              </a:rPr>
              <a:t>arc</a:t>
            </a:r>
            <a:r>
              <a:rPr lang="en-US" dirty="0"/>
              <a:t> is added to the beach </a:t>
            </a:r>
            <a:r>
              <a:rPr lang="en-US" dirty="0" smtClean="0"/>
              <a:t>line </a:t>
            </a:r>
          </a:p>
          <a:p>
            <a:pPr lvl="2"/>
            <a:r>
              <a:rPr lang="en-US" i="1" dirty="0" smtClean="0">
                <a:solidFill>
                  <a:srgbClr val="008000"/>
                </a:solidFill>
              </a:rPr>
              <a:t>new edge fragment </a:t>
            </a:r>
            <a:r>
              <a:rPr lang="en-US" dirty="0" smtClean="0"/>
              <a:t>added to the VD.</a:t>
            </a:r>
            <a:endParaRPr lang="en-US" dirty="0"/>
          </a:p>
          <a:p>
            <a:pPr lvl="1"/>
            <a:r>
              <a:rPr lang="en-US" dirty="0">
                <a:sym typeface="Math1" pitchFamily="2" charset="2"/>
              </a:rPr>
              <a:t>All </a:t>
            </a:r>
            <a:r>
              <a:rPr lang="cs-CZ" dirty="0" err="1" smtClean="0">
                <a:sym typeface="Math1" pitchFamily="2" charset="2"/>
              </a:rPr>
              <a:t>SEs</a:t>
            </a:r>
            <a:r>
              <a:rPr lang="cs-CZ" dirty="0" smtClean="0">
                <a:sym typeface="Math1" pitchFamily="2" charset="2"/>
              </a:rPr>
              <a:t> </a:t>
            </a:r>
            <a:r>
              <a:rPr lang="en-US" dirty="0">
                <a:sym typeface="Math1" pitchFamily="2" charset="2"/>
              </a:rPr>
              <a:t>known from the beginning (sites sorted by </a:t>
            </a:r>
            <a:r>
              <a:rPr lang="en-US" i="1" dirty="0">
                <a:sym typeface="Math1" pitchFamily="2" charset="2"/>
              </a:rPr>
              <a:t>y</a:t>
            </a:r>
            <a:r>
              <a:rPr lang="en-US" dirty="0">
                <a:sym typeface="Math1" pitchFamily="2" charset="2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FF3300"/>
                </a:solidFill>
              </a:rPr>
              <a:t>Voronoi vertex event</a:t>
            </a:r>
            <a:r>
              <a:rPr lang="en-US" dirty="0"/>
              <a:t> ([Berg] calls a </a:t>
            </a:r>
            <a:r>
              <a:rPr lang="en-US" dirty="0">
                <a:solidFill>
                  <a:srgbClr val="FF3300"/>
                </a:solidFill>
              </a:rPr>
              <a:t>circle event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the parabolic </a:t>
            </a:r>
            <a:r>
              <a:rPr lang="en-US" dirty="0">
                <a:solidFill>
                  <a:srgbClr val="0000FF"/>
                </a:solidFill>
              </a:rPr>
              <a:t>arc shrinks to zero and disappears</a:t>
            </a:r>
            <a:r>
              <a:rPr lang="en-US" dirty="0"/>
              <a:t>, </a:t>
            </a:r>
            <a:r>
              <a:rPr lang="en-US" i="1" dirty="0">
                <a:solidFill>
                  <a:srgbClr val="008000"/>
                </a:solidFill>
              </a:rPr>
              <a:t>new Voronoi vertex</a:t>
            </a:r>
            <a:r>
              <a:rPr lang="en-US" dirty="0"/>
              <a:t> is created.</a:t>
            </a:r>
          </a:p>
          <a:p>
            <a:pPr lvl="1"/>
            <a:r>
              <a:rPr lang="en-US" dirty="0"/>
              <a:t>Created dynamically by the algorithm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>
                <a:solidFill>
                  <a:srgbClr val="FF3300"/>
                </a:solidFill>
              </a:rPr>
              <a:t>triples or more neighbors </a:t>
            </a:r>
            <a:r>
              <a:rPr lang="en-US" dirty="0">
                <a:solidFill>
                  <a:srgbClr val="FF3300"/>
                </a:solidFill>
              </a:rPr>
              <a:t>on the beach line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/>
              <a:t>(triples changed by both types of events)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0A08FD06-AE15-4ADD-BBE9-46FD85D35250}" type="slidenum">
              <a:rPr lang="en-US"/>
              <a:pPr/>
              <a:t>31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161" y="3203575"/>
            <a:ext cx="8837985" cy="3000375"/>
          </a:xfrm>
          <a:solidFill>
            <a:schemeClr val="bg1"/>
          </a:solidFill>
          <a:ln w="9525"/>
          <a:extLst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Generated when the</a:t>
            </a:r>
            <a:r>
              <a:rPr lang="cs-CZ" dirty="0"/>
              <a:t> </a:t>
            </a:r>
            <a:r>
              <a:rPr lang="en-US" dirty="0">
                <a:solidFill>
                  <a:srgbClr val="FF3300"/>
                </a:solidFill>
              </a:rPr>
              <a:t>sweep line passes over a site </a:t>
            </a:r>
            <a:r>
              <a:rPr lang="en-US" i="1" dirty="0">
                <a:solidFill>
                  <a:srgbClr val="FF3300"/>
                </a:solidFill>
              </a:rPr>
              <a:t>p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i</a:t>
            </a:r>
            <a:endParaRPr lang="en-US" baseline="-25000" dirty="0">
              <a:solidFill>
                <a:srgbClr val="FF3300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New </a:t>
            </a:r>
            <a:r>
              <a:rPr lang="cs-CZ" dirty="0" err="1" smtClean="0">
                <a:solidFill>
                  <a:srgbClr val="0000FF"/>
                </a:solidFill>
              </a:rPr>
              <a:t>parabolic</a:t>
            </a:r>
            <a:r>
              <a:rPr lang="cs-CZ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arc</a:t>
            </a:r>
            <a:r>
              <a:rPr lang="en-US" dirty="0" smtClean="0"/>
              <a:t> </a:t>
            </a:r>
            <a:r>
              <a:rPr lang="cs-CZ" dirty="0" err="1" smtClean="0"/>
              <a:t>created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starts </a:t>
            </a:r>
            <a:r>
              <a:rPr lang="en-US" dirty="0"/>
              <a:t>as </a:t>
            </a:r>
            <a:r>
              <a:rPr lang="cs-CZ" dirty="0" smtClean="0"/>
              <a:t>a </a:t>
            </a:r>
            <a:r>
              <a:rPr lang="en-US" dirty="0" smtClean="0"/>
              <a:t>vertical </a:t>
            </a:r>
            <a:r>
              <a:rPr lang="en-US" dirty="0"/>
              <a:t>ray from 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/>
              <a:t> to the beach line</a:t>
            </a:r>
          </a:p>
          <a:p>
            <a:pPr lvl="1"/>
            <a:r>
              <a:rPr lang="en-US" dirty="0"/>
              <a:t>As the sweep line sweeps on, the arc grows wider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entry </a:t>
            </a:r>
            <a:r>
              <a:rPr lang="en-US" dirty="0">
                <a:sym typeface="Math1" pitchFamily="2" charset="2"/>
              </a:rPr>
              <a:t></a:t>
            </a:r>
            <a:r>
              <a:rPr lang="en-US" dirty="0"/>
              <a:t>…,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,…</a:t>
            </a:r>
            <a:r>
              <a:rPr lang="en-US" dirty="0">
                <a:sym typeface="Math1" pitchFamily="2" charset="2"/>
              </a:rPr>
              <a:t> </a:t>
            </a:r>
            <a:r>
              <a:rPr lang="en-US" dirty="0"/>
              <a:t>on the sweep line status is replaced </a:t>
            </a:r>
            <a:r>
              <a:rPr lang="en-US" dirty="0">
                <a:sym typeface="Math1" pitchFamily="2" charset="2"/>
              </a:rPr>
              <a:t>by the triple </a:t>
            </a:r>
            <a:r>
              <a:rPr lang="en-US" dirty="0"/>
              <a:t>…,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 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,…</a:t>
            </a:r>
            <a:r>
              <a:rPr lang="en-US" dirty="0">
                <a:sym typeface="Math1" pitchFamily="2" charset="2"/>
              </a:rPr>
              <a:t></a:t>
            </a:r>
          </a:p>
          <a:p>
            <a:pPr lvl="1"/>
            <a:r>
              <a:rPr lang="en-US" dirty="0">
                <a:solidFill>
                  <a:srgbClr val="008000"/>
                </a:solidFill>
                <a:sym typeface="Math1" pitchFamily="2" charset="2"/>
              </a:rPr>
              <a:t>Dangling future </a:t>
            </a:r>
            <a:r>
              <a:rPr lang="cs-CZ" dirty="0" smtClean="0">
                <a:solidFill>
                  <a:srgbClr val="008000"/>
                </a:solidFill>
                <a:sym typeface="Math1" pitchFamily="2" charset="2"/>
              </a:rPr>
              <a:t>VD </a:t>
            </a:r>
            <a:r>
              <a:rPr lang="en-US" dirty="0" smtClean="0">
                <a:solidFill>
                  <a:srgbClr val="008000"/>
                </a:solidFill>
                <a:sym typeface="Math1" pitchFamily="2" charset="2"/>
              </a:rPr>
              <a:t>edge </a:t>
            </a:r>
            <a:r>
              <a:rPr lang="en-US" dirty="0">
                <a:solidFill>
                  <a:srgbClr val="008000"/>
                </a:solidFill>
                <a:sym typeface="Math1" pitchFamily="2" charset="2"/>
              </a:rPr>
              <a:t>created</a:t>
            </a:r>
            <a:r>
              <a:rPr lang="en-US" dirty="0">
                <a:sym typeface="Math1" pitchFamily="2" charset="2"/>
              </a:rPr>
              <a:t> on the bisector (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dirty="0" smtClean="0"/>
              <a:t>)</a:t>
            </a:r>
            <a:endParaRPr lang="en-US" dirty="0">
              <a:sym typeface="Math1" pitchFamily="2" charset="2"/>
            </a:endParaRPr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Site event</a:t>
            </a:r>
          </a:p>
        </p:txBody>
      </p:sp>
      <p:pic>
        <p:nvPicPr>
          <p:cNvPr id="577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876300"/>
            <a:ext cx="7339012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7705725" y="2570163"/>
            <a:ext cx="522288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  <p:sp>
        <p:nvSpPr>
          <p:cNvPr id="3" name="Ovál 2"/>
          <p:cNvSpPr/>
          <p:nvPr/>
        </p:nvSpPr>
        <p:spPr bwMode="auto">
          <a:xfrm>
            <a:off x="6708865" y="2781300"/>
            <a:ext cx="428898" cy="42889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452438" marR="0" indent="-452438" algn="ctr" defTabSz="7620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BCE9"/>
              </a:buClr>
              <a:buSzPct val="6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rgbClr val="0060AF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116717" y="2220972"/>
            <a:ext cx="907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sweep line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129541" y="1547204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beach line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340BD1E7-1DB4-4DDE-A03C-C3DBDB910E6B}" type="slidenum">
              <a:rPr lang="en-US"/>
              <a:pPr/>
              <a:t>32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vertex </a:t>
            </a:r>
            <a:r>
              <a:rPr lang="en-US"/>
              <a:t>event (circle event)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3213100"/>
            <a:ext cx="8850312" cy="3198586"/>
          </a:xfrm>
          <a:solidFill>
            <a:schemeClr val="bg1"/>
          </a:solidFill>
          <a:ln w="9525"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Generated when </a:t>
            </a:r>
            <a:r>
              <a:rPr lang="en-US" i="1" dirty="0">
                <a:solidFill>
                  <a:srgbClr val="FF3300"/>
                </a:solidFill>
                <a:latin typeface="Times New Roman" pitchFamily="18" charset="0"/>
              </a:rPr>
              <a:t>l</a:t>
            </a:r>
            <a:r>
              <a:rPr lang="en-US" dirty="0">
                <a:solidFill>
                  <a:srgbClr val="FF3300"/>
                </a:solidFill>
              </a:rPr>
              <a:t> passes the lowest point of circle</a:t>
            </a:r>
            <a:r>
              <a:rPr lang="en-US" dirty="0"/>
              <a:t> </a:t>
            </a:r>
            <a:endParaRPr lang="en-US" dirty="0">
              <a:solidFill>
                <a:srgbClr val="FF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Sites </a:t>
            </a:r>
            <a:r>
              <a:rPr lang="en-US" i="1" dirty="0"/>
              <a:t>p</a:t>
            </a:r>
            <a:r>
              <a:rPr lang="cs-CZ" i="1" baseline="-25000" dirty="0">
                <a:latin typeface="Times New Roman" pitchFamily="18" charset="0"/>
              </a:rPr>
              <a:t>i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k</a:t>
            </a:r>
            <a:r>
              <a:rPr lang="en-US" dirty="0"/>
              <a:t> appear consecutively on the beach line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Circumcircle lies partially below the sweep line</a:t>
            </a:r>
            <a:br>
              <a:rPr lang="en-US" dirty="0"/>
            </a:br>
            <a:r>
              <a:rPr lang="en-US" dirty="0"/>
              <a:t>(Voronoi vertex has not yet been generated)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</a:t>
            </a:r>
            <a:r>
              <a:rPr lang="en-US" dirty="0" err="1"/>
              <a:t>circumcircle</a:t>
            </a:r>
            <a:r>
              <a:rPr lang="en-US" dirty="0"/>
              <a:t> contains no point below the sweep line</a:t>
            </a:r>
            <a:br>
              <a:rPr lang="en-US" dirty="0"/>
            </a:br>
            <a:r>
              <a:rPr lang="en-US" dirty="0"/>
              <a:t>(no future point will block the creation of the vertex)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Vertex &amp; bisector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  <a:sym typeface="Math1" pitchFamily="2" charset="2"/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p</a:t>
            </a:r>
            <a:r>
              <a:rPr lang="en-US" i="1" baseline="-25000" dirty="0">
                <a:solidFill>
                  <a:srgbClr val="008000"/>
                </a:solidFill>
                <a:latin typeface="Times New Roman" pitchFamily="18" charset="0"/>
              </a:rPr>
              <a:t>i</a:t>
            </a:r>
            <a:r>
              <a:rPr lang="en-US" i="1" dirty="0">
                <a:solidFill>
                  <a:srgbClr val="008000"/>
                </a:solidFill>
              </a:rPr>
              <a:t>, </a:t>
            </a:r>
            <a:r>
              <a:rPr lang="en-US" i="1" dirty="0" err="1">
                <a:solidFill>
                  <a:srgbClr val="008000"/>
                </a:solidFill>
              </a:rPr>
              <a:t>p</a:t>
            </a:r>
            <a:r>
              <a:rPr lang="en-US" i="1" baseline="-25000" dirty="0" err="1">
                <a:solidFill>
                  <a:srgbClr val="008000"/>
                </a:solidFill>
                <a:latin typeface="Times New Roman" pitchFamily="18" charset="0"/>
              </a:rPr>
              <a:t>k</a:t>
            </a:r>
            <a:r>
              <a:rPr lang="en-US" i="1" baseline="-25000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) created, </a:t>
            </a:r>
            <a:r>
              <a:rPr lang="en-US" dirty="0">
                <a:solidFill>
                  <a:srgbClr val="008000"/>
                </a:solidFill>
                <a:sym typeface="Math1" pitchFamily="2" charset="2"/>
              </a:rPr>
              <a:t>(</a:t>
            </a:r>
            <a:r>
              <a:rPr lang="en-US" i="1" dirty="0">
                <a:solidFill>
                  <a:srgbClr val="008000"/>
                </a:solidFill>
              </a:rPr>
              <a:t>p</a:t>
            </a:r>
            <a:r>
              <a:rPr lang="en-US" i="1" baseline="-25000" dirty="0">
                <a:solidFill>
                  <a:srgbClr val="008000"/>
                </a:solidFill>
                <a:latin typeface="Times New Roman" pitchFamily="18" charset="0"/>
              </a:rPr>
              <a:t>i</a:t>
            </a:r>
            <a:r>
              <a:rPr lang="en-US" i="1" dirty="0">
                <a:solidFill>
                  <a:srgbClr val="008000"/>
                </a:solidFill>
              </a:rPr>
              <a:t>, </a:t>
            </a:r>
            <a:r>
              <a:rPr lang="en-US" i="1" dirty="0" err="1">
                <a:solidFill>
                  <a:srgbClr val="008000"/>
                </a:solidFill>
              </a:rPr>
              <a:t>p</a:t>
            </a:r>
            <a:r>
              <a:rPr lang="en-US" i="1" baseline="-25000" dirty="0" err="1">
                <a:solidFill>
                  <a:srgbClr val="008000"/>
                </a:solidFill>
                <a:latin typeface="Times New Roman" pitchFamily="18" charset="0"/>
              </a:rPr>
              <a:t>j</a:t>
            </a:r>
            <a:r>
              <a:rPr lang="en-US" i="1" baseline="-25000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) &amp; </a:t>
            </a:r>
            <a:r>
              <a:rPr lang="en-US" dirty="0">
                <a:solidFill>
                  <a:srgbClr val="008000"/>
                </a:solidFill>
                <a:sym typeface="Math1" pitchFamily="2" charset="2"/>
              </a:rPr>
              <a:t>(</a:t>
            </a:r>
            <a:r>
              <a:rPr lang="en-US" i="1" dirty="0" err="1">
                <a:solidFill>
                  <a:srgbClr val="008000"/>
                </a:solidFill>
              </a:rPr>
              <a:t>p</a:t>
            </a:r>
            <a:r>
              <a:rPr lang="en-US" i="1" baseline="-25000" dirty="0" err="1">
                <a:solidFill>
                  <a:srgbClr val="008000"/>
                </a:solidFill>
                <a:latin typeface="Times New Roman" pitchFamily="18" charset="0"/>
              </a:rPr>
              <a:t>j</a:t>
            </a:r>
            <a:r>
              <a:rPr lang="en-US" i="1" dirty="0">
                <a:solidFill>
                  <a:srgbClr val="008000"/>
                </a:solidFill>
              </a:rPr>
              <a:t>, </a:t>
            </a:r>
            <a:r>
              <a:rPr lang="en-US" i="1" dirty="0" err="1" smtClean="0">
                <a:solidFill>
                  <a:srgbClr val="008000"/>
                </a:solidFill>
              </a:rPr>
              <a:t>p</a:t>
            </a:r>
            <a:r>
              <a:rPr lang="en-US" i="1" baseline="-25000" dirty="0" err="1" smtClean="0">
                <a:solidFill>
                  <a:srgbClr val="008000"/>
                </a:solidFill>
                <a:latin typeface="Times New Roman" pitchFamily="18" charset="0"/>
              </a:rPr>
              <a:t>k</a:t>
            </a:r>
            <a:r>
              <a:rPr lang="en-US" dirty="0" smtClean="0">
                <a:solidFill>
                  <a:srgbClr val="008000"/>
                </a:solidFill>
              </a:rPr>
              <a:t>)deleted</a:t>
            </a:r>
            <a:endParaRPr lang="cs-CZ" dirty="0" smtClean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One </a:t>
            </a:r>
            <a:r>
              <a:rPr lang="en-US" dirty="0" smtClean="0">
                <a:solidFill>
                  <a:srgbClr val="0000FF"/>
                </a:solidFill>
              </a:rPr>
              <a:t>parabolic arc removed </a:t>
            </a:r>
            <a:r>
              <a:rPr lang="en-US" dirty="0" smtClean="0"/>
              <a:t>from the beach line</a:t>
            </a:r>
            <a:endParaRPr lang="en-US" dirty="0"/>
          </a:p>
        </p:txBody>
      </p:sp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795338"/>
            <a:ext cx="6605587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7116763" y="2633663"/>
            <a:ext cx="52228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  <p:sp>
        <p:nvSpPr>
          <p:cNvPr id="8" name="Ovál 7"/>
          <p:cNvSpPr/>
          <p:nvPr/>
        </p:nvSpPr>
        <p:spPr bwMode="auto">
          <a:xfrm>
            <a:off x="1997528" y="2762409"/>
            <a:ext cx="428898" cy="42889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0487" tIns="44450" rIns="90487" bIns="44450" numCol="1" rtlCol="0" anchor="t" anchorCtr="0" compatLnSpc="1">
            <a:prstTxWarp prst="textNoShape">
              <a:avLst/>
            </a:prstTxWarp>
          </a:bodyPr>
          <a:lstStyle/>
          <a:p>
            <a:pPr marL="452438" marR="0" indent="-452438" algn="ctr" defTabSz="7620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0BCE9"/>
              </a:buClr>
              <a:buSzPct val="60000"/>
              <a:buFont typeface="Wingdings" pitchFamily="2" charset="2"/>
              <a:buChar char="n"/>
              <a:tabLst/>
            </a:pPr>
            <a:endParaRPr kumimoji="0" lang="cs-CZ" sz="2800" b="0" i="0" u="none" strike="noStrike" cap="none" normalizeH="0" baseline="0" smtClean="0">
              <a:ln>
                <a:noFill/>
              </a:ln>
              <a:solidFill>
                <a:srgbClr val="0060A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75731" y="2456477"/>
            <a:ext cx="907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sweep line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26363" y="1968309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beach line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BABDD396-E212-4965-A651-133A496A7AED}" type="slidenum">
              <a:rPr lang="en-US"/>
              <a:pPr/>
              <a:t>33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Data structures	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(Partial) Voronoi diagram 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>
                <a:solidFill>
                  <a:srgbClr val="FF3300"/>
                </a:solidFill>
              </a:rPr>
              <a:t>Beach line</a:t>
            </a:r>
            <a:r>
              <a:rPr lang="en-US" dirty="0"/>
              <a:t> data structure</a:t>
            </a:r>
            <a:endParaRPr lang="cs-CZ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>
                <a:solidFill>
                  <a:srgbClr val="FF3300"/>
                </a:solidFill>
              </a:rPr>
              <a:t>Event queue</a:t>
            </a:r>
            <a:r>
              <a:rPr lang="en-US"/>
              <a:t> Q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8971" y="3012712"/>
            <a:ext cx="8490858" cy="2139047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dirty="0" smtClean="0"/>
              <a:t>hrany </a:t>
            </a:r>
            <a:r>
              <a:rPr lang="cs-CZ" dirty="0"/>
              <a:t>VD </a:t>
            </a:r>
            <a:r>
              <a:rPr lang="cs-CZ" dirty="0" smtClean="0"/>
              <a:t>vznikají      </a:t>
            </a:r>
            <a:r>
              <a:rPr lang="en-US" dirty="0" smtClean="0"/>
              <a:t>site event       circle event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err="1" smtClean="0"/>
              <a:t>vrcholy</a:t>
            </a:r>
            <a:r>
              <a:rPr lang="en-US" dirty="0" smtClean="0"/>
              <a:t> VD </a:t>
            </a:r>
            <a:r>
              <a:rPr lang="en-US" dirty="0" err="1" smtClean="0"/>
              <a:t>vznikají</a:t>
            </a:r>
            <a:r>
              <a:rPr lang="en-US" dirty="0" smtClean="0"/>
              <a:t>    site event       circle event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Site events </a:t>
            </a:r>
            <a:r>
              <a:rPr lang="cs-CZ" dirty="0" smtClean="0"/>
              <a:t>jsou </a:t>
            </a:r>
            <a:r>
              <a:rPr lang="cs-CZ" dirty="0" smtClean="0"/>
              <a:t>známy </a:t>
            </a:r>
            <a:r>
              <a:rPr lang="cs-CZ" dirty="0"/>
              <a:t>předem     </a:t>
            </a:r>
            <a:r>
              <a:rPr lang="cs-CZ" dirty="0" smtClean="0"/>
              <a:t>ano   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Circle events </a:t>
            </a:r>
            <a:r>
              <a:rPr lang="cs-CZ" dirty="0" smtClean="0"/>
              <a:t>jsou </a:t>
            </a:r>
            <a:r>
              <a:rPr lang="cs-CZ" dirty="0"/>
              <a:t>známy předem  ano   </a:t>
            </a:r>
            <a:r>
              <a:rPr lang="cs-CZ" dirty="0" smtClean="0"/>
              <a:t>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798EAD3E-9863-45F5-884F-14268D0CE1C8}" type="slidenum">
              <a:rPr lang="en-US"/>
              <a:pPr/>
              <a:t>34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>
                <a:solidFill>
                  <a:srgbClr val="FF3300"/>
                </a:solidFill>
              </a:rPr>
              <a:t>(Partial</a:t>
            </a:r>
            <a:r>
              <a:rPr lang="en-US" dirty="0">
                <a:solidFill>
                  <a:srgbClr val="FF3300"/>
                </a:solidFill>
              </a:rPr>
              <a:t>) Voronoi diagram</a:t>
            </a:r>
            <a:r>
              <a:rPr lang="cs-CZ" dirty="0"/>
              <a:t> </a:t>
            </a:r>
            <a:r>
              <a:rPr lang="en-US" dirty="0"/>
              <a:t>data structure</a:t>
            </a:r>
            <a:r>
              <a:rPr lang="cs-CZ" dirty="0"/>
              <a:t> </a:t>
            </a:r>
            <a:r>
              <a:rPr lang="en-US" dirty="0"/>
              <a:t>	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Any PSLG data structure, e.g. </a:t>
            </a:r>
            <a:r>
              <a:rPr lang="en-US" dirty="0" smtClean="0"/>
              <a:t>DCEL</a:t>
            </a:r>
            <a:r>
              <a:rPr lang="cs-CZ" dirty="0" smtClean="0"/>
              <a:t>   </a:t>
            </a:r>
            <a:r>
              <a:rPr lang="cs-CZ" sz="1600" dirty="0" smtClean="0"/>
              <a:t>(</a:t>
            </a:r>
            <a:r>
              <a:rPr lang="cs-CZ" sz="1600" dirty="0" err="1" smtClean="0"/>
              <a:t>planar</a:t>
            </a:r>
            <a:r>
              <a:rPr lang="cs-CZ" sz="1600" dirty="0" smtClean="0"/>
              <a:t> </a:t>
            </a:r>
            <a:r>
              <a:rPr lang="cs-CZ" sz="1600" dirty="0" err="1" smtClean="0"/>
              <a:t>stright</a:t>
            </a:r>
            <a:r>
              <a:rPr lang="cs-CZ" sz="1600" dirty="0" smtClean="0"/>
              <a:t> line </a:t>
            </a:r>
            <a:r>
              <a:rPr lang="cs-CZ" sz="1600" dirty="0" err="1" smtClean="0"/>
              <a:t>graph</a:t>
            </a:r>
            <a:r>
              <a:rPr lang="cs-CZ" sz="1600" dirty="0" smtClean="0"/>
              <a:t>)</a:t>
            </a:r>
            <a:endParaRPr lang="en-US" dirty="0"/>
          </a:p>
          <a:p>
            <a:r>
              <a:rPr lang="cs-CZ" dirty="0" err="1"/>
              <a:t>Stores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VD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endParaRPr lang="cs-CZ" dirty="0"/>
          </a:p>
          <a:p>
            <a:r>
              <a:rPr lang="en-US" dirty="0"/>
              <a:t>Contain unbounded edges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dangling</a:t>
            </a:r>
            <a:r>
              <a:rPr lang="en-US" dirty="0"/>
              <a:t> edges during the construction (managed by the beach line DS) and </a:t>
            </a:r>
          </a:p>
          <a:p>
            <a:pPr lvl="1"/>
            <a:r>
              <a:rPr lang="en-US" dirty="0"/>
              <a:t>edges of </a:t>
            </a:r>
            <a:r>
              <a:rPr lang="en-US" dirty="0">
                <a:solidFill>
                  <a:srgbClr val="FF0000"/>
                </a:solidFill>
              </a:rPr>
              <a:t>unbounded</a:t>
            </a:r>
            <a:r>
              <a:rPr lang="en-US" dirty="0"/>
              <a:t> cells </a:t>
            </a:r>
            <a:br>
              <a:rPr lang="en-US" dirty="0"/>
            </a:br>
            <a:r>
              <a:rPr lang="en-US" dirty="0"/>
              <a:t>at the end</a:t>
            </a:r>
            <a:br>
              <a:rPr lang="en-US" dirty="0"/>
            </a:br>
            <a:r>
              <a:rPr lang="en-US" dirty="0"/>
              <a:t>=&gt; create a bounding box</a:t>
            </a:r>
          </a:p>
        </p:txBody>
      </p:sp>
      <p:grpSp>
        <p:nvGrpSpPr>
          <p:cNvPr id="571399" name="Group 7"/>
          <p:cNvGrpSpPr>
            <a:grpSpLocks/>
          </p:cNvGrpSpPr>
          <p:nvPr/>
        </p:nvGrpSpPr>
        <p:grpSpPr bwMode="auto">
          <a:xfrm>
            <a:off x="5083175" y="3028950"/>
            <a:ext cx="3368675" cy="3011488"/>
            <a:chOff x="3097" y="1852"/>
            <a:chExt cx="2122" cy="1897"/>
          </a:xfrm>
        </p:grpSpPr>
        <p:pic>
          <p:nvPicPr>
            <p:cNvPr id="5713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" y="1852"/>
              <a:ext cx="2122" cy="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1398" name="Text Box 6"/>
            <p:cNvSpPr txBox="1">
              <a:spLocks noChangeArrowheads="1"/>
            </p:cNvSpPr>
            <p:nvPr/>
          </p:nvSpPr>
          <p:spPr bwMode="auto">
            <a:xfrm>
              <a:off x="4863" y="3616"/>
              <a:ext cx="2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marL="452438" indent="-452438"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</a:pPr>
              <a:r>
                <a:rPr lang="en-US" sz="800"/>
                <a:t>[Berg]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552C3C27-195F-481F-B5B6-29CE473C119E}" type="slidenum">
              <a:rPr lang="en-US"/>
              <a:pPr/>
              <a:t>35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grpSp>
        <p:nvGrpSpPr>
          <p:cNvPr id="582664" name="Group 8"/>
          <p:cNvGrpSpPr>
            <a:grpSpLocks/>
          </p:cNvGrpSpPr>
          <p:nvPr/>
        </p:nvGrpSpPr>
        <p:grpSpPr bwMode="auto">
          <a:xfrm>
            <a:off x="6672263" y="3148013"/>
            <a:ext cx="2139950" cy="1714500"/>
            <a:chOff x="4258" y="1843"/>
            <a:chExt cx="1348" cy="1080"/>
          </a:xfrm>
        </p:grpSpPr>
        <p:grpSp>
          <p:nvGrpSpPr>
            <p:cNvPr id="582660" name="Group 4"/>
            <p:cNvGrpSpPr>
              <a:grpSpLocks/>
            </p:cNvGrpSpPr>
            <p:nvPr/>
          </p:nvGrpSpPr>
          <p:grpSpPr bwMode="auto">
            <a:xfrm>
              <a:off x="4258" y="1843"/>
              <a:ext cx="1348" cy="1080"/>
              <a:chOff x="-995" y="1560"/>
              <a:chExt cx="1428" cy="1200"/>
            </a:xfrm>
          </p:grpSpPr>
          <p:pic>
            <p:nvPicPr>
              <p:cNvPr id="58266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95" y="1560"/>
                <a:ext cx="1428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2662" name="Oval 6"/>
              <p:cNvSpPr>
                <a:spLocks noChangeArrowheads="1"/>
              </p:cNvSpPr>
              <p:nvPr/>
            </p:nvSpPr>
            <p:spPr bwMode="auto">
              <a:xfrm>
                <a:off x="-694" y="1680"/>
                <a:ext cx="816" cy="81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 anchor="ctr"/>
              <a:lstStyle/>
              <a:p>
                <a:endParaRPr lang="cs-CZ"/>
              </a:p>
            </p:txBody>
          </p:sp>
        </p:grpSp>
        <p:sp>
          <p:nvSpPr>
            <p:cNvPr id="582663" name="Text Box 7"/>
            <p:cNvSpPr txBox="1">
              <a:spLocks noChangeArrowheads="1"/>
            </p:cNvSpPr>
            <p:nvPr/>
          </p:nvSpPr>
          <p:spPr bwMode="auto">
            <a:xfrm>
              <a:off x="5147" y="2790"/>
              <a:ext cx="32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marL="452438" indent="-452438"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algn="l" defTabSz="762000"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</a:pPr>
              <a:r>
                <a:rPr lang="en-US" sz="800"/>
                <a:t>[Mount]</a:t>
              </a:r>
            </a:p>
          </p:txBody>
        </p:sp>
      </p:grp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3300"/>
                </a:solidFill>
              </a:rPr>
              <a:t>Beach </a:t>
            </a:r>
            <a:r>
              <a:rPr lang="en-US" dirty="0">
                <a:solidFill>
                  <a:srgbClr val="FF3300"/>
                </a:solidFill>
              </a:rPr>
              <a:t>line</a:t>
            </a:r>
            <a:r>
              <a:rPr lang="en-US" dirty="0"/>
              <a:t> </a:t>
            </a:r>
            <a:r>
              <a:rPr lang="cs-CZ" dirty="0" err="1" smtClean="0"/>
              <a:t>tree</a:t>
            </a:r>
            <a:r>
              <a:rPr lang="en-US" dirty="0" smtClean="0"/>
              <a:t> data </a:t>
            </a:r>
            <a:r>
              <a:rPr lang="en-US" dirty="0"/>
              <a:t>structure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850312" cy="4749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 err="1"/>
              <a:t>Used</a:t>
            </a:r>
            <a:r>
              <a:rPr lang="cs-CZ" dirty="0"/>
              <a:t> to </a:t>
            </a:r>
            <a:r>
              <a:rPr lang="en-US" dirty="0"/>
              <a:t>locate the arc directly above a new site</a:t>
            </a:r>
          </a:p>
          <a:p>
            <a:r>
              <a:rPr lang="en-US" dirty="0"/>
              <a:t>E.g. </a:t>
            </a:r>
            <a:r>
              <a:rPr lang="en-US" dirty="0">
                <a:solidFill>
                  <a:srgbClr val="FF3300"/>
                </a:solidFill>
              </a:rPr>
              <a:t>Binary tree </a:t>
            </a:r>
            <a:r>
              <a:rPr lang="en-US" i="1" dirty="0">
                <a:solidFill>
                  <a:srgbClr val="FF3300"/>
                </a:solidFill>
              </a:rPr>
              <a:t>T</a:t>
            </a:r>
            <a:r>
              <a:rPr lang="en-US" dirty="0"/>
              <a:t> </a:t>
            </a:r>
          </a:p>
          <a:p>
            <a:pPr lvl="1"/>
            <a:r>
              <a:rPr lang="cs-CZ" dirty="0" err="1"/>
              <a:t>Leaves</a:t>
            </a:r>
            <a:r>
              <a:rPr lang="cs-CZ" dirty="0"/>
              <a:t> - </a:t>
            </a:r>
            <a:r>
              <a:rPr lang="cs-CZ" dirty="0" err="1"/>
              <a:t>ordered</a:t>
            </a:r>
            <a:r>
              <a:rPr lang="cs-CZ" dirty="0"/>
              <a:t> </a:t>
            </a:r>
            <a:r>
              <a:rPr lang="cs-CZ" dirty="0" err="1">
                <a:solidFill>
                  <a:srgbClr val="FF3300"/>
                </a:solidFill>
              </a:rPr>
              <a:t>arcs</a:t>
            </a:r>
            <a:r>
              <a:rPr lang="cs-CZ" dirty="0"/>
              <a:t>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beach</a:t>
            </a:r>
            <a:r>
              <a:rPr lang="cs-CZ" dirty="0"/>
              <a:t> line (x-</a:t>
            </a:r>
            <a:r>
              <a:rPr lang="cs-CZ" dirty="0" err="1"/>
              <a:t>monotone</a:t>
            </a:r>
            <a:r>
              <a:rPr lang="cs-CZ" dirty="0"/>
              <a:t>)</a:t>
            </a:r>
          </a:p>
          <a:p>
            <a:pPr lvl="2"/>
            <a:r>
              <a:rPr lang="cs-CZ" i="1" dirty="0" smtClean="0"/>
              <a:t>T</a:t>
            </a:r>
            <a:r>
              <a:rPr lang="cs-CZ" dirty="0" smtClean="0"/>
              <a:t> s</a:t>
            </a:r>
            <a:r>
              <a:rPr lang="en-US" dirty="0" err="1" smtClean="0"/>
              <a:t>tores</a:t>
            </a:r>
            <a:r>
              <a:rPr lang="en-US" dirty="0" smtClean="0"/>
              <a:t> only </a:t>
            </a:r>
            <a:r>
              <a:rPr lang="en-US" dirty="0"/>
              <a:t>the </a:t>
            </a:r>
            <a:r>
              <a:rPr lang="en-US" dirty="0">
                <a:solidFill>
                  <a:srgbClr val="FF3300"/>
                </a:solidFill>
              </a:rPr>
              <a:t>sites </a:t>
            </a:r>
            <a:r>
              <a:rPr lang="en-US" i="1" dirty="0">
                <a:solidFill>
                  <a:srgbClr val="FF3300"/>
                </a:solidFill>
              </a:rPr>
              <a:t>p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rgbClr val="FF3300"/>
                </a:solidFill>
              </a:rPr>
              <a:t> in leaves</a:t>
            </a:r>
            <a:r>
              <a:rPr lang="en-US" dirty="0"/>
              <a:t>, </a:t>
            </a:r>
            <a:r>
              <a:rPr lang="cs-CZ" i="1" dirty="0" smtClean="0"/>
              <a:t>T</a:t>
            </a:r>
            <a:r>
              <a:rPr lang="cs-CZ" dirty="0" smtClean="0"/>
              <a:t> </a:t>
            </a:r>
            <a:r>
              <a:rPr lang="en-US" dirty="0" smtClean="0"/>
              <a:t>does </a:t>
            </a:r>
            <a:r>
              <a:rPr lang="en-US" dirty="0"/>
              <a:t>not store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parabolas</a:t>
            </a:r>
            <a:endParaRPr lang="en-US" dirty="0"/>
          </a:p>
          <a:p>
            <a:pPr lvl="1"/>
            <a:r>
              <a:rPr lang="cs-CZ" dirty="0" err="1"/>
              <a:t>Inner</a:t>
            </a:r>
            <a:r>
              <a:rPr lang="cs-CZ" dirty="0"/>
              <a:t> </a:t>
            </a:r>
            <a:r>
              <a:rPr lang="en-US" dirty="0" smtClean="0"/>
              <a:t>tree </a:t>
            </a:r>
            <a:r>
              <a:rPr lang="cs-CZ" dirty="0" err="1" smtClean="0"/>
              <a:t>nodes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en-US" dirty="0">
                <a:solidFill>
                  <a:srgbClr val="FF3300"/>
                </a:solidFill>
              </a:rPr>
              <a:t>breakpoints</a:t>
            </a:r>
            <a:r>
              <a:rPr lang="en-US" dirty="0"/>
              <a:t> </a:t>
            </a:r>
            <a:r>
              <a:rPr lang="cs-CZ" dirty="0"/>
              <a:t>as </a:t>
            </a:r>
            <a:r>
              <a:rPr lang="cs-CZ" dirty="0" err="1"/>
              <a:t>ordered</a:t>
            </a:r>
            <a:r>
              <a:rPr lang="cs-CZ" dirty="0"/>
              <a:t> </a:t>
            </a:r>
            <a:r>
              <a:rPr lang="cs-CZ" dirty="0" err="1"/>
              <a:t>pairs</a:t>
            </a:r>
            <a:r>
              <a:rPr lang="cs-CZ" dirty="0"/>
              <a:t> </a:t>
            </a:r>
            <a:r>
              <a:rPr lang="en-US" dirty="0"/>
              <a:t>&lt;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k</a:t>
            </a:r>
            <a:r>
              <a:rPr lang="en-US" dirty="0"/>
              <a:t>&gt;</a:t>
            </a:r>
          </a:p>
          <a:p>
            <a:pPr lvl="2"/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k</a:t>
            </a:r>
            <a:r>
              <a:rPr lang="en-US" sz="2000" dirty="0"/>
              <a:t> are neighboring sites</a:t>
            </a:r>
          </a:p>
          <a:p>
            <a:pPr lvl="2"/>
            <a:r>
              <a:rPr lang="en-US" sz="2000" dirty="0"/>
              <a:t>Breakpoint position computed on the fly </a:t>
            </a:r>
            <a:br>
              <a:rPr lang="en-US" sz="2000" dirty="0"/>
            </a:br>
            <a:r>
              <a:rPr lang="en-US" sz="2000" dirty="0"/>
              <a:t>from </a:t>
            </a:r>
            <a:r>
              <a:rPr lang="en-US" sz="2000" i="1" dirty="0" err="1"/>
              <a:t>p</a:t>
            </a:r>
            <a:r>
              <a:rPr lang="en-US" sz="2000" i="1" baseline="-25000" dirty="0" err="1">
                <a:latin typeface="Times New Roman" pitchFamily="18" charset="0"/>
              </a:rPr>
              <a:t>j</a:t>
            </a:r>
            <a:r>
              <a:rPr lang="en-US" sz="2000" i="1" dirty="0"/>
              <a:t>, </a:t>
            </a:r>
            <a:r>
              <a:rPr lang="en-US" sz="2000" i="1" dirty="0" err="1"/>
              <a:t>p</a:t>
            </a:r>
            <a:r>
              <a:rPr lang="en-US" sz="2000" i="1" baseline="-25000" dirty="0" err="1">
                <a:latin typeface="Times New Roman" pitchFamily="18" charset="0"/>
              </a:rPr>
              <a:t>k</a:t>
            </a:r>
            <a:r>
              <a:rPr lang="en-US" sz="2000" i="1" baseline="-25000" dirty="0"/>
              <a:t> </a:t>
            </a:r>
            <a:r>
              <a:rPr lang="en-US" sz="2000" dirty="0"/>
              <a:t>and y-</a:t>
            </a:r>
            <a:r>
              <a:rPr lang="en-US" sz="2000" dirty="0" err="1"/>
              <a:t>coord</a:t>
            </a:r>
            <a:r>
              <a:rPr lang="en-US" sz="2000" dirty="0"/>
              <a:t> of the sweep line</a:t>
            </a:r>
          </a:p>
          <a:p>
            <a:pPr lvl="1"/>
            <a:r>
              <a:rPr lang="en-US" dirty="0"/>
              <a:t>Pointers to other two DS</a:t>
            </a:r>
          </a:p>
          <a:p>
            <a:pPr lvl="2"/>
            <a:r>
              <a:rPr lang="en-US" sz="2000" dirty="0"/>
              <a:t>In leaves – </a:t>
            </a:r>
            <a:r>
              <a:rPr lang="en-US" sz="2000" dirty="0">
                <a:solidFill>
                  <a:srgbClr val="FF3300"/>
                </a:solidFill>
              </a:rPr>
              <a:t>pointer to event queue</a:t>
            </a:r>
            <a:r>
              <a:rPr lang="en-US" sz="2000" dirty="0"/>
              <a:t>, point to node </a:t>
            </a:r>
            <a:br>
              <a:rPr lang="en-US" sz="2000" dirty="0"/>
            </a:br>
            <a:r>
              <a:rPr lang="en-US" sz="2000" dirty="0"/>
              <a:t>when arc disappears via Voronoi vertex event – if it exists</a:t>
            </a:r>
          </a:p>
          <a:p>
            <a:pPr lvl="2"/>
            <a:r>
              <a:rPr lang="en-US" sz="2000" dirty="0"/>
              <a:t>In inner nodes  - </a:t>
            </a:r>
            <a:r>
              <a:rPr lang="en-US" sz="2000" dirty="0">
                <a:solidFill>
                  <a:srgbClr val="FF3300"/>
                </a:solidFill>
              </a:rPr>
              <a:t>pointer to half-edge in DCEL</a:t>
            </a:r>
            <a:r>
              <a:rPr lang="en-US" sz="2000" dirty="0"/>
              <a:t> of VD, that is being traced out by the break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8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5826C92F-2333-484D-BEE4-52E88639E8AF}" type="slidenum">
              <a:rPr lang="en-US"/>
              <a:pPr/>
              <a:t>36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3300"/>
                </a:solidFill>
              </a:rPr>
              <a:t>Event </a:t>
            </a:r>
            <a:r>
              <a:rPr lang="en-US" dirty="0">
                <a:solidFill>
                  <a:srgbClr val="FF3300"/>
                </a:solidFill>
              </a:rPr>
              <a:t>queue</a:t>
            </a:r>
            <a:r>
              <a:rPr lang="en-US" dirty="0"/>
              <a:t> Q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572500" cy="50958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dirty="0"/>
              <a:t>Priority queue, ordered by y-coordinate</a:t>
            </a:r>
          </a:p>
          <a:p>
            <a:pPr>
              <a:spcBef>
                <a:spcPct val="15000"/>
              </a:spcBef>
            </a:pPr>
            <a:r>
              <a:rPr lang="en-US" dirty="0"/>
              <a:t>For site event 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stores the site itself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known from the beginning</a:t>
            </a:r>
          </a:p>
          <a:p>
            <a:pPr>
              <a:spcBef>
                <a:spcPct val="15000"/>
              </a:spcBef>
            </a:pPr>
            <a:r>
              <a:rPr lang="en-US" dirty="0"/>
              <a:t>For Voronoi vertex event (circle event)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stores the </a:t>
            </a:r>
            <a:r>
              <a:rPr lang="en-US" dirty="0">
                <a:solidFill>
                  <a:srgbClr val="FF3300"/>
                </a:solidFill>
              </a:rPr>
              <a:t>lowest point of the circle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stores also </a:t>
            </a:r>
            <a:r>
              <a:rPr lang="en-US" dirty="0">
                <a:solidFill>
                  <a:srgbClr val="FF3300"/>
                </a:solidFill>
              </a:rPr>
              <a:t>pointer to the leaf in tree 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(represents the </a:t>
            </a:r>
            <a:r>
              <a:rPr lang="cs-CZ" dirty="0" err="1" smtClean="0"/>
              <a:t>parabolic</a:t>
            </a:r>
            <a:r>
              <a:rPr lang="cs-CZ" dirty="0" smtClean="0"/>
              <a:t> </a:t>
            </a:r>
            <a:r>
              <a:rPr lang="en-US" dirty="0" smtClean="0"/>
              <a:t>arc </a:t>
            </a:r>
            <a:r>
              <a:rPr lang="en-US" dirty="0"/>
              <a:t>that will disappear)</a:t>
            </a:r>
          </a:p>
          <a:p>
            <a:pPr lvl="1">
              <a:spcBef>
                <a:spcPct val="15000"/>
              </a:spcBef>
            </a:pPr>
            <a:r>
              <a:rPr lang="en-US" dirty="0"/>
              <a:t>created by both events, when triples of points become neighbors (possible max three triples for a site)</a:t>
            </a:r>
          </a:p>
          <a:p>
            <a:pPr lvl="1">
              <a:spcBef>
                <a:spcPct val="15000"/>
              </a:spcBef>
            </a:pP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dirty="0"/>
              <a:t>, </a:t>
            </a:r>
            <a:r>
              <a:rPr lang="en-US" i="1" dirty="0" err="1">
                <a:solidFill>
                  <a:srgbClr val="FF3300"/>
                </a:solidFill>
              </a:rPr>
              <a:t>p</a:t>
            </a:r>
            <a:r>
              <a:rPr lang="en-US" i="1" baseline="-25000" dirty="0" err="1">
                <a:solidFill>
                  <a:srgbClr val="FF3300"/>
                </a:solidFill>
                <a:latin typeface="Times New Roman" pitchFamily="18" charset="0"/>
              </a:rPr>
              <a:t>k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l</a:t>
            </a:r>
            <a:r>
              <a:rPr lang="en-US" i="1" dirty="0"/>
              <a:t>, p</a:t>
            </a:r>
            <a:r>
              <a:rPr lang="en-US" i="1" baseline="-25000" dirty="0">
                <a:latin typeface="Times New Roman" pitchFamily="18" charset="0"/>
              </a:rPr>
              <a:t>m</a:t>
            </a:r>
            <a:r>
              <a:rPr lang="en-US" dirty="0"/>
              <a:t> </a:t>
            </a:r>
            <a:r>
              <a:rPr lang="cs-CZ" dirty="0"/>
              <a:t>insert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k</a:t>
            </a:r>
            <a:r>
              <a:rPr lang="en-US" i="1" dirty="0"/>
              <a:t> </a:t>
            </a:r>
            <a:r>
              <a:rPr lang="en-US" dirty="0"/>
              <a:t>can create up to 3 triples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and </a:t>
            </a:r>
            <a:r>
              <a:rPr lang="cs-CZ" dirty="0" err="1"/>
              <a:t>delete</a:t>
            </a:r>
            <a:r>
              <a:rPr lang="cs-CZ" dirty="0"/>
              <a:t> up to 2 </a:t>
            </a:r>
            <a:r>
              <a:rPr lang="cs-CZ" dirty="0" err="1"/>
              <a:t>triples</a:t>
            </a:r>
            <a:r>
              <a:rPr lang="cs-CZ" dirty="0"/>
              <a:t> (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l</a:t>
            </a:r>
            <a:r>
              <a:rPr lang="cs-CZ" dirty="0"/>
              <a:t>) and (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l</a:t>
            </a:r>
            <a:r>
              <a:rPr lang="en-US" i="1" dirty="0"/>
              <a:t>, p</a:t>
            </a:r>
            <a:r>
              <a:rPr lang="en-US" i="1" baseline="-25000" dirty="0">
                <a:latin typeface="Times New Roman" pitchFamily="18" charset="0"/>
              </a:rPr>
              <a:t>m</a:t>
            </a:r>
            <a:r>
              <a:rPr lang="en-US" dirty="0"/>
              <a:t> 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1265238" y="5422900"/>
            <a:ext cx="103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84709" name="Line 5"/>
          <p:cNvSpPr>
            <a:spLocks noChangeShapeType="1"/>
          </p:cNvSpPr>
          <p:nvPr/>
        </p:nvSpPr>
        <p:spPr bwMode="auto">
          <a:xfrm>
            <a:off x="1703388" y="5367338"/>
            <a:ext cx="103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84710" name="Line 6"/>
          <p:cNvSpPr>
            <a:spLocks noChangeShapeType="1"/>
          </p:cNvSpPr>
          <p:nvPr/>
        </p:nvSpPr>
        <p:spPr bwMode="auto">
          <a:xfrm>
            <a:off x="2087563" y="5300663"/>
            <a:ext cx="103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Felkel: Computational geometry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/>
              <a:t>(</a:t>
            </a:r>
            <a:fld id="{1A349952-8644-4696-AE12-494240BB1651}" type="slidenum">
              <a:rPr lang="cs-CZ"/>
              <a:pPr/>
              <a:t>37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Fortune’s algorithm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err="1"/>
              <a:t>FortuneVoronoi</a:t>
            </a:r>
            <a:r>
              <a:rPr lang="en-US" b="1" dirty="0"/>
              <a:t>(</a:t>
            </a:r>
            <a:r>
              <a:rPr lang="en-US" b="1" i="1" dirty="0"/>
              <a:t>P</a:t>
            </a:r>
            <a:r>
              <a:rPr lang="en-US" b="1" dirty="0"/>
              <a:t>)	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     A set of point sites </a:t>
            </a:r>
            <a:r>
              <a:rPr lang="en-US" i="1" dirty="0"/>
              <a:t>P</a:t>
            </a:r>
            <a:r>
              <a:rPr lang="en-US" dirty="0"/>
              <a:t> = {</a:t>
            </a:r>
            <a:r>
              <a:rPr lang="en-US" i="1" dirty="0"/>
              <a:t>p</a:t>
            </a:r>
            <a:r>
              <a:rPr lang="en-US" i="1" baseline="-25000" dirty="0"/>
              <a:t>1</a:t>
            </a:r>
            <a:r>
              <a:rPr lang="en-US" i="1" dirty="0"/>
              <a:t>, p</a:t>
            </a:r>
            <a:r>
              <a:rPr lang="en-US" i="1" baseline="-25000" dirty="0"/>
              <a:t>2</a:t>
            </a:r>
            <a:r>
              <a:rPr lang="en-US" i="1" dirty="0"/>
              <a:t>,…,</a:t>
            </a:r>
            <a:r>
              <a:rPr lang="en-US" i="1" baseline="-25000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}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dirty="0"/>
              <a:t>in the plane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     Voronoi diagram </a:t>
            </a:r>
            <a:r>
              <a:rPr lang="en-US" dirty="0" err="1"/>
              <a:t>Vor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inside a bounding box in a DCEL </a:t>
            </a:r>
            <a:r>
              <a:rPr lang="en-US" dirty="0" err="1"/>
              <a:t>struct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Init</a:t>
            </a:r>
            <a:r>
              <a:rPr lang="en-US" dirty="0"/>
              <a:t> event queue Q with all </a:t>
            </a:r>
            <a:r>
              <a:rPr lang="en-US" i="1" dirty="0"/>
              <a:t>site events</a:t>
            </a:r>
            <a:endParaRPr lang="en-US" dirty="0"/>
          </a:p>
          <a:p>
            <a:r>
              <a:rPr lang="en-US" b="1" dirty="0"/>
              <a:t>while</a:t>
            </a:r>
            <a:r>
              <a:rPr lang="en-US" dirty="0"/>
              <a:t>( Q not empty) </a:t>
            </a:r>
            <a:r>
              <a:rPr lang="en-US" b="1" dirty="0"/>
              <a:t>do</a:t>
            </a:r>
            <a:r>
              <a:rPr lang="en-US" dirty="0"/>
              <a:t> </a:t>
            </a:r>
          </a:p>
          <a:p>
            <a:r>
              <a:rPr lang="en-US" dirty="0"/>
              <a:t> 	consider the event with largest </a:t>
            </a:r>
            <a:r>
              <a:rPr lang="en-US" i="1" dirty="0"/>
              <a:t>y</a:t>
            </a:r>
            <a:r>
              <a:rPr lang="en-US" dirty="0"/>
              <a:t>-coordinate in </a:t>
            </a:r>
            <a:r>
              <a:rPr lang="en-US" dirty="0" smtClean="0"/>
              <a:t>Q</a:t>
            </a:r>
            <a:r>
              <a:rPr lang="cs-CZ" dirty="0" smtClean="0"/>
              <a:t> (</a:t>
            </a:r>
            <a:r>
              <a:rPr lang="cs-CZ" dirty="0" err="1" smtClean="0"/>
              <a:t>next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queue</a:t>
            </a:r>
            <a:r>
              <a:rPr lang="cs-CZ" dirty="0" smtClean="0"/>
              <a:t>)</a:t>
            </a:r>
            <a:endParaRPr lang="en-US" dirty="0"/>
          </a:p>
          <a:p>
            <a:r>
              <a:rPr lang="en-US" dirty="0"/>
              <a:t> 	</a:t>
            </a:r>
            <a:r>
              <a:rPr lang="en-US" b="1" dirty="0"/>
              <a:t>if</a:t>
            </a:r>
            <a:r>
              <a:rPr lang="en-US" dirty="0"/>
              <a:t>( event is a </a:t>
            </a:r>
            <a:r>
              <a:rPr lang="en-US" i="1" dirty="0"/>
              <a:t>site event</a:t>
            </a:r>
            <a:r>
              <a:rPr lang="en-US" dirty="0"/>
              <a:t> at site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)</a:t>
            </a:r>
          </a:p>
          <a:p>
            <a:r>
              <a:rPr lang="en-US" dirty="0"/>
              <a:t> 	   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dirty="0" err="1"/>
              <a:t>HandleSiteEvent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</a:p>
          <a:p>
            <a:r>
              <a:rPr lang="en-US" dirty="0"/>
              <a:t> 	    </a:t>
            </a:r>
            <a:r>
              <a:rPr lang="en-US" b="1" dirty="0"/>
              <a:t>else  </a:t>
            </a:r>
            <a:r>
              <a:rPr lang="en-US" dirty="0" err="1"/>
              <a:t>HandleVoroVertexEvent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), where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is the lowest point</a:t>
            </a:r>
            <a:br>
              <a:rPr lang="en-US" dirty="0"/>
            </a:br>
            <a:r>
              <a:rPr lang="en-US" dirty="0"/>
              <a:t>		  of the circle causing the event</a:t>
            </a:r>
          </a:p>
          <a:p>
            <a:r>
              <a:rPr lang="en-US" dirty="0"/>
              <a:t> 	remove the event from Q</a:t>
            </a:r>
          </a:p>
          <a:p>
            <a:r>
              <a:rPr lang="en-US" dirty="0"/>
              <a:t>Create a </a:t>
            </a:r>
            <a:r>
              <a:rPr lang="en-US" dirty="0" err="1"/>
              <a:t>bbox</a:t>
            </a:r>
            <a:r>
              <a:rPr lang="en-US" dirty="0"/>
              <a:t> and attach half-infinite edges in </a:t>
            </a:r>
            <a:r>
              <a:rPr lang="en-US" i="1" dirty="0"/>
              <a:t>T</a:t>
            </a:r>
            <a:r>
              <a:rPr lang="en-US" dirty="0"/>
              <a:t> to it in DCEL.</a:t>
            </a:r>
          </a:p>
          <a:p>
            <a:r>
              <a:rPr lang="en-US" dirty="0"/>
              <a:t>Traverse the </a:t>
            </a:r>
            <a:r>
              <a:rPr lang="en-US" dirty="0" err="1"/>
              <a:t>halfedges</a:t>
            </a:r>
            <a:r>
              <a:rPr lang="en-US" dirty="0"/>
              <a:t> in </a:t>
            </a:r>
            <a:r>
              <a:rPr lang="en-US" dirty="0" smtClean="0"/>
              <a:t>DCEL</a:t>
            </a:r>
            <a:r>
              <a:rPr lang="en-US" dirty="0"/>
              <a:t>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  	add </a:t>
            </a:r>
            <a:r>
              <a:rPr lang="en-US" dirty="0"/>
              <a:t>cell records and pointers to and from them</a:t>
            </a:r>
          </a:p>
        </p:txBody>
      </p:sp>
      <p:sp>
        <p:nvSpPr>
          <p:cNvPr id="572420" name="Line 4"/>
          <p:cNvSpPr>
            <a:spLocks noChangeShapeType="1"/>
          </p:cNvSpPr>
          <p:nvPr/>
        </p:nvSpPr>
        <p:spPr bwMode="auto">
          <a:xfrm>
            <a:off x="871538" y="2955925"/>
            <a:ext cx="0" cy="1711325"/>
          </a:xfrm>
          <a:prstGeom prst="line">
            <a:avLst/>
          </a:prstGeom>
          <a:noFill/>
          <a:ln w="38100">
            <a:solidFill>
              <a:srgbClr val="33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Felkel: Computational geometry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/>
              <a:t>(</a:t>
            </a:r>
            <a:fld id="{CF3314DA-D3E6-43C2-84FD-3E40AF00DEE1}" type="slidenum">
              <a:rPr lang="cs-CZ"/>
              <a:pPr/>
              <a:t>38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Handle site event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1016000"/>
            <a:ext cx="8691562" cy="47244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err="1"/>
              <a:t>HandleSiteEvent</a:t>
            </a:r>
            <a:r>
              <a:rPr lang="en-US" b="1" dirty="0"/>
              <a:t>(</a:t>
            </a:r>
            <a:r>
              <a:rPr lang="en-US" b="1" i="1" dirty="0"/>
              <a:t>p</a:t>
            </a:r>
            <a:r>
              <a:rPr lang="en-US" b="1" i="1" baseline="-25000" dirty="0"/>
              <a:t>i</a:t>
            </a:r>
            <a:r>
              <a:rPr lang="en-US" b="1" dirty="0"/>
              <a:t>)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   event site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	   updated DCEL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spcBef>
                <a:spcPct val="30000"/>
              </a:spcBef>
            </a:pPr>
            <a:r>
              <a:rPr lang="en-US" dirty="0"/>
              <a:t>Search in </a:t>
            </a:r>
            <a:r>
              <a:rPr lang="en-US" i="1" dirty="0"/>
              <a:t>T </a:t>
            </a:r>
            <a:r>
              <a:rPr lang="en-US" dirty="0"/>
              <a:t>for arc </a:t>
            </a:r>
            <a:r>
              <a:rPr lang="en-US" dirty="0">
                <a:sym typeface="Mathematica1" pitchFamily="2" charset="2"/>
              </a:rPr>
              <a:t></a:t>
            </a:r>
            <a:r>
              <a:rPr lang="en-US" dirty="0"/>
              <a:t> vertically above 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/>
              <a:t>. Let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dirty="0"/>
              <a:t> be the correspond. site</a:t>
            </a:r>
          </a:p>
          <a:p>
            <a:pPr>
              <a:spcBef>
                <a:spcPct val="30000"/>
              </a:spcBef>
            </a:pPr>
            <a:r>
              <a:rPr lang="en-US" dirty="0"/>
              <a:t>Apply insert-and-split operation, inserting a new entry of 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/>
              <a:t> to the beach line</a:t>
            </a:r>
            <a:r>
              <a:rPr lang="cs-CZ" dirty="0"/>
              <a:t> </a:t>
            </a:r>
            <a:r>
              <a:rPr lang="en-US" i="1" dirty="0"/>
              <a:t>T</a:t>
            </a:r>
            <a:r>
              <a:rPr lang="cs-CZ" i="1" dirty="0"/>
              <a:t> </a:t>
            </a:r>
            <a:r>
              <a:rPr lang="en-US" dirty="0"/>
              <a:t>(new arc), thus replacing </a:t>
            </a:r>
            <a:r>
              <a:rPr lang="en-US" dirty="0">
                <a:sym typeface="Math1" pitchFamily="2" charset="2"/>
              </a:rPr>
              <a:t></a:t>
            </a:r>
            <a:r>
              <a:rPr lang="en-US" dirty="0"/>
              <a:t>…,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,…</a:t>
            </a:r>
            <a:r>
              <a:rPr lang="en-US" dirty="0">
                <a:sym typeface="Math1" pitchFamily="2" charset="2"/>
              </a:rPr>
              <a:t> with</a:t>
            </a:r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dirty="0">
                <a:sym typeface="Math1" pitchFamily="2" charset="2"/>
              </a:rPr>
              <a:t></a:t>
            </a:r>
            <a:r>
              <a:rPr lang="en-US" dirty="0"/>
              <a:t>…,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 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,…</a:t>
            </a:r>
            <a:r>
              <a:rPr lang="en-US" dirty="0">
                <a:sym typeface="Math1" pitchFamily="2" charset="2"/>
              </a:rPr>
              <a:t></a:t>
            </a:r>
            <a:endParaRPr lang="en-US" dirty="0"/>
          </a:p>
          <a:p>
            <a:pPr>
              <a:spcBef>
                <a:spcPct val="30000"/>
              </a:spcBef>
            </a:pPr>
            <a:r>
              <a:rPr lang="en-US" dirty="0"/>
              <a:t>Create a new (dangling) edge in the Voronoi diagram, which lies on the bisector between </a:t>
            </a:r>
            <a:r>
              <a:rPr lang="en-US" i="1" dirty="0"/>
              <a:t>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baseline="-25000" dirty="0"/>
              <a:t>  </a:t>
            </a:r>
            <a:r>
              <a:rPr lang="en-US" dirty="0"/>
              <a:t>and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endParaRPr lang="en-US" baseline="-25000" dirty="0"/>
          </a:p>
          <a:p>
            <a:pPr>
              <a:spcBef>
                <a:spcPct val="30000"/>
              </a:spcBef>
            </a:pPr>
            <a:r>
              <a:rPr lang="en-US" dirty="0"/>
              <a:t>Neighbors on the beach line changed -&gt; check the neighboring triples of arcs and </a:t>
            </a:r>
            <a:r>
              <a:rPr lang="en-US" i="1" dirty="0"/>
              <a:t>insert or delete Voronoi vertex events</a:t>
            </a:r>
            <a:r>
              <a:rPr lang="en-US" dirty="0"/>
              <a:t> (insert only if the circle intersects the sweep line and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not present yet). </a:t>
            </a:r>
            <a:br>
              <a:rPr lang="en-US" dirty="0"/>
            </a:br>
            <a:r>
              <a:rPr lang="en-US" dirty="0"/>
              <a:t>Note: Newly created triple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i="1" baseline="-25000" dirty="0"/>
              <a:t> </a:t>
            </a:r>
            <a:r>
              <a:rPr lang="en-US" i="1" dirty="0"/>
              <a:t>, p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p</a:t>
            </a:r>
            <a:r>
              <a:rPr lang="en-US" i="1" baseline="-25000" dirty="0" err="1">
                <a:latin typeface="Times New Roman" pitchFamily="18" charset="0"/>
              </a:rPr>
              <a:t>j</a:t>
            </a:r>
            <a:r>
              <a:rPr lang="en-US" dirty="0"/>
              <a:t> cannot generate an event because it only involves two distinct sites.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896938"/>
            <a:ext cx="5868988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8343900" y="2098675"/>
            <a:ext cx="5222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Felkel: Computational geometry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/>
              <a:t>(</a:t>
            </a:r>
            <a:fld id="{1FC41BC5-3778-4AC7-8F64-D8774C699E79}" type="slidenum">
              <a:rPr lang="cs-CZ"/>
              <a:pPr/>
              <a:t>39</a:t>
            </a:fld>
            <a:r>
              <a:rPr lang="cs-CZ"/>
              <a:t> /</a:t>
            </a:r>
            <a:r>
              <a:rPr lang="en-US"/>
              <a:t> 40</a:t>
            </a:r>
            <a:r>
              <a:rPr lang="cs-CZ"/>
              <a:t>)</a:t>
            </a:r>
          </a:p>
        </p:txBody>
      </p:sp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769938"/>
            <a:ext cx="51689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Handle Voronoi vertex (circle) event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HandleVor</a:t>
            </a:r>
            <a:r>
              <a:rPr lang="cs-CZ" b="1"/>
              <a:t>o</a:t>
            </a:r>
            <a:r>
              <a:rPr lang="en-US" b="1"/>
              <a:t>VertexEvent(</a:t>
            </a:r>
            <a:r>
              <a:rPr lang="en-US" b="1" i="1"/>
              <a:t>p</a:t>
            </a:r>
            <a:r>
              <a:rPr lang="en-US" b="1" i="1" baseline="-25000">
                <a:latin typeface="Times New Roman" pitchFamily="18" charset="0"/>
              </a:rPr>
              <a:t>j</a:t>
            </a:r>
            <a:r>
              <a:rPr lang="en-US" b="1"/>
              <a:t>)</a:t>
            </a:r>
          </a:p>
          <a:p>
            <a:pPr>
              <a:buFont typeface="Wingdings" pitchFamily="2" charset="2"/>
              <a:buNone/>
            </a:pPr>
            <a:r>
              <a:rPr lang="en-US"/>
              <a:t>		   event site 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j</a:t>
            </a: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	   updated DCEL</a:t>
            </a:r>
          </a:p>
          <a:p>
            <a:pPr>
              <a:buFont typeface="Wingdings" pitchFamily="2" charset="2"/>
              <a:buNone/>
            </a:pPr>
            <a:endParaRPr lang="cs-CZ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Let </a:t>
            </a:r>
            <a:r>
              <a:rPr lang="en-US" i="1"/>
              <a:t>p</a:t>
            </a:r>
            <a:r>
              <a:rPr lang="cs-CZ" i="1" baseline="-25000">
                <a:latin typeface="Times New Roman" pitchFamily="18" charset="0"/>
              </a:rPr>
              <a:t>i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 i="1" baseline="-25000"/>
              <a:t> </a:t>
            </a:r>
            <a:r>
              <a:rPr lang="en-US"/>
              <a:t>be the sites that generated this event (from left to right).</a:t>
            </a:r>
          </a:p>
          <a:p>
            <a:pPr>
              <a:spcBef>
                <a:spcPct val="20000"/>
              </a:spcBef>
            </a:pPr>
            <a:r>
              <a:rPr lang="en-US"/>
              <a:t>Delete the entry 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/>
              <a:t> from the beach line (thus eliminating its arc </a:t>
            </a:r>
            <a:r>
              <a:rPr lang="en-US">
                <a:latin typeface="Mathematica1" pitchFamily="2" charset="2"/>
              </a:rPr>
              <a:t></a:t>
            </a:r>
            <a:r>
              <a:rPr lang="en-US"/>
              <a:t>), </a:t>
            </a:r>
            <a:br>
              <a:rPr lang="en-US"/>
            </a:br>
            <a:r>
              <a:rPr lang="en-US"/>
              <a:t>i.e.: Replace a triple </a:t>
            </a:r>
            <a:r>
              <a:rPr lang="en-US">
                <a:sym typeface="Math1" pitchFamily="2" charset="2"/>
              </a:rPr>
              <a:t></a:t>
            </a:r>
            <a:r>
              <a:rPr lang="en-US"/>
              <a:t>…, 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 i="1" baseline="-25000"/>
              <a:t> </a:t>
            </a:r>
            <a:r>
              <a:rPr lang="en-US" i="1"/>
              <a:t>,…</a:t>
            </a:r>
            <a:r>
              <a:rPr lang="en-US">
                <a:sym typeface="Math1" pitchFamily="2" charset="2"/>
              </a:rPr>
              <a:t> with </a:t>
            </a:r>
            <a:r>
              <a:rPr lang="en-US"/>
              <a:t>…, 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 i="1"/>
              <a:t>,…</a:t>
            </a:r>
            <a:r>
              <a:rPr lang="en-US">
                <a:sym typeface="Math1" pitchFamily="2" charset="2"/>
              </a:rPr>
              <a:t>  in </a:t>
            </a:r>
            <a:r>
              <a:rPr lang="en-US" i="1">
                <a:sym typeface="Math1" pitchFamily="2" charset="2"/>
              </a:rPr>
              <a:t>T.</a:t>
            </a:r>
            <a:endParaRPr lang="en-US">
              <a:sym typeface="Math1" pitchFamily="2" charset="2"/>
            </a:endParaRP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>
                <a:sym typeface="Math1" pitchFamily="2" charset="2"/>
              </a:rPr>
              <a:t>Create a new vertex in the Voronoi diagram (at circumcenter of </a:t>
            </a:r>
            <a:br>
              <a:rPr lang="en-US">
                <a:sym typeface="Math1" pitchFamily="2" charset="2"/>
              </a:rPr>
            </a:br>
            <a:r>
              <a:rPr lang="en-US">
                <a:sym typeface="Math1" pitchFamily="2" charset="2"/>
              </a:rPr>
              <a:t>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>
                <a:sym typeface="Math1" pitchFamily="2" charset="2"/>
              </a:rPr>
              <a:t>) and join the two Voronoi edges for the bisectors 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>
                <a:sym typeface="Math1" pitchFamily="2" charset="2"/>
              </a:rPr>
              <a:t> and 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>
                <a:sym typeface="Math1" pitchFamily="2" charset="2"/>
              </a:rPr>
              <a:t> to this vertex (dangling edges – created in step 3 above).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>
                <a:sym typeface="Math1" pitchFamily="2" charset="2"/>
              </a:rPr>
              <a:t>Create a new (dangling) edge for the bisector between 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 i="1" baseline="-25000"/>
              <a:t> </a:t>
            </a:r>
            <a:r>
              <a:rPr lang="en-US" i="1"/>
              <a:t>,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>
                <a:sym typeface="Math1" pitchFamily="2" charset="2"/>
              </a:rPr>
              <a:t> 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>
                <a:sym typeface="Math1" pitchFamily="2" charset="2"/>
              </a:rPr>
              <a:t>Delete any </a:t>
            </a:r>
            <a:r>
              <a:rPr lang="en-US"/>
              <a:t>Voronoi vertex </a:t>
            </a:r>
            <a:r>
              <a:rPr lang="en-US">
                <a:sym typeface="Math1" pitchFamily="2" charset="2"/>
              </a:rPr>
              <a:t>events (max. three) from Q that arose from triples involving the arc </a:t>
            </a:r>
            <a:r>
              <a:rPr lang="en-US">
                <a:latin typeface="Mathematica1" pitchFamily="2" charset="2"/>
              </a:rPr>
              <a:t></a:t>
            </a:r>
            <a:r>
              <a:rPr lang="en-US">
                <a:sym typeface="Math1" pitchFamily="2" charset="2"/>
              </a:rPr>
              <a:t> of</a:t>
            </a:r>
            <a:r>
              <a:rPr lang="en-US" i="1"/>
              <a:t> p</a:t>
            </a:r>
            <a:r>
              <a:rPr lang="en-US" i="1" baseline="-25000">
                <a:latin typeface="Times New Roman" pitchFamily="18" charset="0"/>
              </a:rPr>
              <a:t>j</a:t>
            </a:r>
            <a:r>
              <a:rPr lang="en-US" baseline="-25000"/>
              <a:t> </a:t>
            </a:r>
            <a:r>
              <a:rPr lang="en-US"/>
              <a:t>and generate (two) new events corresponding to consecutive triples involving </a:t>
            </a:r>
            <a:r>
              <a:rPr lang="en-US" i="1"/>
              <a:t>p</a:t>
            </a:r>
            <a:r>
              <a:rPr lang="en-US" i="1" baseline="-25000">
                <a:latin typeface="Times New Roman" pitchFamily="18" charset="0"/>
              </a:rPr>
              <a:t>i</a:t>
            </a:r>
            <a:r>
              <a:rPr lang="en-US" i="1"/>
              <a:t>, </a:t>
            </a:r>
            <a:r>
              <a:rPr lang="en-US"/>
              <a:t>and</a:t>
            </a:r>
            <a:r>
              <a:rPr lang="en-US" i="1"/>
              <a:t> p</a:t>
            </a:r>
            <a:r>
              <a:rPr lang="en-US" i="1" baseline="-25000">
                <a:latin typeface="Times New Roman" pitchFamily="18" charset="0"/>
              </a:rPr>
              <a:t>k</a:t>
            </a:r>
            <a:r>
              <a:rPr lang="en-US">
                <a:sym typeface="Math1" pitchFamily="2" charset="2"/>
              </a:rPr>
              <a:t>. 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8343900" y="1920875"/>
            <a:ext cx="522288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[Mount]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8971" y="3012712"/>
            <a:ext cx="8490858" cy="1061829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cs-CZ" dirty="0"/>
              <a:t>Q: </a:t>
            </a:r>
            <a:r>
              <a:rPr lang="cs-CZ" dirty="0" smtClean="0"/>
              <a:t>Struktura pobřežní čáry obsahuje: </a:t>
            </a:r>
            <a:r>
              <a:rPr lang="cs-CZ" dirty="0" err="1" smtClean="0"/>
              <a:t>abc</a:t>
            </a:r>
            <a:r>
              <a:rPr lang="cs-CZ" dirty="0" err="1" smtClean="0">
                <a:solidFill>
                  <a:srgbClr val="FF0000"/>
                </a:solidFill>
              </a:rPr>
              <a:t>d</a:t>
            </a:r>
            <a:r>
              <a:rPr lang="cs-CZ" dirty="0" err="1" smtClean="0"/>
              <a:t>ef</a:t>
            </a:r>
            <a:endParaRPr lang="cs-CZ" dirty="0" smtClean="0"/>
          </a:p>
          <a:p>
            <a:pPr algn="l">
              <a:buNone/>
            </a:pPr>
            <a:r>
              <a:rPr lang="cs-CZ" dirty="0" smtClean="0"/>
              <a:t>Když </a:t>
            </a:r>
            <a:r>
              <a:rPr lang="cs-CZ" dirty="0"/>
              <a:t>vymažu d, které trojice zmizí a které </a:t>
            </a:r>
            <a:r>
              <a:rPr lang="cs-CZ" dirty="0" err="1" smtClean="0"/>
              <a:t>přibudou</a:t>
            </a:r>
            <a:r>
              <a:rPr lang="cs-CZ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1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BB1201BA-FCC7-4CF5-ABD1-E640D8C87236}" type="slidenum">
              <a:rPr lang="en-US"/>
              <a:pPr/>
              <a:t>4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Voronoi cell (for points in plane)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850312" cy="2746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solidFill>
                  <a:srgbClr val="FF3300"/>
                </a:solidFill>
              </a:rPr>
              <a:t>P</a:t>
            </a:r>
            <a:r>
              <a:rPr lang="en-US" dirty="0">
                <a:solidFill>
                  <a:srgbClr val="FF3300"/>
                </a:solidFill>
              </a:rPr>
              <a:t> = {</a:t>
            </a:r>
            <a:r>
              <a:rPr lang="en-US" i="1" dirty="0">
                <a:solidFill>
                  <a:srgbClr val="FF3300"/>
                </a:solidFill>
              </a:rPr>
              <a:t>p</a:t>
            </a:r>
            <a:r>
              <a:rPr lang="en-US" i="1" baseline="-25000" dirty="0">
                <a:solidFill>
                  <a:srgbClr val="FF3300"/>
                </a:solidFill>
              </a:rPr>
              <a:t>1</a:t>
            </a:r>
            <a:r>
              <a:rPr lang="en-US" i="1" dirty="0">
                <a:solidFill>
                  <a:srgbClr val="FF3300"/>
                </a:solidFill>
              </a:rPr>
              <a:t>, p</a:t>
            </a:r>
            <a:r>
              <a:rPr lang="en-US" i="1" baseline="-25000" dirty="0">
                <a:solidFill>
                  <a:srgbClr val="FF3300"/>
                </a:solidFill>
              </a:rPr>
              <a:t>2</a:t>
            </a:r>
            <a:r>
              <a:rPr lang="en-US" i="1" dirty="0">
                <a:solidFill>
                  <a:srgbClr val="FF3300"/>
                </a:solidFill>
              </a:rPr>
              <a:t>,…,</a:t>
            </a:r>
            <a:r>
              <a:rPr lang="en-US" i="1" baseline="-25000" dirty="0">
                <a:solidFill>
                  <a:srgbClr val="FF3300"/>
                </a:solidFill>
              </a:rPr>
              <a:t> </a:t>
            </a:r>
            <a:r>
              <a:rPr lang="en-US" i="1" dirty="0" err="1">
                <a:solidFill>
                  <a:srgbClr val="FF3300"/>
                </a:solidFill>
              </a:rPr>
              <a:t>p</a:t>
            </a:r>
            <a:r>
              <a:rPr lang="en-US" i="1" baseline="-25000" dirty="0" err="1">
                <a:solidFill>
                  <a:srgbClr val="FF3300"/>
                </a:solidFill>
              </a:rPr>
              <a:t>n</a:t>
            </a:r>
            <a:r>
              <a:rPr lang="en-US" dirty="0">
                <a:solidFill>
                  <a:srgbClr val="FF3300"/>
                </a:solidFill>
              </a:rPr>
              <a:t>} be a set of points (</a:t>
            </a:r>
            <a:r>
              <a:rPr lang="en-US" i="1" dirty="0">
                <a:solidFill>
                  <a:srgbClr val="FF3300"/>
                </a:solidFill>
              </a:rPr>
              <a:t>sites</a:t>
            </a:r>
            <a:r>
              <a:rPr lang="en-US" dirty="0">
                <a:solidFill>
                  <a:srgbClr val="FF3300"/>
                </a:solidFill>
              </a:rPr>
              <a:t>)</a:t>
            </a:r>
            <a:r>
              <a:rPr lang="en-US" dirty="0"/>
              <a:t> in </a:t>
            </a:r>
            <a:r>
              <a:rPr lang="en-US" dirty="0" err="1"/>
              <a:t>dDim</a:t>
            </a:r>
            <a:r>
              <a:rPr lang="en-US" dirty="0"/>
              <a:t> space                                </a:t>
            </a:r>
            <a:r>
              <a:rPr lang="en-US" sz="1800" dirty="0"/>
              <a:t>… 2D space (plane) here</a:t>
            </a:r>
            <a:endParaRPr lang="en-US" sz="1800" dirty="0">
              <a:solidFill>
                <a:srgbClr val="FF3300"/>
              </a:solidFill>
            </a:endParaRPr>
          </a:p>
          <a:p>
            <a:r>
              <a:rPr lang="en-US" dirty="0">
                <a:solidFill>
                  <a:srgbClr val="FF3300"/>
                </a:solidFill>
              </a:rPr>
              <a:t>Voronoi cell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smtClean="0"/>
              <a:t>– is open</a:t>
            </a:r>
            <a:r>
              <a:rPr lang="cs-CZ" dirty="0" smtClean="0"/>
              <a:t>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= set of points closer to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than to any other site: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		                                              , where</a:t>
            </a:r>
            <a:br>
              <a:rPr lang="en-US" dirty="0"/>
            </a:br>
            <a:r>
              <a:rPr lang="en-US" dirty="0"/>
              <a:t>          is the Euclidean distance between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</a:t>
            </a:r>
          </a:p>
        </p:txBody>
      </p:sp>
      <p:graphicFrame>
        <p:nvGraphicFramePr>
          <p:cNvPr id="540676" name="Object 4"/>
          <p:cNvGraphicFramePr>
            <a:graphicFrameLocks noChangeAspect="1"/>
          </p:cNvGraphicFramePr>
          <p:nvPr/>
        </p:nvGraphicFramePr>
        <p:xfrm>
          <a:off x="2749550" y="2889250"/>
          <a:ext cx="44846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60" name="Rovnice" r:id="rId4" imgW="3162240" imgH="380880" progId="Equation.3">
                  <p:embed/>
                </p:oleObj>
              </mc:Choice>
              <mc:Fallback>
                <p:oleObj name="Rovnice" r:id="rId4" imgW="3162240" imgH="380880" progId="Equation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889250"/>
                        <a:ext cx="44846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77" name="Object 5"/>
          <p:cNvGraphicFramePr>
            <a:graphicFrameLocks noChangeAspect="1"/>
          </p:cNvGraphicFramePr>
          <p:nvPr/>
        </p:nvGraphicFramePr>
        <p:xfrm>
          <a:off x="1116013" y="3340100"/>
          <a:ext cx="612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61" name="Rovnice" r:id="rId6" imgW="431640" imgH="355320" progId="Equation.3">
                  <p:embed/>
                </p:oleObj>
              </mc:Choice>
              <mc:Fallback>
                <p:oleObj name="Rovnice" r:id="rId6" imgW="43164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40100"/>
                        <a:ext cx="6127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0678" name="Object 6"/>
          <p:cNvGraphicFramePr>
            <a:graphicFrameLocks noChangeAspect="1"/>
          </p:cNvGraphicFramePr>
          <p:nvPr/>
        </p:nvGraphicFramePr>
        <p:xfrm>
          <a:off x="2749550" y="4441825"/>
          <a:ext cx="27733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962" name="Rovnice" r:id="rId8" imgW="1955520" imgH="469800" progId="Equation.3">
                  <p:embed/>
                </p:oleObj>
              </mc:Choice>
              <mc:Fallback>
                <p:oleObj name="Rovnice" r:id="rId8" imgW="1955520" imgH="46980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441825"/>
                        <a:ext cx="27733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0681" name="Group 9"/>
          <p:cNvGrpSpPr>
            <a:grpSpLocks/>
          </p:cNvGrpSpPr>
          <p:nvPr/>
        </p:nvGrpSpPr>
        <p:grpSpPr bwMode="auto">
          <a:xfrm>
            <a:off x="1093788" y="4984750"/>
            <a:ext cx="7651750" cy="946150"/>
            <a:chOff x="577" y="2874"/>
            <a:chExt cx="4820" cy="596"/>
          </a:xfrm>
        </p:grpSpPr>
        <p:graphicFrame>
          <p:nvGraphicFramePr>
            <p:cNvPr id="540679" name="Object 7"/>
            <p:cNvGraphicFramePr>
              <a:graphicFrameLocks noChangeAspect="1"/>
            </p:cNvGraphicFramePr>
            <p:nvPr/>
          </p:nvGraphicFramePr>
          <p:xfrm>
            <a:off x="577" y="2895"/>
            <a:ext cx="80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0963" name="Rovnice" r:id="rId10" imgW="901440" imgH="342720" progId="Equation.3">
                    <p:embed/>
                  </p:oleObj>
                </mc:Choice>
                <mc:Fallback>
                  <p:oleObj name="Rovnice" r:id="rId10" imgW="901440" imgH="3427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" y="2895"/>
                          <a:ext cx="805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0680" name="Rectangle 8"/>
            <p:cNvSpPr>
              <a:spLocks noChangeArrowheads="1"/>
            </p:cNvSpPr>
            <p:nvPr/>
          </p:nvSpPr>
          <p:spPr bwMode="auto">
            <a:xfrm>
              <a:off x="1382" y="2874"/>
              <a:ext cx="4015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/>
                <a:t>= open </a:t>
              </a:r>
              <a:r>
                <a:rPr lang="en-US" dirty="0" err="1"/>
                <a:t>halfplane</a:t>
              </a:r>
              <a:r>
                <a:rPr lang="en-US" dirty="0"/>
                <a:t> </a:t>
              </a:r>
            </a:p>
            <a:p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/>
                <a:t>= set of </a:t>
              </a:r>
              <a:r>
                <a:rPr lang="en-US" dirty="0" err="1"/>
                <a:t>pts</a:t>
              </a:r>
              <a:r>
                <a:rPr lang="en-US" dirty="0"/>
                <a:t> strictly closer to p</a:t>
              </a:r>
              <a:r>
                <a:rPr lang="en-US" baseline="-25000" dirty="0"/>
                <a:t>i</a:t>
              </a:r>
              <a:r>
                <a:rPr lang="en-US" dirty="0"/>
                <a:t> than to </a:t>
              </a:r>
              <a:r>
                <a:rPr lang="en-US" dirty="0" err="1"/>
                <a:t>p</a:t>
              </a:r>
              <a:r>
                <a:rPr lang="en-US" baseline="-25000" dirty="0" err="1"/>
                <a:t>j</a:t>
              </a:r>
              <a:endParaRPr lang="en-US" baseline="-25000" dirty="0"/>
            </a:p>
          </p:txBody>
        </p:sp>
      </p:grp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290513" y="3870325"/>
            <a:ext cx="57737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452438" indent="-452438" algn="l" defTabSz="762000">
              <a:buFont typeface="Wingdings" pitchFamily="2" charset="2"/>
              <a:buNone/>
            </a:pPr>
            <a:r>
              <a:rPr lang="en-US"/>
              <a:t>	= intersection of open halfplanes</a:t>
            </a:r>
          </a:p>
        </p:txBody>
      </p:sp>
      <p:pic>
        <p:nvPicPr>
          <p:cNvPr id="5406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870325"/>
            <a:ext cx="166211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0687" name="Text Box 15"/>
          <p:cNvSpPr txBox="1">
            <a:spLocks noChangeArrowheads="1"/>
          </p:cNvSpPr>
          <p:nvPr/>
        </p:nvSpPr>
        <p:spPr bwMode="auto">
          <a:xfrm>
            <a:off x="7942263" y="5292725"/>
            <a:ext cx="4540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  <p:cxnSp>
        <p:nvCxnSpPr>
          <p:cNvPr id="3" name="Přímá spojnice se šipkou 2"/>
          <p:cNvCxnSpPr/>
          <p:nvPr/>
        </p:nvCxnSpPr>
        <p:spPr bwMode="auto">
          <a:xfrm flipV="1">
            <a:off x="5161547" y="5106988"/>
            <a:ext cx="1693278" cy="1857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E53C803B-3E95-4C57-BA78-380D8F50DA89}" type="slidenum">
              <a:rPr lang="en-US"/>
              <a:pPr/>
              <a:t>40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Handling degeneracies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Algorithm handles degeneracies correctly</a:t>
            </a:r>
          </a:p>
          <a:p>
            <a:r>
              <a:rPr lang="en-US" dirty="0"/>
              <a:t>2 or more events with the same y</a:t>
            </a:r>
          </a:p>
          <a:p>
            <a:pPr lvl="1"/>
            <a:r>
              <a:rPr lang="en-US" dirty="0"/>
              <a:t>if x </a:t>
            </a:r>
            <a:r>
              <a:rPr lang="en-US" dirty="0" err="1"/>
              <a:t>coords</a:t>
            </a:r>
            <a:r>
              <a:rPr lang="en-US" dirty="0"/>
              <a:t> are different, process them in any order</a:t>
            </a:r>
          </a:p>
          <a:p>
            <a:pPr lvl="1"/>
            <a:r>
              <a:rPr lang="en-US" dirty="0"/>
              <a:t>if x </a:t>
            </a:r>
            <a:r>
              <a:rPr lang="en-US" dirty="0" err="1"/>
              <a:t>coords</a:t>
            </a:r>
            <a:r>
              <a:rPr lang="en-US" dirty="0"/>
              <a:t> are the same (</a:t>
            </a:r>
            <a:r>
              <a:rPr lang="en-US" dirty="0" err="1"/>
              <a:t>cocircular</a:t>
            </a:r>
            <a:r>
              <a:rPr lang="en-US" dirty="0"/>
              <a:t> sites)</a:t>
            </a:r>
            <a:br>
              <a:rPr lang="en-US" dirty="0"/>
            </a:br>
            <a:r>
              <a:rPr lang="en-US" dirty="0"/>
              <a:t>    process them in any order, </a:t>
            </a:r>
            <a:br>
              <a:rPr lang="en-US" dirty="0"/>
            </a:br>
            <a:r>
              <a:rPr lang="en-US" dirty="0"/>
              <a:t>    it creates duplicated vertices with </a:t>
            </a:r>
            <a:br>
              <a:rPr lang="en-US" dirty="0"/>
            </a:br>
            <a:r>
              <a:rPr lang="en-US" dirty="0"/>
              <a:t>       zero-length edges, </a:t>
            </a:r>
            <a:br>
              <a:rPr lang="en-US" dirty="0"/>
            </a:br>
            <a:r>
              <a:rPr lang="en-US" dirty="0"/>
              <a:t>    remove them in post processing step</a:t>
            </a:r>
          </a:p>
          <a:p>
            <a:r>
              <a:rPr lang="en-US" dirty="0"/>
              <a:t>degeneracies while handling an event</a:t>
            </a:r>
          </a:p>
          <a:p>
            <a:pPr lvl="1"/>
            <a:r>
              <a:rPr lang="en-US" dirty="0"/>
              <a:t>Site below </a:t>
            </a:r>
            <a:r>
              <a:rPr lang="en-US" dirty="0" smtClean="0"/>
              <a:t>a beach line breakpoint</a:t>
            </a:r>
            <a:endParaRPr lang="en-US" dirty="0"/>
          </a:p>
          <a:p>
            <a:pPr lvl="1"/>
            <a:r>
              <a:rPr lang="en-US" dirty="0"/>
              <a:t>Creates circle event of zero diameter, </a:t>
            </a:r>
            <a:br>
              <a:rPr lang="en-US" dirty="0"/>
            </a:br>
            <a:r>
              <a:rPr lang="en-US" dirty="0"/>
              <a:t>remove zero-length edges in post processing step</a:t>
            </a:r>
          </a:p>
        </p:txBody>
      </p:sp>
      <p:pic>
        <p:nvPicPr>
          <p:cNvPr id="587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2538413"/>
            <a:ext cx="213042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77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4689475"/>
            <a:ext cx="1876425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7782" name="Text Box 6"/>
          <p:cNvSpPr txBox="1">
            <a:spLocks noChangeArrowheads="1"/>
          </p:cNvSpPr>
          <p:nvPr/>
        </p:nvSpPr>
        <p:spPr bwMode="auto">
          <a:xfrm>
            <a:off x="8601075" y="4313238"/>
            <a:ext cx="4540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  <p:sp>
        <p:nvSpPr>
          <p:cNvPr id="587783" name="Text Box 7"/>
          <p:cNvSpPr txBox="1">
            <a:spLocks noChangeArrowheads="1"/>
          </p:cNvSpPr>
          <p:nvPr/>
        </p:nvSpPr>
        <p:spPr bwMode="auto">
          <a:xfrm>
            <a:off x="8601075" y="5692775"/>
            <a:ext cx="4540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 marL="452438" indent="-452438"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 defTabSz="7620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sz="800"/>
              <a:t>[Berg]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233F8C1E-60A0-4B76-A8BC-113DA9841794}" type="slidenum">
              <a:rPr lang="en-US"/>
              <a:pPr/>
              <a:t>41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990600"/>
            <a:ext cx="8713787" cy="5029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indent="-1257300">
              <a:buFont typeface="Wingdings" pitchFamily="2" charset="2"/>
              <a:buNone/>
            </a:pPr>
            <a:r>
              <a:rPr lang="en-US" sz="1800" b="1" dirty="0"/>
              <a:t>[Berg] 	</a:t>
            </a:r>
            <a:r>
              <a:rPr lang="en-US" sz="1800" b="1" dirty="0">
                <a:hlinkClick r:id="rId3"/>
              </a:rPr>
              <a:t>Mark de Berg</a:t>
            </a:r>
            <a:r>
              <a:rPr lang="en-US" sz="1800" b="1" dirty="0"/>
              <a:t>, </a:t>
            </a:r>
            <a:r>
              <a:rPr lang="en-US" sz="1800" b="1" dirty="0" err="1">
                <a:hlinkClick r:id="rId4"/>
              </a:rPr>
              <a:t>Otfried</a:t>
            </a:r>
            <a:r>
              <a:rPr lang="en-US" sz="1800" b="1" dirty="0">
                <a:hlinkClick r:id="rId4"/>
              </a:rPr>
              <a:t> Cheong</a:t>
            </a:r>
            <a:r>
              <a:rPr lang="en-US" sz="1800" b="1" dirty="0"/>
              <a:t>, </a:t>
            </a:r>
            <a:r>
              <a:rPr lang="en-US" sz="1800" b="1" dirty="0">
                <a:hlinkClick r:id="rId5"/>
              </a:rPr>
              <a:t>Marc van </a:t>
            </a:r>
            <a:r>
              <a:rPr lang="en-US" sz="1800" b="1" dirty="0" err="1">
                <a:hlinkClick r:id="rId5"/>
              </a:rPr>
              <a:t>Kreveld</a:t>
            </a:r>
            <a:r>
              <a:rPr lang="en-US" sz="1800" b="1" dirty="0"/>
              <a:t>, </a:t>
            </a:r>
            <a:r>
              <a:rPr lang="en-US" sz="1800" b="1" dirty="0">
                <a:hlinkClick r:id="rId6"/>
              </a:rPr>
              <a:t>Mark </a:t>
            </a:r>
            <a:r>
              <a:rPr lang="en-US" sz="1800" b="1" dirty="0" err="1">
                <a:hlinkClick r:id="rId6"/>
              </a:rPr>
              <a:t>Overmars</a:t>
            </a:r>
            <a:r>
              <a:rPr lang="en-US" sz="1800" b="1" dirty="0"/>
              <a:t>: Computational Geometry: </a:t>
            </a:r>
            <a:r>
              <a:rPr lang="en-US" sz="1800" b="1" i="1" dirty="0"/>
              <a:t>Algorithms and Applications</a:t>
            </a:r>
            <a:r>
              <a:rPr lang="en-US" sz="1800" b="1" dirty="0"/>
              <a:t>, Springer-</a:t>
            </a:r>
            <a:r>
              <a:rPr lang="en-US" sz="1800" b="1" dirty="0" err="1"/>
              <a:t>Verlag</a:t>
            </a:r>
            <a:r>
              <a:rPr lang="en-US" sz="1800" b="1" dirty="0"/>
              <a:t>, 3rd rev. ed. 2008. 386 pages, 370 fig. ISBN: 978-3-540-77973-5, Chapter 7, </a:t>
            </a:r>
            <a:r>
              <a:rPr lang="en-US" sz="1800" b="1" dirty="0">
                <a:hlinkClick r:id="rId7"/>
              </a:rPr>
              <a:t>http://www.cs.uu.nl/geobook/</a:t>
            </a:r>
            <a:endParaRPr lang="en-US" sz="1800" b="1" dirty="0"/>
          </a:p>
          <a:p>
            <a:pPr marL="1257300" indent="-1257300">
              <a:spcBef>
                <a:spcPct val="45000"/>
              </a:spcBef>
              <a:buFont typeface="Wingdings" pitchFamily="2" charset="2"/>
              <a:buNone/>
            </a:pPr>
            <a:r>
              <a:rPr lang="en-US" sz="1800" b="1" dirty="0"/>
              <a:t>[Mount] 	David Mount, -  </a:t>
            </a:r>
            <a:r>
              <a:rPr lang="en-US" sz="1800" b="1" i="1" dirty="0"/>
              <a:t>CMSC 754: Computational Geometry, Lecture Notes for Spring 2007</a:t>
            </a:r>
            <a:r>
              <a:rPr lang="en-US" sz="1800" b="1" dirty="0"/>
              <a:t>, University of Maryland, Lectures 12 and 29.</a:t>
            </a:r>
            <a:br>
              <a:rPr lang="en-US" sz="1800" b="1" dirty="0"/>
            </a:br>
            <a:r>
              <a:rPr lang="en-US" sz="1800" b="1" dirty="0">
                <a:hlinkClick r:id="rId8"/>
              </a:rPr>
              <a:t>http://www.cs.umd.edu/class/spring2007/cmsc754/lectures.shtml</a:t>
            </a:r>
            <a:r>
              <a:rPr lang="en-US" sz="1800" b="1" dirty="0"/>
              <a:t> </a:t>
            </a:r>
          </a:p>
          <a:p>
            <a:pPr marL="1257300" indent="-1257300">
              <a:buFont typeface="Wingdings" pitchFamily="2" charset="2"/>
              <a:buNone/>
            </a:pPr>
            <a:r>
              <a:rPr lang="en-US" sz="1800" b="1" dirty="0"/>
              <a:t>[</a:t>
            </a:r>
            <a:r>
              <a:rPr lang="en-US" sz="1800" b="1" dirty="0" err="1"/>
              <a:t>Preparata</a:t>
            </a:r>
            <a:r>
              <a:rPr lang="en-US" sz="1800" b="1" dirty="0"/>
              <a:t>] </a:t>
            </a:r>
            <a:r>
              <a:rPr lang="en-US" sz="1800" b="1" dirty="0" err="1"/>
              <a:t>Preperata</a:t>
            </a:r>
            <a:r>
              <a:rPr lang="en-US" sz="1800" b="1" dirty="0"/>
              <a:t>, F.P.,  Shamos, M.I.: </a:t>
            </a:r>
            <a:r>
              <a:rPr lang="en-US" sz="1800" b="1" i="1" dirty="0"/>
              <a:t>Computational Geometry. An Introduction.</a:t>
            </a:r>
            <a:r>
              <a:rPr lang="en-US" sz="1800" b="1" dirty="0"/>
              <a:t> Berlin, Springer-Verlag,1985. Chapter 5</a:t>
            </a:r>
          </a:p>
          <a:p>
            <a:pPr marL="1257300" indent="-1257300">
              <a:buFont typeface="Wingdings" pitchFamily="2" charset="2"/>
              <a:buNone/>
            </a:pPr>
            <a:r>
              <a:rPr lang="en-US" sz="1800" b="1" dirty="0"/>
              <a:t>[</a:t>
            </a:r>
            <a:r>
              <a:rPr lang="en-US" sz="1800" b="1" dirty="0" err="1"/>
              <a:t>VoroGlide</a:t>
            </a:r>
            <a:r>
              <a:rPr lang="en-US" sz="1800" b="1" dirty="0"/>
              <a:t>] </a:t>
            </a:r>
            <a:r>
              <a:rPr lang="en-US" sz="1800" b="1" dirty="0" err="1"/>
              <a:t>VoroGlide</a:t>
            </a:r>
            <a:r>
              <a:rPr lang="en-US" sz="1800" b="1" dirty="0"/>
              <a:t> applet: </a:t>
            </a:r>
            <a:br>
              <a:rPr lang="en-US" sz="1800" b="1" dirty="0"/>
            </a:br>
            <a:r>
              <a:rPr lang="cs-CZ" sz="1800" b="1" dirty="0">
                <a:hlinkClick r:id="rId9"/>
              </a:rPr>
              <a:t>http://www.pi6.fernuni-hagen.de/GeomLab/VoroGlide/</a:t>
            </a:r>
            <a:r>
              <a:rPr lang="en-US" sz="1800" b="1" dirty="0"/>
              <a:t> </a:t>
            </a:r>
          </a:p>
          <a:p>
            <a:pPr marL="1257300" indent="-1257300">
              <a:buFont typeface="Wingdings" pitchFamily="2" charset="2"/>
              <a:buNone/>
            </a:pPr>
            <a:r>
              <a:rPr lang="en-US" sz="1800" b="1" dirty="0"/>
              <a:t>[Fortune]	</a:t>
            </a:r>
            <a:r>
              <a:rPr lang="cs-CZ" sz="1800" b="1" dirty="0" err="1"/>
              <a:t>Fortune</a:t>
            </a:r>
            <a:r>
              <a:rPr lang="en-US" sz="1800" b="1" dirty="0"/>
              <a:t>’s algorithm applet: </a:t>
            </a:r>
            <a:r>
              <a:rPr lang="cs-CZ" sz="1800" b="1" dirty="0">
                <a:hlinkClick r:id="rId10"/>
              </a:rPr>
              <a:t>http://www.personal.kent.edu/~rmuhamma/Compgeometry/</a:t>
            </a:r>
            <a:r>
              <a:rPr lang="en-US" sz="1800" b="1" dirty="0">
                <a:hlinkClick r:id="rId10"/>
              </a:rPr>
              <a:t> </a:t>
            </a:r>
            <a:r>
              <a:rPr lang="cs-CZ" sz="1800" b="1" dirty="0" err="1">
                <a:hlinkClick r:id="rId10"/>
              </a:rPr>
              <a:t>MyCG</a:t>
            </a:r>
            <a:r>
              <a:rPr lang="cs-CZ" sz="1800" b="1" dirty="0">
                <a:hlinkClick r:id="rId10"/>
              </a:rPr>
              <a:t>/Voronoi/</a:t>
            </a:r>
            <a:r>
              <a:rPr lang="cs-CZ" sz="1800" b="1" dirty="0" err="1">
                <a:hlinkClick r:id="rId10"/>
              </a:rPr>
              <a:t>Fortune</a:t>
            </a:r>
            <a:r>
              <a:rPr lang="cs-CZ" sz="1800" b="1" dirty="0">
                <a:hlinkClick r:id="rId10"/>
              </a:rPr>
              <a:t>/fortune.htm</a:t>
            </a:r>
            <a:r>
              <a:rPr lang="en-US" sz="1800" b="1" dirty="0"/>
              <a:t> </a:t>
            </a:r>
            <a:endParaRPr lang="cs-CZ" sz="1800" b="1" dirty="0" smtClean="0"/>
          </a:p>
          <a:p>
            <a:pPr marL="1257300" indent="-1257300">
              <a:buNone/>
            </a:pPr>
            <a:r>
              <a:rPr lang="en-US" sz="1800" b="1" dirty="0" smtClean="0"/>
              <a:t>[</a:t>
            </a:r>
            <a:r>
              <a:rPr lang="en-US" sz="1800" b="1" dirty="0" err="1" smtClean="0"/>
              <a:t>Muhama</a:t>
            </a:r>
            <a:r>
              <a:rPr lang="en-US" sz="1800" b="1" dirty="0"/>
              <a:t>] </a:t>
            </a:r>
            <a:r>
              <a:rPr lang="en-US" sz="1800" b="1" dirty="0" smtClean="0"/>
              <a:t>	</a:t>
            </a:r>
            <a:r>
              <a:rPr lang="en-US" sz="1800" b="1" dirty="0" smtClean="0">
                <a:hlinkClick r:id="rId11"/>
              </a:rPr>
              <a:t>http</a:t>
            </a:r>
            <a:r>
              <a:rPr lang="en-US" sz="1800" b="1" dirty="0">
                <a:hlinkClick r:id="rId11"/>
              </a:rPr>
              <a:t>://www.personal.kent.edu/~</a:t>
            </a:r>
            <a:r>
              <a:rPr lang="en-US" sz="1800" b="1" dirty="0" smtClean="0">
                <a:hlinkClick r:id="rId11"/>
              </a:rPr>
              <a:t>rmuhamma/Compgeometry/ compgeom.html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2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79D6C881-32C5-47DE-8FE4-86020A3C9A00}" type="slidenum">
              <a:rPr lang="en-US"/>
              <a:pPr/>
              <a:t>5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Voronoi diagram (in plane)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Voronoi diagram</a:t>
            </a:r>
            <a:r>
              <a:rPr lang="en-US"/>
              <a:t> Vor(</a:t>
            </a:r>
            <a:r>
              <a:rPr lang="en-US" i="1"/>
              <a:t>P</a:t>
            </a:r>
            <a:r>
              <a:rPr lang="en-US"/>
              <a:t>) of </a:t>
            </a:r>
            <a:r>
              <a:rPr lang="cs-CZ"/>
              <a:t>points </a:t>
            </a:r>
            <a:r>
              <a:rPr lang="en-US" i="1"/>
              <a:t>P</a:t>
            </a:r>
            <a:r>
              <a:rPr lang="en-US"/>
              <a:t> </a:t>
            </a:r>
            <a:br>
              <a:rPr lang="en-US"/>
            </a:br>
            <a:r>
              <a:rPr lang="en-US"/>
              <a:t>= what is left of the plane after removing all the</a:t>
            </a:r>
            <a:br>
              <a:rPr lang="en-US"/>
            </a:br>
            <a:r>
              <a:rPr lang="en-US"/>
              <a:t>   open Voronoi cells </a:t>
            </a:r>
            <a:br>
              <a:rPr lang="en-US"/>
            </a:br>
            <a:r>
              <a:rPr lang="en-US"/>
              <a:t>= collection of line segments</a:t>
            </a:r>
            <a:br>
              <a:rPr lang="en-US"/>
            </a:br>
            <a:r>
              <a:rPr lang="en-US"/>
              <a:t>   (possibly unbounded)</a:t>
            </a:r>
          </a:p>
        </p:txBody>
      </p:sp>
      <p:grpSp>
        <p:nvGrpSpPr>
          <p:cNvPr id="546820" name="Group 4"/>
          <p:cNvGrpSpPr>
            <a:grpSpLocks/>
          </p:cNvGrpSpPr>
          <p:nvPr/>
        </p:nvGrpSpPr>
        <p:grpSpPr bwMode="auto">
          <a:xfrm>
            <a:off x="3935413" y="3111500"/>
            <a:ext cx="3376612" cy="1965325"/>
            <a:chOff x="1743" y="1917"/>
            <a:chExt cx="2788" cy="1552"/>
          </a:xfrm>
        </p:grpSpPr>
        <p:sp>
          <p:nvSpPr>
            <p:cNvPr id="546821" name="Freeform 5"/>
            <p:cNvSpPr>
              <a:spLocks/>
            </p:cNvSpPr>
            <p:nvPr/>
          </p:nvSpPr>
          <p:spPr bwMode="auto">
            <a:xfrm>
              <a:off x="2037" y="1917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6822" name="Freeform 6"/>
            <p:cNvSpPr>
              <a:spLocks/>
            </p:cNvSpPr>
            <p:nvPr/>
          </p:nvSpPr>
          <p:spPr bwMode="auto">
            <a:xfrm>
              <a:off x="2529" y="2514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6823" name="Freeform 7"/>
            <p:cNvSpPr>
              <a:spLocks/>
            </p:cNvSpPr>
            <p:nvPr/>
          </p:nvSpPr>
          <p:spPr bwMode="auto">
            <a:xfrm>
              <a:off x="1743" y="3332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6824" name="Freeform 8"/>
            <p:cNvSpPr>
              <a:spLocks/>
            </p:cNvSpPr>
            <p:nvPr/>
          </p:nvSpPr>
          <p:spPr bwMode="auto">
            <a:xfrm>
              <a:off x="3722" y="1975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6825" name="Freeform 9"/>
            <p:cNvSpPr>
              <a:spLocks/>
            </p:cNvSpPr>
            <p:nvPr/>
          </p:nvSpPr>
          <p:spPr bwMode="auto">
            <a:xfrm>
              <a:off x="4321" y="3110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46826" name="Freeform 10"/>
            <p:cNvSpPr>
              <a:spLocks/>
            </p:cNvSpPr>
            <p:nvPr/>
          </p:nvSpPr>
          <p:spPr bwMode="auto">
            <a:xfrm>
              <a:off x="4402" y="2573"/>
              <a:ext cx="129" cy="137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6842" name="Group 26"/>
          <p:cNvGrpSpPr>
            <a:grpSpLocks/>
          </p:cNvGrpSpPr>
          <p:nvPr/>
        </p:nvGrpSpPr>
        <p:grpSpPr bwMode="auto">
          <a:xfrm>
            <a:off x="2206625" y="2343150"/>
            <a:ext cx="6526213" cy="3870325"/>
            <a:chOff x="1232" y="1413"/>
            <a:chExt cx="4192" cy="2528"/>
          </a:xfrm>
        </p:grpSpPr>
        <p:sp>
          <p:nvSpPr>
            <p:cNvPr id="546828" name="Freeform 12"/>
            <p:cNvSpPr>
              <a:spLocks/>
            </p:cNvSpPr>
            <p:nvPr/>
          </p:nvSpPr>
          <p:spPr bwMode="auto">
            <a:xfrm>
              <a:off x="3299" y="1413"/>
              <a:ext cx="18" cy="450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6829" name="Line 13"/>
            <p:cNvSpPr>
              <a:spLocks noChangeShapeType="1"/>
            </p:cNvSpPr>
            <p:nvPr/>
          </p:nvSpPr>
          <p:spPr bwMode="auto">
            <a:xfrm>
              <a:off x="3448" y="3543"/>
              <a:ext cx="35" cy="398"/>
            </a:xfrm>
            <a:prstGeom prst="line">
              <a:avLst/>
            </a:prstGeom>
            <a:noFill/>
            <a:ln w="381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6830" name="Freeform 14"/>
            <p:cNvSpPr>
              <a:spLocks/>
            </p:cNvSpPr>
            <p:nvPr/>
          </p:nvSpPr>
          <p:spPr bwMode="auto">
            <a:xfrm>
              <a:off x="1232" y="2313"/>
              <a:ext cx="1229" cy="246"/>
            </a:xfrm>
            <a:custGeom>
              <a:avLst/>
              <a:gdLst>
                <a:gd name="T0" fmla="*/ 1611 w 1611"/>
                <a:gd name="T1" fmla="*/ 308 h 308"/>
                <a:gd name="T2" fmla="*/ 0 w 1611"/>
                <a:gd name="T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11" h="308">
                  <a:moveTo>
                    <a:pt x="1611" y="30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6831" name="Freeform 15"/>
            <p:cNvSpPr>
              <a:spLocks/>
            </p:cNvSpPr>
            <p:nvPr/>
          </p:nvSpPr>
          <p:spPr bwMode="auto">
            <a:xfrm>
              <a:off x="2458" y="1863"/>
              <a:ext cx="1227" cy="1680"/>
            </a:xfrm>
            <a:custGeom>
              <a:avLst/>
              <a:gdLst>
                <a:gd name="T0" fmla="*/ 1104 w 1608"/>
                <a:gd name="T1" fmla="*/ 0 h 2104"/>
                <a:gd name="T2" fmla="*/ 1608 w 1608"/>
                <a:gd name="T3" fmla="*/ 1128 h 2104"/>
                <a:gd name="T4" fmla="*/ 1608 w 1608"/>
                <a:gd name="T5" fmla="*/ 1128 h 2104"/>
                <a:gd name="T6" fmla="*/ 1296 w 1608"/>
                <a:gd name="T7" fmla="*/ 2104 h 2104"/>
                <a:gd name="T8" fmla="*/ 0 w 1608"/>
                <a:gd name="T9" fmla="*/ 876 h 2104"/>
                <a:gd name="T10" fmla="*/ 1104 w 1608"/>
                <a:gd name="T11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8" h="2104">
                  <a:moveTo>
                    <a:pt x="1104" y="0"/>
                  </a:moveTo>
                  <a:lnTo>
                    <a:pt x="1608" y="1128"/>
                  </a:lnTo>
                  <a:lnTo>
                    <a:pt x="1608" y="1128"/>
                  </a:lnTo>
                  <a:lnTo>
                    <a:pt x="1296" y="2104"/>
                  </a:lnTo>
                  <a:lnTo>
                    <a:pt x="0" y="876"/>
                  </a:lnTo>
                  <a:lnTo>
                    <a:pt x="1104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6832" name="Freeform 16"/>
            <p:cNvSpPr>
              <a:spLocks/>
            </p:cNvSpPr>
            <p:nvPr/>
          </p:nvSpPr>
          <p:spPr bwMode="auto">
            <a:xfrm>
              <a:off x="3685" y="2674"/>
              <a:ext cx="172" cy="91"/>
            </a:xfrm>
            <a:custGeom>
              <a:avLst/>
              <a:gdLst>
                <a:gd name="T0" fmla="*/ 0 w 226"/>
                <a:gd name="T1" fmla="*/ 114 h 114"/>
                <a:gd name="T2" fmla="*/ 226 w 226"/>
                <a:gd name="T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6" h="114">
                  <a:moveTo>
                    <a:pt x="0" y="114"/>
                  </a:moveTo>
                  <a:lnTo>
                    <a:pt x="226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6833" name="Line 17"/>
            <p:cNvSpPr>
              <a:spLocks noChangeShapeType="1"/>
            </p:cNvSpPr>
            <p:nvPr/>
          </p:nvSpPr>
          <p:spPr bwMode="auto">
            <a:xfrm flipV="1">
              <a:off x="3857" y="1660"/>
              <a:ext cx="865" cy="1014"/>
            </a:xfrm>
            <a:prstGeom prst="line">
              <a:avLst/>
            </a:prstGeom>
            <a:noFill/>
            <a:ln w="381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6834" name="Line 18"/>
            <p:cNvSpPr>
              <a:spLocks noChangeShapeType="1"/>
            </p:cNvSpPr>
            <p:nvPr/>
          </p:nvSpPr>
          <p:spPr bwMode="auto">
            <a:xfrm>
              <a:off x="3857" y="2674"/>
              <a:ext cx="1567" cy="195"/>
            </a:xfrm>
            <a:prstGeom prst="line">
              <a:avLst/>
            </a:prstGeom>
            <a:noFill/>
            <a:ln w="38100">
              <a:solidFill>
                <a:srgbClr val="04F8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46835" name="Text Box 19"/>
          <p:cNvSpPr txBox="1">
            <a:spLocks noChangeArrowheads="1"/>
          </p:cNvSpPr>
          <p:nvPr/>
        </p:nvSpPr>
        <p:spPr bwMode="auto">
          <a:xfrm>
            <a:off x="6365875" y="2054225"/>
            <a:ext cx="1317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400"/>
              <a:t>Edge</a:t>
            </a:r>
          </a:p>
        </p:txBody>
      </p:sp>
      <p:sp>
        <p:nvSpPr>
          <p:cNvPr id="546836" name="Text Box 20"/>
          <p:cNvSpPr txBox="1">
            <a:spLocks noChangeArrowheads="1"/>
          </p:cNvSpPr>
          <p:nvPr/>
        </p:nvSpPr>
        <p:spPr bwMode="auto">
          <a:xfrm>
            <a:off x="796925" y="5249863"/>
            <a:ext cx="2463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Site</a:t>
            </a:r>
            <a:r>
              <a:rPr lang="en-US" sz="2400"/>
              <a:t> (given point)</a:t>
            </a:r>
          </a:p>
        </p:txBody>
      </p:sp>
      <p:sp>
        <p:nvSpPr>
          <p:cNvPr id="546837" name="Text Box 21"/>
          <p:cNvSpPr txBox="1">
            <a:spLocks noChangeArrowheads="1"/>
          </p:cNvSpPr>
          <p:nvPr/>
        </p:nvSpPr>
        <p:spPr bwMode="auto">
          <a:xfrm>
            <a:off x="1885950" y="4292600"/>
            <a:ext cx="1139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462" tIns="43731" rIns="87462" bIns="43731">
            <a:spAutoFit/>
          </a:bodyPr>
          <a:lstStyle>
            <a:lvl1pPr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6100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7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98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85988" algn="l" defTabSz="874713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431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003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575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1478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cs-CZ" sz="2400"/>
              <a:t>Vertex </a:t>
            </a:r>
          </a:p>
        </p:txBody>
      </p:sp>
      <p:sp>
        <p:nvSpPr>
          <p:cNvPr id="546838" name="Line 22"/>
          <p:cNvSpPr>
            <a:spLocks noChangeShapeType="1"/>
          </p:cNvSpPr>
          <p:nvPr/>
        </p:nvSpPr>
        <p:spPr bwMode="auto">
          <a:xfrm flipV="1">
            <a:off x="2930525" y="4116388"/>
            <a:ext cx="1189038" cy="388937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6839" name="Line 23"/>
          <p:cNvSpPr>
            <a:spLocks noChangeShapeType="1"/>
          </p:cNvSpPr>
          <p:nvPr/>
        </p:nvSpPr>
        <p:spPr bwMode="auto">
          <a:xfrm flipH="1">
            <a:off x="3249613" y="5043488"/>
            <a:ext cx="674687" cy="434975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6840" name="Line 24"/>
          <p:cNvSpPr>
            <a:spLocks noChangeShapeType="1"/>
          </p:cNvSpPr>
          <p:nvPr/>
        </p:nvSpPr>
        <p:spPr bwMode="auto">
          <a:xfrm flipH="1">
            <a:off x="5481638" y="2274888"/>
            <a:ext cx="885825" cy="204787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6841" name="Text Box 25"/>
          <p:cNvSpPr txBox="1">
            <a:spLocks noChangeArrowheads="1"/>
          </p:cNvSpPr>
          <p:nvPr/>
        </p:nvSpPr>
        <p:spPr bwMode="auto">
          <a:xfrm>
            <a:off x="6402388" y="5076825"/>
            <a:ext cx="2357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2400"/>
              <a:t>Region around </a:t>
            </a:r>
            <a:br>
              <a:rPr lang="en-US" sz="2400"/>
            </a:br>
            <a:r>
              <a:rPr lang="cs-CZ" sz="2400"/>
              <a:t>the </a:t>
            </a:r>
            <a:r>
              <a:rPr lang="en-US" sz="2400"/>
              <a:t>site is </a:t>
            </a:r>
            <a:r>
              <a:rPr lang="en-US" sz="2400">
                <a:solidFill>
                  <a:srgbClr val="FF3300"/>
                </a:solidFill>
              </a:rPr>
              <a:t>cell</a:t>
            </a:r>
          </a:p>
        </p:txBody>
      </p:sp>
      <p:sp>
        <p:nvSpPr>
          <p:cNvPr id="28" name="AutoShape 25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576289" y="5651634"/>
            <a:ext cx="577850" cy="514350"/>
          </a:xfrm>
          <a:prstGeom prst="actionButtonDocument">
            <a:avLst/>
          </a:prstGeom>
          <a:solidFill>
            <a:srgbClr val="0060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4132108" y="5783361"/>
            <a:ext cx="1468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400" dirty="0" err="1" smtClean="0">
                <a:solidFill>
                  <a:schemeClr val="tx1"/>
                </a:solidFill>
              </a:rPr>
              <a:t>VoroGlide</a:t>
            </a:r>
            <a:r>
              <a:rPr lang="cs-CZ" sz="1400" dirty="0" smtClean="0">
                <a:solidFill>
                  <a:schemeClr val="tx1"/>
                </a:solidFill>
              </a:rPr>
              <a:t> demo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35" grpId="0"/>
      <p:bldP spid="546837" grpId="0"/>
      <p:bldP spid="546838" grpId="0" animBg="1"/>
      <p:bldP spid="546840" grpId="0" animBg="1"/>
      <p:bldP spid="5468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38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9AA52A52-700C-4396-85B1-615CDB2EE15C}" type="slidenum">
              <a:rPr lang="en-US"/>
              <a:pPr/>
              <a:t>6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</a:t>
            </a:r>
            <a:r>
              <a:rPr lang="en-US"/>
              <a:t>examples</a:t>
            </a:r>
            <a:endParaRPr lang="cs-CZ"/>
          </a:p>
        </p:txBody>
      </p:sp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604838" y="1001713"/>
            <a:ext cx="110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ClrTx/>
              <a:buSzTx/>
              <a:buFontTx/>
              <a:buNone/>
            </a:pPr>
            <a:r>
              <a:rPr lang="cs-CZ" sz="2400">
                <a:solidFill>
                  <a:schemeClr val="tx2"/>
                </a:solidFill>
              </a:rPr>
              <a:t>1 point</a:t>
            </a:r>
          </a:p>
        </p:txBody>
      </p:sp>
      <p:sp>
        <p:nvSpPr>
          <p:cNvPr id="559108" name="Freeform 4"/>
          <p:cNvSpPr>
            <a:spLocks/>
          </p:cNvSpPr>
          <p:nvPr/>
        </p:nvSpPr>
        <p:spPr bwMode="auto">
          <a:xfrm>
            <a:off x="1509713" y="2193925"/>
            <a:ext cx="182562" cy="206375"/>
          </a:xfrm>
          <a:custGeom>
            <a:avLst/>
            <a:gdLst>
              <a:gd name="T0" fmla="*/ 33 w 67"/>
              <a:gd name="T1" fmla="*/ 0 h 67"/>
              <a:gd name="T2" fmla="*/ 41 w 67"/>
              <a:gd name="T3" fmla="*/ 0 h 67"/>
              <a:gd name="T4" fmla="*/ 46 w 67"/>
              <a:gd name="T5" fmla="*/ 2 h 67"/>
              <a:gd name="T6" fmla="*/ 52 w 67"/>
              <a:gd name="T7" fmla="*/ 6 h 67"/>
              <a:gd name="T8" fmla="*/ 58 w 67"/>
              <a:gd name="T9" fmla="*/ 10 h 67"/>
              <a:gd name="T10" fmla="*/ 62 w 67"/>
              <a:gd name="T11" fmla="*/ 14 h 67"/>
              <a:gd name="T12" fmla="*/ 65 w 67"/>
              <a:gd name="T13" fmla="*/ 19 h 67"/>
              <a:gd name="T14" fmla="*/ 67 w 67"/>
              <a:gd name="T15" fmla="*/ 27 h 67"/>
              <a:gd name="T16" fmla="*/ 67 w 67"/>
              <a:gd name="T17" fmla="*/ 33 h 67"/>
              <a:gd name="T18" fmla="*/ 67 w 67"/>
              <a:gd name="T19" fmla="*/ 40 h 67"/>
              <a:gd name="T20" fmla="*/ 65 w 67"/>
              <a:gd name="T21" fmla="*/ 46 h 67"/>
              <a:gd name="T22" fmla="*/ 62 w 67"/>
              <a:gd name="T23" fmla="*/ 52 h 67"/>
              <a:gd name="T24" fmla="*/ 58 w 67"/>
              <a:gd name="T25" fmla="*/ 58 h 67"/>
              <a:gd name="T26" fmla="*/ 52 w 67"/>
              <a:gd name="T27" fmla="*/ 62 h 67"/>
              <a:gd name="T28" fmla="*/ 46 w 67"/>
              <a:gd name="T29" fmla="*/ 65 h 67"/>
              <a:gd name="T30" fmla="*/ 41 w 67"/>
              <a:gd name="T31" fmla="*/ 67 h 67"/>
              <a:gd name="T32" fmla="*/ 33 w 67"/>
              <a:gd name="T33" fmla="*/ 67 h 67"/>
              <a:gd name="T34" fmla="*/ 27 w 67"/>
              <a:gd name="T35" fmla="*/ 67 h 67"/>
              <a:gd name="T36" fmla="*/ 19 w 67"/>
              <a:gd name="T37" fmla="*/ 65 h 67"/>
              <a:gd name="T38" fmla="*/ 14 w 67"/>
              <a:gd name="T39" fmla="*/ 62 h 67"/>
              <a:gd name="T40" fmla="*/ 10 w 67"/>
              <a:gd name="T41" fmla="*/ 58 h 67"/>
              <a:gd name="T42" fmla="*/ 6 w 67"/>
              <a:gd name="T43" fmla="*/ 52 h 67"/>
              <a:gd name="T44" fmla="*/ 2 w 67"/>
              <a:gd name="T45" fmla="*/ 46 h 67"/>
              <a:gd name="T46" fmla="*/ 0 w 67"/>
              <a:gd name="T47" fmla="*/ 40 h 67"/>
              <a:gd name="T48" fmla="*/ 0 w 67"/>
              <a:gd name="T49" fmla="*/ 33 h 67"/>
              <a:gd name="T50" fmla="*/ 0 w 67"/>
              <a:gd name="T51" fmla="*/ 27 h 67"/>
              <a:gd name="T52" fmla="*/ 2 w 67"/>
              <a:gd name="T53" fmla="*/ 19 h 67"/>
              <a:gd name="T54" fmla="*/ 6 w 67"/>
              <a:gd name="T55" fmla="*/ 14 h 67"/>
              <a:gd name="T56" fmla="*/ 10 w 67"/>
              <a:gd name="T57" fmla="*/ 10 h 67"/>
              <a:gd name="T58" fmla="*/ 14 w 67"/>
              <a:gd name="T59" fmla="*/ 6 h 67"/>
              <a:gd name="T60" fmla="*/ 19 w 67"/>
              <a:gd name="T61" fmla="*/ 2 h 67"/>
              <a:gd name="T62" fmla="*/ 27 w 67"/>
              <a:gd name="T63" fmla="*/ 0 h 67"/>
              <a:gd name="T64" fmla="*/ 33 w 67"/>
              <a:gd name="T6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67">
                <a:moveTo>
                  <a:pt x="33" y="0"/>
                </a:moveTo>
                <a:lnTo>
                  <a:pt x="41" y="0"/>
                </a:lnTo>
                <a:lnTo>
                  <a:pt x="46" y="2"/>
                </a:lnTo>
                <a:lnTo>
                  <a:pt x="52" y="6"/>
                </a:lnTo>
                <a:lnTo>
                  <a:pt x="58" y="10"/>
                </a:lnTo>
                <a:lnTo>
                  <a:pt x="62" y="14"/>
                </a:lnTo>
                <a:lnTo>
                  <a:pt x="65" y="19"/>
                </a:lnTo>
                <a:lnTo>
                  <a:pt x="67" y="27"/>
                </a:lnTo>
                <a:lnTo>
                  <a:pt x="67" y="33"/>
                </a:lnTo>
                <a:lnTo>
                  <a:pt x="67" y="40"/>
                </a:lnTo>
                <a:lnTo>
                  <a:pt x="65" y="46"/>
                </a:lnTo>
                <a:lnTo>
                  <a:pt x="62" y="52"/>
                </a:lnTo>
                <a:lnTo>
                  <a:pt x="58" y="58"/>
                </a:lnTo>
                <a:lnTo>
                  <a:pt x="52" y="62"/>
                </a:lnTo>
                <a:lnTo>
                  <a:pt x="46" y="65"/>
                </a:lnTo>
                <a:lnTo>
                  <a:pt x="41" y="67"/>
                </a:lnTo>
                <a:lnTo>
                  <a:pt x="33" y="67"/>
                </a:lnTo>
                <a:lnTo>
                  <a:pt x="27" y="67"/>
                </a:lnTo>
                <a:lnTo>
                  <a:pt x="19" y="65"/>
                </a:lnTo>
                <a:lnTo>
                  <a:pt x="14" y="62"/>
                </a:lnTo>
                <a:lnTo>
                  <a:pt x="10" y="58"/>
                </a:lnTo>
                <a:lnTo>
                  <a:pt x="6" y="52"/>
                </a:lnTo>
                <a:lnTo>
                  <a:pt x="2" y="46"/>
                </a:lnTo>
                <a:lnTo>
                  <a:pt x="0" y="40"/>
                </a:lnTo>
                <a:lnTo>
                  <a:pt x="0" y="33"/>
                </a:lnTo>
                <a:lnTo>
                  <a:pt x="0" y="27"/>
                </a:lnTo>
                <a:lnTo>
                  <a:pt x="2" y="19"/>
                </a:lnTo>
                <a:lnTo>
                  <a:pt x="6" y="14"/>
                </a:lnTo>
                <a:lnTo>
                  <a:pt x="10" y="10"/>
                </a:lnTo>
                <a:lnTo>
                  <a:pt x="14" y="6"/>
                </a:lnTo>
                <a:lnTo>
                  <a:pt x="19" y="2"/>
                </a:lnTo>
                <a:lnTo>
                  <a:pt x="27" y="0"/>
                </a:lnTo>
                <a:lnTo>
                  <a:pt x="33" y="0"/>
                </a:lnTo>
              </a:path>
            </a:pathLst>
          </a:custGeom>
          <a:solidFill>
            <a:schemeClr val="tx2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3078163" y="1001713"/>
            <a:ext cx="1252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2 points</a:t>
            </a:r>
          </a:p>
        </p:txBody>
      </p:sp>
      <p:grpSp>
        <p:nvGrpSpPr>
          <p:cNvPr id="559110" name="Group 6"/>
          <p:cNvGrpSpPr>
            <a:grpSpLocks/>
          </p:cNvGrpSpPr>
          <p:nvPr/>
        </p:nvGrpSpPr>
        <p:grpSpPr bwMode="auto">
          <a:xfrm>
            <a:off x="3078163" y="1568450"/>
            <a:ext cx="873125" cy="1443038"/>
            <a:chOff x="1873" y="1156"/>
            <a:chExt cx="596" cy="909"/>
          </a:xfrm>
        </p:grpSpPr>
        <p:sp>
          <p:nvSpPr>
            <p:cNvPr id="559111" name="Freeform 7"/>
            <p:cNvSpPr>
              <a:spLocks/>
            </p:cNvSpPr>
            <p:nvPr/>
          </p:nvSpPr>
          <p:spPr bwMode="auto">
            <a:xfrm>
              <a:off x="1873" y="1550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12" name="Freeform 8"/>
            <p:cNvSpPr>
              <a:spLocks/>
            </p:cNvSpPr>
            <p:nvPr/>
          </p:nvSpPr>
          <p:spPr bwMode="auto">
            <a:xfrm>
              <a:off x="2345" y="1550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13" name="Freeform 9"/>
            <p:cNvSpPr>
              <a:spLocks/>
            </p:cNvSpPr>
            <p:nvPr/>
          </p:nvSpPr>
          <p:spPr bwMode="auto">
            <a:xfrm flipH="1">
              <a:off x="2175" y="1156"/>
              <a:ext cx="1" cy="909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9114" name="Rectangle 10"/>
          <p:cNvSpPr>
            <a:spLocks noChangeArrowheads="1"/>
          </p:cNvSpPr>
          <p:nvPr/>
        </p:nvSpPr>
        <p:spPr bwMode="auto">
          <a:xfrm>
            <a:off x="6169025" y="1001713"/>
            <a:ext cx="125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3 points</a:t>
            </a:r>
          </a:p>
        </p:txBody>
      </p:sp>
      <p:grpSp>
        <p:nvGrpSpPr>
          <p:cNvPr id="559115" name="Group 11"/>
          <p:cNvGrpSpPr>
            <a:grpSpLocks/>
          </p:cNvGrpSpPr>
          <p:nvPr/>
        </p:nvGrpSpPr>
        <p:grpSpPr bwMode="auto">
          <a:xfrm>
            <a:off x="6169025" y="1568450"/>
            <a:ext cx="2006600" cy="1443038"/>
            <a:chOff x="3982" y="1156"/>
            <a:chExt cx="1370" cy="909"/>
          </a:xfrm>
        </p:grpSpPr>
        <p:sp>
          <p:nvSpPr>
            <p:cNvPr id="559116" name="Freeform 12"/>
            <p:cNvSpPr>
              <a:spLocks/>
            </p:cNvSpPr>
            <p:nvPr/>
          </p:nvSpPr>
          <p:spPr bwMode="auto">
            <a:xfrm>
              <a:off x="3982" y="1550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17" name="Freeform 13"/>
            <p:cNvSpPr>
              <a:spLocks/>
            </p:cNvSpPr>
            <p:nvPr/>
          </p:nvSpPr>
          <p:spPr bwMode="auto">
            <a:xfrm>
              <a:off x="4454" y="1550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18" name="Freeform 14"/>
            <p:cNvSpPr>
              <a:spLocks/>
            </p:cNvSpPr>
            <p:nvPr/>
          </p:nvSpPr>
          <p:spPr bwMode="auto">
            <a:xfrm flipH="1">
              <a:off x="4284" y="1156"/>
              <a:ext cx="1" cy="909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119" name="Freeform 15"/>
            <p:cNvSpPr>
              <a:spLocks/>
            </p:cNvSpPr>
            <p:nvPr/>
          </p:nvSpPr>
          <p:spPr bwMode="auto">
            <a:xfrm>
              <a:off x="5228" y="1550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20" name="Freeform 16"/>
            <p:cNvSpPr>
              <a:spLocks/>
            </p:cNvSpPr>
            <p:nvPr/>
          </p:nvSpPr>
          <p:spPr bwMode="auto">
            <a:xfrm flipH="1">
              <a:off x="4906" y="1156"/>
              <a:ext cx="1" cy="909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9121" name="Group 17"/>
          <p:cNvGrpSpPr>
            <a:grpSpLocks/>
          </p:cNvGrpSpPr>
          <p:nvPr/>
        </p:nvGrpSpPr>
        <p:grpSpPr bwMode="auto">
          <a:xfrm>
            <a:off x="6038850" y="3829050"/>
            <a:ext cx="1397000" cy="1439863"/>
            <a:chOff x="3894" y="2580"/>
            <a:chExt cx="953" cy="907"/>
          </a:xfrm>
        </p:grpSpPr>
        <p:grpSp>
          <p:nvGrpSpPr>
            <p:cNvPr id="559122" name="Group 18"/>
            <p:cNvGrpSpPr>
              <a:grpSpLocks/>
            </p:cNvGrpSpPr>
            <p:nvPr/>
          </p:nvGrpSpPr>
          <p:grpSpPr bwMode="auto">
            <a:xfrm rot="-731012">
              <a:off x="3977" y="2713"/>
              <a:ext cx="132" cy="132"/>
              <a:chOff x="4625" y="2954"/>
              <a:chExt cx="132" cy="132"/>
            </a:xfrm>
          </p:grpSpPr>
          <p:sp>
            <p:nvSpPr>
              <p:cNvPr id="559123" name="Rectangle 19"/>
              <p:cNvSpPr>
                <a:spLocks noChangeArrowheads="1"/>
              </p:cNvSpPr>
              <p:nvPr/>
            </p:nvSpPr>
            <p:spPr bwMode="auto">
              <a:xfrm rot="9172094">
                <a:off x="4625" y="2954"/>
                <a:ext cx="132" cy="132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59124" name="Freeform 20"/>
              <p:cNvSpPr>
                <a:spLocks/>
              </p:cNvSpPr>
              <p:nvPr/>
            </p:nvSpPr>
            <p:spPr bwMode="auto">
              <a:xfrm flipV="1">
                <a:off x="4666" y="2998"/>
                <a:ext cx="45" cy="4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59125" name="Group 21"/>
            <p:cNvGrpSpPr>
              <a:grpSpLocks/>
            </p:cNvGrpSpPr>
            <p:nvPr/>
          </p:nvGrpSpPr>
          <p:grpSpPr bwMode="auto">
            <a:xfrm rot="-2065102">
              <a:off x="4323" y="3256"/>
              <a:ext cx="132" cy="132"/>
              <a:chOff x="4625" y="2954"/>
              <a:chExt cx="132" cy="132"/>
            </a:xfrm>
          </p:grpSpPr>
          <p:sp>
            <p:nvSpPr>
              <p:cNvPr id="559126" name="Rectangle 22"/>
              <p:cNvSpPr>
                <a:spLocks noChangeArrowheads="1"/>
              </p:cNvSpPr>
              <p:nvPr/>
            </p:nvSpPr>
            <p:spPr bwMode="auto">
              <a:xfrm rot="9172094">
                <a:off x="4625" y="2954"/>
                <a:ext cx="132" cy="132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59127" name="Freeform 23"/>
              <p:cNvSpPr>
                <a:spLocks/>
              </p:cNvSpPr>
              <p:nvPr/>
            </p:nvSpPr>
            <p:spPr bwMode="auto">
              <a:xfrm flipV="1">
                <a:off x="4666" y="2998"/>
                <a:ext cx="45" cy="4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59128" name="Group 24"/>
            <p:cNvGrpSpPr>
              <a:grpSpLocks/>
            </p:cNvGrpSpPr>
            <p:nvPr/>
          </p:nvGrpSpPr>
          <p:grpSpPr bwMode="auto">
            <a:xfrm>
              <a:off x="4639" y="2990"/>
              <a:ext cx="132" cy="132"/>
              <a:chOff x="4625" y="2954"/>
              <a:chExt cx="132" cy="132"/>
            </a:xfrm>
          </p:grpSpPr>
          <p:sp>
            <p:nvSpPr>
              <p:cNvPr id="559129" name="Rectangle 25"/>
              <p:cNvSpPr>
                <a:spLocks noChangeArrowheads="1"/>
              </p:cNvSpPr>
              <p:nvPr/>
            </p:nvSpPr>
            <p:spPr bwMode="auto">
              <a:xfrm rot="9172094">
                <a:off x="4625" y="2954"/>
                <a:ext cx="132" cy="132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59130" name="Freeform 26"/>
              <p:cNvSpPr>
                <a:spLocks/>
              </p:cNvSpPr>
              <p:nvPr/>
            </p:nvSpPr>
            <p:spPr bwMode="auto">
              <a:xfrm flipV="1">
                <a:off x="4666" y="2998"/>
                <a:ext cx="45" cy="47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9131" name="Freeform 27"/>
            <p:cNvSpPr>
              <a:spLocks/>
            </p:cNvSpPr>
            <p:nvPr/>
          </p:nvSpPr>
          <p:spPr bwMode="auto">
            <a:xfrm>
              <a:off x="3894" y="2580"/>
              <a:ext cx="953" cy="907"/>
            </a:xfrm>
            <a:custGeom>
              <a:avLst/>
              <a:gdLst>
                <a:gd name="T0" fmla="*/ 0 w 953"/>
                <a:gd name="T1" fmla="*/ 408 h 907"/>
                <a:gd name="T2" fmla="*/ 953 w 953"/>
                <a:gd name="T3" fmla="*/ 907 h 907"/>
                <a:gd name="T4" fmla="*/ 499 w 953"/>
                <a:gd name="T5" fmla="*/ 0 h 907"/>
                <a:gd name="T6" fmla="*/ 0 w 953"/>
                <a:gd name="T7" fmla="*/ 408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" h="907">
                  <a:moveTo>
                    <a:pt x="0" y="408"/>
                  </a:moveTo>
                  <a:lnTo>
                    <a:pt x="953" y="907"/>
                  </a:lnTo>
                  <a:lnTo>
                    <a:pt x="499" y="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559132" name="Group 28"/>
          <p:cNvGrpSpPr>
            <a:grpSpLocks/>
          </p:cNvGrpSpPr>
          <p:nvPr/>
        </p:nvGrpSpPr>
        <p:grpSpPr bwMode="auto">
          <a:xfrm>
            <a:off x="5770563" y="3306763"/>
            <a:ext cx="2559050" cy="2917825"/>
            <a:chOff x="3710" y="2251"/>
            <a:chExt cx="1747" cy="1838"/>
          </a:xfrm>
        </p:grpSpPr>
        <p:sp>
          <p:nvSpPr>
            <p:cNvPr id="559133" name="Freeform 29"/>
            <p:cNvSpPr>
              <a:spLocks/>
            </p:cNvSpPr>
            <p:nvPr/>
          </p:nvSpPr>
          <p:spPr bwMode="auto">
            <a:xfrm>
              <a:off x="3813" y="2917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34" name="Freeform 30"/>
            <p:cNvSpPr>
              <a:spLocks/>
            </p:cNvSpPr>
            <p:nvPr/>
          </p:nvSpPr>
          <p:spPr bwMode="auto">
            <a:xfrm>
              <a:off x="4347" y="2523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35" name="Freeform 31"/>
            <p:cNvSpPr>
              <a:spLocks/>
            </p:cNvSpPr>
            <p:nvPr/>
          </p:nvSpPr>
          <p:spPr bwMode="auto">
            <a:xfrm>
              <a:off x="4420" y="2592"/>
              <a:ext cx="1037" cy="529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136" name="Freeform 32"/>
            <p:cNvSpPr>
              <a:spLocks/>
            </p:cNvSpPr>
            <p:nvPr/>
          </p:nvSpPr>
          <p:spPr bwMode="auto">
            <a:xfrm>
              <a:off x="4783" y="3432"/>
              <a:ext cx="124" cy="130"/>
            </a:xfrm>
            <a:custGeom>
              <a:avLst/>
              <a:gdLst>
                <a:gd name="T0" fmla="*/ 33 w 67"/>
                <a:gd name="T1" fmla="*/ 0 h 67"/>
                <a:gd name="T2" fmla="*/ 41 w 67"/>
                <a:gd name="T3" fmla="*/ 0 h 67"/>
                <a:gd name="T4" fmla="*/ 46 w 67"/>
                <a:gd name="T5" fmla="*/ 2 h 67"/>
                <a:gd name="T6" fmla="*/ 52 w 67"/>
                <a:gd name="T7" fmla="*/ 6 h 67"/>
                <a:gd name="T8" fmla="*/ 58 w 67"/>
                <a:gd name="T9" fmla="*/ 10 h 67"/>
                <a:gd name="T10" fmla="*/ 62 w 67"/>
                <a:gd name="T11" fmla="*/ 14 h 67"/>
                <a:gd name="T12" fmla="*/ 65 w 67"/>
                <a:gd name="T13" fmla="*/ 19 h 67"/>
                <a:gd name="T14" fmla="*/ 67 w 67"/>
                <a:gd name="T15" fmla="*/ 27 h 67"/>
                <a:gd name="T16" fmla="*/ 67 w 67"/>
                <a:gd name="T17" fmla="*/ 33 h 67"/>
                <a:gd name="T18" fmla="*/ 67 w 67"/>
                <a:gd name="T19" fmla="*/ 40 h 67"/>
                <a:gd name="T20" fmla="*/ 65 w 67"/>
                <a:gd name="T21" fmla="*/ 46 h 67"/>
                <a:gd name="T22" fmla="*/ 62 w 67"/>
                <a:gd name="T23" fmla="*/ 52 h 67"/>
                <a:gd name="T24" fmla="*/ 58 w 67"/>
                <a:gd name="T25" fmla="*/ 58 h 67"/>
                <a:gd name="T26" fmla="*/ 52 w 67"/>
                <a:gd name="T27" fmla="*/ 62 h 67"/>
                <a:gd name="T28" fmla="*/ 46 w 67"/>
                <a:gd name="T29" fmla="*/ 65 h 67"/>
                <a:gd name="T30" fmla="*/ 41 w 67"/>
                <a:gd name="T31" fmla="*/ 67 h 67"/>
                <a:gd name="T32" fmla="*/ 33 w 67"/>
                <a:gd name="T33" fmla="*/ 67 h 67"/>
                <a:gd name="T34" fmla="*/ 27 w 67"/>
                <a:gd name="T35" fmla="*/ 67 h 67"/>
                <a:gd name="T36" fmla="*/ 19 w 67"/>
                <a:gd name="T37" fmla="*/ 65 h 67"/>
                <a:gd name="T38" fmla="*/ 14 w 67"/>
                <a:gd name="T39" fmla="*/ 62 h 67"/>
                <a:gd name="T40" fmla="*/ 10 w 67"/>
                <a:gd name="T41" fmla="*/ 58 h 67"/>
                <a:gd name="T42" fmla="*/ 6 w 67"/>
                <a:gd name="T43" fmla="*/ 52 h 67"/>
                <a:gd name="T44" fmla="*/ 2 w 67"/>
                <a:gd name="T45" fmla="*/ 46 h 67"/>
                <a:gd name="T46" fmla="*/ 0 w 67"/>
                <a:gd name="T47" fmla="*/ 40 h 67"/>
                <a:gd name="T48" fmla="*/ 0 w 67"/>
                <a:gd name="T49" fmla="*/ 33 h 67"/>
                <a:gd name="T50" fmla="*/ 0 w 67"/>
                <a:gd name="T51" fmla="*/ 27 h 67"/>
                <a:gd name="T52" fmla="*/ 2 w 67"/>
                <a:gd name="T53" fmla="*/ 19 h 67"/>
                <a:gd name="T54" fmla="*/ 6 w 67"/>
                <a:gd name="T55" fmla="*/ 14 h 67"/>
                <a:gd name="T56" fmla="*/ 10 w 67"/>
                <a:gd name="T57" fmla="*/ 10 h 67"/>
                <a:gd name="T58" fmla="*/ 14 w 67"/>
                <a:gd name="T59" fmla="*/ 6 h 67"/>
                <a:gd name="T60" fmla="*/ 19 w 67"/>
                <a:gd name="T61" fmla="*/ 2 h 67"/>
                <a:gd name="T62" fmla="*/ 27 w 67"/>
                <a:gd name="T63" fmla="*/ 0 h 67"/>
                <a:gd name="T64" fmla="*/ 33 w 67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67">
                  <a:moveTo>
                    <a:pt x="33" y="0"/>
                  </a:moveTo>
                  <a:lnTo>
                    <a:pt x="41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62" y="14"/>
                  </a:lnTo>
                  <a:lnTo>
                    <a:pt x="65" y="19"/>
                  </a:lnTo>
                  <a:lnTo>
                    <a:pt x="67" y="27"/>
                  </a:lnTo>
                  <a:lnTo>
                    <a:pt x="67" y="33"/>
                  </a:lnTo>
                  <a:lnTo>
                    <a:pt x="67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8" y="58"/>
                  </a:lnTo>
                  <a:lnTo>
                    <a:pt x="52" y="62"/>
                  </a:lnTo>
                  <a:lnTo>
                    <a:pt x="46" y="65"/>
                  </a:lnTo>
                  <a:lnTo>
                    <a:pt x="41" y="67"/>
                  </a:lnTo>
                  <a:lnTo>
                    <a:pt x="33" y="67"/>
                  </a:lnTo>
                  <a:lnTo>
                    <a:pt x="27" y="67"/>
                  </a:lnTo>
                  <a:lnTo>
                    <a:pt x="19" y="65"/>
                  </a:lnTo>
                  <a:lnTo>
                    <a:pt x="14" y="62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3" y="0"/>
                  </a:lnTo>
                </a:path>
              </a:pathLst>
            </a:custGeom>
            <a:solidFill>
              <a:schemeClr val="tx2"/>
            </a:solidFill>
            <a:ln w="31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59137" name="Freeform 33"/>
            <p:cNvSpPr>
              <a:spLocks/>
            </p:cNvSpPr>
            <p:nvPr/>
          </p:nvSpPr>
          <p:spPr bwMode="auto">
            <a:xfrm>
              <a:off x="3876" y="3129"/>
              <a:ext cx="535" cy="960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9138" name="Freeform 34"/>
            <p:cNvSpPr>
              <a:spLocks/>
            </p:cNvSpPr>
            <p:nvPr/>
          </p:nvSpPr>
          <p:spPr bwMode="auto">
            <a:xfrm flipV="1">
              <a:off x="3710" y="2251"/>
              <a:ext cx="714" cy="886"/>
            </a:xfrm>
            <a:custGeom>
              <a:avLst/>
              <a:gdLst>
                <a:gd name="T0" fmla="*/ 0 w 24"/>
                <a:gd name="T1" fmla="*/ 564 h 564"/>
                <a:gd name="T2" fmla="*/ 24 w 24"/>
                <a:gd name="T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564">
                  <a:moveTo>
                    <a:pt x="0" y="564"/>
                  </a:moveTo>
                  <a:lnTo>
                    <a:pt x="24" y="0"/>
                  </a:lnTo>
                </a:path>
              </a:pathLst>
            </a:custGeom>
            <a:noFill/>
            <a:ln w="38100" cap="flat" cmpd="sng">
              <a:solidFill>
                <a:srgbClr val="04F80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9139" name="Oval 35"/>
          <p:cNvSpPr>
            <a:spLocks noChangeArrowheads="1"/>
          </p:cNvSpPr>
          <p:nvPr/>
        </p:nvSpPr>
        <p:spPr bwMode="auto">
          <a:xfrm>
            <a:off x="5988050" y="3843338"/>
            <a:ext cx="1631950" cy="1768475"/>
          </a:xfrm>
          <a:prstGeom prst="ellipse">
            <a:avLst/>
          </a:prstGeom>
          <a:noFill/>
          <a:ln w="3175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59140" name="Text Box 36"/>
          <p:cNvSpPr txBox="1">
            <a:spLocks noChangeArrowheads="1"/>
          </p:cNvSpPr>
          <p:nvPr/>
        </p:nvSpPr>
        <p:spPr bwMode="auto">
          <a:xfrm>
            <a:off x="587375" y="3194050"/>
            <a:ext cx="4964821" cy="2985433"/>
          </a:xfrm>
          <a:prstGeom prst="rect">
            <a:avLst/>
          </a:prstGeom>
          <a:solidFill>
            <a:srgbClr val="FCE7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/>
              <a:t>Cell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000" dirty="0"/>
              <a:t>The whole </a:t>
            </a:r>
            <a:r>
              <a:rPr lang="en-US" sz="2000" dirty="0">
                <a:solidFill>
                  <a:srgbClr val="FF3300"/>
                </a:solidFill>
              </a:rPr>
              <a:t>plain</a:t>
            </a:r>
            <a:r>
              <a:rPr lang="en-US" sz="2000" dirty="0"/>
              <a:t> for 1 point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000" dirty="0" err="1">
                <a:solidFill>
                  <a:srgbClr val="FF3300"/>
                </a:solidFill>
              </a:rPr>
              <a:t>Halfplane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FF3300"/>
                </a:solidFill>
              </a:rPr>
              <a:t>strip</a:t>
            </a:r>
            <a:r>
              <a:rPr lang="en-US" sz="2000" dirty="0"/>
              <a:t> for collinear points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</a:rPr>
              <a:t>Convex</a:t>
            </a:r>
            <a:r>
              <a:rPr lang="en-US" sz="2000" dirty="0"/>
              <a:t> (possibly unbounded) polygon 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/>
              <a:t>Edges</a:t>
            </a:r>
            <a:r>
              <a:rPr lang="en-US" sz="2000" dirty="0"/>
              <a:t> of  VD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</a:rPr>
              <a:t>|| lines </a:t>
            </a:r>
            <a:r>
              <a:rPr lang="en-US" sz="2000" dirty="0"/>
              <a:t>for collinear points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000" dirty="0" err="1">
                <a:solidFill>
                  <a:srgbClr val="FF3300"/>
                </a:solidFill>
              </a:rPr>
              <a:t>Halflines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/>
              <a:t>(for CH points)</a:t>
            </a:r>
          </a:p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000" dirty="0">
                <a:solidFill>
                  <a:srgbClr val="FF3300"/>
                </a:solidFill>
              </a:rPr>
              <a:t>Line segments </a:t>
            </a:r>
            <a:r>
              <a:rPr lang="en-US" sz="2000" dirty="0"/>
              <a:t>(for bounded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59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14" grpId="0"/>
      <p:bldP spid="559139" grpId="0" animBg="1"/>
      <p:bldP spid="5591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4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83A75493-F032-4DDC-9950-FA6947922938}" type="slidenum">
              <a:rPr lang="en-US"/>
              <a:pPr/>
              <a:t>7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</a:t>
            </a:r>
            <a:r>
              <a:rPr lang="en-US"/>
              <a:t>examples</a:t>
            </a:r>
            <a:endParaRPr lang="cs-CZ"/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1844675" y="1216025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16 points</a:t>
            </a:r>
          </a:p>
        </p:txBody>
      </p:sp>
      <p:grpSp>
        <p:nvGrpSpPr>
          <p:cNvPr id="560132" name="Group 4"/>
          <p:cNvGrpSpPr>
            <a:grpSpLocks/>
          </p:cNvGrpSpPr>
          <p:nvPr/>
        </p:nvGrpSpPr>
        <p:grpSpPr bwMode="auto">
          <a:xfrm>
            <a:off x="887413" y="1771650"/>
            <a:ext cx="3271837" cy="3584575"/>
            <a:chOff x="392" y="1687"/>
            <a:chExt cx="1953" cy="1976"/>
          </a:xfrm>
        </p:grpSpPr>
        <p:grpSp>
          <p:nvGrpSpPr>
            <p:cNvPr id="560133" name="Group 5"/>
            <p:cNvGrpSpPr>
              <a:grpSpLocks/>
            </p:cNvGrpSpPr>
            <p:nvPr/>
          </p:nvGrpSpPr>
          <p:grpSpPr bwMode="auto">
            <a:xfrm>
              <a:off x="561" y="1875"/>
              <a:ext cx="1600" cy="1600"/>
              <a:chOff x="1372" y="1453"/>
              <a:chExt cx="1600" cy="1600"/>
            </a:xfrm>
          </p:grpSpPr>
          <p:sp>
            <p:nvSpPr>
              <p:cNvPr id="560134" name="Freeform 6"/>
              <p:cNvSpPr>
                <a:spLocks/>
              </p:cNvSpPr>
              <p:nvPr/>
            </p:nvSpPr>
            <p:spPr bwMode="auto">
              <a:xfrm>
                <a:off x="2926" y="2227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35" name="Freeform 7"/>
              <p:cNvSpPr>
                <a:spLocks/>
              </p:cNvSpPr>
              <p:nvPr/>
            </p:nvSpPr>
            <p:spPr bwMode="auto">
              <a:xfrm>
                <a:off x="1372" y="2227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36" name="Freeform 8"/>
              <p:cNvSpPr>
                <a:spLocks/>
              </p:cNvSpPr>
              <p:nvPr/>
            </p:nvSpPr>
            <p:spPr bwMode="auto">
              <a:xfrm>
                <a:off x="1439" y="1903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37" name="Freeform 9"/>
              <p:cNvSpPr>
                <a:spLocks/>
              </p:cNvSpPr>
              <p:nvPr/>
            </p:nvSpPr>
            <p:spPr bwMode="auto">
              <a:xfrm>
                <a:off x="1603" y="1675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38" name="Freeform 10"/>
              <p:cNvSpPr>
                <a:spLocks/>
              </p:cNvSpPr>
              <p:nvPr/>
            </p:nvSpPr>
            <p:spPr bwMode="auto">
              <a:xfrm>
                <a:off x="1825" y="1519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39" name="Freeform 11"/>
              <p:cNvSpPr>
                <a:spLocks/>
              </p:cNvSpPr>
              <p:nvPr/>
            </p:nvSpPr>
            <p:spPr bwMode="auto">
              <a:xfrm>
                <a:off x="2150" y="1453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0" name="Freeform 12"/>
              <p:cNvSpPr>
                <a:spLocks/>
              </p:cNvSpPr>
              <p:nvPr/>
            </p:nvSpPr>
            <p:spPr bwMode="auto">
              <a:xfrm>
                <a:off x="2476" y="1516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1" name="Freeform 13"/>
              <p:cNvSpPr>
                <a:spLocks/>
              </p:cNvSpPr>
              <p:nvPr/>
            </p:nvSpPr>
            <p:spPr bwMode="auto">
              <a:xfrm>
                <a:off x="2701" y="1687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2" name="Freeform 14"/>
              <p:cNvSpPr>
                <a:spLocks/>
              </p:cNvSpPr>
              <p:nvPr/>
            </p:nvSpPr>
            <p:spPr bwMode="auto">
              <a:xfrm>
                <a:off x="2860" y="1903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3" name="Freeform 15"/>
              <p:cNvSpPr>
                <a:spLocks/>
              </p:cNvSpPr>
              <p:nvPr/>
            </p:nvSpPr>
            <p:spPr bwMode="auto">
              <a:xfrm flipV="1">
                <a:off x="1439" y="2555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4" name="Freeform 16"/>
              <p:cNvSpPr>
                <a:spLocks/>
              </p:cNvSpPr>
              <p:nvPr/>
            </p:nvSpPr>
            <p:spPr bwMode="auto">
              <a:xfrm flipV="1">
                <a:off x="1603" y="2783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5" name="Freeform 17"/>
              <p:cNvSpPr>
                <a:spLocks/>
              </p:cNvSpPr>
              <p:nvPr/>
            </p:nvSpPr>
            <p:spPr bwMode="auto">
              <a:xfrm flipV="1">
                <a:off x="1825" y="2939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6" name="Freeform 18"/>
              <p:cNvSpPr>
                <a:spLocks/>
              </p:cNvSpPr>
              <p:nvPr/>
            </p:nvSpPr>
            <p:spPr bwMode="auto">
              <a:xfrm flipV="1">
                <a:off x="2150" y="3005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7" name="Freeform 19"/>
              <p:cNvSpPr>
                <a:spLocks/>
              </p:cNvSpPr>
              <p:nvPr/>
            </p:nvSpPr>
            <p:spPr bwMode="auto">
              <a:xfrm flipV="1">
                <a:off x="2476" y="2942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8" name="Freeform 20"/>
              <p:cNvSpPr>
                <a:spLocks/>
              </p:cNvSpPr>
              <p:nvPr/>
            </p:nvSpPr>
            <p:spPr bwMode="auto">
              <a:xfrm flipV="1">
                <a:off x="2701" y="2771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0149" name="Freeform 21"/>
              <p:cNvSpPr>
                <a:spLocks/>
              </p:cNvSpPr>
              <p:nvPr/>
            </p:nvSpPr>
            <p:spPr bwMode="auto">
              <a:xfrm flipV="1">
                <a:off x="2860" y="2555"/>
                <a:ext cx="46" cy="48"/>
              </a:xfrm>
              <a:custGeom>
                <a:avLst/>
                <a:gdLst>
                  <a:gd name="T0" fmla="*/ 33 w 67"/>
                  <a:gd name="T1" fmla="*/ 0 h 67"/>
                  <a:gd name="T2" fmla="*/ 41 w 67"/>
                  <a:gd name="T3" fmla="*/ 0 h 67"/>
                  <a:gd name="T4" fmla="*/ 46 w 67"/>
                  <a:gd name="T5" fmla="*/ 2 h 67"/>
                  <a:gd name="T6" fmla="*/ 52 w 67"/>
                  <a:gd name="T7" fmla="*/ 6 h 67"/>
                  <a:gd name="T8" fmla="*/ 58 w 67"/>
                  <a:gd name="T9" fmla="*/ 10 h 67"/>
                  <a:gd name="T10" fmla="*/ 62 w 67"/>
                  <a:gd name="T11" fmla="*/ 14 h 67"/>
                  <a:gd name="T12" fmla="*/ 65 w 67"/>
                  <a:gd name="T13" fmla="*/ 19 h 67"/>
                  <a:gd name="T14" fmla="*/ 67 w 67"/>
                  <a:gd name="T15" fmla="*/ 27 h 67"/>
                  <a:gd name="T16" fmla="*/ 67 w 67"/>
                  <a:gd name="T17" fmla="*/ 33 h 67"/>
                  <a:gd name="T18" fmla="*/ 67 w 67"/>
                  <a:gd name="T19" fmla="*/ 40 h 67"/>
                  <a:gd name="T20" fmla="*/ 65 w 67"/>
                  <a:gd name="T21" fmla="*/ 46 h 67"/>
                  <a:gd name="T22" fmla="*/ 62 w 67"/>
                  <a:gd name="T23" fmla="*/ 52 h 67"/>
                  <a:gd name="T24" fmla="*/ 58 w 67"/>
                  <a:gd name="T25" fmla="*/ 58 h 67"/>
                  <a:gd name="T26" fmla="*/ 52 w 67"/>
                  <a:gd name="T27" fmla="*/ 62 h 67"/>
                  <a:gd name="T28" fmla="*/ 46 w 67"/>
                  <a:gd name="T29" fmla="*/ 65 h 67"/>
                  <a:gd name="T30" fmla="*/ 41 w 67"/>
                  <a:gd name="T31" fmla="*/ 67 h 67"/>
                  <a:gd name="T32" fmla="*/ 33 w 67"/>
                  <a:gd name="T33" fmla="*/ 67 h 67"/>
                  <a:gd name="T34" fmla="*/ 27 w 67"/>
                  <a:gd name="T35" fmla="*/ 67 h 67"/>
                  <a:gd name="T36" fmla="*/ 19 w 67"/>
                  <a:gd name="T37" fmla="*/ 65 h 67"/>
                  <a:gd name="T38" fmla="*/ 14 w 67"/>
                  <a:gd name="T39" fmla="*/ 62 h 67"/>
                  <a:gd name="T40" fmla="*/ 10 w 67"/>
                  <a:gd name="T41" fmla="*/ 58 h 67"/>
                  <a:gd name="T42" fmla="*/ 6 w 67"/>
                  <a:gd name="T43" fmla="*/ 52 h 67"/>
                  <a:gd name="T44" fmla="*/ 2 w 67"/>
                  <a:gd name="T45" fmla="*/ 46 h 67"/>
                  <a:gd name="T46" fmla="*/ 0 w 67"/>
                  <a:gd name="T47" fmla="*/ 40 h 67"/>
                  <a:gd name="T48" fmla="*/ 0 w 67"/>
                  <a:gd name="T49" fmla="*/ 33 h 67"/>
                  <a:gd name="T50" fmla="*/ 0 w 67"/>
                  <a:gd name="T51" fmla="*/ 27 h 67"/>
                  <a:gd name="T52" fmla="*/ 2 w 67"/>
                  <a:gd name="T53" fmla="*/ 19 h 67"/>
                  <a:gd name="T54" fmla="*/ 6 w 67"/>
                  <a:gd name="T55" fmla="*/ 14 h 67"/>
                  <a:gd name="T56" fmla="*/ 10 w 67"/>
                  <a:gd name="T57" fmla="*/ 10 h 67"/>
                  <a:gd name="T58" fmla="*/ 14 w 67"/>
                  <a:gd name="T59" fmla="*/ 6 h 67"/>
                  <a:gd name="T60" fmla="*/ 19 w 67"/>
                  <a:gd name="T61" fmla="*/ 2 h 67"/>
                  <a:gd name="T62" fmla="*/ 27 w 67"/>
                  <a:gd name="T63" fmla="*/ 0 h 67"/>
                  <a:gd name="T64" fmla="*/ 33 w 67"/>
                  <a:gd name="T6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7" h="67">
                    <a:moveTo>
                      <a:pt x="33" y="0"/>
                    </a:moveTo>
                    <a:lnTo>
                      <a:pt x="41" y="0"/>
                    </a:lnTo>
                    <a:lnTo>
                      <a:pt x="46" y="2"/>
                    </a:lnTo>
                    <a:lnTo>
                      <a:pt x="52" y="6"/>
                    </a:lnTo>
                    <a:lnTo>
                      <a:pt x="58" y="10"/>
                    </a:lnTo>
                    <a:lnTo>
                      <a:pt x="62" y="14"/>
                    </a:lnTo>
                    <a:lnTo>
                      <a:pt x="65" y="19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6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6" y="65"/>
                    </a:lnTo>
                    <a:lnTo>
                      <a:pt x="41" y="67"/>
                    </a:lnTo>
                    <a:lnTo>
                      <a:pt x="33" y="67"/>
                    </a:lnTo>
                    <a:lnTo>
                      <a:pt x="27" y="67"/>
                    </a:lnTo>
                    <a:lnTo>
                      <a:pt x="19" y="65"/>
                    </a:lnTo>
                    <a:lnTo>
                      <a:pt x="14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19"/>
                    </a:lnTo>
                    <a:lnTo>
                      <a:pt x="6" y="14"/>
                    </a:lnTo>
                    <a:lnTo>
                      <a:pt x="10" y="10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3175">
                <a:solidFill>
                  <a:schemeClr val="tx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60150" name="Group 22"/>
            <p:cNvGrpSpPr>
              <a:grpSpLocks/>
            </p:cNvGrpSpPr>
            <p:nvPr/>
          </p:nvGrpSpPr>
          <p:grpSpPr bwMode="auto">
            <a:xfrm>
              <a:off x="392" y="1687"/>
              <a:ext cx="1953" cy="1976"/>
              <a:chOff x="1203" y="1265"/>
              <a:chExt cx="1953" cy="1976"/>
            </a:xfrm>
          </p:grpSpPr>
          <p:sp>
            <p:nvSpPr>
              <p:cNvPr id="560151" name="Line 23"/>
              <p:cNvSpPr>
                <a:spLocks noChangeShapeType="1"/>
              </p:cNvSpPr>
              <p:nvPr/>
            </p:nvSpPr>
            <p:spPr bwMode="auto">
              <a:xfrm flipH="1" flipV="1">
                <a:off x="1203" y="1567"/>
                <a:ext cx="978" cy="6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2" name="Line 24"/>
              <p:cNvSpPr>
                <a:spLocks noChangeShapeType="1"/>
              </p:cNvSpPr>
              <p:nvPr/>
            </p:nvSpPr>
            <p:spPr bwMode="auto">
              <a:xfrm flipH="1" flipV="1">
                <a:off x="1487" y="1265"/>
                <a:ext cx="694" cy="98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3" name="Line 25"/>
              <p:cNvSpPr>
                <a:spLocks noChangeShapeType="1"/>
              </p:cNvSpPr>
              <p:nvPr/>
            </p:nvSpPr>
            <p:spPr bwMode="auto">
              <a:xfrm flipH="1" flipV="1">
                <a:off x="1962" y="1265"/>
                <a:ext cx="219" cy="9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4" name="Line 26"/>
              <p:cNvSpPr>
                <a:spLocks noChangeShapeType="1"/>
              </p:cNvSpPr>
              <p:nvPr/>
            </p:nvSpPr>
            <p:spPr bwMode="auto">
              <a:xfrm flipV="1">
                <a:off x="2181" y="1265"/>
                <a:ext cx="201" cy="9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5" name="Line 27"/>
              <p:cNvSpPr>
                <a:spLocks noChangeShapeType="1"/>
              </p:cNvSpPr>
              <p:nvPr/>
            </p:nvSpPr>
            <p:spPr bwMode="auto">
              <a:xfrm flipV="1">
                <a:off x="2181" y="1265"/>
                <a:ext cx="679" cy="9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6" name="Line 28"/>
              <p:cNvSpPr>
                <a:spLocks noChangeShapeType="1"/>
              </p:cNvSpPr>
              <p:nvPr/>
            </p:nvSpPr>
            <p:spPr bwMode="auto">
              <a:xfrm flipV="1">
                <a:off x="2181" y="1567"/>
                <a:ext cx="975" cy="68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7" name="Line 29"/>
              <p:cNvSpPr>
                <a:spLocks noChangeShapeType="1"/>
              </p:cNvSpPr>
              <p:nvPr/>
            </p:nvSpPr>
            <p:spPr bwMode="auto">
              <a:xfrm flipV="1">
                <a:off x="2181" y="2033"/>
                <a:ext cx="975" cy="2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8" name="Line 30"/>
              <p:cNvSpPr>
                <a:spLocks noChangeShapeType="1"/>
              </p:cNvSpPr>
              <p:nvPr/>
            </p:nvSpPr>
            <p:spPr bwMode="auto">
              <a:xfrm flipH="1" flipV="1">
                <a:off x="1203" y="2033"/>
                <a:ext cx="978" cy="22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59" name="Line 31"/>
              <p:cNvSpPr>
                <a:spLocks noChangeShapeType="1"/>
              </p:cNvSpPr>
              <p:nvPr/>
            </p:nvSpPr>
            <p:spPr bwMode="auto">
              <a:xfrm flipH="1">
                <a:off x="1203" y="2253"/>
                <a:ext cx="978" cy="6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0" name="Line 32"/>
              <p:cNvSpPr>
                <a:spLocks noChangeShapeType="1"/>
              </p:cNvSpPr>
              <p:nvPr/>
            </p:nvSpPr>
            <p:spPr bwMode="auto">
              <a:xfrm flipH="1">
                <a:off x="1487" y="2253"/>
                <a:ext cx="694" cy="98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1" name="Line 33"/>
              <p:cNvSpPr>
                <a:spLocks noChangeShapeType="1"/>
              </p:cNvSpPr>
              <p:nvPr/>
            </p:nvSpPr>
            <p:spPr bwMode="auto">
              <a:xfrm flipH="1">
                <a:off x="1962" y="2255"/>
                <a:ext cx="219" cy="9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2" name="Line 34"/>
              <p:cNvSpPr>
                <a:spLocks noChangeShapeType="1"/>
              </p:cNvSpPr>
              <p:nvPr/>
            </p:nvSpPr>
            <p:spPr bwMode="auto">
              <a:xfrm>
                <a:off x="2181" y="2255"/>
                <a:ext cx="201" cy="9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3" name="Line 35"/>
              <p:cNvSpPr>
                <a:spLocks noChangeShapeType="1"/>
              </p:cNvSpPr>
              <p:nvPr/>
            </p:nvSpPr>
            <p:spPr bwMode="auto">
              <a:xfrm>
                <a:off x="2181" y="2255"/>
                <a:ext cx="679" cy="98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4" name="Line 36"/>
              <p:cNvSpPr>
                <a:spLocks noChangeShapeType="1"/>
              </p:cNvSpPr>
              <p:nvPr/>
            </p:nvSpPr>
            <p:spPr bwMode="auto">
              <a:xfrm>
                <a:off x="2181" y="2255"/>
                <a:ext cx="975" cy="68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5" name="Line 37"/>
              <p:cNvSpPr>
                <a:spLocks noChangeShapeType="1"/>
              </p:cNvSpPr>
              <p:nvPr/>
            </p:nvSpPr>
            <p:spPr bwMode="auto">
              <a:xfrm>
                <a:off x="2181" y="2255"/>
                <a:ext cx="975" cy="2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560166" name="Line 38"/>
              <p:cNvSpPr>
                <a:spLocks noChangeShapeType="1"/>
              </p:cNvSpPr>
              <p:nvPr/>
            </p:nvSpPr>
            <p:spPr bwMode="auto">
              <a:xfrm flipH="1">
                <a:off x="1203" y="2253"/>
                <a:ext cx="978" cy="22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</p:grpSp>
      </p:grpSp>
      <p:pic>
        <p:nvPicPr>
          <p:cNvPr id="560167" name="Picture 39"/>
          <p:cNvPicPr>
            <a:picLocks noChangeAspect="1" noChangeArrowheads="1"/>
          </p:cNvPicPr>
          <p:nvPr/>
        </p:nvPicPr>
        <p:blipFill>
          <a:blip r:embed="rId3">
            <a:lum bright="-2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8950"/>
            <a:ext cx="33559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0168" name="Rectangle 40"/>
          <p:cNvSpPr>
            <a:spLocks noChangeArrowheads="1"/>
          </p:cNvSpPr>
          <p:nvPr/>
        </p:nvSpPr>
        <p:spPr bwMode="auto">
          <a:xfrm>
            <a:off x="5815013" y="1216025"/>
            <a:ext cx="142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17 points</a:t>
            </a:r>
          </a:p>
        </p:txBody>
      </p:sp>
      <p:sp>
        <p:nvSpPr>
          <p:cNvPr id="560169" name="Text Box 41"/>
          <p:cNvSpPr txBox="1">
            <a:spLocks noChangeArrowheads="1"/>
          </p:cNvSpPr>
          <p:nvPr/>
        </p:nvSpPr>
        <p:spPr bwMode="auto">
          <a:xfrm>
            <a:off x="5070475" y="5521325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sz="2000" dirty="0"/>
              <a:t>Cell with O(n) vertices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sz="2000" dirty="0"/>
              <a:t>From total </a:t>
            </a:r>
            <a:r>
              <a:rPr lang="en-US" sz="2000" dirty="0" smtClean="0"/>
              <a:t>|</a:t>
            </a: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v</a:t>
            </a:r>
            <a:r>
              <a:rPr lang="en-US" sz="2000" dirty="0" smtClean="0"/>
              <a:t>| </a:t>
            </a:r>
            <a:r>
              <a:rPr lang="en-US" sz="2000" dirty="0">
                <a:sym typeface="Symbol" pitchFamily="18" charset="2"/>
              </a:rPr>
              <a:t> </a:t>
            </a:r>
            <a:r>
              <a:rPr lang="en-US" sz="2000" dirty="0"/>
              <a:t>2</a:t>
            </a:r>
            <a:r>
              <a:rPr lang="en-US" sz="2000" i="1" dirty="0"/>
              <a:t>n</a:t>
            </a:r>
            <a:r>
              <a:rPr lang="en-US" sz="2000" dirty="0"/>
              <a:t>-5 </a:t>
            </a:r>
          </a:p>
        </p:txBody>
      </p:sp>
      <p:sp>
        <p:nvSpPr>
          <p:cNvPr id="560170" name="Text Box 42"/>
          <p:cNvSpPr txBox="1">
            <a:spLocks noChangeArrowheads="1"/>
          </p:cNvSpPr>
          <p:nvPr/>
        </p:nvSpPr>
        <p:spPr bwMode="auto">
          <a:xfrm>
            <a:off x="7727950" y="5014913"/>
            <a:ext cx="1316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/>
              <a:t>[</a:t>
            </a:r>
            <a:r>
              <a:rPr lang="cs-CZ" sz="1200"/>
              <a:t>Håkan Jonsson</a:t>
            </a:r>
            <a:r>
              <a:rPr lang="en-US" sz="1200"/>
              <a:t>]</a:t>
            </a:r>
            <a:endParaRPr lang="cs-CZ" sz="1200"/>
          </a:p>
        </p:txBody>
      </p:sp>
      <p:sp>
        <p:nvSpPr>
          <p:cNvPr id="45" name="Text Box 41"/>
          <p:cNvSpPr txBox="1">
            <a:spLocks noChangeArrowheads="1"/>
          </p:cNvSpPr>
          <p:nvPr/>
        </p:nvSpPr>
        <p:spPr bwMode="auto">
          <a:xfrm>
            <a:off x="887413" y="5515114"/>
            <a:ext cx="38202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algn="l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sz="2000" dirty="0" smtClean="0"/>
              <a:t>Vertex with </a:t>
            </a:r>
            <a:r>
              <a:rPr lang="en-US" sz="2000" dirty="0"/>
              <a:t>O(n) </a:t>
            </a:r>
            <a:r>
              <a:rPr lang="en-US" sz="2000" dirty="0" smtClean="0"/>
              <a:t>incident edges</a:t>
            </a:r>
            <a:endParaRPr lang="en-US" sz="2000" dirty="0"/>
          </a:p>
          <a:p>
            <a:pPr eaLnBrk="1" hangingPunct="1">
              <a:buClrTx/>
              <a:buSzTx/>
              <a:buFontTx/>
              <a:buNone/>
            </a:pPr>
            <a:r>
              <a:rPr lang="en-US" sz="2000" dirty="0"/>
              <a:t>From total </a:t>
            </a:r>
            <a:r>
              <a:rPr lang="en-US" sz="2000" dirty="0" smtClean="0"/>
              <a:t>|</a:t>
            </a:r>
            <a:r>
              <a:rPr lang="en-US" sz="2000" i="1" dirty="0" smtClean="0"/>
              <a:t>n</a:t>
            </a:r>
            <a:r>
              <a:rPr lang="en-US" sz="2000" i="1" baseline="-25000" dirty="0" smtClean="0"/>
              <a:t>e</a:t>
            </a:r>
            <a:r>
              <a:rPr lang="en-US" sz="2000" dirty="0" smtClean="0"/>
              <a:t>| </a:t>
            </a:r>
            <a:r>
              <a:rPr lang="en-US" sz="2000" dirty="0" smtClean="0">
                <a:cs typeface="Arial" pitchFamily="34" charset="0"/>
              </a:rPr>
              <a:t>≤</a:t>
            </a:r>
            <a:r>
              <a:rPr lang="en-US" sz="2000" dirty="0" smtClean="0"/>
              <a:t> </a:t>
            </a:r>
            <a:r>
              <a:rPr lang="en-US" sz="2000" dirty="0"/>
              <a:t>3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>
                <a:cs typeface="Arial" pitchFamily="34" charset="0"/>
              </a:rPr>
              <a:t>– </a:t>
            </a:r>
            <a:r>
              <a:rPr lang="en-US" sz="2000" dirty="0" smtClean="0"/>
              <a:t>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68" grpId="0"/>
      <p:bldP spid="560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24442469-CD64-4FC6-A3C9-65D8710A643A}" type="slidenum">
              <a:rPr lang="en-US"/>
              <a:pPr/>
              <a:t>8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</a:t>
            </a:r>
            <a:r>
              <a:rPr lang="en-US"/>
              <a:t>examples</a:t>
            </a:r>
            <a:endParaRPr lang="cs-CZ"/>
          </a:p>
        </p:txBody>
      </p:sp>
      <p:pic>
        <p:nvPicPr>
          <p:cNvPr id="561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952500"/>
            <a:ext cx="7342188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Felkel: Computational geometry</a:t>
            </a: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(</a:t>
            </a:r>
            <a:fld id="{7986BBE8-3B7D-4730-9265-C403D7A8B684}" type="slidenum">
              <a:rPr lang="en-US"/>
              <a:pPr/>
              <a:t>9</a:t>
            </a:fld>
            <a:r>
              <a:rPr lang="cs-CZ"/>
              <a:t> / </a:t>
            </a:r>
            <a:r>
              <a:rPr lang="en-US"/>
              <a:t>40)</a:t>
            </a: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Voronoi diagram (</a:t>
            </a:r>
            <a:r>
              <a:rPr lang="en-US"/>
              <a:t>in plane)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990600"/>
            <a:ext cx="8723312" cy="4749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10000"/>
              </a:spcAft>
              <a:buFont typeface="Wingdings" pitchFamily="2" charset="2"/>
              <a:buNone/>
            </a:pPr>
            <a:r>
              <a:rPr lang="en-US" dirty="0"/>
              <a:t>= planar graph </a:t>
            </a:r>
          </a:p>
          <a:p>
            <a:pPr lvl="1">
              <a:spcAft>
                <a:spcPct val="10000"/>
              </a:spcAft>
            </a:pPr>
            <a:r>
              <a:rPr lang="en-US" dirty="0" smtClean="0"/>
              <a:t>Subdivides</a:t>
            </a:r>
            <a:r>
              <a:rPr lang="cs-CZ" dirty="0" smtClean="0"/>
              <a:t> plane </a:t>
            </a:r>
            <a:r>
              <a:rPr lang="en-US" dirty="0" smtClean="0"/>
              <a:t>into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cells (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 err="1" smtClean="0"/>
              <a:t>num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en-US" dirty="0"/>
              <a:t>of input sites |P|)</a:t>
            </a:r>
          </a:p>
          <a:p>
            <a:pPr lvl="1">
              <a:spcAft>
                <a:spcPct val="10000"/>
              </a:spcAft>
            </a:pPr>
            <a:r>
              <a:rPr lang="en-US" dirty="0"/>
              <a:t>Edge 	= locus of equidistant pairs of </a:t>
            </a:r>
            <a:r>
              <a:rPr lang="en-US" dirty="0" smtClean="0"/>
              <a:t>points (cells)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= part of </a:t>
            </a:r>
            <a:r>
              <a:rPr lang="en-US" dirty="0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bisector </a:t>
            </a:r>
            <a:r>
              <a:rPr lang="en-US" dirty="0"/>
              <a:t>of these points</a:t>
            </a:r>
          </a:p>
          <a:p>
            <a:pPr lvl="1">
              <a:spcAft>
                <a:spcPct val="10000"/>
              </a:spcAft>
            </a:pPr>
            <a:r>
              <a:rPr lang="en-US" dirty="0"/>
              <a:t>Vertex	= center of </a:t>
            </a:r>
            <a:r>
              <a:rPr lang="en-US" dirty="0" smtClean="0"/>
              <a:t>the circle </a:t>
            </a:r>
            <a:r>
              <a:rPr lang="en-US" dirty="0"/>
              <a:t>defined by </a:t>
            </a:r>
            <a:r>
              <a:rPr lang="en-US" dirty="0">
                <a:cs typeface="Arial" pitchFamily="34" charset="0"/>
              </a:rPr>
              <a:t>≥ </a:t>
            </a:r>
            <a:r>
              <a:rPr lang="en-US" dirty="0"/>
              <a:t>3 points</a:t>
            </a:r>
            <a:br>
              <a:rPr lang="en-US" dirty="0"/>
            </a:br>
            <a:r>
              <a:rPr lang="en-US" dirty="0"/>
              <a:t>		=&gt; vertices  have degree </a:t>
            </a:r>
            <a:r>
              <a:rPr lang="en-US" dirty="0">
                <a:cs typeface="Arial" pitchFamily="34" charset="0"/>
              </a:rPr>
              <a:t>≥ </a:t>
            </a:r>
            <a:r>
              <a:rPr lang="en-US" dirty="0"/>
              <a:t>3</a:t>
            </a:r>
          </a:p>
          <a:p>
            <a:pPr lvl="1">
              <a:spcAft>
                <a:spcPct val="10000"/>
              </a:spcAft>
            </a:pPr>
            <a:r>
              <a:rPr lang="en-US" dirty="0"/>
              <a:t>Number of vertices </a:t>
            </a:r>
            <a:r>
              <a:rPr lang="cs-CZ" dirty="0"/>
              <a:t>	</a:t>
            </a:r>
            <a:r>
              <a:rPr lang="cs-CZ" i="1" dirty="0" err="1"/>
              <a:t>n</a:t>
            </a:r>
            <a:r>
              <a:rPr lang="cs-CZ" i="1" baseline="-25000" dirty="0" err="1"/>
              <a:t>v</a:t>
            </a:r>
            <a:r>
              <a:rPr lang="cs-CZ" dirty="0"/>
              <a:t> </a:t>
            </a:r>
            <a:r>
              <a:rPr lang="en-US" dirty="0">
                <a:cs typeface="Arial" pitchFamily="34" charset="0"/>
              </a:rPr>
              <a:t>≤ </a:t>
            </a:r>
            <a:r>
              <a:rPr lang="en-US" dirty="0"/>
              <a:t>2</a:t>
            </a:r>
            <a:r>
              <a:rPr lang="en-US" i="1" dirty="0"/>
              <a:t>n </a:t>
            </a:r>
            <a:r>
              <a:rPr lang="en-US" dirty="0">
                <a:cs typeface="Arial" pitchFamily="34" charset="0"/>
              </a:rPr>
              <a:t>– </a:t>
            </a:r>
            <a:r>
              <a:rPr lang="en-US" dirty="0"/>
              <a:t>5	</a:t>
            </a:r>
            <a:r>
              <a:rPr lang="cs-CZ" dirty="0"/>
              <a:t>	</a:t>
            </a:r>
            <a:r>
              <a:rPr lang="en-US" dirty="0"/>
              <a:t>=&gt; O(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>
              <a:spcAft>
                <a:spcPct val="10000"/>
              </a:spcAft>
            </a:pPr>
            <a:r>
              <a:rPr lang="en-US" dirty="0"/>
              <a:t>Number of edges </a:t>
            </a:r>
            <a:r>
              <a:rPr lang="cs-CZ" dirty="0"/>
              <a:t>	</a:t>
            </a:r>
            <a:r>
              <a:rPr lang="cs-CZ" i="1" dirty="0"/>
              <a:t>n</a:t>
            </a:r>
            <a:r>
              <a:rPr lang="cs-CZ" i="1" baseline="-25000" dirty="0"/>
              <a:t>e</a:t>
            </a:r>
            <a:r>
              <a:rPr lang="en-US" dirty="0"/>
              <a:t> </a:t>
            </a:r>
            <a:r>
              <a:rPr lang="en-US" dirty="0">
                <a:cs typeface="Arial" pitchFamily="34" charset="0"/>
              </a:rPr>
              <a:t>≤</a:t>
            </a:r>
            <a:r>
              <a:rPr lang="en-US" dirty="0"/>
              <a:t> 3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cs typeface="Arial" pitchFamily="34" charset="0"/>
              </a:rPr>
              <a:t>– </a:t>
            </a:r>
            <a:r>
              <a:rPr lang="en-US" dirty="0"/>
              <a:t>6 	=&gt; O(</a:t>
            </a:r>
            <a:r>
              <a:rPr lang="en-US" i="1" dirty="0"/>
              <a:t>n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(only O(</a:t>
            </a:r>
            <a:r>
              <a:rPr lang="en-US" i="1" dirty="0"/>
              <a:t>n</a:t>
            </a:r>
            <a:r>
              <a:rPr lang="en-US" dirty="0"/>
              <a:t>) from 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intersections of bisectors)</a:t>
            </a:r>
          </a:p>
          <a:p>
            <a:pPr lvl="1">
              <a:spcAft>
                <a:spcPct val="10000"/>
              </a:spcAft>
            </a:pPr>
            <a:r>
              <a:rPr lang="en-US" dirty="0"/>
              <a:t>In higher dimensions complexity from O(</a:t>
            </a:r>
            <a:r>
              <a:rPr lang="en-US" i="1" dirty="0"/>
              <a:t>n</a:t>
            </a:r>
            <a:r>
              <a:rPr lang="en-US" dirty="0"/>
              <a:t>) up to O(</a:t>
            </a:r>
            <a:r>
              <a:rPr lang="en-US" i="1" dirty="0" err="1"/>
              <a:t>n</a:t>
            </a:r>
            <a:r>
              <a:rPr lang="en-US" i="1" baseline="30000" dirty="0" err="1"/>
              <a:t>|d</a:t>
            </a:r>
            <a:r>
              <a:rPr lang="en-US" i="1" baseline="30000" dirty="0"/>
              <a:t>/2|</a:t>
            </a:r>
            <a:r>
              <a:rPr lang="en-US" dirty="0"/>
              <a:t>)</a:t>
            </a:r>
          </a:p>
          <a:p>
            <a:pPr lvl="1">
              <a:spcAft>
                <a:spcPct val="10000"/>
              </a:spcAft>
            </a:pPr>
            <a:r>
              <a:rPr lang="en-US" dirty="0"/>
              <a:t>Unbounded cells belong to sites </a:t>
            </a:r>
            <a:r>
              <a:rPr lang="cs-CZ" dirty="0"/>
              <a:t>(</a:t>
            </a:r>
            <a:r>
              <a:rPr lang="cs-CZ" dirty="0" err="1"/>
              <a:t>points</a:t>
            </a:r>
            <a:r>
              <a:rPr lang="cs-CZ" dirty="0"/>
              <a:t>) </a:t>
            </a:r>
            <a:r>
              <a:rPr lang="en-US" dirty="0"/>
              <a:t>on convex hull</a:t>
            </a:r>
          </a:p>
        </p:txBody>
      </p:sp>
      <p:sp>
        <p:nvSpPr>
          <p:cNvPr id="556036" name="Line 4"/>
          <p:cNvSpPr>
            <a:spLocks noChangeShapeType="1"/>
          </p:cNvSpPr>
          <p:nvPr/>
        </p:nvSpPr>
        <p:spPr bwMode="auto">
          <a:xfrm>
            <a:off x="7710488" y="4745038"/>
            <a:ext cx="428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  <p:sp>
        <p:nvSpPr>
          <p:cNvPr id="556037" name="Line 5"/>
          <p:cNvSpPr>
            <a:spLocks noChangeShapeType="1"/>
          </p:cNvSpPr>
          <p:nvPr/>
        </p:nvSpPr>
        <p:spPr bwMode="auto">
          <a:xfrm>
            <a:off x="8007350" y="4745038"/>
            <a:ext cx="42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GI -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ECECE"/>
      </a:accent1>
      <a:accent2>
        <a:srgbClr val="474747"/>
      </a:accent2>
      <a:accent3>
        <a:srgbClr val="FFFFFF"/>
      </a:accent3>
      <a:accent4>
        <a:srgbClr val="000000"/>
      </a:accent4>
      <a:accent5>
        <a:srgbClr val="E3E3E3"/>
      </a:accent5>
      <a:accent6>
        <a:srgbClr val="3F3F3F"/>
      </a:accent6>
      <a:hlink>
        <a:srgbClr val="919191"/>
      </a:hlink>
      <a:folHlink>
        <a:srgbClr val="333333"/>
      </a:folHlink>
    </a:clrScheme>
    <a:fontScheme name="DCGI -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452438" marR="0" indent="-452438" algn="ctr" defTabSz="7620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00BCE9"/>
          </a:buClr>
          <a:buSzPct val="6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rgbClr val="0060A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452438" marR="0" indent="-452438" algn="ctr" defTabSz="7620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00BCE9"/>
          </a:buClr>
          <a:buSzPct val="6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rgbClr val="0060A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CGI -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BULLE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GI - BULLET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BULLET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BULL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BULL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BULL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CGI - CISLA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ECECE"/>
      </a:accent1>
      <a:accent2>
        <a:srgbClr val="474747"/>
      </a:accent2>
      <a:accent3>
        <a:srgbClr val="FFFFFF"/>
      </a:accent3>
      <a:accent4>
        <a:srgbClr val="000000"/>
      </a:accent4>
      <a:accent5>
        <a:srgbClr val="E3E3E3"/>
      </a:accent5>
      <a:accent6>
        <a:srgbClr val="3F3F3F"/>
      </a:accent6>
      <a:hlink>
        <a:srgbClr val="919191"/>
      </a:hlink>
      <a:folHlink>
        <a:srgbClr val="333333"/>
      </a:folHlink>
    </a:clrScheme>
    <a:fontScheme name="DCGI - CIS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452438" marR="0" indent="-452438" algn="ctr" defTabSz="7620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00BCE9"/>
          </a:buClr>
          <a:buSzPct val="6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rgbClr val="0060A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452438" marR="0" indent="-452438" algn="ctr" defTabSz="7620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00BCE9"/>
          </a:buClr>
          <a:buSzPct val="6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rgbClr val="0060A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CGI - CIS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CIS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GI - CIS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CIS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CIS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CIS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CIS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CGI - ALGORITHM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ECECE"/>
      </a:accent1>
      <a:accent2>
        <a:srgbClr val="474747"/>
      </a:accent2>
      <a:accent3>
        <a:srgbClr val="FFFFFF"/>
      </a:accent3>
      <a:accent4>
        <a:srgbClr val="000000"/>
      </a:accent4>
      <a:accent5>
        <a:srgbClr val="E3E3E3"/>
      </a:accent5>
      <a:accent6>
        <a:srgbClr val="3F3F3F"/>
      </a:accent6>
      <a:hlink>
        <a:srgbClr val="919191"/>
      </a:hlink>
      <a:folHlink>
        <a:srgbClr val="333333"/>
      </a:folHlink>
    </a:clrScheme>
    <a:fontScheme name="DCGI - ALGORITH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452438" marR="0" indent="-452438" algn="ctr" defTabSz="7620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00BCE9"/>
          </a:buClr>
          <a:buSzPct val="6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rgbClr val="0060A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452438" marR="0" indent="-452438" algn="ctr" defTabSz="762000" rtl="0" eaLnBrk="1" fontAlgn="base" latinLnBrk="0" hangingPunct="1">
          <a:lnSpc>
            <a:spcPct val="100000"/>
          </a:lnSpc>
          <a:spcBef>
            <a:spcPct val="25000"/>
          </a:spcBef>
          <a:spcAft>
            <a:spcPct val="0"/>
          </a:spcAft>
          <a:buClr>
            <a:srgbClr val="00BCE9"/>
          </a:buClr>
          <a:buSzPct val="60000"/>
          <a:buFont typeface="Wingdings" pitchFamily="2" charset="2"/>
          <a:buChar char="n"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rgbClr val="0060A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CGI - ALGORITH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ALGORITH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GI - ALGORITH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ALGORITH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ALGORITH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ALGORITH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GI - ALGORITH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02-pointLoc</Template>
  <TotalTime>10611</TotalTime>
  <Words>2110</Words>
  <Application>Microsoft Office PowerPoint</Application>
  <PresentationFormat>Předvádění na obrazovce (4:3)</PresentationFormat>
  <Paragraphs>482</Paragraphs>
  <Slides>41</Slides>
  <Notes>37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2" baseType="lpstr">
      <vt:lpstr>Arial</vt:lpstr>
      <vt:lpstr>Wingdings</vt:lpstr>
      <vt:lpstr>Times</vt:lpstr>
      <vt:lpstr>Mathematica1</vt:lpstr>
      <vt:lpstr>Math1</vt:lpstr>
      <vt:lpstr>Times New Roman</vt:lpstr>
      <vt:lpstr>Symbol</vt:lpstr>
      <vt:lpstr>DCGI - BULLETS</vt:lpstr>
      <vt:lpstr>DCGI - CISLA</vt:lpstr>
      <vt:lpstr>DCGI - ALGORITHM</vt:lpstr>
      <vt:lpstr>Rovnice</vt:lpstr>
      <vt:lpstr>VORONOI DIAGRAM</vt:lpstr>
      <vt:lpstr>Talk overview</vt:lpstr>
      <vt:lpstr>Voronoi diagram (VD)</vt:lpstr>
      <vt:lpstr>Voronoi cell (for points in plane)</vt:lpstr>
      <vt:lpstr>Voronoi diagram (in plane)</vt:lpstr>
      <vt:lpstr>Voronoi diagram examples</vt:lpstr>
      <vt:lpstr>Voronoi diagram examples</vt:lpstr>
      <vt:lpstr>Voronoi diagram examples</vt:lpstr>
      <vt:lpstr>Voronoi diagram (in plane)</vt:lpstr>
      <vt:lpstr>Voronoi diagram O(n) complexity derivation</vt:lpstr>
      <vt:lpstr>Voronoi diagram and convex hull</vt:lpstr>
      <vt:lpstr>Delaunay triangulation</vt:lpstr>
      <vt:lpstr>Edges, vertices and largest empty circles</vt:lpstr>
      <vt:lpstr>Some applications</vt:lpstr>
      <vt:lpstr>Voronoi Art</vt:lpstr>
      <vt:lpstr>Voronoi Art</vt:lpstr>
      <vt:lpstr>Algorithms in 2D</vt:lpstr>
      <vt:lpstr>Voronoi diagram (VD)</vt:lpstr>
      <vt:lpstr>Voronoi diagram (VD)</vt:lpstr>
      <vt:lpstr>Voronoi diagram (VD)</vt:lpstr>
      <vt:lpstr>Voronoi diagram (VD)</vt:lpstr>
      <vt:lpstr>Voronoi diagram (VD)</vt:lpstr>
      <vt:lpstr>Voronoi diagram (VD)</vt:lpstr>
      <vt:lpstr>Monotone chain search in O(n)</vt:lpstr>
      <vt:lpstr>Fortune’s sweep line algorithm</vt:lpstr>
      <vt:lpstr>Fortune’s sweep line algorithm idea</vt:lpstr>
      <vt:lpstr>Sweep line and beach line</vt:lpstr>
      <vt:lpstr>Beach line</vt:lpstr>
      <vt:lpstr>Break point (bod zlomu)</vt:lpstr>
      <vt:lpstr>Events</vt:lpstr>
      <vt:lpstr>Site event</vt:lpstr>
      <vt:lpstr>Voronoi vertex event (circle event)</vt:lpstr>
      <vt:lpstr>Data structures </vt:lpstr>
      <vt:lpstr>1. (Partial) Voronoi diagram data structure  </vt:lpstr>
      <vt:lpstr>2. Beach line tree data structure</vt:lpstr>
      <vt:lpstr>3. Event queue Q</vt:lpstr>
      <vt:lpstr>Fortune’s algorithm</vt:lpstr>
      <vt:lpstr>Handle site event</vt:lpstr>
      <vt:lpstr>Handle Voronoi vertex (circle) event</vt:lpstr>
      <vt:lpstr>Handling degeneracies</vt:lpstr>
      <vt:lpstr>References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SEARCHING PART 2:  RANGE SEARCH</dc:title>
  <dc:creator>Petr</dc:creator>
  <cp:lastModifiedBy>Petr</cp:lastModifiedBy>
  <cp:revision>539</cp:revision>
  <cp:lastPrinted>2013-11-28T17:05:50Z</cp:lastPrinted>
  <dcterms:created xsi:type="dcterms:W3CDTF">2009-10-02T13:34:49Z</dcterms:created>
  <dcterms:modified xsi:type="dcterms:W3CDTF">2013-11-28T17:06:59Z</dcterms:modified>
</cp:coreProperties>
</file>