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58" y="7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3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2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5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5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8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9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1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2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0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1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4D50-1F7A-4A3B-909A-5C3D8625504D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94AC9-94BE-4EA9-8609-2380BBD29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5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0b36pjv/hodnocen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87179"/>
            <a:ext cx="7886700" cy="619485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</a:t>
            </a:r>
            <a:r>
              <a:rPr lang="cs-CZ" dirty="0" err="1" smtClean="0"/>
              <a:t>řipravte</a:t>
            </a:r>
            <a:r>
              <a:rPr lang="cs-CZ" dirty="0" smtClean="0"/>
              <a:t> si ID -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 err="1" smtClean="0"/>
              <a:t>prezenčka</a:t>
            </a:r>
            <a:r>
              <a:rPr lang="cs-CZ" dirty="0" smtClean="0"/>
              <a:t> u </a:t>
            </a:r>
            <a:r>
              <a:rPr lang="cs-CZ" dirty="0" smtClean="0"/>
              <a:t>cvičících</a:t>
            </a:r>
            <a:endParaRPr lang="cs-CZ" dirty="0" smtClean="0"/>
          </a:p>
          <a:p>
            <a:r>
              <a:rPr lang="cs-CZ" dirty="0" smtClean="0"/>
              <a:t>Obsazujte posluchárnu od </a:t>
            </a:r>
            <a:r>
              <a:rPr lang="cs-CZ" dirty="0" smtClean="0"/>
              <a:t>spodu, </a:t>
            </a:r>
            <a:r>
              <a:rPr lang="cs-CZ" dirty="0" smtClean="0"/>
              <a:t>nenechávejte volná </a:t>
            </a:r>
            <a:r>
              <a:rPr lang="cs-CZ" dirty="0" smtClean="0"/>
              <a:t>místa</a:t>
            </a:r>
            <a:endParaRPr lang="cs-CZ" dirty="0" smtClean="0"/>
          </a:p>
          <a:p>
            <a:r>
              <a:rPr lang="cs-CZ" dirty="0" smtClean="0"/>
              <a:t>Stačí vám jen pero/tužka a zadání</a:t>
            </a:r>
            <a:endParaRPr lang="en-US" dirty="0" smtClean="0"/>
          </a:p>
          <a:p>
            <a:r>
              <a:rPr lang="en-US" dirty="0" smtClean="0"/>
              <a:t>Pi</a:t>
            </a:r>
            <a:r>
              <a:rPr lang="cs-CZ" dirty="0" err="1" smtClean="0"/>
              <a:t>šte</a:t>
            </a:r>
            <a:r>
              <a:rPr lang="cs-CZ" dirty="0" smtClean="0"/>
              <a:t> čitelně!  </a:t>
            </a:r>
          </a:p>
          <a:p>
            <a:r>
              <a:rPr lang="cs-CZ" dirty="0" smtClean="0"/>
              <a:t>Snažte se vejít do prostoru pod otázkou</a:t>
            </a:r>
          </a:p>
          <a:p>
            <a:r>
              <a:rPr lang="cs-CZ" dirty="0" smtClean="0"/>
              <a:t>Na vypracování máte </a:t>
            </a:r>
            <a:r>
              <a:rPr lang="en-US" dirty="0"/>
              <a:t>60 </a:t>
            </a:r>
            <a:r>
              <a:rPr lang="en-US" dirty="0" err="1"/>
              <a:t>minut</a:t>
            </a:r>
            <a:r>
              <a:rPr lang="en-US" dirty="0"/>
              <a:t> – </a:t>
            </a:r>
            <a:r>
              <a:rPr lang="en-US" dirty="0" err="1"/>
              <a:t>odevzd</a:t>
            </a:r>
            <a:r>
              <a:rPr lang="cs-CZ" dirty="0" err="1"/>
              <a:t>ávejte</a:t>
            </a:r>
            <a:r>
              <a:rPr lang="cs-CZ" dirty="0"/>
              <a:t> </a:t>
            </a:r>
            <a:r>
              <a:rPr lang="cs-CZ" dirty="0" smtClean="0"/>
              <a:t>cvičícím</a:t>
            </a:r>
            <a:endParaRPr lang="en-US" dirty="0" smtClean="0"/>
          </a:p>
          <a:p>
            <a:r>
              <a:rPr lang="cs-CZ" dirty="0" smtClean="0"/>
              <a:t>Hovor nebo manipulace s jinými věcmi bude považován za podvod -</a:t>
            </a:r>
            <a:r>
              <a:rPr lang="en-US" dirty="0" smtClean="0"/>
              <a:t>&gt; F</a:t>
            </a:r>
          </a:p>
          <a:p>
            <a:r>
              <a:rPr lang="en-US" dirty="0" smtClean="0"/>
              <a:t>V</a:t>
            </a:r>
            <a:r>
              <a:rPr lang="cs-CZ" dirty="0" err="1" smtClean="0"/>
              <a:t>ýsledky</a:t>
            </a:r>
            <a:r>
              <a:rPr lang="cs-CZ" dirty="0" smtClean="0"/>
              <a:t> budou v CW </a:t>
            </a:r>
            <a:r>
              <a:rPr lang="en-US" dirty="0" smtClean="0"/>
              <a:t>(</a:t>
            </a:r>
            <a:r>
              <a:rPr lang="en-US" dirty="0" err="1" smtClean="0"/>
              <a:t>snad</a:t>
            </a:r>
            <a:r>
              <a:rPr lang="en-US" dirty="0" smtClean="0"/>
              <a:t>) </a:t>
            </a:r>
            <a:r>
              <a:rPr lang="cs-CZ" dirty="0" smtClean="0"/>
              <a:t>v průběhu příštího </a:t>
            </a:r>
            <a:r>
              <a:rPr lang="cs-CZ" dirty="0" smtClean="0"/>
              <a:t>týdne</a:t>
            </a:r>
            <a:endParaRPr lang="en-US" dirty="0" smtClean="0"/>
          </a:p>
          <a:p>
            <a:r>
              <a:rPr lang="en-US" dirty="0" smtClean="0"/>
              <a:t>Dal</a:t>
            </a:r>
            <a:r>
              <a:rPr lang="cs-CZ" dirty="0" err="1" smtClean="0"/>
              <a:t>ší</a:t>
            </a:r>
            <a:r>
              <a:rPr lang="cs-CZ" dirty="0" smtClean="0"/>
              <a:t> postup (odkaz na formulář) viz.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cw.fel.cvut.cz/wiki/courses/b0b36pjv/hodnoceni</a:t>
            </a:r>
            <a:endParaRPr lang="en-US" dirty="0" smtClean="0"/>
          </a:p>
          <a:p>
            <a:r>
              <a:rPr lang="cs-CZ" dirty="0" smtClean="0"/>
              <a:t>Implementační zkoušky vypsány v </a:t>
            </a:r>
            <a:r>
              <a:rPr lang="cs-CZ" dirty="0" err="1" smtClean="0"/>
              <a:t>KOSu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47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86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Vokrinek Jiri</dc:creator>
  <cp:lastModifiedBy>Vokrinek Jiri</cp:lastModifiedBy>
  <cp:revision>5</cp:revision>
  <cp:lastPrinted>2017-05-25T06:38:03Z</cp:lastPrinted>
  <dcterms:created xsi:type="dcterms:W3CDTF">2017-05-25T06:26:30Z</dcterms:created>
  <dcterms:modified xsi:type="dcterms:W3CDTF">2018-05-23T19:45:05Z</dcterms:modified>
</cp:coreProperties>
</file>