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2"/>
  </p:notesMasterIdLst>
  <p:sldIdLst>
    <p:sldId id="357" r:id="rId3"/>
    <p:sldId id="903" r:id="rId4"/>
    <p:sldId id="919" r:id="rId5"/>
    <p:sldId id="920" r:id="rId6"/>
    <p:sldId id="303" r:id="rId7"/>
    <p:sldId id="323" r:id="rId8"/>
    <p:sldId id="921" r:id="rId9"/>
    <p:sldId id="304" r:id="rId10"/>
    <p:sldId id="322" r:id="rId11"/>
    <p:sldId id="305" r:id="rId12"/>
    <p:sldId id="276" r:id="rId13"/>
    <p:sldId id="927" r:id="rId14"/>
    <p:sldId id="922" r:id="rId15"/>
    <p:sldId id="924" r:id="rId16"/>
    <p:sldId id="923" r:id="rId17"/>
    <p:sldId id="278" r:id="rId18"/>
    <p:sldId id="324" r:id="rId19"/>
    <p:sldId id="325" r:id="rId20"/>
    <p:sldId id="326" r:id="rId21"/>
    <p:sldId id="302" r:id="rId22"/>
    <p:sldId id="341" r:id="rId23"/>
    <p:sldId id="265" r:id="rId24"/>
    <p:sldId id="328" r:id="rId25"/>
    <p:sldId id="343" r:id="rId26"/>
    <p:sldId id="342" r:id="rId27"/>
    <p:sldId id="346" r:id="rId28"/>
    <p:sldId id="344" r:id="rId29"/>
    <p:sldId id="345" r:id="rId30"/>
    <p:sldId id="347" r:id="rId31"/>
    <p:sldId id="349" r:id="rId32"/>
    <p:sldId id="351" r:id="rId33"/>
    <p:sldId id="321" r:id="rId34"/>
    <p:sldId id="897" r:id="rId35"/>
    <p:sldId id="892" r:id="rId36"/>
    <p:sldId id="319" r:id="rId37"/>
    <p:sldId id="926" r:id="rId38"/>
    <p:sldId id="317" r:id="rId39"/>
    <p:sldId id="925" r:id="rId40"/>
    <p:sldId id="916" r:id="rId41"/>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64" autoAdjust="0"/>
    <p:restoredTop sz="94673" autoAdjust="0"/>
  </p:normalViewPr>
  <p:slideViewPr>
    <p:cSldViewPr>
      <p:cViewPr varScale="1">
        <p:scale>
          <a:sx n="105" d="100"/>
          <a:sy n="105" d="100"/>
        </p:scale>
        <p:origin x="672" y="78"/>
      </p:cViewPr>
      <p:guideLst>
        <p:guide orient="horz" pos="2160"/>
        <p:guide pos="3840"/>
      </p:guideLst>
    </p:cSldViewPr>
  </p:slideViewPr>
  <p:outlineViewPr>
    <p:cViewPr>
      <p:scale>
        <a:sx n="33" d="100"/>
        <a:sy n="33" d="100"/>
      </p:scale>
      <p:origin x="0" y="-1212"/>
    </p:cViewPr>
  </p:outlineViewPr>
  <p:notesTextViewPr>
    <p:cViewPr>
      <p:scale>
        <a:sx n="1" d="1"/>
        <a:sy n="1" d="1"/>
      </p:scale>
      <p:origin x="0" y="0"/>
    </p:cViewPr>
  </p:notesTextViewPr>
  <p:sorterViewPr>
    <p:cViewPr>
      <p:scale>
        <a:sx n="60" d="100"/>
        <a:sy n="6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212EDA-0BB6-40B9-BC34-798BE06BA057}" type="datetimeFigureOut">
              <a:rPr lang="cs-CZ" smtClean="0"/>
              <a:t>17.04.2023</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1AAF58-0774-4571-9252-7AE036170433}" type="slidenum">
              <a:rPr lang="cs-CZ" smtClean="0"/>
              <a:t>‹#›</a:t>
            </a:fld>
            <a:endParaRPr lang="cs-CZ"/>
          </a:p>
        </p:txBody>
      </p:sp>
    </p:spTree>
    <p:extLst>
      <p:ext uri="{BB962C8B-B14F-4D97-AF65-F5344CB8AC3E}">
        <p14:creationId xmlns:p14="http://schemas.microsoft.com/office/powerpoint/2010/main" val="598185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noProof="0" dirty="0"/>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59BC0-D9B9-4A57-8D6B-9BCBEE98E08C}"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cs-CZ"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8567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sz="5400" dirty="0"/>
          </a:p>
        </p:txBody>
      </p:sp>
      <p:sp>
        <p:nvSpPr>
          <p:cNvPr id="4" name="Zástupný symbol pro číslo snímku 3"/>
          <p:cNvSpPr>
            <a:spLocks noGrp="1"/>
          </p:cNvSpPr>
          <p:nvPr>
            <p:ph type="sldNum" sz="quarter" idx="5"/>
          </p:nvPr>
        </p:nvSpPr>
        <p:spPr/>
        <p:txBody>
          <a:bodyPr/>
          <a:lstStyle/>
          <a:p>
            <a:fld id="{B2959BC0-D9B9-4A57-8D6B-9BCBEE98E08C}" type="slidenum">
              <a:rPr lang="cs-CZ" smtClean="0"/>
              <a:t>33</a:t>
            </a:fld>
            <a:endParaRPr lang="cs-CZ"/>
          </a:p>
        </p:txBody>
      </p:sp>
    </p:spTree>
    <p:extLst>
      <p:ext uri="{BB962C8B-B14F-4D97-AF65-F5344CB8AC3E}">
        <p14:creationId xmlns:p14="http://schemas.microsoft.com/office/powerpoint/2010/main" val="1609166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B2959BC0-D9B9-4A57-8D6B-9BCBEE98E08C}" type="slidenum">
              <a:rPr lang="cs-CZ" smtClean="0"/>
              <a:t>34</a:t>
            </a:fld>
            <a:endParaRPr lang="cs-CZ"/>
          </a:p>
        </p:txBody>
      </p:sp>
    </p:spTree>
    <p:extLst>
      <p:ext uri="{BB962C8B-B14F-4D97-AF65-F5344CB8AC3E}">
        <p14:creationId xmlns:p14="http://schemas.microsoft.com/office/powerpoint/2010/main" val="2048136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s://vfnpraha.sharepoint.com/sites/edu/navody/PDFnavody/priprava-prezentaci.pdf" TargetMode="External"/><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6"/>
            <a:ext cx="10363200" cy="1470025"/>
          </a:xfrm>
        </p:spPr>
        <p:txBody>
          <a:bodyPr/>
          <a:lstStyle/>
          <a:p>
            <a:r>
              <a:rPr lang="cs-CZ"/>
              <a:t>Kliknutím lze upravit styl.</a:t>
            </a:r>
          </a:p>
        </p:txBody>
      </p:sp>
      <p:sp>
        <p:nvSpPr>
          <p:cNvPr id="3" name="Podnadpis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p>
        </p:txBody>
      </p:sp>
      <p:sp>
        <p:nvSpPr>
          <p:cNvPr id="4" name="Zástupný symbol pro datum 3"/>
          <p:cNvSpPr>
            <a:spLocks noGrp="1"/>
          </p:cNvSpPr>
          <p:nvPr>
            <p:ph type="dt" sz="half" idx="10"/>
          </p:nvPr>
        </p:nvSpPr>
        <p:spPr/>
        <p:txBody>
          <a:bodyPr/>
          <a:lstStyle/>
          <a:p>
            <a:fld id="{3CDCA013-58F5-42A4-AA7C-8CB12959E125}" type="datetimeFigureOut">
              <a:rPr lang="cs-CZ" smtClean="0"/>
              <a:t>17.04.2023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DE9A6B5-3A21-4C27-BF5A-40E297A25DE5}" type="slidenum">
              <a:rPr lang="cs-CZ" smtClean="0"/>
              <a:t>‹#›</a:t>
            </a:fld>
            <a:endParaRPr lang="cs-CZ"/>
          </a:p>
        </p:txBody>
      </p:sp>
    </p:spTree>
    <p:extLst>
      <p:ext uri="{BB962C8B-B14F-4D97-AF65-F5344CB8AC3E}">
        <p14:creationId xmlns:p14="http://schemas.microsoft.com/office/powerpoint/2010/main" val="936363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3CDCA013-58F5-42A4-AA7C-8CB12959E125}" type="datetimeFigureOut">
              <a:rPr lang="cs-CZ" smtClean="0"/>
              <a:t>17.04.2023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DE9A6B5-3A21-4C27-BF5A-40E297A25DE5}" type="slidenum">
              <a:rPr lang="cs-CZ" smtClean="0"/>
              <a:t>‹#›</a:t>
            </a:fld>
            <a:endParaRPr lang="cs-CZ"/>
          </a:p>
        </p:txBody>
      </p:sp>
    </p:spTree>
    <p:extLst>
      <p:ext uri="{BB962C8B-B14F-4D97-AF65-F5344CB8AC3E}">
        <p14:creationId xmlns:p14="http://schemas.microsoft.com/office/powerpoint/2010/main" val="1703697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839200" y="274639"/>
            <a:ext cx="27432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609600" y="274639"/>
            <a:ext cx="80264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3CDCA013-58F5-42A4-AA7C-8CB12959E125}" type="datetimeFigureOut">
              <a:rPr lang="cs-CZ" smtClean="0"/>
              <a:t>17.04.2023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DE9A6B5-3A21-4C27-BF5A-40E297A25DE5}" type="slidenum">
              <a:rPr lang="cs-CZ" smtClean="0"/>
              <a:t>‹#›</a:t>
            </a:fld>
            <a:endParaRPr lang="cs-CZ"/>
          </a:p>
        </p:txBody>
      </p:sp>
    </p:spTree>
    <p:extLst>
      <p:ext uri="{BB962C8B-B14F-4D97-AF65-F5344CB8AC3E}">
        <p14:creationId xmlns:p14="http://schemas.microsoft.com/office/powerpoint/2010/main" val="12553332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0_Text_s_obrazkem">
    <p:spTree>
      <p:nvGrpSpPr>
        <p:cNvPr id="1" name=""/>
        <p:cNvGrpSpPr/>
        <p:nvPr/>
      </p:nvGrpSpPr>
      <p:grpSpPr>
        <a:xfrm>
          <a:off x="0" y="0"/>
          <a:ext cx="0" cy="0"/>
          <a:chOff x="0" y="0"/>
          <a:chExt cx="0" cy="0"/>
        </a:xfrm>
      </p:grpSpPr>
      <p:sp>
        <p:nvSpPr>
          <p:cNvPr id="4" name="Zástupný symbol obrázku 3"/>
          <p:cNvSpPr>
            <a:spLocks noGrp="1"/>
          </p:cNvSpPr>
          <p:nvPr>
            <p:ph type="pic" sz="quarter" idx="10"/>
          </p:nvPr>
        </p:nvSpPr>
        <p:spPr>
          <a:xfrm>
            <a:off x="7708817" y="1008131"/>
            <a:ext cx="3897646" cy="5448816"/>
          </a:xfrm>
          <a:prstGeom prst="rect">
            <a:avLst/>
          </a:prstGeom>
          <a:effectLst>
            <a:outerShdw blurRad="127000" dist="38100" dir="2100000" algn="tl" rotWithShape="0">
              <a:prstClr val="black">
                <a:alpha val="45000"/>
              </a:prstClr>
            </a:outerShdw>
          </a:effectLst>
        </p:spPr>
        <p:txBody>
          <a:bodyPr/>
          <a:lstStyle>
            <a:lvl1pPr marL="0" indent="0">
              <a:buNone/>
              <a:defRPr/>
            </a:lvl1pPr>
          </a:lstStyle>
          <a:p>
            <a:r>
              <a:rPr lang="cs-CZ"/>
              <a:t>Kliknutím na ikonu přidáte obrázek.</a:t>
            </a:r>
            <a:endParaRPr lang="cs-CZ" dirty="0"/>
          </a:p>
        </p:txBody>
      </p:sp>
      <p:sp>
        <p:nvSpPr>
          <p:cNvPr id="11" name="Zástupný symbol pro obsah 10"/>
          <p:cNvSpPr>
            <a:spLocks noGrp="1"/>
          </p:cNvSpPr>
          <p:nvPr>
            <p:ph sz="quarter" idx="13" hasCustomPrompt="1"/>
          </p:nvPr>
        </p:nvSpPr>
        <p:spPr>
          <a:xfrm>
            <a:off x="611188" y="2503170"/>
            <a:ext cx="6656387" cy="3953193"/>
          </a:xfrm>
          <a:prstGeom prst="rect">
            <a:avLst/>
          </a:prstGeom>
        </p:spPr>
        <p:txBody>
          <a:bodyPr/>
          <a:lstStyle>
            <a:lvl1pPr marL="228600" marR="0" indent="-228600" algn="l" defTabSz="914400" rtl="0" eaLnBrk="1" fontAlgn="auto" latinLnBrk="0" hangingPunct="1">
              <a:lnSpc>
                <a:spcPct val="150000"/>
              </a:lnSpc>
              <a:spcBef>
                <a:spcPts val="1000"/>
              </a:spcBef>
              <a:spcAft>
                <a:spcPts val="0"/>
              </a:spcAft>
              <a:buClr>
                <a:srgbClr val="002776"/>
              </a:buClr>
              <a:buSzTx/>
              <a:buFont typeface="Arial" panose="020B0604020202020204" pitchFamily="34" charset="0"/>
              <a:buChar char="•"/>
              <a:tabLst/>
              <a:defRPr baseline="0"/>
            </a:lvl1pPr>
          </a:lstStyle>
          <a:p>
            <a:pPr lvl="0"/>
            <a:r>
              <a:rPr lang="cs-CZ" dirty="0"/>
              <a:t>Text s odrážkou</a:t>
            </a:r>
          </a:p>
          <a:p>
            <a:pPr lvl="0"/>
            <a:r>
              <a:rPr lang="cs-CZ" dirty="0"/>
              <a:t>Text s odrážkou</a:t>
            </a:r>
          </a:p>
          <a:p>
            <a:pPr lvl="0"/>
            <a:r>
              <a:rPr lang="cs-CZ" dirty="0"/>
              <a:t>Text s odrážkou</a:t>
            </a:r>
          </a:p>
          <a:p>
            <a:pPr marL="228600" marR="0" lvl="0" indent="-228600" algn="l" defTabSz="914400" rtl="0" eaLnBrk="1" fontAlgn="auto" latinLnBrk="0" hangingPunct="1">
              <a:lnSpc>
                <a:spcPct val="150000"/>
              </a:lnSpc>
              <a:spcBef>
                <a:spcPts val="1000"/>
              </a:spcBef>
              <a:spcAft>
                <a:spcPts val="0"/>
              </a:spcAft>
              <a:buClr>
                <a:srgbClr val="002776"/>
              </a:buClr>
              <a:buSzTx/>
              <a:buFont typeface="Arial" panose="020B0604020202020204" pitchFamily="34" charset="0"/>
              <a:buChar char="•"/>
              <a:tabLst/>
              <a:defRPr/>
            </a:pPr>
            <a:r>
              <a:rPr lang="cs-CZ" dirty="0"/>
              <a:t>Text s odrážkou</a:t>
            </a:r>
          </a:p>
          <a:p>
            <a:pPr marL="228600" marR="0" lvl="0" indent="-228600" algn="l" defTabSz="914400" rtl="0" eaLnBrk="1" fontAlgn="auto" latinLnBrk="0" hangingPunct="1">
              <a:lnSpc>
                <a:spcPct val="150000"/>
              </a:lnSpc>
              <a:spcBef>
                <a:spcPts val="1000"/>
              </a:spcBef>
              <a:spcAft>
                <a:spcPts val="0"/>
              </a:spcAft>
              <a:buClr>
                <a:srgbClr val="002776"/>
              </a:buClr>
              <a:buSzTx/>
              <a:buFont typeface="Arial" panose="020B0604020202020204" pitchFamily="34" charset="0"/>
              <a:buChar char="•"/>
              <a:tabLst/>
              <a:defRPr/>
            </a:pPr>
            <a:r>
              <a:rPr lang="cs-CZ" dirty="0"/>
              <a:t>Text s odrážkou</a:t>
            </a:r>
          </a:p>
          <a:p>
            <a:pPr lvl="0"/>
            <a:endParaRPr lang="cs-CZ" dirty="0"/>
          </a:p>
          <a:p>
            <a:pPr lvl="0"/>
            <a:endParaRPr lang="cs-CZ" dirty="0"/>
          </a:p>
        </p:txBody>
      </p:sp>
      <p:pic>
        <p:nvPicPr>
          <p:cNvPr id="8" name="Obrázek 7">
            <a:extLst>
              <a:ext uri="{FF2B5EF4-FFF2-40B4-BE49-F238E27FC236}">
                <a16:creationId xmlns:a16="http://schemas.microsoft.com/office/drawing/2014/main" id="{C083F01E-44BD-4267-B396-B613995E7CE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859536"/>
          </a:xfrm>
          <a:prstGeom prst="rect">
            <a:avLst/>
          </a:prstGeom>
        </p:spPr>
      </p:pic>
      <p:sp>
        <p:nvSpPr>
          <p:cNvPr id="2" name="Nadpis 1">
            <a:extLst>
              <a:ext uri="{FF2B5EF4-FFF2-40B4-BE49-F238E27FC236}">
                <a16:creationId xmlns:a16="http://schemas.microsoft.com/office/drawing/2014/main" id="{9D6F00E3-3E07-4D91-BD9E-DF7F91E4929E}"/>
              </a:ext>
            </a:extLst>
          </p:cNvPr>
          <p:cNvSpPr>
            <a:spLocks noGrp="1"/>
          </p:cNvSpPr>
          <p:nvPr>
            <p:ph type="title" hasCustomPrompt="1"/>
          </p:nvPr>
        </p:nvSpPr>
        <p:spPr>
          <a:xfrm>
            <a:off x="611188" y="1002193"/>
            <a:ext cx="6656387" cy="1180937"/>
          </a:xfrm>
          <a:prstGeom prst="rect">
            <a:avLst/>
          </a:prstGeom>
        </p:spPr>
        <p:txBody>
          <a:bodyPr/>
          <a:lstStyle>
            <a:lvl1pPr>
              <a:defRPr lang="cs-CZ" sz="3600" b="1" kern="1200" dirty="0" smtClean="0">
                <a:solidFill>
                  <a:srgbClr val="002060"/>
                </a:solidFill>
                <a:latin typeface="+mj-lt"/>
                <a:ea typeface="+mn-ea"/>
                <a:cs typeface="+mn-cs"/>
              </a:defRPr>
            </a:lvl1pPr>
          </a:lstStyle>
          <a:p>
            <a:r>
              <a:rPr lang="cs-CZ" dirty="0"/>
              <a:t>Nadpis</a:t>
            </a:r>
          </a:p>
        </p:txBody>
      </p:sp>
    </p:spTree>
    <p:extLst>
      <p:ext uri="{BB962C8B-B14F-4D97-AF65-F5344CB8AC3E}">
        <p14:creationId xmlns:p14="http://schemas.microsoft.com/office/powerpoint/2010/main" val="14820793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5_celostránkový_obrázek">
    <p:bg>
      <p:bgRef idx="1001">
        <a:schemeClr val="bg1"/>
      </p:bgRef>
    </p:bg>
    <p:spTree>
      <p:nvGrpSpPr>
        <p:cNvPr id="1" name=""/>
        <p:cNvGrpSpPr/>
        <p:nvPr/>
      </p:nvGrpSpPr>
      <p:grpSpPr>
        <a:xfrm>
          <a:off x="0" y="0"/>
          <a:ext cx="0" cy="0"/>
          <a:chOff x="0" y="0"/>
          <a:chExt cx="0" cy="0"/>
        </a:xfrm>
      </p:grpSpPr>
      <p:sp>
        <p:nvSpPr>
          <p:cNvPr id="4" name="Zástupný symbol obrázku 3">
            <a:extLst>
              <a:ext uri="{FF2B5EF4-FFF2-40B4-BE49-F238E27FC236}">
                <a16:creationId xmlns:a16="http://schemas.microsoft.com/office/drawing/2014/main" id="{824DAA55-0148-4254-B290-3DC2F3BEDCB9}"/>
              </a:ext>
            </a:extLst>
          </p:cNvPr>
          <p:cNvSpPr>
            <a:spLocks noGrp="1"/>
          </p:cNvSpPr>
          <p:nvPr>
            <p:ph type="pic" sz="quarter" idx="10"/>
          </p:nvPr>
        </p:nvSpPr>
        <p:spPr>
          <a:xfrm>
            <a:off x="860612" y="-3550023"/>
            <a:ext cx="12192000" cy="6858000"/>
          </a:xfrm>
          <a:prstGeom prst="rect">
            <a:avLst/>
          </a:prstGeom>
        </p:spPr>
        <p:txBody>
          <a:bodyPr/>
          <a:lstStyle>
            <a:lvl1pPr marL="0" indent="0">
              <a:buNone/>
              <a:defRPr/>
            </a:lvl1pPr>
          </a:lstStyle>
          <a:p>
            <a:r>
              <a:rPr lang="cs-CZ"/>
              <a:t>Kliknutím na ikonu přidáte obrázek.</a:t>
            </a:r>
            <a:endParaRPr lang="cs-CZ" dirty="0"/>
          </a:p>
        </p:txBody>
      </p:sp>
    </p:spTree>
    <p:extLst>
      <p:ext uri="{BB962C8B-B14F-4D97-AF65-F5344CB8AC3E}">
        <p14:creationId xmlns:p14="http://schemas.microsoft.com/office/powerpoint/2010/main" val="13735760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ÁPOVĚDA">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864B5CB0-FFD0-466F-B761-6B73A85118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525"/>
            <a:ext cx="12192000" cy="6858000"/>
          </a:xfrm>
          <a:prstGeom prst="rect">
            <a:avLst/>
          </a:prstGeom>
        </p:spPr>
      </p:pic>
      <p:sp>
        <p:nvSpPr>
          <p:cNvPr id="2" name="TextovéPole 1">
            <a:hlinkClick r:id="rId3"/>
            <a:extLst>
              <a:ext uri="{FF2B5EF4-FFF2-40B4-BE49-F238E27FC236}">
                <a16:creationId xmlns:a16="http://schemas.microsoft.com/office/drawing/2014/main" id="{EDAC1EDD-F8EE-4043-B702-0B566B07D478}"/>
              </a:ext>
            </a:extLst>
          </p:cNvPr>
          <p:cNvSpPr txBox="1"/>
          <p:nvPr/>
        </p:nvSpPr>
        <p:spPr>
          <a:xfrm>
            <a:off x="362309" y="5262114"/>
            <a:ext cx="1104182" cy="526212"/>
          </a:xfrm>
          <a:prstGeom prst="rect">
            <a:avLst/>
          </a:prstGeom>
          <a:noFill/>
        </p:spPr>
        <p:txBody>
          <a:bodyPr wrap="square" rtlCol="0">
            <a:spAutoFit/>
          </a:bodyPr>
          <a:lstStyle/>
          <a:p>
            <a:endParaRPr lang="cs-CZ" dirty="0"/>
          </a:p>
        </p:txBody>
      </p:sp>
    </p:spTree>
    <p:extLst>
      <p:ext uri="{BB962C8B-B14F-4D97-AF65-F5344CB8AC3E}">
        <p14:creationId xmlns:p14="http://schemas.microsoft.com/office/powerpoint/2010/main" val="23387414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Uvodni_snimek">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C2DF800C-B454-458D-9A80-A70F1355F59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32201716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Uvodni_snimek">
    <p:spTree>
      <p:nvGrpSpPr>
        <p:cNvPr id="1" name=""/>
        <p:cNvGrpSpPr/>
        <p:nvPr/>
      </p:nvGrpSpPr>
      <p:grpSpPr>
        <a:xfrm>
          <a:off x="0" y="0"/>
          <a:ext cx="0" cy="0"/>
          <a:chOff x="0" y="0"/>
          <a:chExt cx="0" cy="0"/>
        </a:xfrm>
      </p:grpSpPr>
      <p:pic>
        <p:nvPicPr>
          <p:cNvPr id="8" name="Obrázek 7">
            <a:extLst>
              <a:ext uri="{FF2B5EF4-FFF2-40B4-BE49-F238E27FC236}">
                <a16:creationId xmlns:a16="http://schemas.microsoft.com/office/drawing/2014/main" id="{3D66BCE0-B909-4290-80F1-6101F09A339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1998" cy="6857999"/>
          </a:xfrm>
          <a:prstGeom prst="rect">
            <a:avLst/>
          </a:prstGeom>
        </p:spPr>
      </p:pic>
      <p:sp>
        <p:nvSpPr>
          <p:cNvPr id="10" name="Nadpis 1">
            <a:extLst>
              <a:ext uri="{FF2B5EF4-FFF2-40B4-BE49-F238E27FC236}">
                <a16:creationId xmlns:a16="http://schemas.microsoft.com/office/drawing/2014/main" id="{D986817E-5D7D-48B8-BF4A-BFFD77B74706}"/>
              </a:ext>
            </a:extLst>
          </p:cNvPr>
          <p:cNvSpPr>
            <a:spLocks noGrp="1"/>
          </p:cNvSpPr>
          <p:nvPr>
            <p:ph type="title" hasCustomPrompt="1"/>
          </p:nvPr>
        </p:nvSpPr>
        <p:spPr>
          <a:xfrm>
            <a:off x="3009900" y="2132722"/>
            <a:ext cx="6172200" cy="1588655"/>
          </a:xfrm>
          <a:prstGeom prst="rect">
            <a:avLst/>
          </a:prstGeom>
        </p:spPr>
        <p:txBody>
          <a:bodyPr>
            <a:noAutofit/>
          </a:bodyPr>
          <a:lstStyle>
            <a:lvl1pPr algn="ctr">
              <a:defRPr sz="4400" b="1">
                <a:solidFill>
                  <a:srgbClr val="292265"/>
                </a:solidFill>
                <a:latin typeface="Segoe UI" panose="020B0502040204020203" pitchFamily="34" charset="0"/>
                <a:cs typeface="Segoe UI" panose="020B0502040204020203" pitchFamily="34" charset="0"/>
              </a:defRPr>
            </a:lvl1pPr>
          </a:lstStyle>
          <a:p>
            <a:r>
              <a:rPr lang="cs-CZ" dirty="0"/>
              <a:t>NÁZEV PREZENTACE</a:t>
            </a:r>
            <a:br>
              <a:rPr lang="cs-CZ" dirty="0"/>
            </a:br>
            <a:r>
              <a:rPr lang="cs-CZ" dirty="0"/>
              <a:t>UPRAVIT</a:t>
            </a:r>
          </a:p>
        </p:txBody>
      </p:sp>
    </p:spTree>
    <p:extLst>
      <p:ext uri="{BB962C8B-B14F-4D97-AF65-F5344CB8AC3E}">
        <p14:creationId xmlns:p14="http://schemas.microsoft.com/office/powerpoint/2010/main" val="35318973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Nadpis_autor">
    <p:spTree>
      <p:nvGrpSpPr>
        <p:cNvPr id="1" name=""/>
        <p:cNvGrpSpPr/>
        <p:nvPr/>
      </p:nvGrpSpPr>
      <p:grpSpPr>
        <a:xfrm>
          <a:off x="0" y="0"/>
          <a:ext cx="0" cy="0"/>
          <a:chOff x="0" y="0"/>
          <a:chExt cx="0" cy="0"/>
        </a:xfrm>
      </p:grpSpPr>
      <p:sp>
        <p:nvSpPr>
          <p:cNvPr id="23" name="Zástupný symbol pro text 22"/>
          <p:cNvSpPr>
            <a:spLocks noGrp="1"/>
          </p:cNvSpPr>
          <p:nvPr>
            <p:ph type="body" sz="quarter" idx="15" hasCustomPrompt="1"/>
          </p:nvPr>
        </p:nvSpPr>
        <p:spPr>
          <a:xfrm>
            <a:off x="4215602" y="4569143"/>
            <a:ext cx="3760788" cy="709612"/>
          </a:xfrm>
          <a:prstGeom prst="rect">
            <a:avLst/>
          </a:prstGeom>
        </p:spPr>
        <p:txBody>
          <a:bodyPr vert="horz" lIns="91440" tIns="45720" rIns="91440" bIns="45720" rtlCol="0" anchor="ctr">
            <a:normAutofit/>
          </a:bodyPr>
          <a:lstStyle>
            <a:lvl1pPr algn="ctr">
              <a:buFontTx/>
              <a:buNone/>
              <a:defRPr lang="cs-CZ" sz="3600" dirty="0">
                <a:solidFill>
                  <a:srgbClr val="0C0C72"/>
                </a:solidFill>
              </a:defRPr>
            </a:lvl1pPr>
          </a:lstStyle>
          <a:p>
            <a:pPr marL="0" lvl="0" indent="0" algn="ctr">
              <a:buNone/>
            </a:pPr>
            <a:r>
              <a:rPr lang="cs-CZ" dirty="0"/>
              <a:t>Podnadpis</a:t>
            </a:r>
          </a:p>
        </p:txBody>
      </p:sp>
      <p:sp>
        <p:nvSpPr>
          <p:cNvPr id="25" name="Zástupný symbol pro text 24"/>
          <p:cNvSpPr>
            <a:spLocks noGrp="1"/>
          </p:cNvSpPr>
          <p:nvPr>
            <p:ph type="body" sz="quarter" idx="16" hasCustomPrompt="1"/>
          </p:nvPr>
        </p:nvSpPr>
        <p:spPr>
          <a:xfrm>
            <a:off x="407368" y="5735638"/>
            <a:ext cx="4267820" cy="344487"/>
          </a:xfrm>
          <a:prstGeom prst="rect">
            <a:avLst/>
          </a:prstGeom>
        </p:spPr>
        <p:txBody>
          <a:bodyPr/>
          <a:lstStyle>
            <a:lvl1pPr marL="0" indent="0">
              <a:buFontTx/>
              <a:buNone/>
              <a:defRPr lang="cs-CZ" sz="2000" kern="1200" baseline="0" dirty="0">
                <a:solidFill>
                  <a:srgbClr val="7F7F7F"/>
                </a:solidFill>
                <a:latin typeface="+mn-lt"/>
                <a:ea typeface="+mn-ea"/>
                <a:cs typeface="+mn-cs"/>
              </a:defRPr>
            </a:lvl1pPr>
          </a:lstStyle>
          <a:p>
            <a:pPr lvl="0"/>
            <a:r>
              <a:rPr lang="cs-CZ" dirty="0"/>
              <a:t>Název prezentace</a:t>
            </a:r>
          </a:p>
        </p:txBody>
      </p:sp>
      <p:sp>
        <p:nvSpPr>
          <p:cNvPr id="27" name="Zástupný symbol pro text 26"/>
          <p:cNvSpPr>
            <a:spLocks noGrp="1"/>
          </p:cNvSpPr>
          <p:nvPr>
            <p:ph type="body" sz="quarter" idx="17" hasCustomPrompt="1"/>
          </p:nvPr>
        </p:nvSpPr>
        <p:spPr>
          <a:xfrm>
            <a:off x="8116887" y="5735638"/>
            <a:ext cx="3572349" cy="344487"/>
          </a:xfrm>
          <a:prstGeom prst="rect">
            <a:avLst/>
          </a:prstGeom>
        </p:spPr>
        <p:txBody>
          <a:bodyPr vert="horz" lIns="91440" tIns="45720" rIns="91440" bIns="45720" rtlCol="0">
            <a:normAutofit/>
          </a:bodyPr>
          <a:lstStyle>
            <a:lvl1pPr algn="r">
              <a:buFontTx/>
              <a:buNone/>
              <a:defRPr lang="cs-CZ" sz="2000" baseline="0" dirty="0">
                <a:solidFill>
                  <a:srgbClr val="7F7F7F"/>
                </a:solidFill>
              </a:defRPr>
            </a:lvl1pPr>
          </a:lstStyle>
          <a:p>
            <a:pPr marL="0" lvl="0" indent="0" algn="r">
              <a:buFontTx/>
              <a:buNone/>
            </a:pPr>
            <a:r>
              <a:rPr lang="cs-CZ" dirty="0"/>
              <a:t>Titul Jméno Příjmení, titul</a:t>
            </a:r>
          </a:p>
        </p:txBody>
      </p:sp>
      <p:sp>
        <p:nvSpPr>
          <p:cNvPr id="11" name="Zástupný symbol obrázku 2"/>
          <p:cNvSpPr>
            <a:spLocks noGrp="1"/>
          </p:cNvSpPr>
          <p:nvPr>
            <p:ph type="pic" sz="quarter" idx="18" hasCustomPrompt="1"/>
          </p:nvPr>
        </p:nvSpPr>
        <p:spPr>
          <a:xfrm>
            <a:off x="4809010" y="1163097"/>
            <a:ext cx="2573969" cy="2456278"/>
          </a:xfrm>
          <a:prstGeom prst="ellipse">
            <a:avLst/>
          </a:prstGeom>
        </p:spPr>
        <p:txBody>
          <a:bodyPr>
            <a:normAutofit/>
          </a:bodyPr>
          <a:lstStyle>
            <a:lvl1pPr>
              <a:defRPr sz="1800"/>
            </a:lvl1pPr>
          </a:lstStyle>
          <a:p>
            <a:r>
              <a:rPr lang="cs-CZ" dirty="0"/>
              <a:t>obrázek kruhový</a:t>
            </a:r>
          </a:p>
        </p:txBody>
      </p:sp>
      <p:pic>
        <p:nvPicPr>
          <p:cNvPr id="3" name="Obrázek 2">
            <a:extLst>
              <a:ext uri="{FF2B5EF4-FFF2-40B4-BE49-F238E27FC236}">
                <a16:creationId xmlns:a16="http://schemas.microsoft.com/office/drawing/2014/main" id="{9A0DEB1A-7228-42B1-96E7-2FE88AFC451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859536"/>
          </a:xfrm>
          <a:prstGeom prst="rect">
            <a:avLst/>
          </a:prstGeom>
        </p:spPr>
      </p:pic>
      <p:sp>
        <p:nvSpPr>
          <p:cNvPr id="2" name="Nadpis 1">
            <a:extLst>
              <a:ext uri="{FF2B5EF4-FFF2-40B4-BE49-F238E27FC236}">
                <a16:creationId xmlns:a16="http://schemas.microsoft.com/office/drawing/2014/main" id="{0374C812-AEEF-45ED-9EF8-8520286FC86A}"/>
              </a:ext>
            </a:extLst>
          </p:cNvPr>
          <p:cNvSpPr>
            <a:spLocks noGrp="1"/>
          </p:cNvSpPr>
          <p:nvPr>
            <p:ph type="title" hasCustomPrompt="1"/>
          </p:nvPr>
        </p:nvSpPr>
        <p:spPr>
          <a:xfrm>
            <a:off x="4420389" y="3761493"/>
            <a:ext cx="3351213" cy="665534"/>
          </a:xfrm>
          <a:prstGeom prst="rect">
            <a:avLst/>
          </a:prstGeom>
        </p:spPr>
        <p:txBody>
          <a:bodyPr/>
          <a:lstStyle>
            <a:lvl1pPr algn="ctr">
              <a:defRPr lang="cs-CZ" sz="4000" b="1" kern="1200" smtClean="0">
                <a:solidFill>
                  <a:srgbClr val="002060"/>
                </a:solidFill>
                <a:latin typeface="Segoe UI" panose="020B0502040204020203" pitchFamily="34" charset="0"/>
                <a:ea typeface="+mn-ea"/>
                <a:cs typeface="Segoe UI" panose="020B0502040204020203" pitchFamily="34" charset="0"/>
              </a:defRPr>
            </a:lvl1pPr>
          </a:lstStyle>
          <a:p>
            <a:r>
              <a:rPr lang="cs-CZ" dirty="0"/>
              <a:t>NADPIS</a:t>
            </a:r>
          </a:p>
        </p:txBody>
      </p:sp>
    </p:spTree>
    <p:extLst>
      <p:ext uri="{BB962C8B-B14F-4D97-AF65-F5344CB8AC3E}">
        <p14:creationId xmlns:p14="http://schemas.microsoft.com/office/powerpoint/2010/main" val="32743227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Obsah">
    <p:spTree>
      <p:nvGrpSpPr>
        <p:cNvPr id="1" name=""/>
        <p:cNvGrpSpPr/>
        <p:nvPr/>
      </p:nvGrpSpPr>
      <p:grpSpPr>
        <a:xfrm>
          <a:off x="0" y="0"/>
          <a:ext cx="0" cy="0"/>
          <a:chOff x="0" y="0"/>
          <a:chExt cx="0" cy="0"/>
        </a:xfrm>
      </p:grpSpPr>
      <p:sp>
        <p:nvSpPr>
          <p:cNvPr id="19" name="Zástupný symbol pro text 18"/>
          <p:cNvSpPr>
            <a:spLocks noGrp="1"/>
          </p:cNvSpPr>
          <p:nvPr>
            <p:ph type="body" sz="quarter" idx="14" hasCustomPrompt="1"/>
          </p:nvPr>
        </p:nvSpPr>
        <p:spPr>
          <a:xfrm>
            <a:off x="971551" y="5514975"/>
            <a:ext cx="10142652" cy="979488"/>
          </a:xfrm>
          <a:prstGeom prst="rect">
            <a:avLst/>
          </a:prstGeom>
        </p:spPr>
        <p:txBody>
          <a:bodyPr/>
          <a:lstStyle>
            <a:lvl1pPr marL="0" indent="0">
              <a:buFontTx/>
              <a:buNone/>
              <a:defRPr/>
            </a:lvl1pPr>
          </a:lstStyle>
          <a:p>
            <a:pPr lvl="0"/>
            <a:r>
              <a:rPr lang="cs-CZ" dirty="0"/>
              <a:t>Zadejte text</a:t>
            </a:r>
          </a:p>
        </p:txBody>
      </p:sp>
      <p:sp>
        <p:nvSpPr>
          <p:cNvPr id="23" name="Zástupný symbol pro text 22"/>
          <p:cNvSpPr>
            <a:spLocks noGrp="1"/>
          </p:cNvSpPr>
          <p:nvPr>
            <p:ph type="body" sz="quarter" idx="15" hasCustomPrompt="1"/>
          </p:nvPr>
        </p:nvSpPr>
        <p:spPr>
          <a:xfrm>
            <a:off x="971550" y="2171699"/>
            <a:ext cx="10142538" cy="3097213"/>
          </a:xfrm>
          <a:prstGeom prst="rect">
            <a:avLst/>
          </a:prstGeom>
        </p:spPr>
        <p:txBody>
          <a:bodyPr/>
          <a:lstStyle>
            <a:lvl1pPr>
              <a:defRPr baseline="0"/>
            </a:lvl1pPr>
            <a:lvl3pPr>
              <a:defRPr baseline="0"/>
            </a:lvl3pPr>
          </a:lstStyle>
          <a:p>
            <a:pPr lvl="0"/>
            <a:r>
              <a:rPr lang="cs-CZ" dirty="0"/>
              <a:t>Text s odrážkou</a:t>
            </a:r>
          </a:p>
          <a:p>
            <a:pPr lvl="1"/>
            <a:r>
              <a:rPr lang="cs-CZ" dirty="0"/>
              <a:t>Druhá úroveň</a:t>
            </a:r>
          </a:p>
          <a:p>
            <a:pPr lvl="2"/>
            <a:r>
              <a:rPr lang="cs-CZ" dirty="0"/>
              <a:t>Třetí úroveň</a:t>
            </a:r>
          </a:p>
          <a:p>
            <a:pPr lvl="2"/>
            <a:endParaRPr lang="cs-CZ" dirty="0"/>
          </a:p>
          <a:p>
            <a:pPr lvl="0"/>
            <a:r>
              <a:rPr lang="cs-CZ" dirty="0"/>
              <a:t>Text s odrážkou</a:t>
            </a:r>
          </a:p>
          <a:p>
            <a:pPr lvl="0"/>
            <a:endParaRPr lang="cs-CZ" dirty="0"/>
          </a:p>
          <a:p>
            <a:pPr lvl="0"/>
            <a:r>
              <a:rPr lang="cs-CZ" dirty="0"/>
              <a:t>Text s odrážkou</a:t>
            </a:r>
          </a:p>
        </p:txBody>
      </p:sp>
      <p:pic>
        <p:nvPicPr>
          <p:cNvPr id="7" name="Obrázek 6">
            <a:extLst>
              <a:ext uri="{FF2B5EF4-FFF2-40B4-BE49-F238E27FC236}">
                <a16:creationId xmlns:a16="http://schemas.microsoft.com/office/drawing/2014/main" id="{583276F7-6F9D-4283-AF3C-3F79E1EC647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859536"/>
          </a:xfrm>
          <a:prstGeom prst="rect">
            <a:avLst/>
          </a:prstGeom>
        </p:spPr>
      </p:pic>
      <p:sp>
        <p:nvSpPr>
          <p:cNvPr id="2" name="Nadpis 1">
            <a:extLst>
              <a:ext uri="{FF2B5EF4-FFF2-40B4-BE49-F238E27FC236}">
                <a16:creationId xmlns:a16="http://schemas.microsoft.com/office/drawing/2014/main" id="{570E9F56-3824-466F-8B3B-064147AC6620}"/>
              </a:ext>
            </a:extLst>
          </p:cNvPr>
          <p:cNvSpPr>
            <a:spLocks noGrp="1"/>
          </p:cNvSpPr>
          <p:nvPr>
            <p:ph type="title" hasCustomPrompt="1"/>
          </p:nvPr>
        </p:nvSpPr>
        <p:spPr>
          <a:xfrm>
            <a:off x="971550" y="946149"/>
            <a:ext cx="10142538" cy="979488"/>
          </a:xfrm>
          <a:prstGeom prst="rect">
            <a:avLst/>
          </a:prstGeom>
        </p:spPr>
        <p:txBody>
          <a:bodyPr/>
          <a:lstStyle>
            <a:lvl1pPr>
              <a:defRPr lang="cs-CZ" sz="3600" b="1" kern="1200" baseline="0" smtClean="0">
                <a:solidFill>
                  <a:srgbClr val="0C0C72"/>
                </a:solidFill>
                <a:latin typeface="+mj-lt"/>
                <a:ea typeface="+mn-ea"/>
                <a:cs typeface="+mn-cs"/>
              </a:defRPr>
            </a:lvl1pPr>
          </a:lstStyle>
          <a:p>
            <a:r>
              <a:rPr lang="cs-CZ" dirty="0"/>
              <a:t>Nadpis</a:t>
            </a:r>
          </a:p>
        </p:txBody>
      </p:sp>
    </p:spTree>
    <p:extLst>
      <p:ext uri="{BB962C8B-B14F-4D97-AF65-F5344CB8AC3E}">
        <p14:creationId xmlns:p14="http://schemas.microsoft.com/office/powerpoint/2010/main" val="40937695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Text_s_obrazkem">
    <p:spTree>
      <p:nvGrpSpPr>
        <p:cNvPr id="1" name=""/>
        <p:cNvGrpSpPr/>
        <p:nvPr/>
      </p:nvGrpSpPr>
      <p:grpSpPr>
        <a:xfrm>
          <a:off x="0" y="0"/>
          <a:ext cx="0" cy="0"/>
          <a:chOff x="0" y="0"/>
          <a:chExt cx="0" cy="0"/>
        </a:xfrm>
      </p:grpSpPr>
      <p:sp>
        <p:nvSpPr>
          <p:cNvPr id="4" name="Zástupný symbol obrázku 3"/>
          <p:cNvSpPr>
            <a:spLocks noGrp="1"/>
          </p:cNvSpPr>
          <p:nvPr>
            <p:ph type="pic" sz="quarter" idx="10"/>
          </p:nvPr>
        </p:nvSpPr>
        <p:spPr>
          <a:xfrm>
            <a:off x="7708817" y="1008131"/>
            <a:ext cx="3897646" cy="5448816"/>
          </a:xfrm>
          <a:prstGeom prst="rect">
            <a:avLst/>
          </a:prstGeom>
          <a:effectLst>
            <a:outerShdw blurRad="127000" dist="38100" dir="2100000" algn="tl" rotWithShape="0">
              <a:prstClr val="black">
                <a:alpha val="45000"/>
              </a:prstClr>
            </a:outerShdw>
          </a:effectLst>
        </p:spPr>
        <p:txBody>
          <a:bodyPr/>
          <a:lstStyle>
            <a:lvl1pPr marL="0" indent="0">
              <a:buNone/>
              <a:defRPr/>
            </a:lvl1pPr>
          </a:lstStyle>
          <a:p>
            <a:r>
              <a:rPr lang="cs-CZ"/>
              <a:t>Kliknutím na ikonu přidáte obrázek.</a:t>
            </a:r>
            <a:endParaRPr lang="cs-CZ" dirty="0"/>
          </a:p>
        </p:txBody>
      </p:sp>
      <p:sp>
        <p:nvSpPr>
          <p:cNvPr id="11" name="Zástupný symbol pro obsah 10"/>
          <p:cNvSpPr>
            <a:spLocks noGrp="1"/>
          </p:cNvSpPr>
          <p:nvPr>
            <p:ph sz="quarter" idx="13" hasCustomPrompt="1"/>
          </p:nvPr>
        </p:nvSpPr>
        <p:spPr>
          <a:xfrm>
            <a:off x="611188" y="2503170"/>
            <a:ext cx="6656387" cy="3953193"/>
          </a:xfrm>
          <a:prstGeom prst="rect">
            <a:avLst/>
          </a:prstGeom>
        </p:spPr>
        <p:txBody>
          <a:bodyPr/>
          <a:lstStyle>
            <a:lvl1pPr marL="228600" marR="0" indent="-228600" algn="l" defTabSz="914400" rtl="0" eaLnBrk="1" fontAlgn="auto" latinLnBrk="0" hangingPunct="1">
              <a:lnSpc>
                <a:spcPct val="150000"/>
              </a:lnSpc>
              <a:spcBef>
                <a:spcPts val="1000"/>
              </a:spcBef>
              <a:spcAft>
                <a:spcPts val="0"/>
              </a:spcAft>
              <a:buClr>
                <a:srgbClr val="002776"/>
              </a:buClr>
              <a:buSzTx/>
              <a:buFont typeface="Arial" panose="020B0604020202020204" pitchFamily="34" charset="0"/>
              <a:buChar char="•"/>
              <a:tabLst/>
              <a:defRPr baseline="0"/>
            </a:lvl1pPr>
          </a:lstStyle>
          <a:p>
            <a:pPr lvl="0"/>
            <a:r>
              <a:rPr lang="cs-CZ" dirty="0"/>
              <a:t>Text s odrážkou</a:t>
            </a:r>
          </a:p>
          <a:p>
            <a:pPr lvl="0"/>
            <a:r>
              <a:rPr lang="cs-CZ" dirty="0"/>
              <a:t>Text s odrážkou</a:t>
            </a:r>
          </a:p>
          <a:p>
            <a:pPr lvl="0"/>
            <a:r>
              <a:rPr lang="cs-CZ" dirty="0"/>
              <a:t>Text s odrážkou</a:t>
            </a:r>
          </a:p>
          <a:p>
            <a:pPr marL="228600" marR="0" lvl="0" indent="-228600" algn="l" defTabSz="914400" rtl="0" eaLnBrk="1" fontAlgn="auto" latinLnBrk="0" hangingPunct="1">
              <a:lnSpc>
                <a:spcPct val="150000"/>
              </a:lnSpc>
              <a:spcBef>
                <a:spcPts val="1000"/>
              </a:spcBef>
              <a:spcAft>
                <a:spcPts val="0"/>
              </a:spcAft>
              <a:buClr>
                <a:srgbClr val="002776"/>
              </a:buClr>
              <a:buSzTx/>
              <a:buFont typeface="Arial" panose="020B0604020202020204" pitchFamily="34" charset="0"/>
              <a:buChar char="•"/>
              <a:tabLst/>
              <a:defRPr/>
            </a:pPr>
            <a:r>
              <a:rPr lang="cs-CZ" dirty="0"/>
              <a:t>Text s odrážkou</a:t>
            </a:r>
          </a:p>
          <a:p>
            <a:pPr marL="228600" marR="0" lvl="0" indent="-228600" algn="l" defTabSz="914400" rtl="0" eaLnBrk="1" fontAlgn="auto" latinLnBrk="0" hangingPunct="1">
              <a:lnSpc>
                <a:spcPct val="150000"/>
              </a:lnSpc>
              <a:spcBef>
                <a:spcPts val="1000"/>
              </a:spcBef>
              <a:spcAft>
                <a:spcPts val="0"/>
              </a:spcAft>
              <a:buClr>
                <a:srgbClr val="002776"/>
              </a:buClr>
              <a:buSzTx/>
              <a:buFont typeface="Arial" panose="020B0604020202020204" pitchFamily="34" charset="0"/>
              <a:buChar char="•"/>
              <a:tabLst/>
              <a:defRPr/>
            </a:pPr>
            <a:r>
              <a:rPr lang="cs-CZ" dirty="0"/>
              <a:t>Text s odrážkou</a:t>
            </a:r>
          </a:p>
          <a:p>
            <a:pPr lvl="0"/>
            <a:endParaRPr lang="cs-CZ" dirty="0"/>
          </a:p>
          <a:p>
            <a:pPr lvl="0"/>
            <a:endParaRPr lang="cs-CZ" dirty="0"/>
          </a:p>
        </p:txBody>
      </p:sp>
      <p:pic>
        <p:nvPicPr>
          <p:cNvPr id="8" name="Obrázek 7">
            <a:extLst>
              <a:ext uri="{FF2B5EF4-FFF2-40B4-BE49-F238E27FC236}">
                <a16:creationId xmlns:a16="http://schemas.microsoft.com/office/drawing/2014/main" id="{C083F01E-44BD-4267-B396-B613995E7CE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859536"/>
          </a:xfrm>
          <a:prstGeom prst="rect">
            <a:avLst/>
          </a:prstGeom>
        </p:spPr>
      </p:pic>
      <p:sp>
        <p:nvSpPr>
          <p:cNvPr id="2" name="Nadpis 1">
            <a:extLst>
              <a:ext uri="{FF2B5EF4-FFF2-40B4-BE49-F238E27FC236}">
                <a16:creationId xmlns:a16="http://schemas.microsoft.com/office/drawing/2014/main" id="{9D6F00E3-3E07-4D91-BD9E-DF7F91E4929E}"/>
              </a:ext>
            </a:extLst>
          </p:cNvPr>
          <p:cNvSpPr>
            <a:spLocks noGrp="1"/>
          </p:cNvSpPr>
          <p:nvPr>
            <p:ph type="title" hasCustomPrompt="1"/>
          </p:nvPr>
        </p:nvSpPr>
        <p:spPr>
          <a:xfrm>
            <a:off x="611188" y="1002193"/>
            <a:ext cx="6656387" cy="1180937"/>
          </a:xfrm>
          <a:prstGeom prst="rect">
            <a:avLst/>
          </a:prstGeom>
        </p:spPr>
        <p:txBody>
          <a:bodyPr/>
          <a:lstStyle>
            <a:lvl1pPr>
              <a:defRPr lang="cs-CZ" sz="3600" b="1" kern="1200" dirty="0" smtClean="0">
                <a:solidFill>
                  <a:srgbClr val="002060"/>
                </a:solidFill>
                <a:latin typeface="+mj-lt"/>
                <a:ea typeface="+mn-ea"/>
                <a:cs typeface="+mn-cs"/>
              </a:defRPr>
            </a:lvl1pPr>
          </a:lstStyle>
          <a:p>
            <a:r>
              <a:rPr lang="cs-CZ" dirty="0"/>
              <a:t>Nadpis</a:t>
            </a:r>
          </a:p>
        </p:txBody>
      </p:sp>
    </p:spTree>
    <p:extLst>
      <p:ext uri="{BB962C8B-B14F-4D97-AF65-F5344CB8AC3E}">
        <p14:creationId xmlns:p14="http://schemas.microsoft.com/office/powerpoint/2010/main" val="2118089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3CDCA013-58F5-42A4-AA7C-8CB12959E125}" type="datetimeFigureOut">
              <a:rPr lang="cs-CZ" smtClean="0"/>
              <a:t>17.04.2023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DE9A6B5-3A21-4C27-BF5A-40E297A25DE5}" type="slidenum">
              <a:rPr lang="cs-CZ" smtClean="0"/>
              <a:t>‹#›</a:t>
            </a:fld>
            <a:endParaRPr lang="cs-CZ"/>
          </a:p>
        </p:txBody>
      </p:sp>
    </p:spTree>
    <p:extLst>
      <p:ext uri="{BB962C8B-B14F-4D97-AF65-F5344CB8AC3E}">
        <p14:creationId xmlns:p14="http://schemas.microsoft.com/office/powerpoint/2010/main" val="2989207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1_SmartArt">
    <p:spTree>
      <p:nvGrpSpPr>
        <p:cNvPr id="1" name=""/>
        <p:cNvGrpSpPr/>
        <p:nvPr/>
      </p:nvGrpSpPr>
      <p:grpSpPr>
        <a:xfrm>
          <a:off x="0" y="0"/>
          <a:ext cx="0" cy="0"/>
          <a:chOff x="0" y="0"/>
          <a:chExt cx="0" cy="0"/>
        </a:xfrm>
      </p:grpSpPr>
      <p:sp>
        <p:nvSpPr>
          <p:cNvPr id="13" name="Zástupný symbol pro objekt SmartArt 12"/>
          <p:cNvSpPr>
            <a:spLocks noGrp="1"/>
          </p:cNvSpPr>
          <p:nvPr>
            <p:ph type="dgm" sz="quarter" idx="13"/>
          </p:nvPr>
        </p:nvSpPr>
        <p:spPr>
          <a:xfrm>
            <a:off x="498475" y="2263140"/>
            <a:ext cx="11356975" cy="4382135"/>
          </a:xfrm>
          <a:prstGeom prst="rect">
            <a:avLst/>
          </a:prstGeom>
        </p:spPr>
        <p:txBody>
          <a:bodyPr/>
          <a:lstStyle/>
          <a:p>
            <a:r>
              <a:rPr lang="cs-CZ"/>
              <a:t>Kliknutím na ikonu přidáte obrázek SmartArt.</a:t>
            </a:r>
            <a:endParaRPr lang="cs-CZ" dirty="0"/>
          </a:p>
        </p:txBody>
      </p:sp>
      <p:sp>
        <p:nvSpPr>
          <p:cNvPr id="6" name="Zástupný symbol pro text 14">
            <a:extLst>
              <a:ext uri="{FF2B5EF4-FFF2-40B4-BE49-F238E27FC236}">
                <a16:creationId xmlns:a16="http://schemas.microsoft.com/office/drawing/2014/main" id="{6F3A4B9A-D271-4FD2-B5E3-7CB2B8B88A23}"/>
              </a:ext>
            </a:extLst>
          </p:cNvPr>
          <p:cNvSpPr>
            <a:spLocks noGrp="1"/>
          </p:cNvSpPr>
          <p:nvPr>
            <p:ph type="body" sz="quarter" idx="15" hasCustomPrompt="1"/>
          </p:nvPr>
        </p:nvSpPr>
        <p:spPr>
          <a:xfrm>
            <a:off x="498476" y="859536"/>
            <a:ext cx="11184444" cy="1106424"/>
          </a:xfrm>
          <a:prstGeom prst="rect">
            <a:avLst/>
          </a:prstGeom>
        </p:spPr>
        <p:txBody>
          <a:bodyPr>
            <a:normAutofit/>
          </a:bodyPr>
          <a:lstStyle>
            <a:lvl1pPr marL="0" indent="0">
              <a:buFontTx/>
              <a:buNone/>
              <a:defRPr sz="3600" b="1" baseline="0">
                <a:solidFill>
                  <a:srgbClr val="0C0C72"/>
                </a:solidFill>
                <a:latin typeface="+mj-lt"/>
              </a:defRPr>
            </a:lvl1pPr>
          </a:lstStyle>
          <a:p>
            <a:pPr lvl="0"/>
            <a:r>
              <a:rPr lang="cs-CZ" dirty="0"/>
              <a:t>Nadpis</a:t>
            </a:r>
          </a:p>
        </p:txBody>
      </p:sp>
      <p:pic>
        <p:nvPicPr>
          <p:cNvPr id="7" name="Obrázek 6">
            <a:extLst>
              <a:ext uri="{FF2B5EF4-FFF2-40B4-BE49-F238E27FC236}">
                <a16:creationId xmlns:a16="http://schemas.microsoft.com/office/drawing/2014/main" id="{6E96658E-F950-4896-8848-B2559381E1A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859536"/>
          </a:xfrm>
          <a:prstGeom prst="rect">
            <a:avLst/>
          </a:prstGeom>
        </p:spPr>
      </p:pic>
    </p:spTree>
    <p:extLst>
      <p:ext uri="{BB962C8B-B14F-4D97-AF65-F5344CB8AC3E}">
        <p14:creationId xmlns:p14="http://schemas.microsoft.com/office/powerpoint/2010/main" val="25551845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2_Obrazky_fotky">
    <p:spTree>
      <p:nvGrpSpPr>
        <p:cNvPr id="1" name=""/>
        <p:cNvGrpSpPr/>
        <p:nvPr/>
      </p:nvGrpSpPr>
      <p:grpSpPr>
        <a:xfrm>
          <a:off x="0" y="0"/>
          <a:ext cx="0" cy="0"/>
          <a:chOff x="0" y="0"/>
          <a:chExt cx="0" cy="0"/>
        </a:xfrm>
      </p:grpSpPr>
      <p:sp>
        <p:nvSpPr>
          <p:cNvPr id="3" name="Zástupný symbol obrázku 2"/>
          <p:cNvSpPr>
            <a:spLocks noGrp="1"/>
          </p:cNvSpPr>
          <p:nvPr>
            <p:ph type="pic" sz="quarter" idx="13"/>
          </p:nvPr>
        </p:nvSpPr>
        <p:spPr>
          <a:xfrm>
            <a:off x="498306" y="2411730"/>
            <a:ext cx="3384550" cy="2857085"/>
          </a:xfrm>
          <a:prstGeom prst="rect">
            <a:avLst/>
          </a:prstGeom>
          <a:effectLst>
            <a:outerShdw blurRad="50800" dist="38100" dir="2700000" algn="tl" rotWithShape="0">
              <a:prstClr val="black">
                <a:alpha val="40000"/>
              </a:prstClr>
            </a:outerShdw>
          </a:effectLst>
        </p:spPr>
        <p:txBody>
          <a:bodyPr/>
          <a:lstStyle/>
          <a:p>
            <a:r>
              <a:rPr lang="cs-CZ"/>
              <a:t>Kliknutím na ikonu přidáte obrázek.</a:t>
            </a:r>
          </a:p>
        </p:txBody>
      </p:sp>
      <p:sp>
        <p:nvSpPr>
          <p:cNvPr id="6" name="Zástupný symbol obrázku 2"/>
          <p:cNvSpPr>
            <a:spLocks noGrp="1"/>
          </p:cNvSpPr>
          <p:nvPr>
            <p:ph type="pic" sz="quarter" idx="14"/>
          </p:nvPr>
        </p:nvSpPr>
        <p:spPr>
          <a:xfrm>
            <a:off x="8382334" y="2411730"/>
            <a:ext cx="3384550" cy="2857085"/>
          </a:xfrm>
          <a:prstGeom prst="rect">
            <a:avLst/>
          </a:prstGeom>
          <a:effectLst>
            <a:outerShdw blurRad="50800" dist="38100" dir="2700000" algn="tl" rotWithShape="0">
              <a:prstClr val="black">
                <a:alpha val="40000"/>
              </a:prstClr>
            </a:outerShdw>
          </a:effectLst>
        </p:spPr>
        <p:txBody>
          <a:bodyPr/>
          <a:lstStyle/>
          <a:p>
            <a:r>
              <a:rPr lang="cs-CZ"/>
              <a:t>Kliknutím na ikonu přidáte obrázek.</a:t>
            </a:r>
          </a:p>
        </p:txBody>
      </p:sp>
      <p:sp>
        <p:nvSpPr>
          <p:cNvPr id="7" name="Zástupný symbol obrázku 2"/>
          <p:cNvSpPr>
            <a:spLocks noGrp="1"/>
          </p:cNvSpPr>
          <p:nvPr>
            <p:ph type="pic" sz="quarter" idx="15"/>
          </p:nvPr>
        </p:nvSpPr>
        <p:spPr>
          <a:xfrm>
            <a:off x="4440320" y="2411730"/>
            <a:ext cx="3384550" cy="2857085"/>
          </a:xfrm>
          <a:prstGeom prst="rect">
            <a:avLst/>
          </a:prstGeom>
          <a:effectLst>
            <a:outerShdw blurRad="50800" dist="38100" dir="2700000" algn="tl" rotWithShape="0">
              <a:prstClr val="black">
                <a:alpha val="40000"/>
              </a:prstClr>
            </a:outerShdw>
          </a:effectLst>
        </p:spPr>
        <p:txBody>
          <a:bodyPr/>
          <a:lstStyle/>
          <a:p>
            <a:r>
              <a:rPr lang="cs-CZ"/>
              <a:t>Kliknutím na ikonu přidáte obrázek.</a:t>
            </a:r>
          </a:p>
        </p:txBody>
      </p:sp>
      <p:sp>
        <p:nvSpPr>
          <p:cNvPr id="5" name="Zástupný symbol pro text 4"/>
          <p:cNvSpPr>
            <a:spLocks noGrp="1"/>
          </p:cNvSpPr>
          <p:nvPr>
            <p:ph type="body" sz="quarter" idx="16" hasCustomPrompt="1"/>
          </p:nvPr>
        </p:nvSpPr>
        <p:spPr>
          <a:xfrm>
            <a:off x="498475" y="5599113"/>
            <a:ext cx="3384550" cy="441325"/>
          </a:xfrm>
          <a:prstGeom prst="rect">
            <a:avLst/>
          </a:prstGeom>
        </p:spPr>
        <p:txBody>
          <a:bodyPr>
            <a:normAutofit/>
          </a:bodyPr>
          <a:lstStyle>
            <a:lvl1pPr marL="0" indent="0">
              <a:buNone/>
              <a:defRPr sz="2400" baseline="0"/>
            </a:lvl1pPr>
          </a:lstStyle>
          <a:p>
            <a:pPr lvl="0"/>
            <a:r>
              <a:rPr lang="cs-CZ" dirty="0"/>
              <a:t>Popisek obrázku</a:t>
            </a:r>
          </a:p>
        </p:txBody>
      </p:sp>
      <p:sp>
        <p:nvSpPr>
          <p:cNvPr id="10" name="Zástupný symbol pro text 4"/>
          <p:cNvSpPr>
            <a:spLocks noGrp="1"/>
          </p:cNvSpPr>
          <p:nvPr>
            <p:ph type="body" sz="quarter" idx="17" hasCustomPrompt="1"/>
          </p:nvPr>
        </p:nvSpPr>
        <p:spPr>
          <a:xfrm>
            <a:off x="8382334" y="5608026"/>
            <a:ext cx="3384550" cy="441325"/>
          </a:xfrm>
          <a:prstGeom prst="rect">
            <a:avLst/>
          </a:prstGeom>
        </p:spPr>
        <p:txBody>
          <a:bodyPr>
            <a:normAutofit/>
          </a:bodyPr>
          <a:lstStyle>
            <a:lvl1pPr marL="0" indent="0">
              <a:buNone/>
              <a:defRPr sz="2400" baseline="0"/>
            </a:lvl1pPr>
          </a:lstStyle>
          <a:p>
            <a:pPr lvl="0"/>
            <a:r>
              <a:rPr lang="cs-CZ" dirty="0"/>
              <a:t>Popisek obrázku</a:t>
            </a:r>
          </a:p>
        </p:txBody>
      </p:sp>
      <p:sp>
        <p:nvSpPr>
          <p:cNvPr id="11" name="Zástupný symbol pro text 4"/>
          <p:cNvSpPr>
            <a:spLocks noGrp="1"/>
          </p:cNvSpPr>
          <p:nvPr>
            <p:ph type="body" sz="quarter" idx="18" hasCustomPrompt="1"/>
          </p:nvPr>
        </p:nvSpPr>
        <p:spPr>
          <a:xfrm>
            <a:off x="4440320" y="5607636"/>
            <a:ext cx="3384550" cy="441325"/>
          </a:xfrm>
          <a:prstGeom prst="rect">
            <a:avLst/>
          </a:prstGeom>
        </p:spPr>
        <p:txBody>
          <a:bodyPr>
            <a:normAutofit/>
          </a:bodyPr>
          <a:lstStyle>
            <a:lvl1pPr marL="0" indent="0">
              <a:buNone/>
              <a:defRPr sz="2400" baseline="0"/>
            </a:lvl1pPr>
          </a:lstStyle>
          <a:p>
            <a:pPr lvl="0"/>
            <a:r>
              <a:rPr lang="cs-CZ" dirty="0"/>
              <a:t>Popisek obrázku</a:t>
            </a:r>
          </a:p>
        </p:txBody>
      </p:sp>
      <p:pic>
        <p:nvPicPr>
          <p:cNvPr id="12" name="Obrázek 11">
            <a:extLst>
              <a:ext uri="{FF2B5EF4-FFF2-40B4-BE49-F238E27FC236}">
                <a16:creationId xmlns:a16="http://schemas.microsoft.com/office/drawing/2014/main" id="{42644DB6-902A-4596-A15A-40403825060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859536"/>
          </a:xfrm>
          <a:prstGeom prst="rect">
            <a:avLst/>
          </a:prstGeom>
        </p:spPr>
      </p:pic>
      <p:sp>
        <p:nvSpPr>
          <p:cNvPr id="2" name="Nadpis 1">
            <a:extLst>
              <a:ext uri="{FF2B5EF4-FFF2-40B4-BE49-F238E27FC236}">
                <a16:creationId xmlns:a16="http://schemas.microsoft.com/office/drawing/2014/main" id="{007D7A6B-8F12-4AF6-940E-4F59B38E5DDE}"/>
              </a:ext>
            </a:extLst>
          </p:cNvPr>
          <p:cNvSpPr>
            <a:spLocks noGrp="1"/>
          </p:cNvSpPr>
          <p:nvPr>
            <p:ph type="title" hasCustomPrompt="1"/>
          </p:nvPr>
        </p:nvSpPr>
        <p:spPr>
          <a:xfrm>
            <a:off x="498306" y="859537"/>
            <a:ext cx="9796969" cy="979488"/>
          </a:xfrm>
          <a:prstGeom prst="rect">
            <a:avLst/>
          </a:prstGeom>
        </p:spPr>
        <p:txBody>
          <a:bodyPr/>
          <a:lstStyle>
            <a:lvl1pPr>
              <a:defRPr lang="cs-CZ" sz="3600" b="1" kern="1200" baseline="0" smtClean="0">
                <a:solidFill>
                  <a:srgbClr val="0C0C72"/>
                </a:solidFill>
                <a:latin typeface="+mj-lt"/>
                <a:ea typeface="+mn-ea"/>
                <a:cs typeface="+mn-cs"/>
              </a:defRPr>
            </a:lvl1pPr>
          </a:lstStyle>
          <a:p>
            <a:r>
              <a:rPr lang="cs-CZ" dirty="0"/>
              <a:t>Nadpis</a:t>
            </a:r>
          </a:p>
        </p:txBody>
      </p:sp>
    </p:spTree>
    <p:extLst>
      <p:ext uri="{BB962C8B-B14F-4D97-AF65-F5344CB8AC3E}">
        <p14:creationId xmlns:p14="http://schemas.microsoft.com/office/powerpoint/2010/main" val="6578989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3_Multimedia">
    <p:spTree>
      <p:nvGrpSpPr>
        <p:cNvPr id="1" name=""/>
        <p:cNvGrpSpPr/>
        <p:nvPr/>
      </p:nvGrpSpPr>
      <p:grpSpPr>
        <a:xfrm>
          <a:off x="0" y="0"/>
          <a:ext cx="0" cy="0"/>
          <a:chOff x="0" y="0"/>
          <a:chExt cx="0" cy="0"/>
        </a:xfrm>
      </p:grpSpPr>
      <p:sp>
        <p:nvSpPr>
          <p:cNvPr id="27" name="Zástupný symbol pro obsah 26"/>
          <p:cNvSpPr>
            <a:spLocks noGrp="1"/>
          </p:cNvSpPr>
          <p:nvPr>
            <p:ph sz="quarter" idx="10" hasCustomPrompt="1"/>
          </p:nvPr>
        </p:nvSpPr>
        <p:spPr>
          <a:xfrm>
            <a:off x="820738" y="2148840"/>
            <a:ext cx="10548938" cy="4345623"/>
          </a:xfrm>
          <a:prstGeom prst="rect">
            <a:avLst/>
          </a:prstGeom>
        </p:spPr>
        <p:txBody>
          <a:bodyPr/>
          <a:lstStyle>
            <a:lvl1pPr marL="0" indent="0">
              <a:buNone/>
              <a:defRPr baseline="0"/>
            </a:lvl1pPr>
          </a:lstStyle>
          <a:p>
            <a:pPr lvl="0"/>
            <a:r>
              <a:rPr lang="cs-CZ" dirty="0"/>
              <a:t>Klikněte na ikonu a vyberte akci</a:t>
            </a:r>
          </a:p>
        </p:txBody>
      </p:sp>
      <p:pic>
        <p:nvPicPr>
          <p:cNvPr id="8" name="Obrázek 7">
            <a:extLst>
              <a:ext uri="{FF2B5EF4-FFF2-40B4-BE49-F238E27FC236}">
                <a16:creationId xmlns:a16="http://schemas.microsoft.com/office/drawing/2014/main" id="{A840C77C-53EE-4716-8969-FF9C621A4BB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859536"/>
          </a:xfrm>
          <a:prstGeom prst="rect">
            <a:avLst/>
          </a:prstGeom>
        </p:spPr>
      </p:pic>
      <p:sp>
        <p:nvSpPr>
          <p:cNvPr id="2" name="Nadpis 1">
            <a:extLst>
              <a:ext uri="{FF2B5EF4-FFF2-40B4-BE49-F238E27FC236}">
                <a16:creationId xmlns:a16="http://schemas.microsoft.com/office/drawing/2014/main" id="{C7D0D37B-533E-4583-A761-D316319824E9}"/>
              </a:ext>
            </a:extLst>
          </p:cNvPr>
          <p:cNvSpPr>
            <a:spLocks noGrp="1"/>
          </p:cNvSpPr>
          <p:nvPr>
            <p:ph type="title" hasCustomPrompt="1"/>
          </p:nvPr>
        </p:nvSpPr>
        <p:spPr>
          <a:xfrm>
            <a:off x="820737" y="859537"/>
            <a:ext cx="10548937" cy="979488"/>
          </a:xfrm>
          <a:prstGeom prst="rect">
            <a:avLst/>
          </a:prstGeom>
        </p:spPr>
        <p:txBody>
          <a:bodyPr/>
          <a:lstStyle>
            <a:lvl1pPr>
              <a:defRPr lang="cs-CZ" sz="3600" b="1" kern="1200" baseline="0" smtClean="0">
                <a:solidFill>
                  <a:srgbClr val="0C0C72"/>
                </a:solidFill>
                <a:latin typeface="+mj-lt"/>
                <a:ea typeface="+mn-ea"/>
                <a:cs typeface="+mn-cs"/>
              </a:defRPr>
            </a:lvl1pPr>
          </a:lstStyle>
          <a:p>
            <a:r>
              <a:rPr lang="cs-CZ" dirty="0"/>
              <a:t>Nadpis</a:t>
            </a:r>
          </a:p>
        </p:txBody>
      </p:sp>
    </p:spTree>
    <p:extLst>
      <p:ext uri="{BB962C8B-B14F-4D97-AF65-F5344CB8AC3E}">
        <p14:creationId xmlns:p14="http://schemas.microsoft.com/office/powerpoint/2010/main" val="9483949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text_s_obrázky">
    <p:spTree>
      <p:nvGrpSpPr>
        <p:cNvPr id="1" name=""/>
        <p:cNvGrpSpPr/>
        <p:nvPr/>
      </p:nvGrpSpPr>
      <p:grpSpPr>
        <a:xfrm>
          <a:off x="0" y="0"/>
          <a:ext cx="0" cy="0"/>
          <a:chOff x="0" y="0"/>
          <a:chExt cx="0" cy="0"/>
        </a:xfrm>
      </p:grpSpPr>
      <p:sp>
        <p:nvSpPr>
          <p:cNvPr id="5" name="Zástupný symbol obrázku 2">
            <a:extLst>
              <a:ext uri="{FF2B5EF4-FFF2-40B4-BE49-F238E27FC236}">
                <a16:creationId xmlns:a16="http://schemas.microsoft.com/office/drawing/2014/main" id="{AA716AB0-8D19-498A-971A-0C7F0EDB8F3B}"/>
              </a:ext>
            </a:extLst>
          </p:cNvPr>
          <p:cNvSpPr>
            <a:spLocks noGrp="1"/>
          </p:cNvSpPr>
          <p:nvPr>
            <p:ph type="pic" sz="quarter" idx="14"/>
          </p:nvPr>
        </p:nvSpPr>
        <p:spPr>
          <a:xfrm>
            <a:off x="785813" y="4408097"/>
            <a:ext cx="4924873" cy="1982151"/>
          </a:xfrm>
          <a:prstGeom prst="rect">
            <a:avLst/>
          </a:prstGeom>
          <a:effectLst>
            <a:outerShdw blurRad="50800" dist="38100" dir="2700000" algn="tl" rotWithShape="0">
              <a:prstClr val="black">
                <a:alpha val="40000"/>
              </a:prstClr>
            </a:outerShdw>
          </a:effectLst>
        </p:spPr>
        <p:txBody>
          <a:bodyPr/>
          <a:lstStyle/>
          <a:p>
            <a:r>
              <a:rPr lang="cs-CZ"/>
              <a:t>Kliknutím na ikonu přidáte obrázek.</a:t>
            </a:r>
            <a:endParaRPr lang="cs-CZ" dirty="0"/>
          </a:p>
        </p:txBody>
      </p:sp>
      <p:sp>
        <p:nvSpPr>
          <p:cNvPr id="6" name="Zástupný symbol obrázku 2">
            <a:extLst>
              <a:ext uri="{FF2B5EF4-FFF2-40B4-BE49-F238E27FC236}">
                <a16:creationId xmlns:a16="http://schemas.microsoft.com/office/drawing/2014/main" id="{9E98ECA3-A32E-44C4-83EF-221E82E414B2}"/>
              </a:ext>
            </a:extLst>
          </p:cNvPr>
          <p:cNvSpPr>
            <a:spLocks noGrp="1"/>
          </p:cNvSpPr>
          <p:nvPr>
            <p:ph type="pic" sz="quarter" idx="15"/>
          </p:nvPr>
        </p:nvSpPr>
        <p:spPr>
          <a:xfrm>
            <a:off x="6469811" y="4408096"/>
            <a:ext cx="4934790" cy="1982151"/>
          </a:xfrm>
          <a:prstGeom prst="rect">
            <a:avLst/>
          </a:prstGeom>
          <a:effectLst>
            <a:outerShdw blurRad="50800" dist="38100" dir="2700000" algn="tl" rotWithShape="0">
              <a:prstClr val="black">
                <a:alpha val="40000"/>
              </a:prstClr>
            </a:outerShdw>
          </a:effectLst>
        </p:spPr>
        <p:txBody>
          <a:bodyPr/>
          <a:lstStyle/>
          <a:p>
            <a:r>
              <a:rPr lang="cs-CZ"/>
              <a:t>Kliknutím na ikonu přidáte obrázek.</a:t>
            </a:r>
            <a:endParaRPr lang="cs-CZ" dirty="0"/>
          </a:p>
        </p:txBody>
      </p:sp>
      <p:sp>
        <p:nvSpPr>
          <p:cNvPr id="7" name="Zástupný symbol pro text 22">
            <a:extLst>
              <a:ext uri="{FF2B5EF4-FFF2-40B4-BE49-F238E27FC236}">
                <a16:creationId xmlns:a16="http://schemas.microsoft.com/office/drawing/2014/main" id="{4A97B10C-083C-4351-BCC0-8E6EC558535C}"/>
              </a:ext>
            </a:extLst>
          </p:cNvPr>
          <p:cNvSpPr>
            <a:spLocks noGrp="1"/>
          </p:cNvSpPr>
          <p:nvPr>
            <p:ph type="body" sz="quarter" idx="16" hasCustomPrompt="1"/>
          </p:nvPr>
        </p:nvSpPr>
        <p:spPr>
          <a:xfrm>
            <a:off x="785813" y="2080261"/>
            <a:ext cx="10618788" cy="2169328"/>
          </a:xfrm>
          <a:prstGeom prst="rect">
            <a:avLst/>
          </a:prstGeom>
        </p:spPr>
        <p:txBody>
          <a:bodyPr/>
          <a:lstStyle>
            <a:lvl1pPr>
              <a:defRPr baseline="0"/>
            </a:lvl1pPr>
            <a:lvl3pPr marL="914400" indent="0">
              <a:buNone/>
              <a:defRPr baseline="0"/>
            </a:lvl3pPr>
          </a:lstStyle>
          <a:p>
            <a:pPr lvl="0"/>
            <a:r>
              <a:rPr lang="cs-CZ" dirty="0"/>
              <a:t>Text s odrážkou</a:t>
            </a:r>
          </a:p>
          <a:p>
            <a:pPr lvl="0"/>
            <a:r>
              <a:rPr lang="cs-CZ" dirty="0"/>
              <a:t>Text s odrážkou</a:t>
            </a:r>
          </a:p>
          <a:p>
            <a:pPr lvl="0"/>
            <a:r>
              <a:rPr lang="cs-CZ" dirty="0"/>
              <a:t>Text s odrážkou</a:t>
            </a:r>
          </a:p>
        </p:txBody>
      </p:sp>
      <p:pic>
        <p:nvPicPr>
          <p:cNvPr id="11" name="Obrázek 10">
            <a:extLst>
              <a:ext uri="{FF2B5EF4-FFF2-40B4-BE49-F238E27FC236}">
                <a16:creationId xmlns:a16="http://schemas.microsoft.com/office/drawing/2014/main" id="{AA716188-4551-4FBC-AF6C-447BCCDDD3B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859536"/>
          </a:xfrm>
          <a:prstGeom prst="rect">
            <a:avLst/>
          </a:prstGeom>
        </p:spPr>
      </p:pic>
      <p:sp>
        <p:nvSpPr>
          <p:cNvPr id="2" name="Nadpis 1">
            <a:extLst>
              <a:ext uri="{FF2B5EF4-FFF2-40B4-BE49-F238E27FC236}">
                <a16:creationId xmlns:a16="http://schemas.microsoft.com/office/drawing/2014/main" id="{2892E4D6-F2E7-4D6A-BDE5-5D00654F6BC0}"/>
              </a:ext>
            </a:extLst>
          </p:cNvPr>
          <p:cNvSpPr>
            <a:spLocks noGrp="1"/>
          </p:cNvSpPr>
          <p:nvPr>
            <p:ph type="title" hasCustomPrompt="1"/>
          </p:nvPr>
        </p:nvSpPr>
        <p:spPr>
          <a:xfrm>
            <a:off x="785812" y="884683"/>
            <a:ext cx="10618787" cy="979488"/>
          </a:xfrm>
          <a:prstGeom prst="rect">
            <a:avLst/>
          </a:prstGeom>
        </p:spPr>
        <p:txBody>
          <a:bodyPr/>
          <a:lstStyle>
            <a:lvl1pPr>
              <a:defRPr lang="cs-CZ" sz="3600" b="1" kern="1200" baseline="0" smtClean="0">
                <a:solidFill>
                  <a:srgbClr val="0C0C72"/>
                </a:solidFill>
                <a:latin typeface="+mj-lt"/>
                <a:ea typeface="+mn-ea"/>
                <a:cs typeface="+mn-cs"/>
              </a:defRPr>
            </a:lvl1pPr>
          </a:lstStyle>
          <a:p>
            <a:r>
              <a:rPr lang="cs-CZ" dirty="0"/>
              <a:t>Nadpis</a:t>
            </a:r>
          </a:p>
        </p:txBody>
      </p:sp>
    </p:spTree>
    <p:extLst>
      <p:ext uri="{BB962C8B-B14F-4D97-AF65-F5344CB8AC3E}">
        <p14:creationId xmlns:p14="http://schemas.microsoft.com/office/powerpoint/2010/main" val="22019868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5_boxy_s_textem">
    <p:spTree>
      <p:nvGrpSpPr>
        <p:cNvPr id="1" name=""/>
        <p:cNvGrpSpPr/>
        <p:nvPr/>
      </p:nvGrpSpPr>
      <p:grpSpPr>
        <a:xfrm>
          <a:off x="0" y="0"/>
          <a:ext cx="0" cy="0"/>
          <a:chOff x="0" y="0"/>
          <a:chExt cx="0" cy="0"/>
        </a:xfrm>
      </p:grpSpPr>
      <p:sp>
        <p:nvSpPr>
          <p:cNvPr id="5" name="Zástupný symbol pro text 4"/>
          <p:cNvSpPr>
            <a:spLocks noGrp="1"/>
          </p:cNvSpPr>
          <p:nvPr>
            <p:ph type="body" sz="quarter" idx="15" hasCustomPrompt="1"/>
          </p:nvPr>
        </p:nvSpPr>
        <p:spPr>
          <a:xfrm>
            <a:off x="4654057" y="3097687"/>
            <a:ext cx="2997200" cy="3224212"/>
          </a:xfrm>
          <a:prstGeom prst="rect">
            <a:avLst/>
          </a:prstGeom>
          <a:solidFill>
            <a:schemeClr val="accent3">
              <a:lumMod val="40000"/>
              <a:lumOff val="60000"/>
            </a:schemeClr>
          </a:solidFill>
        </p:spPr>
        <p:txBody>
          <a:bodyPr>
            <a:normAutofit/>
          </a:bodyPr>
          <a:lstStyle>
            <a:lvl1pPr>
              <a:defRPr sz="2100"/>
            </a:lvl1pPr>
          </a:lstStyle>
          <a:p>
            <a:pPr lvl="0"/>
            <a:r>
              <a:rPr lang="cs-CZ" dirty="0"/>
              <a:t>Text s odrážkou</a:t>
            </a:r>
          </a:p>
        </p:txBody>
      </p:sp>
      <p:sp>
        <p:nvSpPr>
          <p:cNvPr id="12" name="Zástupný symbol pro text 4"/>
          <p:cNvSpPr>
            <a:spLocks noGrp="1"/>
          </p:cNvSpPr>
          <p:nvPr>
            <p:ph type="body" sz="quarter" idx="16" hasCustomPrompt="1"/>
          </p:nvPr>
        </p:nvSpPr>
        <p:spPr>
          <a:xfrm>
            <a:off x="817954" y="3068981"/>
            <a:ext cx="2997200" cy="3224212"/>
          </a:xfrm>
          <a:prstGeom prst="rect">
            <a:avLst/>
          </a:prstGeom>
          <a:solidFill>
            <a:schemeClr val="accent1"/>
          </a:solidFill>
        </p:spPr>
        <p:txBody>
          <a:bodyPr>
            <a:normAutofit/>
          </a:bodyPr>
          <a:lstStyle>
            <a:lvl1pPr>
              <a:defRPr sz="2100"/>
            </a:lvl1pPr>
          </a:lstStyle>
          <a:p>
            <a:pPr lvl="0"/>
            <a:r>
              <a:rPr lang="cs-CZ" dirty="0"/>
              <a:t>Text s odrážkou</a:t>
            </a:r>
          </a:p>
        </p:txBody>
      </p:sp>
      <p:sp>
        <p:nvSpPr>
          <p:cNvPr id="13" name="Zástupný symbol pro text 4"/>
          <p:cNvSpPr>
            <a:spLocks noGrp="1"/>
          </p:cNvSpPr>
          <p:nvPr>
            <p:ph type="body" sz="quarter" idx="17" hasCustomPrompt="1"/>
          </p:nvPr>
        </p:nvSpPr>
        <p:spPr>
          <a:xfrm>
            <a:off x="8429926" y="3076084"/>
            <a:ext cx="3009600" cy="3224212"/>
          </a:xfrm>
          <a:prstGeom prst="rect">
            <a:avLst/>
          </a:prstGeom>
          <a:solidFill>
            <a:schemeClr val="bg2"/>
          </a:solidFill>
        </p:spPr>
        <p:txBody>
          <a:bodyPr>
            <a:normAutofit/>
          </a:bodyPr>
          <a:lstStyle>
            <a:lvl1pPr>
              <a:defRPr sz="2100"/>
            </a:lvl1pPr>
          </a:lstStyle>
          <a:p>
            <a:pPr lvl="0"/>
            <a:r>
              <a:rPr lang="cs-CZ" dirty="0"/>
              <a:t>Text s odrážkou</a:t>
            </a:r>
          </a:p>
        </p:txBody>
      </p:sp>
      <p:sp>
        <p:nvSpPr>
          <p:cNvPr id="15" name="Zástupný symbol pro text 14"/>
          <p:cNvSpPr>
            <a:spLocks noGrp="1"/>
          </p:cNvSpPr>
          <p:nvPr>
            <p:ph type="body" sz="quarter" idx="19" hasCustomPrompt="1"/>
          </p:nvPr>
        </p:nvSpPr>
        <p:spPr>
          <a:xfrm>
            <a:off x="4654057" y="2290517"/>
            <a:ext cx="2997200" cy="807170"/>
          </a:xfrm>
          <a:prstGeom prst="round2SameRect">
            <a:avLst/>
          </a:prstGeom>
          <a:solidFill>
            <a:schemeClr val="accent3"/>
          </a:solidFill>
        </p:spPr>
        <p:txBody>
          <a:bodyPr vert="horz" lIns="91440" tIns="45720" rIns="91440" bIns="45720" rtlCol="0" anchor="ctr">
            <a:normAutofit/>
          </a:bodyPr>
          <a:lstStyle>
            <a:lvl1pPr>
              <a:buFontTx/>
              <a:buNone/>
              <a:defRPr lang="cs-CZ" baseline="0" dirty="0">
                <a:solidFill>
                  <a:schemeClr val="bg1"/>
                </a:solidFill>
              </a:defRPr>
            </a:lvl1pPr>
          </a:lstStyle>
          <a:p>
            <a:pPr marL="0" lvl="0" indent="0" algn="ctr">
              <a:buNone/>
            </a:pPr>
            <a:r>
              <a:rPr lang="cs-CZ" dirty="0"/>
              <a:t>Název sekce</a:t>
            </a:r>
          </a:p>
        </p:txBody>
      </p:sp>
      <p:sp>
        <p:nvSpPr>
          <p:cNvPr id="21" name="Zástupný symbol pro text 14"/>
          <p:cNvSpPr>
            <a:spLocks noGrp="1"/>
          </p:cNvSpPr>
          <p:nvPr>
            <p:ph type="body" sz="quarter" idx="20" hasCustomPrompt="1"/>
          </p:nvPr>
        </p:nvSpPr>
        <p:spPr>
          <a:xfrm>
            <a:off x="8429926" y="2290517"/>
            <a:ext cx="3009600" cy="785567"/>
          </a:xfrm>
          <a:prstGeom prst="round2SameRect">
            <a:avLst/>
          </a:prstGeom>
          <a:solidFill>
            <a:schemeClr val="tx1"/>
          </a:solidFill>
        </p:spPr>
        <p:txBody>
          <a:bodyPr vert="horz" lIns="91440" tIns="45720" rIns="91440" bIns="45720" rtlCol="0" anchor="ctr">
            <a:normAutofit/>
          </a:bodyPr>
          <a:lstStyle>
            <a:lvl1pPr>
              <a:buFontTx/>
              <a:buNone/>
              <a:defRPr lang="cs-CZ" baseline="0" dirty="0">
                <a:solidFill>
                  <a:schemeClr val="bg1"/>
                </a:solidFill>
              </a:defRPr>
            </a:lvl1pPr>
          </a:lstStyle>
          <a:p>
            <a:pPr marL="0" lvl="0" indent="0" algn="ctr">
              <a:buNone/>
            </a:pPr>
            <a:r>
              <a:rPr lang="cs-CZ" dirty="0"/>
              <a:t>Název sekce</a:t>
            </a:r>
          </a:p>
        </p:txBody>
      </p:sp>
      <p:sp>
        <p:nvSpPr>
          <p:cNvPr id="22" name="Zástupný symbol pro text 14"/>
          <p:cNvSpPr>
            <a:spLocks noGrp="1"/>
          </p:cNvSpPr>
          <p:nvPr>
            <p:ph type="body" sz="quarter" idx="21" hasCustomPrompt="1"/>
          </p:nvPr>
        </p:nvSpPr>
        <p:spPr>
          <a:xfrm>
            <a:off x="817954" y="2290517"/>
            <a:ext cx="2997200" cy="771860"/>
          </a:xfrm>
          <a:prstGeom prst="round2SameRect">
            <a:avLst/>
          </a:prstGeom>
          <a:solidFill>
            <a:schemeClr val="accent2"/>
          </a:solidFill>
        </p:spPr>
        <p:txBody>
          <a:bodyPr vert="horz" lIns="91440" tIns="45720" rIns="91440" bIns="45720" rtlCol="0" anchor="ctr">
            <a:normAutofit/>
          </a:bodyPr>
          <a:lstStyle>
            <a:lvl1pPr>
              <a:buFontTx/>
              <a:buNone/>
              <a:defRPr lang="cs-CZ" baseline="0" dirty="0">
                <a:solidFill>
                  <a:schemeClr val="bg1"/>
                </a:solidFill>
              </a:defRPr>
            </a:lvl1pPr>
          </a:lstStyle>
          <a:p>
            <a:pPr marL="0" lvl="0" indent="0" algn="ctr">
              <a:buNone/>
            </a:pPr>
            <a:r>
              <a:rPr lang="cs-CZ" dirty="0"/>
              <a:t>Název sekce</a:t>
            </a:r>
          </a:p>
        </p:txBody>
      </p:sp>
      <p:pic>
        <p:nvPicPr>
          <p:cNvPr id="16" name="Obrázek 15">
            <a:extLst>
              <a:ext uri="{FF2B5EF4-FFF2-40B4-BE49-F238E27FC236}">
                <a16:creationId xmlns:a16="http://schemas.microsoft.com/office/drawing/2014/main" id="{FD777452-EB0C-4198-BFD6-4DAA8572E1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859536"/>
          </a:xfrm>
          <a:prstGeom prst="rect">
            <a:avLst/>
          </a:prstGeom>
        </p:spPr>
      </p:pic>
      <p:sp>
        <p:nvSpPr>
          <p:cNvPr id="2" name="Nadpis 1">
            <a:extLst>
              <a:ext uri="{FF2B5EF4-FFF2-40B4-BE49-F238E27FC236}">
                <a16:creationId xmlns:a16="http://schemas.microsoft.com/office/drawing/2014/main" id="{0429A763-C4C2-4164-A599-BC0BC774D133}"/>
              </a:ext>
            </a:extLst>
          </p:cNvPr>
          <p:cNvSpPr>
            <a:spLocks noGrp="1"/>
          </p:cNvSpPr>
          <p:nvPr>
            <p:ph type="title" hasCustomPrompt="1"/>
          </p:nvPr>
        </p:nvSpPr>
        <p:spPr>
          <a:xfrm>
            <a:off x="785814" y="877319"/>
            <a:ext cx="10618788" cy="986851"/>
          </a:xfrm>
          <a:prstGeom prst="rect">
            <a:avLst/>
          </a:prstGeom>
        </p:spPr>
        <p:txBody>
          <a:bodyPr/>
          <a:lstStyle>
            <a:lvl1pPr>
              <a:defRPr lang="cs-CZ" sz="3600" b="1" kern="1200" baseline="0" smtClean="0">
                <a:solidFill>
                  <a:srgbClr val="0C0C72"/>
                </a:solidFill>
                <a:latin typeface="+mj-lt"/>
                <a:ea typeface="+mn-ea"/>
                <a:cs typeface="+mn-cs"/>
              </a:defRPr>
            </a:lvl1pPr>
          </a:lstStyle>
          <a:p>
            <a:r>
              <a:rPr lang="cs-CZ" dirty="0"/>
              <a:t>Nadpis</a:t>
            </a:r>
          </a:p>
        </p:txBody>
      </p:sp>
    </p:spTree>
    <p:extLst>
      <p:ext uri="{BB962C8B-B14F-4D97-AF65-F5344CB8AC3E}">
        <p14:creationId xmlns:p14="http://schemas.microsoft.com/office/powerpoint/2010/main" val="10277012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6_boxy_s_textem">
    <p:spTree>
      <p:nvGrpSpPr>
        <p:cNvPr id="1" name=""/>
        <p:cNvGrpSpPr/>
        <p:nvPr/>
      </p:nvGrpSpPr>
      <p:grpSpPr>
        <a:xfrm>
          <a:off x="0" y="0"/>
          <a:ext cx="0" cy="0"/>
          <a:chOff x="0" y="0"/>
          <a:chExt cx="0" cy="0"/>
        </a:xfrm>
      </p:grpSpPr>
      <p:sp>
        <p:nvSpPr>
          <p:cNvPr id="5" name="Zástupný symbol pro text 4"/>
          <p:cNvSpPr>
            <a:spLocks noGrp="1"/>
          </p:cNvSpPr>
          <p:nvPr>
            <p:ph type="body" sz="quarter" idx="15" hasCustomPrompt="1"/>
          </p:nvPr>
        </p:nvSpPr>
        <p:spPr>
          <a:xfrm>
            <a:off x="820738" y="3076084"/>
            <a:ext cx="2997200" cy="3224212"/>
          </a:xfrm>
          <a:prstGeom prst="rect">
            <a:avLst/>
          </a:prstGeom>
          <a:solidFill>
            <a:schemeClr val="accent2">
              <a:lumMod val="40000"/>
              <a:lumOff val="60000"/>
            </a:schemeClr>
          </a:solidFill>
        </p:spPr>
        <p:txBody>
          <a:bodyPr>
            <a:normAutofit/>
          </a:bodyPr>
          <a:lstStyle>
            <a:lvl1pPr>
              <a:defRPr sz="2100"/>
            </a:lvl1pPr>
          </a:lstStyle>
          <a:p>
            <a:pPr lvl="0"/>
            <a:r>
              <a:rPr lang="cs-CZ" dirty="0"/>
              <a:t>Text s odrážkou</a:t>
            </a:r>
          </a:p>
        </p:txBody>
      </p:sp>
      <p:sp>
        <p:nvSpPr>
          <p:cNvPr id="12" name="Zástupný symbol pro text 4"/>
          <p:cNvSpPr>
            <a:spLocks noGrp="1"/>
          </p:cNvSpPr>
          <p:nvPr>
            <p:ph type="body" sz="quarter" idx="16" hasCustomPrompt="1"/>
          </p:nvPr>
        </p:nvSpPr>
        <p:spPr>
          <a:xfrm>
            <a:off x="4654057" y="3076084"/>
            <a:ext cx="2997200" cy="3224212"/>
          </a:xfrm>
          <a:prstGeom prst="rect">
            <a:avLst/>
          </a:prstGeom>
          <a:solidFill>
            <a:schemeClr val="accent6">
              <a:lumMod val="40000"/>
              <a:lumOff val="60000"/>
            </a:schemeClr>
          </a:solidFill>
        </p:spPr>
        <p:txBody>
          <a:bodyPr>
            <a:normAutofit/>
          </a:bodyPr>
          <a:lstStyle>
            <a:lvl1pPr>
              <a:defRPr sz="2100"/>
            </a:lvl1pPr>
          </a:lstStyle>
          <a:p>
            <a:pPr lvl="0"/>
            <a:r>
              <a:rPr lang="cs-CZ" dirty="0"/>
              <a:t>Text s odrážkou</a:t>
            </a:r>
          </a:p>
        </p:txBody>
      </p:sp>
      <p:sp>
        <p:nvSpPr>
          <p:cNvPr id="13" name="Zástupný symbol pro text 4"/>
          <p:cNvSpPr>
            <a:spLocks noGrp="1"/>
          </p:cNvSpPr>
          <p:nvPr>
            <p:ph type="body" sz="quarter" idx="17" hasCustomPrompt="1"/>
          </p:nvPr>
        </p:nvSpPr>
        <p:spPr>
          <a:xfrm>
            <a:off x="8429926" y="3076084"/>
            <a:ext cx="3009600" cy="3224212"/>
          </a:xfrm>
          <a:prstGeom prst="rect">
            <a:avLst/>
          </a:prstGeom>
          <a:solidFill>
            <a:schemeClr val="accent5">
              <a:lumMod val="40000"/>
              <a:lumOff val="60000"/>
            </a:schemeClr>
          </a:solidFill>
        </p:spPr>
        <p:txBody>
          <a:bodyPr>
            <a:normAutofit/>
          </a:bodyPr>
          <a:lstStyle>
            <a:lvl1pPr>
              <a:defRPr sz="2100"/>
            </a:lvl1pPr>
          </a:lstStyle>
          <a:p>
            <a:pPr lvl="0"/>
            <a:r>
              <a:rPr lang="cs-CZ" dirty="0"/>
              <a:t>Text s odrážkou</a:t>
            </a:r>
          </a:p>
        </p:txBody>
      </p:sp>
      <p:sp>
        <p:nvSpPr>
          <p:cNvPr id="15" name="Zástupný symbol pro text 14"/>
          <p:cNvSpPr>
            <a:spLocks noGrp="1"/>
          </p:cNvSpPr>
          <p:nvPr>
            <p:ph type="body" sz="quarter" idx="19" hasCustomPrompt="1"/>
          </p:nvPr>
        </p:nvSpPr>
        <p:spPr>
          <a:xfrm>
            <a:off x="820738" y="2297620"/>
            <a:ext cx="2997200" cy="805943"/>
          </a:xfrm>
          <a:prstGeom prst="round2SameRect">
            <a:avLst/>
          </a:prstGeom>
          <a:solidFill>
            <a:schemeClr val="accent2"/>
          </a:solidFill>
        </p:spPr>
        <p:txBody>
          <a:bodyPr vert="horz" lIns="91440" tIns="45720" rIns="91440" bIns="45720" rtlCol="0" anchor="ctr">
            <a:normAutofit/>
          </a:bodyPr>
          <a:lstStyle>
            <a:lvl1pPr>
              <a:buFontTx/>
              <a:buNone/>
              <a:defRPr lang="cs-CZ" baseline="0" dirty="0">
                <a:solidFill>
                  <a:schemeClr val="bg1"/>
                </a:solidFill>
              </a:defRPr>
            </a:lvl1pPr>
          </a:lstStyle>
          <a:p>
            <a:pPr marL="0" lvl="0" indent="0" algn="ctr">
              <a:buNone/>
            </a:pPr>
            <a:r>
              <a:rPr lang="cs-CZ" dirty="0"/>
              <a:t>Název sekce</a:t>
            </a:r>
          </a:p>
        </p:txBody>
      </p:sp>
      <p:sp>
        <p:nvSpPr>
          <p:cNvPr id="21" name="Zástupný symbol pro text 14"/>
          <p:cNvSpPr>
            <a:spLocks noGrp="1"/>
          </p:cNvSpPr>
          <p:nvPr>
            <p:ph type="body" sz="quarter" idx="20" hasCustomPrompt="1"/>
          </p:nvPr>
        </p:nvSpPr>
        <p:spPr>
          <a:xfrm>
            <a:off x="8429926" y="2297620"/>
            <a:ext cx="3009600" cy="778464"/>
          </a:xfrm>
          <a:prstGeom prst="round2SameRect">
            <a:avLst/>
          </a:prstGeom>
          <a:solidFill>
            <a:schemeClr val="accent5"/>
          </a:solidFill>
        </p:spPr>
        <p:txBody>
          <a:bodyPr vert="horz" lIns="91440" tIns="45720" rIns="91440" bIns="45720" rtlCol="0" anchor="ctr">
            <a:normAutofit/>
          </a:bodyPr>
          <a:lstStyle>
            <a:lvl1pPr>
              <a:buFontTx/>
              <a:buNone/>
              <a:defRPr lang="cs-CZ" baseline="0" dirty="0">
                <a:solidFill>
                  <a:schemeClr val="bg1"/>
                </a:solidFill>
              </a:defRPr>
            </a:lvl1pPr>
          </a:lstStyle>
          <a:p>
            <a:pPr marL="0" lvl="0" indent="0" algn="ctr">
              <a:buNone/>
            </a:pPr>
            <a:r>
              <a:rPr lang="cs-CZ" dirty="0"/>
              <a:t>Název sekce</a:t>
            </a:r>
          </a:p>
        </p:txBody>
      </p:sp>
      <p:sp>
        <p:nvSpPr>
          <p:cNvPr id="22" name="Zástupný symbol pro text 14"/>
          <p:cNvSpPr>
            <a:spLocks noGrp="1"/>
          </p:cNvSpPr>
          <p:nvPr>
            <p:ph type="body" sz="quarter" idx="21" hasCustomPrompt="1"/>
          </p:nvPr>
        </p:nvSpPr>
        <p:spPr>
          <a:xfrm>
            <a:off x="4654057" y="2297620"/>
            <a:ext cx="2997200" cy="778464"/>
          </a:xfrm>
          <a:prstGeom prst="round2SameRect">
            <a:avLst/>
          </a:prstGeom>
          <a:solidFill>
            <a:schemeClr val="accent6"/>
          </a:solidFill>
        </p:spPr>
        <p:txBody>
          <a:bodyPr vert="horz" lIns="91440" tIns="45720" rIns="91440" bIns="45720" rtlCol="0" anchor="ctr">
            <a:normAutofit/>
          </a:bodyPr>
          <a:lstStyle>
            <a:lvl1pPr>
              <a:buFontTx/>
              <a:buNone/>
              <a:defRPr lang="cs-CZ" baseline="0" dirty="0">
                <a:solidFill>
                  <a:schemeClr val="bg1"/>
                </a:solidFill>
              </a:defRPr>
            </a:lvl1pPr>
          </a:lstStyle>
          <a:p>
            <a:pPr marL="0" lvl="0" indent="0" algn="ctr">
              <a:buNone/>
            </a:pPr>
            <a:r>
              <a:rPr lang="cs-CZ" dirty="0"/>
              <a:t>Název sekce</a:t>
            </a:r>
          </a:p>
        </p:txBody>
      </p:sp>
      <p:pic>
        <p:nvPicPr>
          <p:cNvPr id="19" name="Obrázek 18">
            <a:extLst>
              <a:ext uri="{FF2B5EF4-FFF2-40B4-BE49-F238E27FC236}">
                <a16:creationId xmlns:a16="http://schemas.microsoft.com/office/drawing/2014/main" id="{DCDB8651-6AE2-4410-8E24-4E186697287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859536"/>
          </a:xfrm>
          <a:prstGeom prst="rect">
            <a:avLst/>
          </a:prstGeom>
        </p:spPr>
      </p:pic>
      <p:sp>
        <p:nvSpPr>
          <p:cNvPr id="2" name="Nadpis 1">
            <a:extLst>
              <a:ext uri="{FF2B5EF4-FFF2-40B4-BE49-F238E27FC236}">
                <a16:creationId xmlns:a16="http://schemas.microsoft.com/office/drawing/2014/main" id="{22DAB665-D179-41DF-B055-ADD591A3813A}"/>
              </a:ext>
            </a:extLst>
          </p:cNvPr>
          <p:cNvSpPr>
            <a:spLocks noGrp="1"/>
          </p:cNvSpPr>
          <p:nvPr>
            <p:ph type="title" hasCustomPrompt="1"/>
          </p:nvPr>
        </p:nvSpPr>
        <p:spPr>
          <a:xfrm>
            <a:off x="785812" y="878745"/>
            <a:ext cx="10618787" cy="979488"/>
          </a:xfrm>
          <a:prstGeom prst="rect">
            <a:avLst/>
          </a:prstGeom>
        </p:spPr>
        <p:txBody>
          <a:bodyPr/>
          <a:lstStyle>
            <a:lvl1pPr>
              <a:defRPr lang="cs-CZ" sz="3600" b="1" kern="1200" baseline="0" smtClean="0">
                <a:solidFill>
                  <a:srgbClr val="0C0C72"/>
                </a:solidFill>
                <a:latin typeface="+mj-lt"/>
                <a:ea typeface="+mn-ea"/>
                <a:cs typeface="+mn-cs"/>
              </a:defRPr>
            </a:lvl1pPr>
          </a:lstStyle>
          <a:p>
            <a:r>
              <a:rPr lang="cs-CZ" dirty="0"/>
              <a:t>Nadpis</a:t>
            </a:r>
          </a:p>
        </p:txBody>
      </p:sp>
    </p:spTree>
    <p:extLst>
      <p:ext uri="{BB962C8B-B14F-4D97-AF65-F5344CB8AC3E}">
        <p14:creationId xmlns:p14="http://schemas.microsoft.com/office/powerpoint/2010/main" val="1037759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7_boxy_s_textem">
    <p:spTree>
      <p:nvGrpSpPr>
        <p:cNvPr id="1" name=""/>
        <p:cNvGrpSpPr/>
        <p:nvPr/>
      </p:nvGrpSpPr>
      <p:grpSpPr>
        <a:xfrm>
          <a:off x="0" y="0"/>
          <a:ext cx="0" cy="0"/>
          <a:chOff x="0" y="0"/>
          <a:chExt cx="0" cy="0"/>
        </a:xfrm>
      </p:grpSpPr>
      <p:sp>
        <p:nvSpPr>
          <p:cNvPr id="12" name="Zástupný symbol pro text 4"/>
          <p:cNvSpPr>
            <a:spLocks noGrp="1"/>
          </p:cNvSpPr>
          <p:nvPr>
            <p:ph type="body" sz="quarter" idx="16" hasCustomPrompt="1"/>
          </p:nvPr>
        </p:nvSpPr>
        <p:spPr>
          <a:xfrm>
            <a:off x="817954" y="3068981"/>
            <a:ext cx="4789216" cy="2986762"/>
          </a:xfrm>
          <a:prstGeom prst="rect">
            <a:avLst/>
          </a:prstGeom>
          <a:solidFill>
            <a:schemeClr val="accent6">
              <a:lumMod val="40000"/>
              <a:lumOff val="60000"/>
            </a:schemeClr>
          </a:solidFill>
        </p:spPr>
        <p:txBody>
          <a:bodyPr>
            <a:normAutofit/>
          </a:bodyPr>
          <a:lstStyle>
            <a:lvl1pPr>
              <a:defRPr sz="2100"/>
            </a:lvl1pPr>
          </a:lstStyle>
          <a:p>
            <a:pPr lvl="0"/>
            <a:r>
              <a:rPr lang="cs-CZ" dirty="0"/>
              <a:t>Text s odrážkou</a:t>
            </a:r>
          </a:p>
        </p:txBody>
      </p:sp>
      <p:sp>
        <p:nvSpPr>
          <p:cNvPr id="22" name="Zástupný symbol pro text 14"/>
          <p:cNvSpPr>
            <a:spLocks noGrp="1"/>
          </p:cNvSpPr>
          <p:nvPr>
            <p:ph type="body" sz="quarter" idx="21" hasCustomPrompt="1"/>
          </p:nvPr>
        </p:nvSpPr>
        <p:spPr>
          <a:xfrm>
            <a:off x="817954" y="2355011"/>
            <a:ext cx="4789216" cy="713970"/>
          </a:xfrm>
          <a:prstGeom prst="round2SameRect">
            <a:avLst/>
          </a:prstGeom>
          <a:solidFill>
            <a:schemeClr val="accent6"/>
          </a:solidFill>
        </p:spPr>
        <p:txBody>
          <a:bodyPr vert="horz" lIns="91440" tIns="45720" rIns="91440" bIns="45720" rtlCol="0" anchor="ctr">
            <a:normAutofit/>
          </a:bodyPr>
          <a:lstStyle>
            <a:lvl1pPr>
              <a:buFontTx/>
              <a:buNone/>
              <a:defRPr lang="cs-CZ" baseline="0" dirty="0">
                <a:solidFill>
                  <a:schemeClr val="bg1"/>
                </a:solidFill>
              </a:defRPr>
            </a:lvl1pPr>
          </a:lstStyle>
          <a:p>
            <a:pPr marL="0" lvl="0" indent="0" algn="ctr">
              <a:buNone/>
            </a:pPr>
            <a:r>
              <a:rPr lang="cs-CZ" dirty="0"/>
              <a:t>Název sekce</a:t>
            </a:r>
          </a:p>
        </p:txBody>
      </p:sp>
      <p:sp>
        <p:nvSpPr>
          <p:cNvPr id="14" name="Zástupný symbol pro text 14">
            <a:extLst>
              <a:ext uri="{FF2B5EF4-FFF2-40B4-BE49-F238E27FC236}">
                <a16:creationId xmlns:a16="http://schemas.microsoft.com/office/drawing/2014/main" id="{70C5C68E-88C7-4DB9-8FA9-28488F9ECDEB}"/>
              </a:ext>
            </a:extLst>
          </p:cNvPr>
          <p:cNvSpPr>
            <a:spLocks noGrp="1"/>
          </p:cNvSpPr>
          <p:nvPr>
            <p:ph type="body" sz="quarter" idx="22" hasCustomPrompt="1"/>
          </p:nvPr>
        </p:nvSpPr>
        <p:spPr>
          <a:xfrm>
            <a:off x="6650310" y="2355011"/>
            <a:ext cx="4789216" cy="713970"/>
          </a:xfrm>
          <a:prstGeom prst="round2SameRect">
            <a:avLst/>
          </a:prstGeom>
          <a:solidFill>
            <a:schemeClr val="accent4"/>
          </a:solidFill>
        </p:spPr>
        <p:txBody>
          <a:bodyPr vert="horz" lIns="91440" tIns="45720" rIns="91440" bIns="45720" rtlCol="0" anchor="ctr">
            <a:normAutofit/>
          </a:bodyPr>
          <a:lstStyle>
            <a:lvl1pPr>
              <a:buFontTx/>
              <a:buNone/>
              <a:defRPr lang="cs-CZ" baseline="0" dirty="0">
                <a:solidFill>
                  <a:schemeClr val="bg1"/>
                </a:solidFill>
              </a:defRPr>
            </a:lvl1pPr>
          </a:lstStyle>
          <a:p>
            <a:pPr marL="0" lvl="0" indent="0" algn="ctr">
              <a:buNone/>
            </a:pPr>
            <a:r>
              <a:rPr lang="cs-CZ" dirty="0"/>
              <a:t>Název sekce</a:t>
            </a:r>
          </a:p>
        </p:txBody>
      </p:sp>
      <p:sp>
        <p:nvSpPr>
          <p:cNvPr id="17" name="Zástupný symbol pro text 4">
            <a:extLst>
              <a:ext uri="{FF2B5EF4-FFF2-40B4-BE49-F238E27FC236}">
                <a16:creationId xmlns:a16="http://schemas.microsoft.com/office/drawing/2014/main" id="{DFF6976E-4786-4F94-B6CB-AC2EFBFF333F}"/>
              </a:ext>
            </a:extLst>
          </p:cNvPr>
          <p:cNvSpPr>
            <a:spLocks noGrp="1"/>
          </p:cNvSpPr>
          <p:nvPr>
            <p:ph type="body" sz="quarter" idx="23" hasCustomPrompt="1"/>
          </p:nvPr>
        </p:nvSpPr>
        <p:spPr>
          <a:xfrm>
            <a:off x="6650310" y="3068981"/>
            <a:ext cx="4789216" cy="2986762"/>
          </a:xfrm>
          <a:prstGeom prst="rect">
            <a:avLst/>
          </a:prstGeom>
          <a:solidFill>
            <a:schemeClr val="accent4">
              <a:lumMod val="40000"/>
              <a:lumOff val="60000"/>
            </a:schemeClr>
          </a:solidFill>
        </p:spPr>
        <p:txBody>
          <a:bodyPr>
            <a:normAutofit/>
          </a:bodyPr>
          <a:lstStyle>
            <a:lvl1pPr>
              <a:defRPr sz="2100"/>
            </a:lvl1pPr>
          </a:lstStyle>
          <a:p>
            <a:pPr lvl="0"/>
            <a:r>
              <a:rPr lang="cs-CZ" dirty="0"/>
              <a:t>Text s odrážkou</a:t>
            </a:r>
          </a:p>
        </p:txBody>
      </p:sp>
      <p:pic>
        <p:nvPicPr>
          <p:cNvPr id="13" name="Obrázek 12">
            <a:extLst>
              <a:ext uri="{FF2B5EF4-FFF2-40B4-BE49-F238E27FC236}">
                <a16:creationId xmlns:a16="http://schemas.microsoft.com/office/drawing/2014/main" id="{67A1A1E3-650F-4E3E-9973-2035A64E09B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859536"/>
          </a:xfrm>
          <a:prstGeom prst="rect">
            <a:avLst/>
          </a:prstGeom>
        </p:spPr>
      </p:pic>
      <p:sp>
        <p:nvSpPr>
          <p:cNvPr id="2" name="Nadpis 1">
            <a:extLst>
              <a:ext uri="{FF2B5EF4-FFF2-40B4-BE49-F238E27FC236}">
                <a16:creationId xmlns:a16="http://schemas.microsoft.com/office/drawing/2014/main" id="{DD1ED57B-3BEE-4A3F-AA3C-6A3675AFC198}"/>
              </a:ext>
            </a:extLst>
          </p:cNvPr>
          <p:cNvSpPr>
            <a:spLocks noGrp="1"/>
          </p:cNvSpPr>
          <p:nvPr>
            <p:ph type="title" hasCustomPrompt="1"/>
          </p:nvPr>
        </p:nvSpPr>
        <p:spPr>
          <a:xfrm>
            <a:off x="785812" y="878745"/>
            <a:ext cx="10618787" cy="979488"/>
          </a:xfrm>
          <a:prstGeom prst="rect">
            <a:avLst/>
          </a:prstGeom>
        </p:spPr>
        <p:txBody>
          <a:bodyPr/>
          <a:lstStyle>
            <a:lvl1pPr>
              <a:defRPr lang="cs-CZ" sz="3600" b="1" kern="1200" baseline="0" smtClean="0">
                <a:solidFill>
                  <a:srgbClr val="0C0C72"/>
                </a:solidFill>
                <a:latin typeface="+mj-lt"/>
                <a:ea typeface="+mn-ea"/>
                <a:cs typeface="+mn-cs"/>
              </a:defRPr>
            </a:lvl1pPr>
          </a:lstStyle>
          <a:p>
            <a:r>
              <a:rPr lang="cs-CZ" dirty="0"/>
              <a:t>Nadpis</a:t>
            </a:r>
          </a:p>
        </p:txBody>
      </p:sp>
    </p:spTree>
    <p:extLst>
      <p:ext uri="{BB962C8B-B14F-4D97-AF65-F5344CB8AC3E}">
        <p14:creationId xmlns:p14="http://schemas.microsoft.com/office/powerpoint/2010/main" val="35333299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8_boxy_s_textem">
    <p:spTree>
      <p:nvGrpSpPr>
        <p:cNvPr id="1" name=""/>
        <p:cNvGrpSpPr/>
        <p:nvPr/>
      </p:nvGrpSpPr>
      <p:grpSpPr>
        <a:xfrm>
          <a:off x="0" y="0"/>
          <a:ext cx="0" cy="0"/>
          <a:chOff x="0" y="0"/>
          <a:chExt cx="0" cy="0"/>
        </a:xfrm>
      </p:grpSpPr>
      <p:sp>
        <p:nvSpPr>
          <p:cNvPr id="12" name="Zástupný symbol pro text 4"/>
          <p:cNvSpPr>
            <a:spLocks noGrp="1"/>
          </p:cNvSpPr>
          <p:nvPr>
            <p:ph type="body" sz="quarter" idx="16" hasCustomPrompt="1"/>
          </p:nvPr>
        </p:nvSpPr>
        <p:spPr>
          <a:xfrm>
            <a:off x="817954" y="3068981"/>
            <a:ext cx="4789216" cy="2986762"/>
          </a:xfrm>
          <a:prstGeom prst="rect">
            <a:avLst/>
          </a:prstGeom>
          <a:solidFill>
            <a:schemeClr val="accent1">
              <a:lumMod val="40000"/>
              <a:lumOff val="60000"/>
            </a:schemeClr>
          </a:solidFill>
        </p:spPr>
        <p:txBody>
          <a:bodyPr>
            <a:normAutofit/>
          </a:bodyPr>
          <a:lstStyle>
            <a:lvl1pPr>
              <a:defRPr sz="2100"/>
            </a:lvl1pPr>
          </a:lstStyle>
          <a:p>
            <a:pPr lvl="0"/>
            <a:r>
              <a:rPr lang="cs-CZ" dirty="0"/>
              <a:t>Text s odrážkou</a:t>
            </a:r>
          </a:p>
        </p:txBody>
      </p:sp>
      <p:sp>
        <p:nvSpPr>
          <p:cNvPr id="22" name="Zástupný symbol pro text 14"/>
          <p:cNvSpPr>
            <a:spLocks noGrp="1"/>
          </p:cNvSpPr>
          <p:nvPr>
            <p:ph type="body" sz="quarter" idx="21" hasCustomPrompt="1"/>
          </p:nvPr>
        </p:nvSpPr>
        <p:spPr>
          <a:xfrm>
            <a:off x="817954" y="2337758"/>
            <a:ext cx="4789216" cy="731223"/>
          </a:xfrm>
          <a:prstGeom prst="round2SameRect">
            <a:avLst/>
          </a:prstGeom>
          <a:solidFill>
            <a:schemeClr val="accent5"/>
          </a:solidFill>
        </p:spPr>
        <p:txBody>
          <a:bodyPr vert="horz" lIns="91440" tIns="45720" rIns="91440" bIns="45720" rtlCol="0" anchor="ctr">
            <a:normAutofit/>
          </a:bodyPr>
          <a:lstStyle>
            <a:lvl1pPr>
              <a:buFontTx/>
              <a:buNone/>
              <a:defRPr lang="cs-CZ" baseline="0" dirty="0">
                <a:solidFill>
                  <a:schemeClr val="bg1"/>
                </a:solidFill>
              </a:defRPr>
            </a:lvl1pPr>
          </a:lstStyle>
          <a:p>
            <a:pPr marL="0" lvl="0" indent="0" algn="ctr">
              <a:buNone/>
            </a:pPr>
            <a:r>
              <a:rPr lang="cs-CZ" dirty="0"/>
              <a:t>Název sekce</a:t>
            </a:r>
          </a:p>
        </p:txBody>
      </p:sp>
      <p:sp>
        <p:nvSpPr>
          <p:cNvPr id="14" name="Zástupný symbol pro text 14">
            <a:extLst>
              <a:ext uri="{FF2B5EF4-FFF2-40B4-BE49-F238E27FC236}">
                <a16:creationId xmlns:a16="http://schemas.microsoft.com/office/drawing/2014/main" id="{70C5C68E-88C7-4DB9-8FA9-28488F9ECDEB}"/>
              </a:ext>
            </a:extLst>
          </p:cNvPr>
          <p:cNvSpPr>
            <a:spLocks noGrp="1"/>
          </p:cNvSpPr>
          <p:nvPr>
            <p:ph type="body" sz="quarter" idx="22" hasCustomPrompt="1"/>
          </p:nvPr>
        </p:nvSpPr>
        <p:spPr>
          <a:xfrm>
            <a:off x="6650310" y="2337758"/>
            <a:ext cx="4789216" cy="731223"/>
          </a:xfrm>
          <a:prstGeom prst="round2SameRect">
            <a:avLst/>
          </a:prstGeom>
          <a:solidFill>
            <a:schemeClr val="accent2"/>
          </a:solidFill>
        </p:spPr>
        <p:txBody>
          <a:bodyPr vert="horz" lIns="91440" tIns="45720" rIns="91440" bIns="45720" rtlCol="0" anchor="ctr">
            <a:normAutofit/>
          </a:bodyPr>
          <a:lstStyle>
            <a:lvl1pPr>
              <a:buFontTx/>
              <a:buNone/>
              <a:defRPr lang="cs-CZ" baseline="0" dirty="0">
                <a:solidFill>
                  <a:schemeClr val="bg1"/>
                </a:solidFill>
              </a:defRPr>
            </a:lvl1pPr>
          </a:lstStyle>
          <a:p>
            <a:pPr marL="0" lvl="0" indent="0" algn="ctr">
              <a:buNone/>
            </a:pPr>
            <a:r>
              <a:rPr lang="cs-CZ" dirty="0"/>
              <a:t>Název sekce</a:t>
            </a:r>
          </a:p>
        </p:txBody>
      </p:sp>
      <p:sp>
        <p:nvSpPr>
          <p:cNvPr id="17" name="Zástupný symbol pro text 4">
            <a:extLst>
              <a:ext uri="{FF2B5EF4-FFF2-40B4-BE49-F238E27FC236}">
                <a16:creationId xmlns:a16="http://schemas.microsoft.com/office/drawing/2014/main" id="{DFF6976E-4786-4F94-B6CB-AC2EFBFF333F}"/>
              </a:ext>
            </a:extLst>
          </p:cNvPr>
          <p:cNvSpPr>
            <a:spLocks noGrp="1"/>
          </p:cNvSpPr>
          <p:nvPr>
            <p:ph type="body" sz="quarter" idx="23" hasCustomPrompt="1"/>
          </p:nvPr>
        </p:nvSpPr>
        <p:spPr>
          <a:xfrm>
            <a:off x="6650310" y="3068981"/>
            <a:ext cx="4789216" cy="2986762"/>
          </a:xfrm>
          <a:prstGeom prst="rect">
            <a:avLst/>
          </a:prstGeom>
          <a:solidFill>
            <a:schemeClr val="accent2">
              <a:lumMod val="40000"/>
              <a:lumOff val="60000"/>
            </a:schemeClr>
          </a:solidFill>
        </p:spPr>
        <p:txBody>
          <a:bodyPr>
            <a:normAutofit/>
          </a:bodyPr>
          <a:lstStyle>
            <a:lvl1pPr>
              <a:defRPr sz="2100"/>
            </a:lvl1pPr>
          </a:lstStyle>
          <a:p>
            <a:pPr lvl="0"/>
            <a:r>
              <a:rPr lang="cs-CZ" dirty="0"/>
              <a:t>Text s odrážkou</a:t>
            </a:r>
          </a:p>
        </p:txBody>
      </p:sp>
      <p:pic>
        <p:nvPicPr>
          <p:cNvPr id="13" name="Obrázek 12">
            <a:extLst>
              <a:ext uri="{FF2B5EF4-FFF2-40B4-BE49-F238E27FC236}">
                <a16:creationId xmlns:a16="http://schemas.microsoft.com/office/drawing/2014/main" id="{8630C0BE-D7D7-4061-9AA8-325ECBE222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859536"/>
          </a:xfrm>
          <a:prstGeom prst="rect">
            <a:avLst/>
          </a:prstGeom>
        </p:spPr>
      </p:pic>
      <p:sp>
        <p:nvSpPr>
          <p:cNvPr id="2" name="Nadpis 1">
            <a:extLst>
              <a:ext uri="{FF2B5EF4-FFF2-40B4-BE49-F238E27FC236}">
                <a16:creationId xmlns:a16="http://schemas.microsoft.com/office/drawing/2014/main" id="{D46E57B6-851C-4DF2-9CAE-523983FE848E}"/>
              </a:ext>
            </a:extLst>
          </p:cNvPr>
          <p:cNvSpPr>
            <a:spLocks noGrp="1"/>
          </p:cNvSpPr>
          <p:nvPr>
            <p:ph type="title" hasCustomPrompt="1"/>
          </p:nvPr>
        </p:nvSpPr>
        <p:spPr>
          <a:xfrm>
            <a:off x="785812" y="878489"/>
            <a:ext cx="10618787" cy="979487"/>
          </a:xfrm>
          <a:prstGeom prst="rect">
            <a:avLst/>
          </a:prstGeom>
        </p:spPr>
        <p:txBody>
          <a:bodyPr/>
          <a:lstStyle>
            <a:lvl1pPr>
              <a:defRPr lang="cs-CZ" sz="3600" b="1" kern="1200" baseline="0" dirty="0" smtClean="0">
                <a:solidFill>
                  <a:srgbClr val="0C0C72"/>
                </a:solidFill>
                <a:latin typeface="+mj-lt"/>
                <a:ea typeface="+mn-ea"/>
                <a:cs typeface="+mn-cs"/>
              </a:defRPr>
            </a:lvl1pPr>
          </a:lstStyle>
          <a:p>
            <a:r>
              <a:rPr lang="cs-CZ" dirty="0"/>
              <a:t>Nadpis</a:t>
            </a:r>
          </a:p>
        </p:txBody>
      </p:sp>
    </p:spTree>
    <p:extLst>
      <p:ext uri="{BB962C8B-B14F-4D97-AF65-F5344CB8AC3E}">
        <p14:creationId xmlns:p14="http://schemas.microsoft.com/office/powerpoint/2010/main" val="17100557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9_boxy_s_textem">
    <p:spTree>
      <p:nvGrpSpPr>
        <p:cNvPr id="1" name=""/>
        <p:cNvGrpSpPr/>
        <p:nvPr/>
      </p:nvGrpSpPr>
      <p:grpSpPr>
        <a:xfrm>
          <a:off x="0" y="0"/>
          <a:ext cx="0" cy="0"/>
          <a:chOff x="0" y="0"/>
          <a:chExt cx="0" cy="0"/>
        </a:xfrm>
      </p:grpSpPr>
      <p:sp>
        <p:nvSpPr>
          <p:cNvPr id="16" name="Zástupný symbol pro text 2">
            <a:extLst>
              <a:ext uri="{FF2B5EF4-FFF2-40B4-BE49-F238E27FC236}">
                <a16:creationId xmlns:a16="http://schemas.microsoft.com/office/drawing/2014/main" id="{F8439B93-23FF-433C-AFAE-FB9A314FD60A}"/>
              </a:ext>
            </a:extLst>
          </p:cNvPr>
          <p:cNvSpPr>
            <a:spLocks noGrp="1"/>
          </p:cNvSpPr>
          <p:nvPr>
            <p:ph type="body" sz="quarter" idx="17" hasCustomPrompt="1"/>
          </p:nvPr>
        </p:nvSpPr>
        <p:spPr>
          <a:xfrm>
            <a:off x="2155108" y="4663674"/>
            <a:ext cx="2379692" cy="1448998"/>
          </a:xfrm>
          <a:prstGeom prst="roundRect">
            <a:avLst/>
          </a:prstGeom>
          <a:solidFill>
            <a:schemeClr val="accent6"/>
          </a:solidFill>
        </p:spPr>
        <p:txBody>
          <a:bodyPr/>
          <a:lstStyle>
            <a:lvl1pPr marL="0" indent="0" algn="ctr">
              <a:buNone/>
              <a:defRPr>
                <a:solidFill>
                  <a:schemeClr val="bg1"/>
                </a:solidFill>
              </a:defRPr>
            </a:lvl1pPr>
            <a:lvl3pPr marL="914400" indent="0">
              <a:buNone/>
              <a:defRPr/>
            </a:lvl3pPr>
            <a:lvl4pPr marL="1371600" indent="0">
              <a:buNone/>
              <a:defRPr/>
            </a:lvl4pPr>
          </a:lstStyle>
          <a:p>
            <a:pPr lvl="0"/>
            <a:r>
              <a:rPr lang="cs-CZ" dirty="0"/>
              <a:t>Text</a:t>
            </a:r>
          </a:p>
          <a:p>
            <a:pPr lvl="0"/>
            <a:r>
              <a:rPr lang="cs-CZ" dirty="0"/>
              <a:t> text </a:t>
            </a:r>
            <a:r>
              <a:rPr lang="cs-CZ" dirty="0" err="1"/>
              <a:t>text</a:t>
            </a:r>
            <a:endParaRPr lang="cs-CZ" dirty="0"/>
          </a:p>
          <a:p>
            <a:pPr lvl="0"/>
            <a:r>
              <a:rPr lang="cs-CZ" dirty="0"/>
              <a:t> text </a:t>
            </a:r>
            <a:r>
              <a:rPr lang="cs-CZ" dirty="0" err="1"/>
              <a:t>text</a:t>
            </a:r>
            <a:r>
              <a:rPr lang="cs-CZ" dirty="0"/>
              <a:t> </a:t>
            </a:r>
            <a:r>
              <a:rPr lang="cs-CZ" dirty="0" err="1"/>
              <a:t>text</a:t>
            </a:r>
            <a:endParaRPr lang="cs-CZ" dirty="0"/>
          </a:p>
        </p:txBody>
      </p:sp>
      <p:sp>
        <p:nvSpPr>
          <p:cNvPr id="17" name="Zástupný symbol pro text 2">
            <a:extLst>
              <a:ext uri="{FF2B5EF4-FFF2-40B4-BE49-F238E27FC236}">
                <a16:creationId xmlns:a16="http://schemas.microsoft.com/office/drawing/2014/main" id="{40664290-8C24-46E7-AD00-315BA73776D1}"/>
              </a:ext>
            </a:extLst>
          </p:cNvPr>
          <p:cNvSpPr>
            <a:spLocks noGrp="1"/>
          </p:cNvSpPr>
          <p:nvPr>
            <p:ph type="body" sz="quarter" idx="18" hasCustomPrompt="1"/>
          </p:nvPr>
        </p:nvSpPr>
        <p:spPr>
          <a:xfrm>
            <a:off x="7655614" y="4663674"/>
            <a:ext cx="2379692" cy="1448998"/>
          </a:xfrm>
          <a:prstGeom prst="roundRect">
            <a:avLst/>
          </a:prstGeom>
          <a:solidFill>
            <a:schemeClr val="accent3"/>
          </a:solidFill>
        </p:spPr>
        <p:txBody>
          <a:bodyPr/>
          <a:lstStyle>
            <a:lvl1pPr marL="0" indent="0" algn="ctr">
              <a:buNone/>
              <a:defRPr>
                <a:solidFill>
                  <a:schemeClr val="bg1"/>
                </a:solidFill>
              </a:defRPr>
            </a:lvl1pPr>
            <a:lvl3pPr marL="914400" indent="0">
              <a:buNone/>
              <a:defRPr/>
            </a:lvl3pPr>
            <a:lvl4pPr marL="1371600" indent="0">
              <a:buNone/>
              <a:defRPr/>
            </a:lvl4pPr>
          </a:lstStyle>
          <a:p>
            <a:pPr lvl="0"/>
            <a:r>
              <a:rPr lang="cs-CZ" dirty="0"/>
              <a:t>Text</a:t>
            </a:r>
          </a:p>
          <a:p>
            <a:pPr lvl="0"/>
            <a:r>
              <a:rPr lang="cs-CZ" dirty="0"/>
              <a:t> text </a:t>
            </a:r>
            <a:r>
              <a:rPr lang="cs-CZ" dirty="0" err="1"/>
              <a:t>text</a:t>
            </a:r>
            <a:endParaRPr lang="cs-CZ" dirty="0"/>
          </a:p>
          <a:p>
            <a:pPr lvl="0"/>
            <a:r>
              <a:rPr lang="cs-CZ" dirty="0"/>
              <a:t> text </a:t>
            </a:r>
            <a:r>
              <a:rPr lang="cs-CZ" dirty="0" err="1"/>
              <a:t>text</a:t>
            </a:r>
            <a:r>
              <a:rPr lang="cs-CZ" dirty="0"/>
              <a:t> </a:t>
            </a:r>
            <a:r>
              <a:rPr lang="cs-CZ" dirty="0" err="1"/>
              <a:t>text</a:t>
            </a:r>
            <a:endParaRPr lang="cs-CZ" dirty="0"/>
          </a:p>
        </p:txBody>
      </p:sp>
      <p:sp>
        <p:nvSpPr>
          <p:cNvPr id="18" name="Zástupný symbol pro text 2">
            <a:extLst>
              <a:ext uri="{FF2B5EF4-FFF2-40B4-BE49-F238E27FC236}">
                <a16:creationId xmlns:a16="http://schemas.microsoft.com/office/drawing/2014/main" id="{8C94B7EE-CE49-4D80-B5E3-00C895155E5D}"/>
              </a:ext>
            </a:extLst>
          </p:cNvPr>
          <p:cNvSpPr>
            <a:spLocks noGrp="1"/>
          </p:cNvSpPr>
          <p:nvPr>
            <p:ph type="body" sz="quarter" idx="19" hasCustomPrompt="1"/>
          </p:nvPr>
        </p:nvSpPr>
        <p:spPr>
          <a:xfrm>
            <a:off x="4905361" y="4663674"/>
            <a:ext cx="2379692" cy="1448998"/>
          </a:xfrm>
          <a:prstGeom prst="roundRect">
            <a:avLst/>
          </a:prstGeom>
          <a:solidFill>
            <a:schemeClr val="accent2"/>
          </a:solidFill>
        </p:spPr>
        <p:txBody>
          <a:bodyPr/>
          <a:lstStyle>
            <a:lvl1pPr marL="0" indent="0" algn="ctr">
              <a:buNone/>
              <a:defRPr>
                <a:solidFill>
                  <a:schemeClr val="bg1"/>
                </a:solidFill>
              </a:defRPr>
            </a:lvl1pPr>
            <a:lvl3pPr marL="914400" indent="0">
              <a:buNone/>
              <a:defRPr/>
            </a:lvl3pPr>
            <a:lvl4pPr marL="1371600" indent="0">
              <a:buNone/>
              <a:defRPr/>
            </a:lvl4pPr>
          </a:lstStyle>
          <a:p>
            <a:pPr lvl="0"/>
            <a:r>
              <a:rPr lang="cs-CZ" dirty="0"/>
              <a:t>Text</a:t>
            </a:r>
          </a:p>
          <a:p>
            <a:pPr lvl="0"/>
            <a:r>
              <a:rPr lang="cs-CZ" dirty="0"/>
              <a:t> text </a:t>
            </a:r>
            <a:r>
              <a:rPr lang="cs-CZ" dirty="0" err="1"/>
              <a:t>text</a:t>
            </a:r>
            <a:endParaRPr lang="cs-CZ" dirty="0"/>
          </a:p>
          <a:p>
            <a:pPr lvl="0"/>
            <a:r>
              <a:rPr lang="cs-CZ" dirty="0"/>
              <a:t> text </a:t>
            </a:r>
            <a:r>
              <a:rPr lang="cs-CZ" dirty="0" err="1"/>
              <a:t>text</a:t>
            </a:r>
            <a:r>
              <a:rPr lang="cs-CZ" dirty="0"/>
              <a:t> </a:t>
            </a:r>
            <a:r>
              <a:rPr lang="cs-CZ" dirty="0" err="1"/>
              <a:t>text</a:t>
            </a:r>
            <a:endParaRPr lang="cs-CZ" dirty="0"/>
          </a:p>
        </p:txBody>
      </p:sp>
      <p:sp>
        <p:nvSpPr>
          <p:cNvPr id="19" name="Zástupný symbol pro text 2">
            <a:extLst>
              <a:ext uri="{FF2B5EF4-FFF2-40B4-BE49-F238E27FC236}">
                <a16:creationId xmlns:a16="http://schemas.microsoft.com/office/drawing/2014/main" id="{525B5956-DB57-4823-91C4-BF0AB466EF08}"/>
              </a:ext>
            </a:extLst>
          </p:cNvPr>
          <p:cNvSpPr>
            <a:spLocks noGrp="1"/>
          </p:cNvSpPr>
          <p:nvPr>
            <p:ph type="body" sz="quarter" idx="20" hasCustomPrompt="1"/>
          </p:nvPr>
        </p:nvSpPr>
        <p:spPr>
          <a:xfrm>
            <a:off x="6296086" y="2662927"/>
            <a:ext cx="2379692" cy="1448998"/>
          </a:xfrm>
          <a:prstGeom prst="roundRect">
            <a:avLst/>
          </a:prstGeom>
          <a:solidFill>
            <a:schemeClr val="accent4"/>
          </a:solidFill>
        </p:spPr>
        <p:txBody>
          <a:bodyPr/>
          <a:lstStyle>
            <a:lvl1pPr marL="0" indent="0" algn="ctr">
              <a:buNone/>
              <a:defRPr>
                <a:solidFill>
                  <a:schemeClr val="bg1"/>
                </a:solidFill>
              </a:defRPr>
            </a:lvl1pPr>
            <a:lvl3pPr marL="914400" indent="0">
              <a:buNone/>
              <a:defRPr/>
            </a:lvl3pPr>
            <a:lvl4pPr marL="1371600" indent="0">
              <a:buNone/>
              <a:defRPr/>
            </a:lvl4pPr>
          </a:lstStyle>
          <a:p>
            <a:pPr lvl="0"/>
            <a:r>
              <a:rPr lang="cs-CZ" dirty="0"/>
              <a:t>Text</a:t>
            </a:r>
          </a:p>
          <a:p>
            <a:pPr lvl="0"/>
            <a:r>
              <a:rPr lang="cs-CZ" dirty="0"/>
              <a:t> text </a:t>
            </a:r>
            <a:r>
              <a:rPr lang="cs-CZ" dirty="0" err="1"/>
              <a:t>text</a:t>
            </a:r>
            <a:endParaRPr lang="cs-CZ" dirty="0"/>
          </a:p>
          <a:p>
            <a:pPr lvl="0"/>
            <a:r>
              <a:rPr lang="cs-CZ" dirty="0"/>
              <a:t> text </a:t>
            </a:r>
            <a:r>
              <a:rPr lang="cs-CZ" dirty="0" err="1"/>
              <a:t>text</a:t>
            </a:r>
            <a:r>
              <a:rPr lang="cs-CZ" dirty="0"/>
              <a:t> </a:t>
            </a:r>
            <a:r>
              <a:rPr lang="cs-CZ" dirty="0" err="1"/>
              <a:t>text</a:t>
            </a:r>
            <a:endParaRPr lang="cs-CZ" dirty="0"/>
          </a:p>
        </p:txBody>
      </p:sp>
      <p:sp>
        <p:nvSpPr>
          <p:cNvPr id="20" name="Zástupný symbol pro text 2">
            <a:extLst>
              <a:ext uri="{FF2B5EF4-FFF2-40B4-BE49-F238E27FC236}">
                <a16:creationId xmlns:a16="http://schemas.microsoft.com/office/drawing/2014/main" id="{BD22644C-A242-4443-8A14-5BAD36959E6E}"/>
              </a:ext>
            </a:extLst>
          </p:cNvPr>
          <p:cNvSpPr>
            <a:spLocks noGrp="1"/>
          </p:cNvSpPr>
          <p:nvPr>
            <p:ph type="body" sz="quarter" idx="21" hasCustomPrompt="1"/>
          </p:nvPr>
        </p:nvSpPr>
        <p:spPr>
          <a:xfrm>
            <a:off x="9024909" y="2662927"/>
            <a:ext cx="2379692" cy="1448998"/>
          </a:xfrm>
          <a:prstGeom prst="roundRect">
            <a:avLst/>
          </a:prstGeom>
          <a:solidFill>
            <a:schemeClr val="accent5"/>
          </a:solidFill>
          <a:ln>
            <a:solidFill>
              <a:schemeClr val="accent5"/>
            </a:solidFill>
          </a:ln>
        </p:spPr>
        <p:txBody>
          <a:bodyPr/>
          <a:lstStyle>
            <a:lvl1pPr marL="0" indent="0" algn="ctr">
              <a:buNone/>
              <a:defRPr>
                <a:solidFill>
                  <a:schemeClr val="bg1"/>
                </a:solidFill>
              </a:defRPr>
            </a:lvl1pPr>
            <a:lvl3pPr marL="914400" indent="0">
              <a:buNone/>
              <a:defRPr/>
            </a:lvl3pPr>
            <a:lvl4pPr marL="1371600" indent="0">
              <a:buNone/>
              <a:defRPr/>
            </a:lvl4pPr>
          </a:lstStyle>
          <a:p>
            <a:pPr lvl="0"/>
            <a:r>
              <a:rPr lang="cs-CZ" dirty="0"/>
              <a:t>Text</a:t>
            </a:r>
          </a:p>
          <a:p>
            <a:pPr lvl="0"/>
            <a:r>
              <a:rPr lang="cs-CZ" dirty="0"/>
              <a:t> text </a:t>
            </a:r>
            <a:r>
              <a:rPr lang="cs-CZ" dirty="0" err="1"/>
              <a:t>text</a:t>
            </a:r>
            <a:endParaRPr lang="cs-CZ" dirty="0"/>
          </a:p>
          <a:p>
            <a:pPr lvl="0"/>
            <a:r>
              <a:rPr lang="cs-CZ" dirty="0"/>
              <a:t> text </a:t>
            </a:r>
            <a:r>
              <a:rPr lang="cs-CZ" dirty="0" err="1"/>
              <a:t>text</a:t>
            </a:r>
            <a:r>
              <a:rPr lang="cs-CZ" dirty="0"/>
              <a:t> </a:t>
            </a:r>
            <a:r>
              <a:rPr lang="cs-CZ" dirty="0" err="1"/>
              <a:t>text</a:t>
            </a:r>
            <a:endParaRPr lang="cs-CZ" dirty="0"/>
          </a:p>
        </p:txBody>
      </p:sp>
      <p:sp>
        <p:nvSpPr>
          <p:cNvPr id="22" name="Zástupný symbol pro text 2">
            <a:extLst>
              <a:ext uri="{FF2B5EF4-FFF2-40B4-BE49-F238E27FC236}">
                <a16:creationId xmlns:a16="http://schemas.microsoft.com/office/drawing/2014/main" id="{7CB9D0A9-48CD-44D5-A5AB-60F66E6D25F0}"/>
              </a:ext>
            </a:extLst>
          </p:cNvPr>
          <p:cNvSpPr>
            <a:spLocks noGrp="1"/>
          </p:cNvSpPr>
          <p:nvPr>
            <p:ph type="body" sz="quarter" idx="22" hasCustomPrompt="1"/>
          </p:nvPr>
        </p:nvSpPr>
        <p:spPr>
          <a:xfrm>
            <a:off x="3567263" y="2662927"/>
            <a:ext cx="2379692" cy="1448998"/>
          </a:xfrm>
          <a:prstGeom prst="roundRect">
            <a:avLst/>
          </a:prstGeom>
          <a:solidFill>
            <a:schemeClr val="accent3"/>
          </a:solidFill>
        </p:spPr>
        <p:txBody>
          <a:bodyPr/>
          <a:lstStyle>
            <a:lvl1pPr marL="0" indent="0" algn="ctr">
              <a:buNone/>
              <a:defRPr>
                <a:solidFill>
                  <a:schemeClr val="bg1"/>
                </a:solidFill>
              </a:defRPr>
            </a:lvl1pPr>
            <a:lvl3pPr marL="914400" indent="0">
              <a:buNone/>
              <a:defRPr/>
            </a:lvl3pPr>
            <a:lvl4pPr marL="1371600" indent="0">
              <a:buNone/>
              <a:defRPr/>
            </a:lvl4pPr>
          </a:lstStyle>
          <a:p>
            <a:pPr lvl="0"/>
            <a:r>
              <a:rPr lang="cs-CZ" dirty="0"/>
              <a:t>Text</a:t>
            </a:r>
          </a:p>
          <a:p>
            <a:pPr lvl="0"/>
            <a:r>
              <a:rPr lang="cs-CZ" dirty="0"/>
              <a:t> text </a:t>
            </a:r>
            <a:r>
              <a:rPr lang="cs-CZ" dirty="0" err="1"/>
              <a:t>text</a:t>
            </a:r>
            <a:endParaRPr lang="cs-CZ" dirty="0"/>
          </a:p>
          <a:p>
            <a:pPr lvl="0"/>
            <a:r>
              <a:rPr lang="cs-CZ" dirty="0"/>
              <a:t> text </a:t>
            </a:r>
            <a:r>
              <a:rPr lang="cs-CZ" dirty="0" err="1"/>
              <a:t>text</a:t>
            </a:r>
            <a:r>
              <a:rPr lang="cs-CZ" dirty="0"/>
              <a:t> </a:t>
            </a:r>
            <a:r>
              <a:rPr lang="cs-CZ" dirty="0" err="1"/>
              <a:t>text</a:t>
            </a:r>
            <a:endParaRPr lang="cs-CZ" dirty="0"/>
          </a:p>
        </p:txBody>
      </p:sp>
      <p:sp>
        <p:nvSpPr>
          <p:cNvPr id="24" name="Zástupný symbol pro text 2">
            <a:extLst>
              <a:ext uri="{FF2B5EF4-FFF2-40B4-BE49-F238E27FC236}">
                <a16:creationId xmlns:a16="http://schemas.microsoft.com/office/drawing/2014/main" id="{1284AEA0-3886-46F6-8851-CF91776817B3}"/>
              </a:ext>
            </a:extLst>
          </p:cNvPr>
          <p:cNvSpPr>
            <a:spLocks noGrp="1"/>
          </p:cNvSpPr>
          <p:nvPr>
            <p:ph type="body" sz="quarter" idx="23" hasCustomPrompt="1"/>
          </p:nvPr>
        </p:nvSpPr>
        <p:spPr>
          <a:xfrm>
            <a:off x="785813" y="2662927"/>
            <a:ext cx="2379692" cy="1448998"/>
          </a:xfrm>
          <a:prstGeom prst="roundRect">
            <a:avLst/>
          </a:prstGeom>
          <a:solidFill>
            <a:schemeClr val="accent2"/>
          </a:solidFill>
        </p:spPr>
        <p:txBody>
          <a:bodyPr/>
          <a:lstStyle>
            <a:lvl1pPr marL="0" indent="0" algn="ctr">
              <a:buNone/>
              <a:defRPr>
                <a:solidFill>
                  <a:schemeClr val="bg1"/>
                </a:solidFill>
              </a:defRPr>
            </a:lvl1pPr>
            <a:lvl3pPr marL="914400" indent="0">
              <a:buNone/>
              <a:defRPr/>
            </a:lvl3pPr>
            <a:lvl4pPr marL="1371600" indent="0">
              <a:buNone/>
              <a:defRPr/>
            </a:lvl4pPr>
          </a:lstStyle>
          <a:p>
            <a:pPr lvl="0"/>
            <a:r>
              <a:rPr lang="cs-CZ" dirty="0"/>
              <a:t>Text </a:t>
            </a:r>
          </a:p>
          <a:p>
            <a:pPr lvl="0"/>
            <a:r>
              <a:rPr lang="cs-CZ" dirty="0"/>
              <a:t>text </a:t>
            </a:r>
            <a:r>
              <a:rPr lang="cs-CZ" dirty="0" err="1"/>
              <a:t>text</a:t>
            </a:r>
            <a:r>
              <a:rPr lang="cs-CZ" dirty="0"/>
              <a:t> </a:t>
            </a:r>
          </a:p>
          <a:p>
            <a:pPr lvl="0"/>
            <a:r>
              <a:rPr lang="cs-CZ" dirty="0"/>
              <a:t>text </a:t>
            </a:r>
            <a:r>
              <a:rPr lang="cs-CZ" dirty="0" err="1"/>
              <a:t>text</a:t>
            </a:r>
            <a:r>
              <a:rPr lang="cs-CZ" dirty="0"/>
              <a:t> </a:t>
            </a:r>
            <a:r>
              <a:rPr lang="cs-CZ" dirty="0" err="1"/>
              <a:t>text</a:t>
            </a:r>
            <a:endParaRPr lang="cs-CZ" dirty="0"/>
          </a:p>
        </p:txBody>
      </p:sp>
      <p:pic>
        <p:nvPicPr>
          <p:cNvPr id="13" name="Obrázek 12">
            <a:extLst>
              <a:ext uri="{FF2B5EF4-FFF2-40B4-BE49-F238E27FC236}">
                <a16:creationId xmlns:a16="http://schemas.microsoft.com/office/drawing/2014/main" id="{6FF914B6-72AB-418D-AC80-690406DF0CA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859536"/>
          </a:xfrm>
          <a:prstGeom prst="rect">
            <a:avLst/>
          </a:prstGeom>
        </p:spPr>
      </p:pic>
      <p:sp>
        <p:nvSpPr>
          <p:cNvPr id="2" name="Nadpis 1">
            <a:extLst>
              <a:ext uri="{FF2B5EF4-FFF2-40B4-BE49-F238E27FC236}">
                <a16:creationId xmlns:a16="http://schemas.microsoft.com/office/drawing/2014/main" id="{23EF6824-62C3-497A-AB4A-AF77F955FCE9}"/>
              </a:ext>
            </a:extLst>
          </p:cNvPr>
          <p:cNvSpPr>
            <a:spLocks noGrp="1"/>
          </p:cNvSpPr>
          <p:nvPr>
            <p:ph type="title" hasCustomPrompt="1"/>
          </p:nvPr>
        </p:nvSpPr>
        <p:spPr>
          <a:xfrm>
            <a:off x="785812" y="880657"/>
            <a:ext cx="10618787" cy="979489"/>
          </a:xfrm>
          <a:prstGeom prst="rect">
            <a:avLst/>
          </a:prstGeom>
        </p:spPr>
        <p:txBody>
          <a:bodyPr/>
          <a:lstStyle>
            <a:lvl1pPr>
              <a:defRPr lang="cs-CZ" sz="3600" b="1" kern="1200" baseline="0" smtClean="0">
                <a:solidFill>
                  <a:srgbClr val="0C0C72"/>
                </a:solidFill>
                <a:latin typeface="+mj-lt"/>
                <a:ea typeface="+mn-ea"/>
                <a:cs typeface="+mn-cs"/>
              </a:defRPr>
            </a:lvl1pPr>
          </a:lstStyle>
          <a:p>
            <a:r>
              <a:rPr lang="cs-CZ" dirty="0"/>
              <a:t>Nadpis</a:t>
            </a:r>
          </a:p>
        </p:txBody>
      </p:sp>
    </p:spTree>
    <p:extLst>
      <p:ext uri="{BB962C8B-B14F-4D97-AF65-F5344CB8AC3E}">
        <p14:creationId xmlns:p14="http://schemas.microsoft.com/office/powerpoint/2010/main" val="25470944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0_boxy_s_textem">
    <p:spTree>
      <p:nvGrpSpPr>
        <p:cNvPr id="1" name=""/>
        <p:cNvGrpSpPr/>
        <p:nvPr/>
      </p:nvGrpSpPr>
      <p:grpSpPr>
        <a:xfrm>
          <a:off x="0" y="0"/>
          <a:ext cx="0" cy="0"/>
          <a:chOff x="0" y="0"/>
          <a:chExt cx="0" cy="0"/>
        </a:xfrm>
      </p:grpSpPr>
      <p:sp>
        <p:nvSpPr>
          <p:cNvPr id="16" name="Zástupný symbol pro text 2">
            <a:extLst>
              <a:ext uri="{FF2B5EF4-FFF2-40B4-BE49-F238E27FC236}">
                <a16:creationId xmlns:a16="http://schemas.microsoft.com/office/drawing/2014/main" id="{F8439B93-23FF-433C-AFAE-FB9A314FD60A}"/>
              </a:ext>
            </a:extLst>
          </p:cNvPr>
          <p:cNvSpPr>
            <a:spLocks noGrp="1"/>
          </p:cNvSpPr>
          <p:nvPr>
            <p:ph type="body" sz="quarter" idx="17" hasCustomPrompt="1"/>
          </p:nvPr>
        </p:nvSpPr>
        <p:spPr>
          <a:xfrm>
            <a:off x="785813" y="4643205"/>
            <a:ext cx="2379692" cy="1448998"/>
          </a:xfrm>
          <a:prstGeom prst="roundRect">
            <a:avLst/>
          </a:prstGeom>
          <a:solidFill>
            <a:schemeClr val="accent5"/>
          </a:solidFill>
        </p:spPr>
        <p:txBody>
          <a:bodyPr/>
          <a:lstStyle>
            <a:lvl1pPr marL="0" indent="0" algn="ctr">
              <a:buNone/>
              <a:defRPr>
                <a:solidFill>
                  <a:schemeClr val="bg1"/>
                </a:solidFill>
              </a:defRPr>
            </a:lvl1pPr>
            <a:lvl3pPr marL="914400" indent="0">
              <a:buNone/>
              <a:defRPr/>
            </a:lvl3pPr>
            <a:lvl4pPr marL="1371600" indent="0">
              <a:buNone/>
              <a:defRPr/>
            </a:lvl4pPr>
          </a:lstStyle>
          <a:p>
            <a:pPr lvl="0"/>
            <a:r>
              <a:rPr lang="cs-CZ" dirty="0"/>
              <a:t>Text</a:t>
            </a:r>
          </a:p>
          <a:p>
            <a:pPr lvl="0"/>
            <a:r>
              <a:rPr lang="cs-CZ" dirty="0"/>
              <a:t> text </a:t>
            </a:r>
            <a:r>
              <a:rPr lang="cs-CZ" dirty="0" err="1"/>
              <a:t>text</a:t>
            </a:r>
            <a:endParaRPr lang="cs-CZ" dirty="0"/>
          </a:p>
          <a:p>
            <a:pPr lvl="0"/>
            <a:r>
              <a:rPr lang="cs-CZ" dirty="0"/>
              <a:t> text </a:t>
            </a:r>
            <a:r>
              <a:rPr lang="cs-CZ" dirty="0" err="1"/>
              <a:t>text</a:t>
            </a:r>
            <a:r>
              <a:rPr lang="cs-CZ" dirty="0"/>
              <a:t> </a:t>
            </a:r>
            <a:r>
              <a:rPr lang="cs-CZ" dirty="0" err="1"/>
              <a:t>text</a:t>
            </a:r>
            <a:endParaRPr lang="cs-CZ" dirty="0"/>
          </a:p>
        </p:txBody>
      </p:sp>
      <p:sp>
        <p:nvSpPr>
          <p:cNvPr id="17" name="Zástupný symbol pro text 2">
            <a:extLst>
              <a:ext uri="{FF2B5EF4-FFF2-40B4-BE49-F238E27FC236}">
                <a16:creationId xmlns:a16="http://schemas.microsoft.com/office/drawing/2014/main" id="{40664290-8C24-46E7-AD00-315BA73776D1}"/>
              </a:ext>
            </a:extLst>
          </p:cNvPr>
          <p:cNvSpPr>
            <a:spLocks noGrp="1"/>
          </p:cNvSpPr>
          <p:nvPr>
            <p:ph type="body" sz="quarter" idx="18" hasCustomPrompt="1"/>
          </p:nvPr>
        </p:nvSpPr>
        <p:spPr>
          <a:xfrm>
            <a:off x="6296086" y="4643205"/>
            <a:ext cx="2379692" cy="1448998"/>
          </a:xfrm>
          <a:prstGeom prst="roundRect">
            <a:avLst/>
          </a:prstGeom>
          <a:solidFill>
            <a:schemeClr val="accent3"/>
          </a:solidFill>
        </p:spPr>
        <p:txBody>
          <a:bodyPr/>
          <a:lstStyle>
            <a:lvl1pPr marL="0" indent="0" algn="ctr">
              <a:buNone/>
              <a:defRPr>
                <a:solidFill>
                  <a:schemeClr val="bg1"/>
                </a:solidFill>
              </a:defRPr>
            </a:lvl1pPr>
            <a:lvl3pPr marL="914400" indent="0">
              <a:buNone/>
              <a:defRPr/>
            </a:lvl3pPr>
            <a:lvl4pPr marL="1371600" indent="0">
              <a:buNone/>
              <a:defRPr/>
            </a:lvl4pPr>
          </a:lstStyle>
          <a:p>
            <a:pPr lvl="0"/>
            <a:r>
              <a:rPr lang="cs-CZ" dirty="0"/>
              <a:t>Text</a:t>
            </a:r>
          </a:p>
          <a:p>
            <a:pPr lvl="0"/>
            <a:r>
              <a:rPr lang="cs-CZ" dirty="0"/>
              <a:t> text </a:t>
            </a:r>
            <a:r>
              <a:rPr lang="cs-CZ" dirty="0" err="1"/>
              <a:t>text</a:t>
            </a:r>
            <a:endParaRPr lang="cs-CZ" dirty="0"/>
          </a:p>
          <a:p>
            <a:pPr lvl="0"/>
            <a:r>
              <a:rPr lang="cs-CZ" dirty="0"/>
              <a:t> text </a:t>
            </a:r>
            <a:r>
              <a:rPr lang="cs-CZ" dirty="0" err="1"/>
              <a:t>text</a:t>
            </a:r>
            <a:r>
              <a:rPr lang="cs-CZ" dirty="0"/>
              <a:t> </a:t>
            </a:r>
            <a:r>
              <a:rPr lang="cs-CZ" dirty="0" err="1"/>
              <a:t>text</a:t>
            </a:r>
            <a:endParaRPr lang="cs-CZ" dirty="0"/>
          </a:p>
        </p:txBody>
      </p:sp>
      <p:sp>
        <p:nvSpPr>
          <p:cNvPr id="18" name="Zástupný symbol pro text 2">
            <a:extLst>
              <a:ext uri="{FF2B5EF4-FFF2-40B4-BE49-F238E27FC236}">
                <a16:creationId xmlns:a16="http://schemas.microsoft.com/office/drawing/2014/main" id="{8C94B7EE-CE49-4D80-B5E3-00C895155E5D}"/>
              </a:ext>
            </a:extLst>
          </p:cNvPr>
          <p:cNvSpPr>
            <a:spLocks noGrp="1"/>
          </p:cNvSpPr>
          <p:nvPr>
            <p:ph type="body" sz="quarter" idx="19" hasCustomPrompt="1"/>
          </p:nvPr>
        </p:nvSpPr>
        <p:spPr>
          <a:xfrm>
            <a:off x="3567263" y="4663674"/>
            <a:ext cx="2379692" cy="1448998"/>
          </a:xfrm>
          <a:prstGeom prst="roundRect">
            <a:avLst/>
          </a:prstGeom>
          <a:solidFill>
            <a:schemeClr val="accent2"/>
          </a:solidFill>
        </p:spPr>
        <p:txBody>
          <a:bodyPr/>
          <a:lstStyle>
            <a:lvl1pPr marL="0" indent="0" algn="ctr">
              <a:buNone/>
              <a:defRPr>
                <a:solidFill>
                  <a:schemeClr val="bg1"/>
                </a:solidFill>
              </a:defRPr>
            </a:lvl1pPr>
            <a:lvl3pPr marL="914400" indent="0">
              <a:buNone/>
              <a:defRPr/>
            </a:lvl3pPr>
            <a:lvl4pPr marL="1371600" indent="0">
              <a:buNone/>
              <a:defRPr/>
            </a:lvl4pPr>
          </a:lstStyle>
          <a:p>
            <a:pPr lvl="0"/>
            <a:r>
              <a:rPr lang="cs-CZ" dirty="0"/>
              <a:t>Text</a:t>
            </a:r>
          </a:p>
          <a:p>
            <a:pPr lvl="0"/>
            <a:r>
              <a:rPr lang="cs-CZ" dirty="0"/>
              <a:t> text </a:t>
            </a:r>
            <a:r>
              <a:rPr lang="cs-CZ" dirty="0" err="1"/>
              <a:t>text</a:t>
            </a:r>
            <a:endParaRPr lang="cs-CZ" dirty="0"/>
          </a:p>
          <a:p>
            <a:pPr lvl="0"/>
            <a:r>
              <a:rPr lang="cs-CZ" dirty="0"/>
              <a:t> text </a:t>
            </a:r>
            <a:r>
              <a:rPr lang="cs-CZ" dirty="0" err="1"/>
              <a:t>text</a:t>
            </a:r>
            <a:r>
              <a:rPr lang="cs-CZ" dirty="0"/>
              <a:t> </a:t>
            </a:r>
            <a:r>
              <a:rPr lang="cs-CZ" dirty="0" err="1"/>
              <a:t>text</a:t>
            </a:r>
            <a:endParaRPr lang="cs-CZ" dirty="0"/>
          </a:p>
        </p:txBody>
      </p:sp>
      <p:sp>
        <p:nvSpPr>
          <p:cNvPr id="19" name="Zástupný symbol pro text 2">
            <a:extLst>
              <a:ext uri="{FF2B5EF4-FFF2-40B4-BE49-F238E27FC236}">
                <a16:creationId xmlns:a16="http://schemas.microsoft.com/office/drawing/2014/main" id="{525B5956-DB57-4823-91C4-BF0AB466EF08}"/>
              </a:ext>
            </a:extLst>
          </p:cNvPr>
          <p:cNvSpPr>
            <a:spLocks noGrp="1"/>
          </p:cNvSpPr>
          <p:nvPr>
            <p:ph type="body" sz="quarter" idx="20" hasCustomPrompt="1"/>
          </p:nvPr>
        </p:nvSpPr>
        <p:spPr>
          <a:xfrm>
            <a:off x="6296086" y="2662927"/>
            <a:ext cx="2379692" cy="1448998"/>
          </a:xfrm>
          <a:prstGeom prst="roundRect">
            <a:avLst/>
          </a:prstGeom>
          <a:solidFill>
            <a:schemeClr val="accent4"/>
          </a:solidFill>
        </p:spPr>
        <p:txBody>
          <a:bodyPr/>
          <a:lstStyle>
            <a:lvl1pPr marL="0" indent="0" algn="ctr">
              <a:buNone/>
              <a:defRPr>
                <a:solidFill>
                  <a:schemeClr val="bg1"/>
                </a:solidFill>
              </a:defRPr>
            </a:lvl1pPr>
            <a:lvl3pPr marL="914400" indent="0">
              <a:buNone/>
              <a:defRPr/>
            </a:lvl3pPr>
            <a:lvl4pPr marL="1371600" indent="0">
              <a:buNone/>
              <a:defRPr/>
            </a:lvl4pPr>
          </a:lstStyle>
          <a:p>
            <a:pPr lvl="0"/>
            <a:r>
              <a:rPr lang="cs-CZ" dirty="0"/>
              <a:t>Text</a:t>
            </a:r>
          </a:p>
          <a:p>
            <a:pPr lvl="0"/>
            <a:r>
              <a:rPr lang="cs-CZ" dirty="0"/>
              <a:t> text </a:t>
            </a:r>
            <a:r>
              <a:rPr lang="cs-CZ" dirty="0" err="1"/>
              <a:t>text</a:t>
            </a:r>
            <a:endParaRPr lang="cs-CZ" dirty="0"/>
          </a:p>
          <a:p>
            <a:pPr lvl="0"/>
            <a:r>
              <a:rPr lang="cs-CZ" dirty="0"/>
              <a:t> text </a:t>
            </a:r>
            <a:r>
              <a:rPr lang="cs-CZ" dirty="0" err="1"/>
              <a:t>text</a:t>
            </a:r>
            <a:r>
              <a:rPr lang="cs-CZ" dirty="0"/>
              <a:t> </a:t>
            </a:r>
            <a:r>
              <a:rPr lang="cs-CZ" dirty="0" err="1"/>
              <a:t>text</a:t>
            </a:r>
            <a:endParaRPr lang="cs-CZ" dirty="0"/>
          </a:p>
        </p:txBody>
      </p:sp>
      <p:sp>
        <p:nvSpPr>
          <p:cNvPr id="20" name="Zástupný symbol pro text 2">
            <a:extLst>
              <a:ext uri="{FF2B5EF4-FFF2-40B4-BE49-F238E27FC236}">
                <a16:creationId xmlns:a16="http://schemas.microsoft.com/office/drawing/2014/main" id="{BD22644C-A242-4443-8A14-5BAD36959E6E}"/>
              </a:ext>
            </a:extLst>
          </p:cNvPr>
          <p:cNvSpPr>
            <a:spLocks noGrp="1"/>
          </p:cNvSpPr>
          <p:nvPr>
            <p:ph type="body" sz="quarter" idx="21" hasCustomPrompt="1"/>
          </p:nvPr>
        </p:nvSpPr>
        <p:spPr>
          <a:xfrm>
            <a:off x="9024909" y="2662927"/>
            <a:ext cx="2379692" cy="1448998"/>
          </a:xfrm>
          <a:prstGeom prst="roundRect">
            <a:avLst/>
          </a:prstGeom>
          <a:solidFill>
            <a:schemeClr val="accent5"/>
          </a:solidFill>
        </p:spPr>
        <p:txBody>
          <a:bodyPr/>
          <a:lstStyle>
            <a:lvl1pPr marL="0" indent="0" algn="ctr">
              <a:buNone/>
              <a:defRPr>
                <a:solidFill>
                  <a:schemeClr val="bg1"/>
                </a:solidFill>
              </a:defRPr>
            </a:lvl1pPr>
            <a:lvl3pPr marL="914400" indent="0">
              <a:buNone/>
              <a:defRPr/>
            </a:lvl3pPr>
            <a:lvl4pPr marL="1371600" indent="0">
              <a:buNone/>
              <a:defRPr/>
            </a:lvl4pPr>
          </a:lstStyle>
          <a:p>
            <a:pPr lvl="0"/>
            <a:r>
              <a:rPr lang="cs-CZ" dirty="0"/>
              <a:t>Text</a:t>
            </a:r>
          </a:p>
          <a:p>
            <a:pPr lvl="0"/>
            <a:r>
              <a:rPr lang="cs-CZ" dirty="0"/>
              <a:t> text </a:t>
            </a:r>
            <a:r>
              <a:rPr lang="cs-CZ" dirty="0" err="1"/>
              <a:t>text</a:t>
            </a:r>
            <a:endParaRPr lang="cs-CZ" dirty="0"/>
          </a:p>
          <a:p>
            <a:pPr lvl="0"/>
            <a:r>
              <a:rPr lang="cs-CZ" dirty="0"/>
              <a:t> text </a:t>
            </a:r>
            <a:r>
              <a:rPr lang="cs-CZ" dirty="0" err="1"/>
              <a:t>text</a:t>
            </a:r>
            <a:r>
              <a:rPr lang="cs-CZ" dirty="0"/>
              <a:t> </a:t>
            </a:r>
            <a:r>
              <a:rPr lang="cs-CZ" dirty="0" err="1"/>
              <a:t>text</a:t>
            </a:r>
            <a:endParaRPr lang="cs-CZ" dirty="0"/>
          </a:p>
        </p:txBody>
      </p:sp>
      <p:sp>
        <p:nvSpPr>
          <p:cNvPr id="22" name="Zástupný symbol pro text 2">
            <a:extLst>
              <a:ext uri="{FF2B5EF4-FFF2-40B4-BE49-F238E27FC236}">
                <a16:creationId xmlns:a16="http://schemas.microsoft.com/office/drawing/2014/main" id="{7CB9D0A9-48CD-44D5-A5AB-60F66E6D25F0}"/>
              </a:ext>
            </a:extLst>
          </p:cNvPr>
          <p:cNvSpPr>
            <a:spLocks noGrp="1"/>
          </p:cNvSpPr>
          <p:nvPr>
            <p:ph type="body" sz="quarter" idx="22" hasCustomPrompt="1"/>
          </p:nvPr>
        </p:nvSpPr>
        <p:spPr>
          <a:xfrm>
            <a:off x="3567263" y="2662927"/>
            <a:ext cx="2379692" cy="1448998"/>
          </a:xfrm>
          <a:prstGeom prst="roundRect">
            <a:avLst/>
          </a:prstGeom>
          <a:solidFill>
            <a:schemeClr val="accent3"/>
          </a:solidFill>
        </p:spPr>
        <p:txBody>
          <a:bodyPr/>
          <a:lstStyle>
            <a:lvl1pPr marL="0" indent="0" algn="ctr">
              <a:buNone/>
              <a:defRPr>
                <a:solidFill>
                  <a:schemeClr val="bg1"/>
                </a:solidFill>
              </a:defRPr>
            </a:lvl1pPr>
            <a:lvl3pPr marL="914400" indent="0">
              <a:buNone/>
              <a:defRPr/>
            </a:lvl3pPr>
            <a:lvl4pPr marL="1371600" indent="0">
              <a:buNone/>
              <a:defRPr/>
            </a:lvl4pPr>
          </a:lstStyle>
          <a:p>
            <a:pPr lvl="0"/>
            <a:r>
              <a:rPr lang="cs-CZ" dirty="0"/>
              <a:t>Text</a:t>
            </a:r>
          </a:p>
          <a:p>
            <a:pPr lvl="0"/>
            <a:r>
              <a:rPr lang="cs-CZ" dirty="0"/>
              <a:t> text </a:t>
            </a:r>
            <a:r>
              <a:rPr lang="cs-CZ" dirty="0" err="1"/>
              <a:t>text</a:t>
            </a:r>
            <a:endParaRPr lang="cs-CZ" dirty="0"/>
          </a:p>
          <a:p>
            <a:pPr lvl="0"/>
            <a:r>
              <a:rPr lang="cs-CZ" dirty="0"/>
              <a:t> text </a:t>
            </a:r>
            <a:r>
              <a:rPr lang="cs-CZ" dirty="0" err="1"/>
              <a:t>text</a:t>
            </a:r>
            <a:r>
              <a:rPr lang="cs-CZ" dirty="0"/>
              <a:t> </a:t>
            </a:r>
            <a:r>
              <a:rPr lang="cs-CZ" dirty="0" err="1"/>
              <a:t>text</a:t>
            </a:r>
            <a:endParaRPr lang="cs-CZ" dirty="0"/>
          </a:p>
        </p:txBody>
      </p:sp>
      <p:sp>
        <p:nvSpPr>
          <p:cNvPr id="24" name="Zástupný symbol pro text 2">
            <a:extLst>
              <a:ext uri="{FF2B5EF4-FFF2-40B4-BE49-F238E27FC236}">
                <a16:creationId xmlns:a16="http://schemas.microsoft.com/office/drawing/2014/main" id="{1284AEA0-3886-46F6-8851-CF91776817B3}"/>
              </a:ext>
            </a:extLst>
          </p:cNvPr>
          <p:cNvSpPr>
            <a:spLocks noGrp="1"/>
          </p:cNvSpPr>
          <p:nvPr>
            <p:ph type="body" sz="quarter" idx="23" hasCustomPrompt="1"/>
          </p:nvPr>
        </p:nvSpPr>
        <p:spPr>
          <a:xfrm>
            <a:off x="785813" y="2662927"/>
            <a:ext cx="2379692" cy="1448998"/>
          </a:xfrm>
          <a:prstGeom prst="roundRect">
            <a:avLst/>
          </a:prstGeom>
          <a:solidFill>
            <a:schemeClr val="accent2"/>
          </a:solidFill>
        </p:spPr>
        <p:txBody>
          <a:bodyPr/>
          <a:lstStyle>
            <a:lvl1pPr marL="0" indent="0" algn="ctr">
              <a:buNone/>
              <a:defRPr>
                <a:solidFill>
                  <a:schemeClr val="bg1"/>
                </a:solidFill>
              </a:defRPr>
            </a:lvl1pPr>
            <a:lvl3pPr marL="914400" indent="0">
              <a:buNone/>
              <a:defRPr/>
            </a:lvl3pPr>
            <a:lvl4pPr marL="1371600" indent="0">
              <a:buNone/>
              <a:defRPr/>
            </a:lvl4pPr>
          </a:lstStyle>
          <a:p>
            <a:pPr lvl="0"/>
            <a:r>
              <a:rPr lang="cs-CZ" dirty="0"/>
              <a:t>Text </a:t>
            </a:r>
          </a:p>
          <a:p>
            <a:pPr lvl="0"/>
            <a:r>
              <a:rPr lang="cs-CZ" dirty="0"/>
              <a:t>text </a:t>
            </a:r>
            <a:r>
              <a:rPr lang="cs-CZ" dirty="0" err="1"/>
              <a:t>text</a:t>
            </a:r>
            <a:r>
              <a:rPr lang="cs-CZ" dirty="0"/>
              <a:t> </a:t>
            </a:r>
          </a:p>
          <a:p>
            <a:pPr lvl="0"/>
            <a:r>
              <a:rPr lang="cs-CZ" dirty="0"/>
              <a:t>text </a:t>
            </a:r>
            <a:r>
              <a:rPr lang="cs-CZ" dirty="0" err="1"/>
              <a:t>text</a:t>
            </a:r>
            <a:r>
              <a:rPr lang="cs-CZ" dirty="0"/>
              <a:t> </a:t>
            </a:r>
            <a:r>
              <a:rPr lang="cs-CZ" dirty="0" err="1"/>
              <a:t>text</a:t>
            </a:r>
            <a:endParaRPr lang="cs-CZ" dirty="0"/>
          </a:p>
        </p:txBody>
      </p:sp>
      <p:sp>
        <p:nvSpPr>
          <p:cNvPr id="11" name="Zástupný symbol pro text 2">
            <a:extLst>
              <a:ext uri="{FF2B5EF4-FFF2-40B4-BE49-F238E27FC236}">
                <a16:creationId xmlns:a16="http://schemas.microsoft.com/office/drawing/2014/main" id="{7DBE4EA8-322F-48EA-9FD2-AE4E88490CB4}"/>
              </a:ext>
            </a:extLst>
          </p:cNvPr>
          <p:cNvSpPr>
            <a:spLocks noGrp="1"/>
          </p:cNvSpPr>
          <p:nvPr>
            <p:ph type="body" sz="quarter" idx="24" hasCustomPrompt="1"/>
          </p:nvPr>
        </p:nvSpPr>
        <p:spPr>
          <a:xfrm>
            <a:off x="9024909" y="4643205"/>
            <a:ext cx="2379692" cy="1448998"/>
          </a:xfrm>
          <a:prstGeom prst="roundRect">
            <a:avLst/>
          </a:prstGeom>
          <a:solidFill>
            <a:schemeClr val="accent4"/>
          </a:solidFill>
        </p:spPr>
        <p:txBody>
          <a:bodyPr/>
          <a:lstStyle>
            <a:lvl1pPr marL="0" indent="0" algn="ctr">
              <a:buNone/>
              <a:defRPr>
                <a:solidFill>
                  <a:schemeClr val="bg1"/>
                </a:solidFill>
              </a:defRPr>
            </a:lvl1pPr>
            <a:lvl3pPr marL="914400" indent="0">
              <a:buNone/>
              <a:defRPr/>
            </a:lvl3pPr>
            <a:lvl4pPr marL="1371600" indent="0">
              <a:buNone/>
              <a:defRPr/>
            </a:lvl4pPr>
          </a:lstStyle>
          <a:p>
            <a:pPr lvl="0"/>
            <a:r>
              <a:rPr lang="cs-CZ" dirty="0"/>
              <a:t>Text</a:t>
            </a:r>
          </a:p>
          <a:p>
            <a:pPr lvl="0"/>
            <a:r>
              <a:rPr lang="cs-CZ" dirty="0"/>
              <a:t> text </a:t>
            </a:r>
            <a:r>
              <a:rPr lang="cs-CZ" dirty="0" err="1"/>
              <a:t>text</a:t>
            </a:r>
            <a:endParaRPr lang="cs-CZ" dirty="0"/>
          </a:p>
          <a:p>
            <a:pPr lvl="0"/>
            <a:r>
              <a:rPr lang="cs-CZ" dirty="0"/>
              <a:t> text </a:t>
            </a:r>
            <a:r>
              <a:rPr lang="cs-CZ" dirty="0" err="1"/>
              <a:t>text</a:t>
            </a:r>
            <a:r>
              <a:rPr lang="cs-CZ" dirty="0"/>
              <a:t> </a:t>
            </a:r>
            <a:r>
              <a:rPr lang="cs-CZ" dirty="0" err="1"/>
              <a:t>text</a:t>
            </a:r>
            <a:endParaRPr lang="cs-CZ" dirty="0"/>
          </a:p>
        </p:txBody>
      </p:sp>
      <p:pic>
        <p:nvPicPr>
          <p:cNvPr id="23" name="Obrázek 22">
            <a:extLst>
              <a:ext uri="{FF2B5EF4-FFF2-40B4-BE49-F238E27FC236}">
                <a16:creationId xmlns:a16="http://schemas.microsoft.com/office/drawing/2014/main" id="{EEE10E95-9587-4EC1-A736-8AA3E072CE1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859536"/>
          </a:xfrm>
          <a:prstGeom prst="rect">
            <a:avLst/>
          </a:prstGeom>
        </p:spPr>
      </p:pic>
      <p:sp>
        <p:nvSpPr>
          <p:cNvPr id="2" name="Nadpis 1">
            <a:extLst>
              <a:ext uri="{FF2B5EF4-FFF2-40B4-BE49-F238E27FC236}">
                <a16:creationId xmlns:a16="http://schemas.microsoft.com/office/drawing/2014/main" id="{C782A1FC-88DD-49A1-8BA0-D38A0BA90626}"/>
              </a:ext>
            </a:extLst>
          </p:cNvPr>
          <p:cNvSpPr>
            <a:spLocks noGrp="1"/>
          </p:cNvSpPr>
          <p:nvPr>
            <p:ph type="title" hasCustomPrompt="1"/>
          </p:nvPr>
        </p:nvSpPr>
        <p:spPr>
          <a:xfrm>
            <a:off x="785812" y="884681"/>
            <a:ext cx="10618787" cy="979489"/>
          </a:xfrm>
          <a:prstGeom prst="rect">
            <a:avLst/>
          </a:prstGeom>
        </p:spPr>
        <p:txBody>
          <a:bodyPr/>
          <a:lstStyle>
            <a:lvl1pPr>
              <a:defRPr lang="cs-CZ" sz="3600" b="1" kern="1200" baseline="0" smtClean="0">
                <a:solidFill>
                  <a:srgbClr val="0C0C72"/>
                </a:solidFill>
                <a:latin typeface="+mj-lt"/>
                <a:ea typeface="+mn-ea"/>
                <a:cs typeface="+mn-cs"/>
              </a:defRPr>
            </a:lvl1pPr>
          </a:lstStyle>
          <a:p>
            <a:r>
              <a:rPr lang="cs-CZ" dirty="0"/>
              <a:t>Nadpis</a:t>
            </a:r>
          </a:p>
        </p:txBody>
      </p:sp>
    </p:spTree>
    <p:extLst>
      <p:ext uri="{BB962C8B-B14F-4D97-AF65-F5344CB8AC3E}">
        <p14:creationId xmlns:p14="http://schemas.microsoft.com/office/powerpoint/2010/main" val="2391512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1"/>
            <a:ext cx="103632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3CDCA013-58F5-42A4-AA7C-8CB12959E125}" type="datetimeFigureOut">
              <a:rPr lang="cs-CZ" smtClean="0"/>
              <a:t>17.04.2023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DE9A6B5-3A21-4C27-BF5A-40E297A25DE5}" type="slidenum">
              <a:rPr lang="cs-CZ" smtClean="0"/>
              <a:t>‹#›</a:t>
            </a:fld>
            <a:endParaRPr lang="cs-CZ"/>
          </a:p>
        </p:txBody>
      </p:sp>
    </p:spTree>
    <p:extLst>
      <p:ext uri="{BB962C8B-B14F-4D97-AF65-F5344CB8AC3E}">
        <p14:creationId xmlns:p14="http://schemas.microsoft.com/office/powerpoint/2010/main" val="12699037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1_boxy_s_textem">
    <p:spTree>
      <p:nvGrpSpPr>
        <p:cNvPr id="1" name=""/>
        <p:cNvGrpSpPr/>
        <p:nvPr/>
      </p:nvGrpSpPr>
      <p:grpSpPr>
        <a:xfrm>
          <a:off x="0" y="0"/>
          <a:ext cx="0" cy="0"/>
          <a:chOff x="0" y="0"/>
          <a:chExt cx="0" cy="0"/>
        </a:xfrm>
      </p:grpSpPr>
      <p:sp>
        <p:nvSpPr>
          <p:cNvPr id="16" name="Zástupný symbol pro text 2">
            <a:extLst>
              <a:ext uri="{FF2B5EF4-FFF2-40B4-BE49-F238E27FC236}">
                <a16:creationId xmlns:a16="http://schemas.microsoft.com/office/drawing/2014/main" id="{F8439B93-23FF-433C-AFAE-FB9A314FD60A}"/>
              </a:ext>
            </a:extLst>
          </p:cNvPr>
          <p:cNvSpPr>
            <a:spLocks noGrp="1"/>
          </p:cNvSpPr>
          <p:nvPr>
            <p:ph type="body" sz="quarter" idx="17" hasCustomPrompt="1"/>
          </p:nvPr>
        </p:nvSpPr>
        <p:spPr>
          <a:xfrm>
            <a:off x="2155108" y="4663674"/>
            <a:ext cx="2379692" cy="1448998"/>
          </a:xfrm>
          <a:prstGeom prst="roundRect">
            <a:avLst/>
          </a:prstGeom>
          <a:solidFill>
            <a:schemeClr val="accent1"/>
          </a:solidFill>
        </p:spPr>
        <p:txBody>
          <a:bodyPr/>
          <a:lstStyle>
            <a:lvl1pPr marL="0" indent="0" algn="ctr">
              <a:buNone/>
              <a:defRPr>
                <a:solidFill>
                  <a:schemeClr val="bg1"/>
                </a:solidFill>
              </a:defRPr>
            </a:lvl1pPr>
            <a:lvl3pPr marL="914400" indent="0">
              <a:buNone/>
              <a:defRPr/>
            </a:lvl3pPr>
            <a:lvl4pPr marL="1371600" indent="0">
              <a:buNone/>
              <a:defRPr/>
            </a:lvl4pPr>
          </a:lstStyle>
          <a:p>
            <a:pPr lvl="0"/>
            <a:r>
              <a:rPr lang="cs-CZ" dirty="0"/>
              <a:t>Text</a:t>
            </a:r>
          </a:p>
          <a:p>
            <a:pPr lvl="0"/>
            <a:r>
              <a:rPr lang="cs-CZ" dirty="0"/>
              <a:t> text </a:t>
            </a:r>
            <a:r>
              <a:rPr lang="cs-CZ" dirty="0" err="1"/>
              <a:t>text</a:t>
            </a:r>
            <a:endParaRPr lang="cs-CZ" dirty="0"/>
          </a:p>
          <a:p>
            <a:pPr lvl="0"/>
            <a:r>
              <a:rPr lang="cs-CZ" dirty="0"/>
              <a:t> text </a:t>
            </a:r>
            <a:r>
              <a:rPr lang="cs-CZ" dirty="0" err="1"/>
              <a:t>text</a:t>
            </a:r>
            <a:r>
              <a:rPr lang="cs-CZ" dirty="0"/>
              <a:t> </a:t>
            </a:r>
            <a:r>
              <a:rPr lang="cs-CZ" dirty="0" err="1"/>
              <a:t>text</a:t>
            </a:r>
            <a:endParaRPr lang="cs-CZ" dirty="0"/>
          </a:p>
        </p:txBody>
      </p:sp>
      <p:sp>
        <p:nvSpPr>
          <p:cNvPr id="17" name="Zástupný symbol pro text 2">
            <a:extLst>
              <a:ext uri="{FF2B5EF4-FFF2-40B4-BE49-F238E27FC236}">
                <a16:creationId xmlns:a16="http://schemas.microsoft.com/office/drawing/2014/main" id="{40664290-8C24-46E7-AD00-315BA73776D1}"/>
              </a:ext>
            </a:extLst>
          </p:cNvPr>
          <p:cNvSpPr>
            <a:spLocks noGrp="1"/>
          </p:cNvSpPr>
          <p:nvPr>
            <p:ph type="body" sz="quarter" idx="18" hasCustomPrompt="1"/>
          </p:nvPr>
        </p:nvSpPr>
        <p:spPr>
          <a:xfrm>
            <a:off x="7655614" y="4663674"/>
            <a:ext cx="2379692" cy="1448998"/>
          </a:xfrm>
          <a:prstGeom prst="roundRect">
            <a:avLst/>
          </a:prstGeom>
          <a:solidFill>
            <a:schemeClr val="accent1"/>
          </a:solidFill>
        </p:spPr>
        <p:txBody>
          <a:bodyPr/>
          <a:lstStyle>
            <a:lvl1pPr marL="0" indent="0" algn="ctr">
              <a:buNone/>
              <a:defRPr>
                <a:solidFill>
                  <a:schemeClr val="bg1"/>
                </a:solidFill>
              </a:defRPr>
            </a:lvl1pPr>
            <a:lvl3pPr marL="914400" indent="0">
              <a:buNone/>
              <a:defRPr/>
            </a:lvl3pPr>
            <a:lvl4pPr marL="1371600" indent="0">
              <a:buNone/>
              <a:defRPr/>
            </a:lvl4pPr>
          </a:lstStyle>
          <a:p>
            <a:pPr lvl="0"/>
            <a:r>
              <a:rPr lang="cs-CZ" dirty="0"/>
              <a:t>Text</a:t>
            </a:r>
          </a:p>
          <a:p>
            <a:pPr lvl="0"/>
            <a:r>
              <a:rPr lang="cs-CZ" dirty="0"/>
              <a:t> text </a:t>
            </a:r>
            <a:r>
              <a:rPr lang="cs-CZ" dirty="0" err="1"/>
              <a:t>text</a:t>
            </a:r>
            <a:endParaRPr lang="cs-CZ" dirty="0"/>
          </a:p>
          <a:p>
            <a:pPr lvl="0"/>
            <a:r>
              <a:rPr lang="cs-CZ" dirty="0"/>
              <a:t> text </a:t>
            </a:r>
            <a:r>
              <a:rPr lang="cs-CZ" dirty="0" err="1"/>
              <a:t>text</a:t>
            </a:r>
            <a:r>
              <a:rPr lang="cs-CZ" dirty="0"/>
              <a:t> </a:t>
            </a:r>
            <a:r>
              <a:rPr lang="cs-CZ" dirty="0" err="1"/>
              <a:t>text</a:t>
            </a:r>
            <a:endParaRPr lang="cs-CZ" dirty="0"/>
          </a:p>
        </p:txBody>
      </p:sp>
      <p:sp>
        <p:nvSpPr>
          <p:cNvPr id="18" name="Zástupný symbol pro text 2">
            <a:extLst>
              <a:ext uri="{FF2B5EF4-FFF2-40B4-BE49-F238E27FC236}">
                <a16:creationId xmlns:a16="http://schemas.microsoft.com/office/drawing/2014/main" id="{8C94B7EE-CE49-4D80-B5E3-00C895155E5D}"/>
              </a:ext>
            </a:extLst>
          </p:cNvPr>
          <p:cNvSpPr>
            <a:spLocks noGrp="1"/>
          </p:cNvSpPr>
          <p:nvPr>
            <p:ph type="body" sz="quarter" idx="19" hasCustomPrompt="1"/>
          </p:nvPr>
        </p:nvSpPr>
        <p:spPr>
          <a:xfrm>
            <a:off x="4905361" y="4663674"/>
            <a:ext cx="2379692" cy="1448998"/>
          </a:xfrm>
          <a:prstGeom prst="roundRect">
            <a:avLst/>
          </a:prstGeom>
          <a:solidFill>
            <a:schemeClr val="accent1"/>
          </a:solidFill>
        </p:spPr>
        <p:txBody>
          <a:bodyPr/>
          <a:lstStyle>
            <a:lvl1pPr marL="0" indent="0" algn="ctr">
              <a:buNone/>
              <a:defRPr>
                <a:solidFill>
                  <a:schemeClr val="bg1"/>
                </a:solidFill>
              </a:defRPr>
            </a:lvl1pPr>
            <a:lvl3pPr marL="914400" indent="0">
              <a:buNone/>
              <a:defRPr/>
            </a:lvl3pPr>
            <a:lvl4pPr marL="1371600" indent="0">
              <a:buNone/>
              <a:defRPr/>
            </a:lvl4pPr>
          </a:lstStyle>
          <a:p>
            <a:pPr lvl="0"/>
            <a:r>
              <a:rPr lang="cs-CZ" dirty="0"/>
              <a:t>Text</a:t>
            </a:r>
          </a:p>
          <a:p>
            <a:pPr lvl="0"/>
            <a:r>
              <a:rPr lang="cs-CZ" dirty="0"/>
              <a:t> text </a:t>
            </a:r>
            <a:r>
              <a:rPr lang="cs-CZ" dirty="0" err="1"/>
              <a:t>text</a:t>
            </a:r>
            <a:endParaRPr lang="cs-CZ" dirty="0"/>
          </a:p>
          <a:p>
            <a:pPr lvl="0"/>
            <a:r>
              <a:rPr lang="cs-CZ" dirty="0"/>
              <a:t> text </a:t>
            </a:r>
            <a:r>
              <a:rPr lang="cs-CZ" dirty="0" err="1"/>
              <a:t>text</a:t>
            </a:r>
            <a:r>
              <a:rPr lang="cs-CZ" dirty="0"/>
              <a:t> </a:t>
            </a:r>
            <a:r>
              <a:rPr lang="cs-CZ" dirty="0" err="1"/>
              <a:t>text</a:t>
            </a:r>
            <a:endParaRPr lang="cs-CZ" dirty="0"/>
          </a:p>
        </p:txBody>
      </p:sp>
      <p:sp>
        <p:nvSpPr>
          <p:cNvPr id="19" name="Zástupný symbol pro text 2">
            <a:extLst>
              <a:ext uri="{FF2B5EF4-FFF2-40B4-BE49-F238E27FC236}">
                <a16:creationId xmlns:a16="http://schemas.microsoft.com/office/drawing/2014/main" id="{525B5956-DB57-4823-91C4-BF0AB466EF08}"/>
              </a:ext>
            </a:extLst>
          </p:cNvPr>
          <p:cNvSpPr>
            <a:spLocks noGrp="1"/>
          </p:cNvSpPr>
          <p:nvPr>
            <p:ph type="body" sz="quarter" idx="20" hasCustomPrompt="1"/>
          </p:nvPr>
        </p:nvSpPr>
        <p:spPr>
          <a:xfrm>
            <a:off x="6296086" y="2662927"/>
            <a:ext cx="2379692" cy="1448998"/>
          </a:xfrm>
          <a:prstGeom prst="roundRect">
            <a:avLst/>
          </a:prstGeom>
          <a:solidFill>
            <a:schemeClr val="accent1"/>
          </a:solidFill>
        </p:spPr>
        <p:txBody>
          <a:bodyPr/>
          <a:lstStyle>
            <a:lvl1pPr marL="0" indent="0" algn="ctr">
              <a:buNone/>
              <a:defRPr>
                <a:solidFill>
                  <a:schemeClr val="bg1"/>
                </a:solidFill>
              </a:defRPr>
            </a:lvl1pPr>
            <a:lvl3pPr marL="914400" indent="0">
              <a:buNone/>
              <a:defRPr/>
            </a:lvl3pPr>
            <a:lvl4pPr marL="1371600" indent="0">
              <a:buNone/>
              <a:defRPr/>
            </a:lvl4pPr>
          </a:lstStyle>
          <a:p>
            <a:pPr lvl="0"/>
            <a:r>
              <a:rPr lang="cs-CZ" dirty="0"/>
              <a:t>Text</a:t>
            </a:r>
          </a:p>
          <a:p>
            <a:pPr lvl="0"/>
            <a:r>
              <a:rPr lang="cs-CZ" dirty="0"/>
              <a:t> text </a:t>
            </a:r>
            <a:r>
              <a:rPr lang="cs-CZ" dirty="0" err="1"/>
              <a:t>text</a:t>
            </a:r>
            <a:endParaRPr lang="cs-CZ" dirty="0"/>
          </a:p>
          <a:p>
            <a:pPr lvl="0"/>
            <a:r>
              <a:rPr lang="cs-CZ" dirty="0"/>
              <a:t> text </a:t>
            </a:r>
            <a:r>
              <a:rPr lang="cs-CZ" dirty="0" err="1"/>
              <a:t>text</a:t>
            </a:r>
            <a:r>
              <a:rPr lang="cs-CZ" dirty="0"/>
              <a:t> </a:t>
            </a:r>
            <a:r>
              <a:rPr lang="cs-CZ" dirty="0" err="1"/>
              <a:t>text</a:t>
            </a:r>
            <a:endParaRPr lang="cs-CZ" dirty="0"/>
          </a:p>
        </p:txBody>
      </p:sp>
      <p:sp>
        <p:nvSpPr>
          <p:cNvPr id="20" name="Zástupný symbol pro text 2">
            <a:extLst>
              <a:ext uri="{FF2B5EF4-FFF2-40B4-BE49-F238E27FC236}">
                <a16:creationId xmlns:a16="http://schemas.microsoft.com/office/drawing/2014/main" id="{BD22644C-A242-4443-8A14-5BAD36959E6E}"/>
              </a:ext>
            </a:extLst>
          </p:cNvPr>
          <p:cNvSpPr>
            <a:spLocks noGrp="1"/>
          </p:cNvSpPr>
          <p:nvPr>
            <p:ph type="body" sz="quarter" idx="21" hasCustomPrompt="1"/>
          </p:nvPr>
        </p:nvSpPr>
        <p:spPr>
          <a:xfrm>
            <a:off x="9024909" y="2662927"/>
            <a:ext cx="2379692" cy="1448998"/>
          </a:xfrm>
          <a:prstGeom prst="roundRect">
            <a:avLst/>
          </a:prstGeom>
          <a:solidFill>
            <a:schemeClr val="accent1"/>
          </a:solidFill>
          <a:ln>
            <a:solidFill>
              <a:schemeClr val="accent5"/>
            </a:solidFill>
          </a:ln>
        </p:spPr>
        <p:txBody>
          <a:bodyPr/>
          <a:lstStyle>
            <a:lvl1pPr marL="0" indent="0" algn="ctr">
              <a:buNone/>
              <a:defRPr>
                <a:solidFill>
                  <a:schemeClr val="bg1"/>
                </a:solidFill>
              </a:defRPr>
            </a:lvl1pPr>
            <a:lvl3pPr marL="914400" indent="0">
              <a:buNone/>
              <a:defRPr/>
            </a:lvl3pPr>
            <a:lvl4pPr marL="1371600" indent="0">
              <a:buNone/>
              <a:defRPr/>
            </a:lvl4pPr>
          </a:lstStyle>
          <a:p>
            <a:pPr lvl="0"/>
            <a:r>
              <a:rPr lang="cs-CZ" dirty="0"/>
              <a:t>Text</a:t>
            </a:r>
          </a:p>
          <a:p>
            <a:pPr lvl="0"/>
            <a:r>
              <a:rPr lang="cs-CZ" dirty="0"/>
              <a:t> text </a:t>
            </a:r>
            <a:r>
              <a:rPr lang="cs-CZ" dirty="0" err="1"/>
              <a:t>text</a:t>
            </a:r>
            <a:endParaRPr lang="cs-CZ" dirty="0"/>
          </a:p>
          <a:p>
            <a:pPr lvl="0"/>
            <a:r>
              <a:rPr lang="cs-CZ" dirty="0"/>
              <a:t> text </a:t>
            </a:r>
            <a:r>
              <a:rPr lang="cs-CZ" dirty="0" err="1"/>
              <a:t>text</a:t>
            </a:r>
            <a:r>
              <a:rPr lang="cs-CZ" dirty="0"/>
              <a:t> </a:t>
            </a:r>
            <a:r>
              <a:rPr lang="cs-CZ" dirty="0" err="1"/>
              <a:t>text</a:t>
            </a:r>
            <a:endParaRPr lang="cs-CZ" dirty="0"/>
          </a:p>
        </p:txBody>
      </p:sp>
      <p:sp>
        <p:nvSpPr>
          <p:cNvPr id="22" name="Zástupný symbol pro text 2">
            <a:extLst>
              <a:ext uri="{FF2B5EF4-FFF2-40B4-BE49-F238E27FC236}">
                <a16:creationId xmlns:a16="http://schemas.microsoft.com/office/drawing/2014/main" id="{7CB9D0A9-48CD-44D5-A5AB-60F66E6D25F0}"/>
              </a:ext>
            </a:extLst>
          </p:cNvPr>
          <p:cNvSpPr>
            <a:spLocks noGrp="1"/>
          </p:cNvSpPr>
          <p:nvPr>
            <p:ph type="body" sz="quarter" idx="22" hasCustomPrompt="1"/>
          </p:nvPr>
        </p:nvSpPr>
        <p:spPr>
          <a:xfrm>
            <a:off x="3567263" y="2662927"/>
            <a:ext cx="2379692" cy="1448998"/>
          </a:xfrm>
          <a:prstGeom prst="roundRect">
            <a:avLst/>
          </a:prstGeom>
          <a:solidFill>
            <a:schemeClr val="accent1"/>
          </a:solidFill>
        </p:spPr>
        <p:txBody>
          <a:bodyPr/>
          <a:lstStyle>
            <a:lvl1pPr marL="0" indent="0" algn="ctr">
              <a:buNone/>
              <a:defRPr>
                <a:solidFill>
                  <a:schemeClr val="bg1"/>
                </a:solidFill>
              </a:defRPr>
            </a:lvl1pPr>
            <a:lvl3pPr marL="914400" indent="0">
              <a:buNone/>
              <a:defRPr/>
            </a:lvl3pPr>
            <a:lvl4pPr marL="1371600" indent="0">
              <a:buNone/>
              <a:defRPr/>
            </a:lvl4pPr>
          </a:lstStyle>
          <a:p>
            <a:pPr lvl="0"/>
            <a:r>
              <a:rPr lang="cs-CZ" dirty="0"/>
              <a:t>Text</a:t>
            </a:r>
          </a:p>
          <a:p>
            <a:pPr lvl="0"/>
            <a:r>
              <a:rPr lang="cs-CZ" dirty="0"/>
              <a:t> text </a:t>
            </a:r>
            <a:r>
              <a:rPr lang="cs-CZ" dirty="0" err="1"/>
              <a:t>text</a:t>
            </a:r>
            <a:endParaRPr lang="cs-CZ" dirty="0"/>
          </a:p>
          <a:p>
            <a:pPr lvl="0"/>
            <a:r>
              <a:rPr lang="cs-CZ" dirty="0"/>
              <a:t> text </a:t>
            </a:r>
            <a:r>
              <a:rPr lang="cs-CZ" dirty="0" err="1"/>
              <a:t>text</a:t>
            </a:r>
            <a:r>
              <a:rPr lang="cs-CZ" dirty="0"/>
              <a:t> </a:t>
            </a:r>
            <a:r>
              <a:rPr lang="cs-CZ" dirty="0" err="1"/>
              <a:t>text</a:t>
            </a:r>
            <a:endParaRPr lang="cs-CZ" dirty="0"/>
          </a:p>
        </p:txBody>
      </p:sp>
      <p:sp>
        <p:nvSpPr>
          <p:cNvPr id="24" name="Zástupný symbol pro text 2">
            <a:extLst>
              <a:ext uri="{FF2B5EF4-FFF2-40B4-BE49-F238E27FC236}">
                <a16:creationId xmlns:a16="http://schemas.microsoft.com/office/drawing/2014/main" id="{1284AEA0-3886-46F6-8851-CF91776817B3}"/>
              </a:ext>
            </a:extLst>
          </p:cNvPr>
          <p:cNvSpPr>
            <a:spLocks noGrp="1"/>
          </p:cNvSpPr>
          <p:nvPr>
            <p:ph type="body" sz="quarter" idx="23" hasCustomPrompt="1"/>
          </p:nvPr>
        </p:nvSpPr>
        <p:spPr>
          <a:xfrm>
            <a:off x="785813" y="2662927"/>
            <a:ext cx="2379692" cy="1448998"/>
          </a:xfrm>
          <a:prstGeom prst="roundRect">
            <a:avLst/>
          </a:prstGeom>
          <a:solidFill>
            <a:schemeClr val="accent1"/>
          </a:solidFill>
        </p:spPr>
        <p:txBody>
          <a:bodyPr/>
          <a:lstStyle>
            <a:lvl1pPr marL="0" indent="0" algn="ctr">
              <a:buNone/>
              <a:defRPr>
                <a:solidFill>
                  <a:schemeClr val="bg1"/>
                </a:solidFill>
              </a:defRPr>
            </a:lvl1pPr>
            <a:lvl3pPr marL="914400" indent="0">
              <a:buNone/>
              <a:defRPr/>
            </a:lvl3pPr>
            <a:lvl4pPr marL="1371600" indent="0">
              <a:buNone/>
              <a:defRPr/>
            </a:lvl4pPr>
          </a:lstStyle>
          <a:p>
            <a:pPr lvl="0"/>
            <a:r>
              <a:rPr lang="cs-CZ" dirty="0"/>
              <a:t>Text </a:t>
            </a:r>
          </a:p>
          <a:p>
            <a:pPr lvl="0"/>
            <a:r>
              <a:rPr lang="cs-CZ" dirty="0"/>
              <a:t>text </a:t>
            </a:r>
            <a:r>
              <a:rPr lang="cs-CZ" dirty="0" err="1"/>
              <a:t>text</a:t>
            </a:r>
            <a:r>
              <a:rPr lang="cs-CZ" dirty="0"/>
              <a:t> </a:t>
            </a:r>
          </a:p>
          <a:p>
            <a:pPr lvl="0"/>
            <a:r>
              <a:rPr lang="cs-CZ" dirty="0"/>
              <a:t>text </a:t>
            </a:r>
            <a:r>
              <a:rPr lang="cs-CZ" dirty="0" err="1"/>
              <a:t>text</a:t>
            </a:r>
            <a:r>
              <a:rPr lang="cs-CZ" dirty="0"/>
              <a:t> </a:t>
            </a:r>
            <a:r>
              <a:rPr lang="cs-CZ" dirty="0" err="1"/>
              <a:t>text</a:t>
            </a:r>
            <a:endParaRPr lang="cs-CZ" dirty="0"/>
          </a:p>
        </p:txBody>
      </p:sp>
      <p:pic>
        <p:nvPicPr>
          <p:cNvPr id="13" name="Obrázek 12">
            <a:extLst>
              <a:ext uri="{FF2B5EF4-FFF2-40B4-BE49-F238E27FC236}">
                <a16:creationId xmlns:a16="http://schemas.microsoft.com/office/drawing/2014/main" id="{95A2A33E-3E1F-4DB4-894B-8547100CAB3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859536"/>
          </a:xfrm>
          <a:prstGeom prst="rect">
            <a:avLst/>
          </a:prstGeom>
        </p:spPr>
      </p:pic>
      <p:sp>
        <p:nvSpPr>
          <p:cNvPr id="2" name="Nadpis 1">
            <a:extLst>
              <a:ext uri="{FF2B5EF4-FFF2-40B4-BE49-F238E27FC236}">
                <a16:creationId xmlns:a16="http://schemas.microsoft.com/office/drawing/2014/main" id="{39D5DE93-6A03-4703-A145-4B0929E473A9}"/>
              </a:ext>
            </a:extLst>
          </p:cNvPr>
          <p:cNvSpPr>
            <a:spLocks noGrp="1"/>
          </p:cNvSpPr>
          <p:nvPr>
            <p:ph type="title" hasCustomPrompt="1"/>
          </p:nvPr>
        </p:nvSpPr>
        <p:spPr>
          <a:xfrm>
            <a:off x="785812" y="884683"/>
            <a:ext cx="10618787" cy="979488"/>
          </a:xfrm>
          <a:prstGeom prst="rect">
            <a:avLst/>
          </a:prstGeom>
        </p:spPr>
        <p:txBody>
          <a:bodyPr/>
          <a:lstStyle>
            <a:lvl1pPr>
              <a:defRPr lang="cs-CZ" sz="3600" b="1" kern="1200" baseline="0" smtClean="0">
                <a:solidFill>
                  <a:srgbClr val="0C0C72"/>
                </a:solidFill>
                <a:latin typeface="+mj-lt"/>
                <a:ea typeface="+mn-ea"/>
                <a:cs typeface="+mn-cs"/>
              </a:defRPr>
            </a:lvl1pPr>
          </a:lstStyle>
          <a:p>
            <a:r>
              <a:rPr lang="cs-CZ" dirty="0"/>
              <a:t>Nadpis</a:t>
            </a:r>
          </a:p>
        </p:txBody>
      </p:sp>
    </p:spTree>
    <p:extLst>
      <p:ext uri="{BB962C8B-B14F-4D97-AF65-F5344CB8AC3E}">
        <p14:creationId xmlns:p14="http://schemas.microsoft.com/office/powerpoint/2010/main" val="22772797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2_kruhy_s_textem">
    <p:spTree>
      <p:nvGrpSpPr>
        <p:cNvPr id="1" name=""/>
        <p:cNvGrpSpPr/>
        <p:nvPr/>
      </p:nvGrpSpPr>
      <p:grpSpPr>
        <a:xfrm>
          <a:off x="0" y="0"/>
          <a:ext cx="0" cy="0"/>
          <a:chOff x="0" y="0"/>
          <a:chExt cx="0" cy="0"/>
        </a:xfrm>
      </p:grpSpPr>
      <p:sp>
        <p:nvSpPr>
          <p:cNvPr id="24" name="Zástupný symbol pro text 2">
            <a:extLst>
              <a:ext uri="{FF2B5EF4-FFF2-40B4-BE49-F238E27FC236}">
                <a16:creationId xmlns:a16="http://schemas.microsoft.com/office/drawing/2014/main" id="{1284AEA0-3886-46F6-8851-CF91776817B3}"/>
              </a:ext>
            </a:extLst>
          </p:cNvPr>
          <p:cNvSpPr>
            <a:spLocks noGrp="1"/>
          </p:cNvSpPr>
          <p:nvPr>
            <p:ph type="body" sz="quarter" idx="23" hasCustomPrompt="1"/>
          </p:nvPr>
        </p:nvSpPr>
        <p:spPr>
          <a:xfrm>
            <a:off x="722553" y="2970595"/>
            <a:ext cx="2541916" cy="2521553"/>
          </a:xfrm>
          <a:prstGeom prst="ellipse">
            <a:avLst/>
          </a:prstGeom>
          <a:solidFill>
            <a:schemeClr val="accent2"/>
          </a:solidFill>
        </p:spPr>
        <p:txBody>
          <a:bodyPr/>
          <a:lstStyle>
            <a:lvl1pPr marL="0" indent="0" algn="ctr">
              <a:buNone/>
              <a:defRPr>
                <a:solidFill>
                  <a:schemeClr val="bg1"/>
                </a:solidFill>
              </a:defRPr>
            </a:lvl1pPr>
            <a:lvl3pPr marL="914400" indent="0">
              <a:buNone/>
              <a:defRPr/>
            </a:lvl3pPr>
            <a:lvl4pPr marL="1371600" indent="0">
              <a:buNone/>
              <a:defRPr/>
            </a:lvl4pPr>
          </a:lstStyle>
          <a:p>
            <a:pPr lvl="0"/>
            <a:r>
              <a:rPr lang="cs-CZ" dirty="0"/>
              <a:t>Text </a:t>
            </a:r>
          </a:p>
          <a:p>
            <a:pPr lvl="0"/>
            <a:r>
              <a:rPr lang="cs-CZ" dirty="0"/>
              <a:t>text </a:t>
            </a:r>
            <a:r>
              <a:rPr lang="cs-CZ" dirty="0" err="1"/>
              <a:t>text</a:t>
            </a:r>
            <a:r>
              <a:rPr lang="cs-CZ" dirty="0"/>
              <a:t> </a:t>
            </a:r>
          </a:p>
          <a:p>
            <a:pPr lvl="0"/>
            <a:r>
              <a:rPr lang="cs-CZ" dirty="0"/>
              <a:t>text </a:t>
            </a:r>
            <a:r>
              <a:rPr lang="cs-CZ" dirty="0" err="1"/>
              <a:t>text</a:t>
            </a:r>
            <a:r>
              <a:rPr lang="cs-CZ" dirty="0"/>
              <a:t> </a:t>
            </a:r>
            <a:r>
              <a:rPr lang="cs-CZ" dirty="0" err="1"/>
              <a:t>text</a:t>
            </a:r>
            <a:endParaRPr lang="cs-CZ" dirty="0"/>
          </a:p>
        </p:txBody>
      </p:sp>
      <p:sp>
        <p:nvSpPr>
          <p:cNvPr id="23" name="Zástupný symbol pro text 2">
            <a:extLst>
              <a:ext uri="{FF2B5EF4-FFF2-40B4-BE49-F238E27FC236}">
                <a16:creationId xmlns:a16="http://schemas.microsoft.com/office/drawing/2014/main" id="{27831D8D-CE9D-412E-8076-A54DA4AFA8B7}"/>
              </a:ext>
            </a:extLst>
          </p:cNvPr>
          <p:cNvSpPr>
            <a:spLocks noGrp="1"/>
          </p:cNvSpPr>
          <p:nvPr>
            <p:ph type="body" sz="quarter" idx="24" hasCustomPrompt="1"/>
          </p:nvPr>
        </p:nvSpPr>
        <p:spPr>
          <a:xfrm>
            <a:off x="3445461" y="2970596"/>
            <a:ext cx="2541916" cy="2521553"/>
          </a:xfrm>
          <a:prstGeom prst="ellipse">
            <a:avLst/>
          </a:prstGeom>
          <a:solidFill>
            <a:schemeClr val="accent3"/>
          </a:solidFill>
        </p:spPr>
        <p:txBody>
          <a:bodyPr/>
          <a:lstStyle>
            <a:lvl1pPr marL="0" indent="0" algn="ctr">
              <a:buNone/>
              <a:defRPr>
                <a:solidFill>
                  <a:schemeClr val="bg1"/>
                </a:solidFill>
              </a:defRPr>
            </a:lvl1pPr>
            <a:lvl3pPr marL="914400" indent="0">
              <a:buNone/>
              <a:defRPr/>
            </a:lvl3pPr>
            <a:lvl4pPr marL="1371600" indent="0">
              <a:buNone/>
              <a:defRPr/>
            </a:lvl4pPr>
          </a:lstStyle>
          <a:p>
            <a:pPr lvl="0"/>
            <a:r>
              <a:rPr lang="cs-CZ" dirty="0"/>
              <a:t>Text </a:t>
            </a:r>
          </a:p>
          <a:p>
            <a:pPr lvl="0"/>
            <a:r>
              <a:rPr lang="cs-CZ" dirty="0"/>
              <a:t>text </a:t>
            </a:r>
            <a:r>
              <a:rPr lang="cs-CZ" dirty="0" err="1"/>
              <a:t>text</a:t>
            </a:r>
            <a:r>
              <a:rPr lang="cs-CZ" dirty="0"/>
              <a:t> </a:t>
            </a:r>
          </a:p>
          <a:p>
            <a:pPr lvl="0"/>
            <a:r>
              <a:rPr lang="cs-CZ" dirty="0"/>
              <a:t>text </a:t>
            </a:r>
            <a:r>
              <a:rPr lang="cs-CZ" dirty="0" err="1"/>
              <a:t>text</a:t>
            </a:r>
            <a:r>
              <a:rPr lang="cs-CZ" dirty="0"/>
              <a:t> </a:t>
            </a:r>
            <a:r>
              <a:rPr lang="cs-CZ" dirty="0" err="1"/>
              <a:t>text</a:t>
            </a:r>
            <a:endParaRPr lang="cs-CZ" dirty="0"/>
          </a:p>
        </p:txBody>
      </p:sp>
      <p:sp>
        <p:nvSpPr>
          <p:cNvPr id="25" name="Zástupný symbol pro text 2">
            <a:extLst>
              <a:ext uri="{FF2B5EF4-FFF2-40B4-BE49-F238E27FC236}">
                <a16:creationId xmlns:a16="http://schemas.microsoft.com/office/drawing/2014/main" id="{1695FDEE-988C-40D3-A62E-5DF07E32FCCC}"/>
              </a:ext>
            </a:extLst>
          </p:cNvPr>
          <p:cNvSpPr>
            <a:spLocks noGrp="1"/>
          </p:cNvSpPr>
          <p:nvPr>
            <p:ph type="body" sz="quarter" idx="25" hasCustomPrompt="1"/>
          </p:nvPr>
        </p:nvSpPr>
        <p:spPr>
          <a:xfrm>
            <a:off x="6168369" y="2970597"/>
            <a:ext cx="2541916" cy="2521553"/>
          </a:xfrm>
          <a:prstGeom prst="ellipse">
            <a:avLst/>
          </a:prstGeom>
          <a:solidFill>
            <a:schemeClr val="accent4"/>
          </a:solidFill>
        </p:spPr>
        <p:txBody>
          <a:bodyPr/>
          <a:lstStyle>
            <a:lvl1pPr marL="0" indent="0" algn="ctr">
              <a:buNone/>
              <a:defRPr>
                <a:solidFill>
                  <a:schemeClr val="bg1"/>
                </a:solidFill>
              </a:defRPr>
            </a:lvl1pPr>
            <a:lvl3pPr marL="914400" indent="0">
              <a:buNone/>
              <a:defRPr/>
            </a:lvl3pPr>
            <a:lvl4pPr marL="1371600" indent="0">
              <a:buNone/>
              <a:defRPr/>
            </a:lvl4pPr>
          </a:lstStyle>
          <a:p>
            <a:pPr lvl="0"/>
            <a:r>
              <a:rPr lang="cs-CZ" dirty="0"/>
              <a:t>Text </a:t>
            </a:r>
          </a:p>
          <a:p>
            <a:pPr lvl="0"/>
            <a:r>
              <a:rPr lang="cs-CZ" dirty="0"/>
              <a:t>text </a:t>
            </a:r>
            <a:r>
              <a:rPr lang="cs-CZ" dirty="0" err="1"/>
              <a:t>text</a:t>
            </a:r>
            <a:r>
              <a:rPr lang="cs-CZ" dirty="0"/>
              <a:t> </a:t>
            </a:r>
          </a:p>
          <a:p>
            <a:pPr lvl="0"/>
            <a:r>
              <a:rPr lang="cs-CZ" dirty="0"/>
              <a:t>text </a:t>
            </a:r>
            <a:r>
              <a:rPr lang="cs-CZ" dirty="0" err="1"/>
              <a:t>text</a:t>
            </a:r>
            <a:r>
              <a:rPr lang="cs-CZ" dirty="0"/>
              <a:t> </a:t>
            </a:r>
            <a:r>
              <a:rPr lang="cs-CZ" dirty="0" err="1"/>
              <a:t>text</a:t>
            </a:r>
            <a:endParaRPr lang="cs-CZ" dirty="0"/>
          </a:p>
        </p:txBody>
      </p:sp>
      <p:sp>
        <p:nvSpPr>
          <p:cNvPr id="26" name="Zástupný symbol pro text 2">
            <a:extLst>
              <a:ext uri="{FF2B5EF4-FFF2-40B4-BE49-F238E27FC236}">
                <a16:creationId xmlns:a16="http://schemas.microsoft.com/office/drawing/2014/main" id="{CE05DB26-5F58-4D3D-B7B2-3509F4958A48}"/>
              </a:ext>
            </a:extLst>
          </p:cNvPr>
          <p:cNvSpPr>
            <a:spLocks noGrp="1"/>
          </p:cNvSpPr>
          <p:nvPr>
            <p:ph type="body" sz="quarter" idx="26" hasCustomPrompt="1"/>
          </p:nvPr>
        </p:nvSpPr>
        <p:spPr>
          <a:xfrm>
            <a:off x="8891277" y="2970594"/>
            <a:ext cx="2541916" cy="2521553"/>
          </a:xfrm>
          <a:prstGeom prst="ellipse">
            <a:avLst/>
          </a:prstGeom>
          <a:solidFill>
            <a:schemeClr val="accent5"/>
          </a:solidFill>
        </p:spPr>
        <p:txBody>
          <a:bodyPr/>
          <a:lstStyle>
            <a:lvl1pPr marL="0" indent="0" algn="ctr">
              <a:buNone/>
              <a:defRPr>
                <a:solidFill>
                  <a:schemeClr val="bg1"/>
                </a:solidFill>
              </a:defRPr>
            </a:lvl1pPr>
            <a:lvl3pPr marL="914400" indent="0">
              <a:buNone/>
              <a:defRPr/>
            </a:lvl3pPr>
            <a:lvl4pPr marL="1371600" indent="0">
              <a:buNone/>
              <a:defRPr/>
            </a:lvl4pPr>
          </a:lstStyle>
          <a:p>
            <a:pPr lvl="0"/>
            <a:r>
              <a:rPr lang="cs-CZ" dirty="0"/>
              <a:t>Text </a:t>
            </a:r>
          </a:p>
          <a:p>
            <a:pPr lvl="0"/>
            <a:r>
              <a:rPr lang="cs-CZ" dirty="0"/>
              <a:t>text </a:t>
            </a:r>
            <a:r>
              <a:rPr lang="cs-CZ" dirty="0" err="1"/>
              <a:t>text</a:t>
            </a:r>
            <a:r>
              <a:rPr lang="cs-CZ" dirty="0"/>
              <a:t> </a:t>
            </a:r>
          </a:p>
          <a:p>
            <a:pPr lvl="0"/>
            <a:r>
              <a:rPr lang="cs-CZ" dirty="0"/>
              <a:t>text </a:t>
            </a:r>
            <a:r>
              <a:rPr lang="cs-CZ" dirty="0" err="1"/>
              <a:t>text</a:t>
            </a:r>
            <a:r>
              <a:rPr lang="cs-CZ" dirty="0"/>
              <a:t> </a:t>
            </a:r>
            <a:r>
              <a:rPr lang="cs-CZ" dirty="0" err="1"/>
              <a:t>text</a:t>
            </a:r>
            <a:endParaRPr lang="cs-CZ" dirty="0"/>
          </a:p>
        </p:txBody>
      </p:sp>
      <p:pic>
        <p:nvPicPr>
          <p:cNvPr id="11" name="Obrázek 10">
            <a:extLst>
              <a:ext uri="{FF2B5EF4-FFF2-40B4-BE49-F238E27FC236}">
                <a16:creationId xmlns:a16="http://schemas.microsoft.com/office/drawing/2014/main" id="{497B7D52-E48C-46E0-A316-59DEE2B3693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859536"/>
          </a:xfrm>
          <a:prstGeom prst="rect">
            <a:avLst/>
          </a:prstGeom>
        </p:spPr>
      </p:pic>
      <p:sp>
        <p:nvSpPr>
          <p:cNvPr id="2" name="Nadpis 1">
            <a:extLst>
              <a:ext uri="{FF2B5EF4-FFF2-40B4-BE49-F238E27FC236}">
                <a16:creationId xmlns:a16="http://schemas.microsoft.com/office/drawing/2014/main" id="{F0ADF67F-F6F6-4F71-96CA-D68FDAFAC350}"/>
              </a:ext>
            </a:extLst>
          </p:cNvPr>
          <p:cNvSpPr>
            <a:spLocks noGrp="1"/>
          </p:cNvSpPr>
          <p:nvPr>
            <p:ph type="title" hasCustomPrompt="1"/>
          </p:nvPr>
        </p:nvSpPr>
        <p:spPr>
          <a:xfrm>
            <a:off x="785812" y="884683"/>
            <a:ext cx="10618787" cy="979487"/>
          </a:xfrm>
          <a:prstGeom prst="rect">
            <a:avLst/>
          </a:prstGeom>
        </p:spPr>
        <p:txBody>
          <a:bodyPr/>
          <a:lstStyle>
            <a:lvl1pPr>
              <a:defRPr lang="cs-CZ" sz="3600" b="1" kern="1200" baseline="0" smtClean="0">
                <a:solidFill>
                  <a:srgbClr val="0C0C72"/>
                </a:solidFill>
                <a:latin typeface="+mj-lt"/>
                <a:ea typeface="+mn-ea"/>
                <a:cs typeface="+mn-cs"/>
              </a:defRPr>
            </a:lvl1pPr>
          </a:lstStyle>
          <a:p>
            <a:r>
              <a:rPr lang="cs-CZ" dirty="0"/>
              <a:t>Nadpis</a:t>
            </a:r>
          </a:p>
        </p:txBody>
      </p:sp>
    </p:spTree>
    <p:extLst>
      <p:ext uri="{BB962C8B-B14F-4D97-AF65-F5344CB8AC3E}">
        <p14:creationId xmlns:p14="http://schemas.microsoft.com/office/powerpoint/2010/main" val="36681713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3_kruhy_s_textem">
    <p:spTree>
      <p:nvGrpSpPr>
        <p:cNvPr id="1" name=""/>
        <p:cNvGrpSpPr/>
        <p:nvPr/>
      </p:nvGrpSpPr>
      <p:grpSpPr>
        <a:xfrm>
          <a:off x="0" y="0"/>
          <a:ext cx="0" cy="0"/>
          <a:chOff x="0" y="0"/>
          <a:chExt cx="0" cy="0"/>
        </a:xfrm>
      </p:grpSpPr>
      <p:sp>
        <p:nvSpPr>
          <p:cNvPr id="24" name="Zástupný symbol pro text 2">
            <a:extLst>
              <a:ext uri="{FF2B5EF4-FFF2-40B4-BE49-F238E27FC236}">
                <a16:creationId xmlns:a16="http://schemas.microsoft.com/office/drawing/2014/main" id="{1284AEA0-3886-46F6-8851-CF91776817B3}"/>
              </a:ext>
            </a:extLst>
          </p:cNvPr>
          <p:cNvSpPr>
            <a:spLocks noGrp="1"/>
          </p:cNvSpPr>
          <p:nvPr>
            <p:ph type="body" sz="quarter" idx="23" hasCustomPrompt="1"/>
          </p:nvPr>
        </p:nvSpPr>
        <p:spPr>
          <a:xfrm>
            <a:off x="722553" y="2970595"/>
            <a:ext cx="2541916" cy="2521553"/>
          </a:xfrm>
          <a:prstGeom prst="ellipse">
            <a:avLst/>
          </a:prstGeom>
          <a:solidFill>
            <a:schemeClr val="accent6"/>
          </a:solidFill>
        </p:spPr>
        <p:txBody>
          <a:bodyPr/>
          <a:lstStyle>
            <a:lvl1pPr marL="0" indent="0" algn="ctr">
              <a:buNone/>
              <a:defRPr>
                <a:solidFill>
                  <a:schemeClr val="bg1"/>
                </a:solidFill>
              </a:defRPr>
            </a:lvl1pPr>
            <a:lvl3pPr marL="914400" indent="0">
              <a:buNone/>
              <a:defRPr/>
            </a:lvl3pPr>
            <a:lvl4pPr marL="1371600" indent="0">
              <a:buNone/>
              <a:defRPr/>
            </a:lvl4pPr>
          </a:lstStyle>
          <a:p>
            <a:pPr lvl="0"/>
            <a:r>
              <a:rPr lang="cs-CZ" dirty="0"/>
              <a:t>Text </a:t>
            </a:r>
          </a:p>
          <a:p>
            <a:pPr lvl="0"/>
            <a:r>
              <a:rPr lang="cs-CZ" dirty="0"/>
              <a:t>text </a:t>
            </a:r>
            <a:r>
              <a:rPr lang="cs-CZ" dirty="0" err="1"/>
              <a:t>text</a:t>
            </a:r>
            <a:r>
              <a:rPr lang="cs-CZ" dirty="0"/>
              <a:t> </a:t>
            </a:r>
          </a:p>
          <a:p>
            <a:pPr lvl="0"/>
            <a:r>
              <a:rPr lang="cs-CZ" dirty="0"/>
              <a:t>text </a:t>
            </a:r>
            <a:r>
              <a:rPr lang="cs-CZ" dirty="0" err="1"/>
              <a:t>text</a:t>
            </a:r>
            <a:r>
              <a:rPr lang="cs-CZ" dirty="0"/>
              <a:t> </a:t>
            </a:r>
            <a:r>
              <a:rPr lang="cs-CZ" dirty="0" err="1"/>
              <a:t>text</a:t>
            </a:r>
            <a:endParaRPr lang="cs-CZ" dirty="0"/>
          </a:p>
        </p:txBody>
      </p:sp>
      <p:sp>
        <p:nvSpPr>
          <p:cNvPr id="23" name="Zástupný symbol pro text 2">
            <a:extLst>
              <a:ext uri="{FF2B5EF4-FFF2-40B4-BE49-F238E27FC236}">
                <a16:creationId xmlns:a16="http://schemas.microsoft.com/office/drawing/2014/main" id="{27831D8D-CE9D-412E-8076-A54DA4AFA8B7}"/>
              </a:ext>
            </a:extLst>
          </p:cNvPr>
          <p:cNvSpPr>
            <a:spLocks noGrp="1"/>
          </p:cNvSpPr>
          <p:nvPr>
            <p:ph type="body" sz="quarter" idx="24" hasCustomPrompt="1"/>
          </p:nvPr>
        </p:nvSpPr>
        <p:spPr>
          <a:xfrm>
            <a:off x="3445461" y="2970596"/>
            <a:ext cx="2541916" cy="2521553"/>
          </a:xfrm>
          <a:prstGeom prst="ellipse">
            <a:avLst/>
          </a:prstGeom>
          <a:solidFill>
            <a:schemeClr val="accent2"/>
          </a:solidFill>
        </p:spPr>
        <p:txBody>
          <a:bodyPr/>
          <a:lstStyle>
            <a:lvl1pPr marL="0" indent="0" algn="ctr">
              <a:buNone/>
              <a:defRPr>
                <a:solidFill>
                  <a:schemeClr val="bg1"/>
                </a:solidFill>
              </a:defRPr>
            </a:lvl1pPr>
            <a:lvl3pPr marL="914400" indent="0">
              <a:buNone/>
              <a:defRPr/>
            </a:lvl3pPr>
            <a:lvl4pPr marL="1371600" indent="0">
              <a:buNone/>
              <a:defRPr/>
            </a:lvl4pPr>
          </a:lstStyle>
          <a:p>
            <a:pPr lvl="0"/>
            <a:r>
              <a:rPr lang="cs-CZ" dirty="0"/>
              <a:t>Text </a:t>
            </a:r>
          </a:p>
          <a:p>
            <a:pPr lvl="0"/>
            <a:r>
              <a:rPr lang="cs-CZ" dirty="0"/>
              <a:t>text </a:t>
            </a:r>
            <a:r>
              <a:rPr lang="cs-CZ" dirty="0" err="1"/>
              <a:t>text</a:t>
            </a:r>
            <a:r>
              <a:rPr lang="cs-CZ" dirty="0"/>
              <a:t> </a:t>
            </a:r>
          </a:p>
          <a:p>
            <a:pPr lvl="0"/>
            <a:r>
              <a:rPr lang="cs-CZ" dirty="0"/>
              <a:t>text </a:t>
            </a:r>
            <a:r>
              <a:rPr lang="cs-CZ" dirty="0" err="1"/>
              <a:t>text</a:t>
            </a:r>
            <a:r>
              <a:rPr lang="cs-CZ" dirty="0"/>
              <a:t> </a:t>
            </a:r>
            <a:r>
              <a:rPr lang="cs-CZ" dirty="0" err="1"/>
              <a:t>text</a:t>
            </a:r>
            <a:endParaRPr lang="cs-CZ" dirty="0"/>
          </a:p>
        </p:txBody>
      </p:sp>
      <p:sp>
        <p:nvSpPr>
          <p:cNvPr id="25" name="Zástupný symbol pro text 2">
            <a:extLst>
              <a:ext uri="{FF2B5EF4-FFF2-40B4-BE49-F238E27FC236}">
                <a16:creationId xmlns:a16="http://schemas.microsoft.com/office/drawing/2014/main" id="{1695FDEE-988C-40D3-A62E-5DF07E32FCCC}"/>
              </a:ext>
            </a:extLst>
          </p:cNvPr>
          <p:cNvSpPr>
            <a:spLocks noGrp="1"/>
          </p:cNvSpPr>
          <p:nvPr>
            <p:ph type="body" sz="quarter" idx="25" hasCustomPrompt="1"/>
          </p:nvPr>
        </p:nvSpPr>
        <p:spPr>
          <a:xfrm>
            <a:off x="6168369" y="2970597"/>
            <a:ext cx="2541916" cy="2521553"/>
          </a:xfrm>
          <a:prstGeom prst="ellipse">
            <a:avLst/>
          </a:prstGeom>
          <a:solidFill>
            <a:schemeClr val="accent3"/>
          </a:solidFill>
        </p:spPr>
        <p:txBody>
          <a:bodyPr/>
          <a:lstStyle>
            <a:lvl1pPr marL="0" indent="0" algn="ctr">
              <a:buNone/>
              <a:defRPr>
                <a:solidFill>
                  <a:schemeClr val="bg1"/>
                </a:solidFill>
              </a:defRPr>
            </a:lvl1pPr>
            <a:lvl3pPr marL="914400" indent="0">
              <a:buNone/>
              <a:defRPr/>
            </a:lvl3pPr>
            <a:lvl4pPr marL="1371600" indent="0">
              <a:buNone/>
              <a:defRPr/>
            </a:lvl4pPr>
          </a:lstStyle>
          <a:p>
            <a:pPr lvl="0"/>
            <a:r>
              <a:rPr lang="cs-CZ" dirty="0"/>
              <a:t>Text </a:t>
            </a:r>
          </a:p>
          <a:p>
            <a:pPr lvl="0"/>
            <a:r>
              <a:rPr lang="cs-CZ" dirty="0"/>
              <a:t>text </a:t>
            </a:r>
            <a:r>
              <a:rPr lang="cs-CZ" dirty="0" err="1"/>
              <a:t>text</a:t>
            </a:r>
            <a:r>
              <a:rPr lang="cs-CZ" dirty="0"/>
              <a:t> </a:t>
            </a:r>
          </a:p>
          <a:p>
            <a:pPr lvl="0"/>
            <a:r>
              <a:rPr lang="cs-CZ" dirty="0"/>
              <a:t>text </a:t>
            </a:r>
            <a:r>
              <a:rPr lang="cs-CZ" dirty="0" err="1"/>
              <a:t>text</a:t>
            </a:r>
            <a:r>
              <a:rPr lang="cs-CZ" dirty="0"/>
              <a:t> </a:t>
            </a:r>
            <a:r>
              <a:rPr lang="cs-CZ" dirty="0" err="1"/>
              <a:t>text</a:t>
            </a:r>
            <a:endParaRPr lang="cs-CZ" dirty="0"/>
          </a:p>
        </p:txBody>
      </p:sp>
      <p:sp>
        <p:nvSpPr>
          <p:cNvPr id="26" name="Zástupný symbol pro text 2">
            <a:extLst>
              <a:ext uri="{FF2B5EF4-FFF2-40B4-BE49-F238E27FC236}">
                <a16:creationId xmlns:a16="http://schemas.microsoft.com/office/drawing/2014/main" id="{CE05DB26-5F58-4D3D-B7B2-3509F4958A48}"/>
              </a:ext>
            </a:extLst>
          </p:cNvPr>
          <p:cNvSpPr>
            <a:spLocks noGrp="1"/>
          </p:cNvSpPr>
          <p:nvPr>
            <p:ph type="body" sz="quarter" idx="26" hasCustomPrompt="1"/>
          </p:nvPr>
        </p:nvSpPr>
        <p:spPr>
          <a:xfrm>
            <a:off x="8891277" y="2970594"/>
            <a:ext cx="2541916" cy="2521553"/>
          </a:xfrm>
          <a:prstGeom prst="ellipse">
            <a:avLst/>
          </a:prstGeom>
          <a:solidFill>
            <a:schemeClr val="accent5"/>
          </a:solidFill>
        </p:spPr>
        <p:txBody>
          <a:bodyPr/>
          <a:lstStyle>
            <a:lvl1pPr marL="0" indent="0" algn="ctr">
              <a:buNone/>
              <a:defRPr>
                <a:solidFill>
                  <a:schemeClr val="bg1"/>
                </a:solidFill>
              </a:defRPr>
            </a:lvl1pPr>
            <a:lvl3pPr marL="914400" indent="0">
              <a:buNone/>
              <a:defRPr/>
            </a:lvl3pPr>
            <a:lvl4pPr marL="1371600" indent="0">
              <a:buNone/>
              <a:defRPr/>
            </a:lvl4pPr>
          </a:lstStyle>
          <a:p>
            <a:pPr lvl="0"/>
            <a:r>
              <a:rPr lang="cs-CZ" dirty="0"/>
              <a:t>Text </a:t>
            </a:r>
          </a:p>
          <a:p>
            <a:pPr lvl="0"/>
            <a:r>
              <a:rPr lang="cs-CZ" dirty="0"/>
              <a:t>text </a:t>
            </a:r>
            <a:r>
              <a:rPr lang="cs-CZ" dirty="0" err="1"/>
              <a:t>text</a:t>
            </a:r>
            <a:r>
              <a:rPr lang="cs-CZ" dirty="0"/>
              <a:t> </a:t>
            </a:r>
          </a:p>
          <a:p>
            <a:pPr lvl="0"/>
            <a:r>
              <a:rPr lang="cs-CZ" dirty="0"/>
              <a:t>text </a:t>
            </a:r>
            <a:r>
              <a:rPr lang="cs-CZ" dirty="0" err="1"/>
              <a:t>text</a:t>
            </a:r>
            <a:r>
              <a:rPr lang="cs-CZ" dirty="0"/>
              <a:t> </a:t>
            </a:r>
            <a:r>
              <a:rPr lang="cs-CZ" dirty="0" err="1"/>
              <a:t>text</a:t>
            </a:r>
            <a:endParaRPr lang="cs-CZ" dirty="0"/>
          </a:p>
        </p:txBody>
      </p:sp>
      <p:pic>
        <p:nvPicPr>
          <p:cNvPr id="11" name="Obrázek 10">
            <a:extLst>
              <a:ext uri="{FF2B5EF4-FFF2-40B4-BE49-F238E27FC236}">
                <a16:creationId xmlns:a16="http://schemas.microsoft.com/office/drawing/2014/main" id="{A05A304E-1FA9-487A-AC79-00C58A4BB68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859536"/>
          </a:xfrm>
          <a:prstGeom prst="rect">
            <a:avLst/>
          </a:prstGeom>
        </p:spPr>
      </p:pic>
      <p:sp>
        <p:nvSpPr>
          <p:cNvPr id="2" name="Nadpis 1">
            <a:extLst>
              <a:ext uri="{FF2B5EF4-FFF2-40B4-BE49-F238E27FC236}">
                <a16:creationId xmlns:a16="http://schemas.microsoft.com/office/drawing/2014/main" id="{4F31CFA0-DB07-492A-AFD3-252B8893FCA8}"/>
              </a:ext>
            </a:extLst>
          </p:cNvPr>
          <p:cNvSpPr>
            <a:spLocks noGrp="1"/>
          </p:cNvSpPr>
          <p:nvPr>
            <p:ph type="title" hasCustomPrompt="1"/>
          </p:nvPr>
        </p:nvSpPr>
        <p:spPr>
          <a:xfrm>
            <a:off x="785812" y="884683"/>
            <a:ext cx="10618787" cy="979488"/>
          </a:xfrm>
          <a:prstGeom prst="rect">
            <a:avLst/>
          </a:prstGeom>
        </p:spPr>
        <p:txBody>
          <a:bodyPr/>
          <a:lstStyle>
            <a:lvl1pPr>
              <a:defRPr lang="cs-CZ" sz="3600" b="1" kern="1200" baseline="0" smtClean="0">
                <a:solidFill>
                  <a:srgbClr val="0C0C72"/>
                </a:solidFill>
                <a:latin typeface="+mj-lt"/>
                <a:ea typeface="+mn-ea"/>
                <a:cs typeface="+mn-cs"/>
              </a:defRPr>
            </a:lvl1pPr>
          </a:lstStyle>
          <a:p>
            <a:r>
              <a:rPr lang="cs-CZ" dirty="0"/>
              <a:t>Nadpis</a:t>
            </a:r>
          </a:p>
        </p:txBody>
      </p:sp>
    </p:spTree>
    <p:extLst>
      <p:ext uri="{BB962C8B-B14F-4D97-AF65-F5344CB8AC3E}">
        <p14:creationId xmlns:p14="http://schemas.microsoft.com/office/powerpoint/2010/main" val="42736157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4_celostránkový_obrázek">
    <p:bg>
      <p:bgRef idx="1003">
        <a:schemeClr val="bg2"/>
      </p:bgRef>
    </p:bg>
    <p:spTree>
      <p:nvGrpSpPr>
        <p:cNvPr id="1" name=""/>
        <p:cNvGrpSpPr/>
        <p:nvPr/>
      </p:nvGrpSpPr>
      <p:grpSpPr>
        <a:xfrm>
          <a:off x="0" y="0"/>
          <a:ext cx="0" cy="0"/>
          <a:chOff x="0" y="0"/>
          <a:chExt cx="0" cy="0"/>
        </a:xfrm>
      </p:grpSpPr>
      <p:sp>
        <p:nvSpPr>
          <p:cNvPr id="3" name="Zástupný symbol obrázku 2">
            <a:extLst>
              <a:ext uri="{FF2B5EF4-FFF2-40B4-BE49-F238E27FC236}">
                <a16:creationId xmlns:a16="http://schemas.microsoft.com/office/drawing/2014/main" id="{114078C1-DD8C-4867-9437-BB954ABEBB32}"/>
              </a:ext>
            </a:extLst>
          </p:cNvPr>
          <p:cNvSpPr>
            <a:spLocks noGrp="1"/>
          </p:cNvSpPr>
          <p:nvPr>
            <p:ph type="pic" sz="quarter" idx="10"/>
          </p:nvPr>
        </p:nvSpPr>
        <p:spPr>
          <a:xfrm>
            <a:off x="0" y="0"/>
            <a:ext cx="12192000" cy="6858000"/>
          </a:xfrm>
          <a:prstGeom prst="rect">
            <a:avLst/>
          </a:prstGeom>
        </p:spPr>
        <p:txBody>
          <a:bodyPr/>
          <a:lstStyle>
            <a:lvl1pPr marL="0" indent="0">
              <a:buNone/>
              <a:defRPr/>
            </a:lvl1pPr>
          </a:lstStyle>
          <a:p>
            <a:r>
              <a:rPr lang="cs-CZ"/>
              <a:t>Kliknutím na ikonu přidáte obrázek.</a:t>
            </a:r>
            <a:endParaRPr lang="cs-CZ" dirty="0"/>
          </a:p>
        </p:txBody>
      </p:sp>
    </p:spTree>
    <p:extLst>
      <p:ext uri="{BB962C8B-B14F-4D97-AF65-F5344CB8AC3E}">
        <p14:creationId xmlns:p14="http://schemas.microsoft.com/office/powerpoint/2010/main" val="321417539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5_celostránkový_obrázek">
    <p:bg>
      <p:bgRef idx="1001">
        <a:schemeClr val="bg1"/>
      </p:bgRef>
    </p:bg>
    <p:spTree>
      <p:nvGrpSpPr>
        <p:cNvPr id="1" name=""/>
        <p:cNvGrpSpPr/>
        <p:nvPr/>
      </p:nvGrpSpPr>
      <p:grpSpPr>
        <a:xfrm>
          <a:off x="0" y="0"/>
          <a:ext cx="0" cy="0"/>
          <a:chOff x="0" y="0"/>
          <a:chExt cx="0" cy="0"/>
        </a:xfrm>
      </p:grpSpPr>
      <p:sp>
        <p:nvSpPr>
          <p:cNvPr id="4" name="Zástupný symbol obrázku 3">
            <a:extLst>
              <a:ext uri="{FF2B5EF4-FFF2-40B4-BE49-F238E27FC236}">
                <a16:creationId xmlns:a16="http://schemas.microsoft.com/office/drawing/2014/main" id="{824DAA55-0148-4254-B290-3DC2F3BEDCB9}"/>
              </a:ext>
            </a:extLst>
          </p:cNvPr>
          <p:cNvSpPr>
            <a:spLocks noGrp="1"/>
          </p:cNvSpPr>
          <p:nvPr>
            <p:ph type="pic" sz="quarter" idx="10"/>
          </p:nvPr>
        </p:nvSpPr>
        <p:spPr>
          <a:xfrm>
            <a:off x="0" y="0"/>
            <a:ext cx="12192000" cy="6858000"/>
          </a:xfrm>
          <a:prstGeom prst="rect">
            <a:avLst/>
          </a:prstGeom>
        </p:spPr>
        <p:txBody>
          <a:bodyPr/>
          <a:lstStyle>
            <a:lvl1pPr marL="0" indent="0">
              <a:buNone/>
              <a:defRPr/>
            </a:lvl1pPr>
          </a:lstStyle>
          <a:p>
            <a:r>
              <a:rPr lang="cs-CZ"/>
              <a:t>Kliknutím na ikonu přidáte obrázek.</a:t>
            </a:r>
            <a:endParaRPr lang="cs-CZ" dirty="0"/>
          </a:p>
        </p:txBody>
      </p:sp>
    </p:spTree>
    <p:extLst>
      <p:ext uri="{BB962C8B-B14F-4D97-AF65-F5344CB8AC3E}">
        <p14:creationId xmlns:p14="http://schemas.microsoft.com/office/powerpoint/2010/main" val="153981515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6_prázdná_stránka">
    <p:bg>
      <p:bgRef idx="1003">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0266807"/>
      </p:ext>
    </p:extLst>
  </p:cSld>
  <p:clrMapOvr>
    <a:overrideClrMapping bg1="dk1" tx1="lt1" bg2="dk2" tx2="lt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7_prázdná_stránka">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1066537"/>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4_Predel_snimek">
    <p:spTree>
      <p:nvGrpSpPr>
        <p:cNvPr id="1" name=""/>
        <p:cNvGrpSpPr/>
        <p:nvPr/>
      </p:nvGrpSpPr>
      <p:grpSpPr>
        <a:xfrm>
          <a:off x="0" y="0"/>
          <a:ext cx="0" cy="0"/>
          <a:chOff x="0" y="0"/>
          <a:chExt cx="0" cy="0"/>
        </a:xfrm>
      </p:grpSpPr>
      <p:pic>
        <p:nvPicPr>
          <p:cNvPr id="2" name="Obrázek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63931"/>
          </a:xfrm>
          <a:prstGeom prst="rect">
            <a:avLst/>
          </a:prstGeom>
        </p:spPr>
      </p:pic>
      <p:pic>
        <p:nvPicPr>
          <p:cNvPr id="6" name="Obrázek 5">
            <a:extLst>
              <a:ext uri="{FF2B5EF4-FFF2-40B4-BE49-F238E27FC236}">
                <a16:creationId xmlns:a16="http://schemas.microsoft.com/office/drawing/2014/main" id="{829FE267-9480-4513-BA08-174E97B28E8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859536"/>
          </a:xfrm>
          <a:prstGeom prst="rect">
            <a:avLst/>
          </a:prstGeom>
        </p:spPr>
      </p:pic>
    </p:spTree>
    <p:extLst>
      <p:ext uri="{BB962C8B-B14F-4D97-AF65-F5344CB8AC3E}">
        <p14:creationId xmlns:p14="http://schemas.microsoft.com/office/powerpoint/2010/main" val="7079749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7_Zaver_snimek">
    <p:spTree>
      <p:nvGrpSpPr>
        <p:cNvPr id="1" name=""/>
        <p:cNvGrpSpPr/>
        <p:nvPr/>
      </p:nvGrpSpPr>
      <p:grpSpPr>
        <a:xfrm>
          <a:off x="0" y="0"/>
          <a:ext cx="0" cy="0"/>
          <a:chOff x="0" y="0"/>
          <a:chExt cx="0" cy="0"/>
        </a:xfrm>
      </p:grpSpPr>
      <p:pic>
        <p:nvPicPr>
          <p:cNvPr id="2" name="Obrázek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63931"/>
          </a:xfrm>
          <a:prstGeom prst="rect">
            <a:avLst/>
          </a:prstGeom>
        </p:spPr>
      </p:pic>
      <p:pic>
        <p:nvPicPr>
          <p:cNvPr id="8" name="Obrázek 7">
            <a:extLst>
              <a:ext uri="{FF2B5EF4-FFF2-40B4-BE49-F238E27FC236}">
                <a16:creationId xmlns:a16="http://schemas.microsoft.com/office/drawing/2014/main" id="{7D297057-3D14-4C76-BD99-5AA1EBAA748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859536"/>
          </a:xfrm>
          <a:prstGeom prst="rect">
            <a:avLst/>
          </a:prstGeom>
        </p:spPr>
      </p:pic>
      <p:sp>
        <p:nvSpPr>
          <p:cNvPr id="3" name="Nadpis 2">
            <a:extLst>
              <a:ext uri="{FF2B5EF4-FFF2-40B4-BE49-F238E27FC236}">
                <a16:creationId xmlns:a16="http://schemas.microsoft.com/office/drawing/2014/main" id="{EF09E9F9-19D4-4BA4-B223-EB5DE3E58A94}"/>
              </a:ext>
            </a:extLst>
          </p:cNvPr>
          <p:cNvSpPr>
            <a:spLocks noGrp="1"/>
          </p:cNvSpPr>
          <p:nvPr>
            <p:ph type="title" hasCustomPrompt="1"/>
          </p:nvPr>
        </p:nvSpPr>
        <p:spPr>
          <a:xfrm>
            <a:off x="2732025" y="5004064"/>
            <a:ext cx="6727950" cy="754063"/>
          </a:xfrm>
          <a:prstGeom prst="rect">
            <a:avLst/>
          </a:prstGeom>
        </p:spPr>
        <p:txBody>
          <a:bodyPr/>
          <a:lstStyle>
            <a:lvl1pPr algn="ctr">
              <a:defRPr lang="cs-CZ" sz="5000" b="1" kern="1200" baseline="0" smtClean="0">
                <a:solidFill>
                  <a:schemeClr val="bg1"/>
                </a:solidFill>
                <a:effectLst>
                  <a:outerShdw blurRad="50800" dist="38100" dir="2700000" algn="tl" rotWithShape="0">
                    <a:prstClr val="black">
                      <a:alpha val="40000"/>
                    </a:prstClr>
                  </a:outerShdw>
                </a:effectLst>
                <a:latin typeface="Segoe UI" panose="020B0502040204020203" pitchFamily="34" charset="0"/>
                <a:ea typeface="+mn-ea"/>
                <a:cs typeface="Segoe UI" panose="020B0502040204020203" pitchFamily="34" charset="0"/>
              </a:defRPr>
            </a:lvl1pPr>
          </a:lstStyle>
          <a:p>
            <a:r>
              <a:rPr lang="cs-CZ" dirty="0"/>
              <a:t>Děkuji za pozornost</a:t>
            </a:r>
          </a:p>
        </p:txBody>
      </p:sp>
    </p:spTree>
    <p:extLst>
      <p:ext uri="{BB962C8B-B14F-4D97-AF65-F5344CB8AC3E}">
        <p14:creationId xmlns:p14="http://schemas.microsoft.com/office/powerpoint/2010/main" val="2198516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290196820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3CDCA013-58F5-42A4-AA7C-8CB12959E125}" type="datetimeFigureOut">
              <a:rPr lang="cs-CZ" smtClean="0"/>
              <a:t>17.04.2023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0DE9A6B5-3A21-4C27-BF5A-40E297A25DE5}" type="slidenum">
              <a:rPr lang="cs-CZ" smtClean="0"/>
              <a:t>‹#›</a:t>
            </a:fld>
            <a:endParaRPr lang="cs-CZ"/>
          </a:p>
        </p:txBody>
      </p:sp>
    </p:spTree>
    <p:extLst>
      <p:ext uri="{BB962C8B-B14F-4D97-AF65-F5344CB8AC3E}">
        <p14:creationId xmlns:p14="http://schemas.microsoft.com/office/powerpoint/2010/main" val="35996416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3CDCA013-58F5-42A4-AA7C-8CB12959E125}" type="datetimeFigureOut">
              <a:rPr lang="cs-CZ" smtClean="0"/>
              <a:t>17.04.2023</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0DE9A6B5-3A21-4C27-BF5A-40E297A25DE5}" type="slidenum">
              <a:rPr lang="cs-CZ" smtClean="0"/>
              <a:t>‹#›</a:t>
            </a:fld>
            <a:endParaRPr lang="cs-CZ"/>
          </a:p>
        </p:txBody>
      </p:sp>
    </p:spTree>
    <p:extLst>
      <p:ext uri="{BB962C8B-B14F-4D97-AF65-F5344CB8AC3E}">
        <p14:creationId xmlns:p14="http://schemas.microsoft.com/office/powerpoint/2010/main" val="620146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3CDCA013-58F5-42A4-AA7C-8CB12959E125}" type="datetimeFigureOut">
              <a:rPr lang="cs-CZ" smtClean="0"/>
              <a:t>17.04.2023</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0DE9A6B5-3A21-4C27-BF5A-40E297A25DE5}" type="slidenum">
              <a:rPr lang="cs-CZ" smtClean="0"/>
              <a:t>‹#›</a:t>
            </a:fld>
            <a:endParaRPr lang="cs-CZ"/>
          </a:p>
        </p:txBody>
      </p:sp>
    </p:spTree>
    <p:extLst>
      <p:ext uri="{BB962C8B-B14F-4D97-AF65-F5344CB8AC3E}">
        <p14:creationId xmlns:p14="http://schemas.microsoft.com/office/powerpoint/2010/main" val="2793196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3CDCA013-58F5-42A4-AA7C-8CB12959E125}" type="datetimeFigureOut">
              <a:rPr lang="cs-CZ" smtClean="0"/>
              <a:t>17.04.2023</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0DE9A6B5-3A21-4C27-BF5A-40E297A25DE5}" type="slidenum">
              <a:rPr lang="cs-CZ" smtClean="0"/>
              <a:t>‹#›</a:t>
            </a:fld>
            <a:endParaRPr lang="cs-CZ"/>
          </a:p>
        </p:txBody>
      </p:sp>
    </p:spTree>
    <p:extLst>
      <p:ext uri="{BB962C8B-B14F-4D97-AF65-F5344CB8AC3E}">
        <p14:creationId xmlns:p14="http://schemas.microsoft.com/office/powerpoint/2010/main" val="1787243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084"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3CDCA013-58F5-42A4-AA7C-8CB12959E125}" type="datetimeFigureOut">
              <a:rPr lang="cs-CZ" smtClean="0"/>
              <a:t>17.04.2023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0DE9A6B5-3A21-4C27-BF5A-40E297A25DE5}" type="slidenum">
              <a:rPr lang="cs-CZ" smtClean="0"/>
              <a:t>‹#›</a:t>
            </a:fld>
            <a:endParaRPr lang="cs-CZ"/>
          </a:p>
        </p:txBody>
      </p:sp>
    </p:spTree>
    <p:extLst>
      <p:ext uri="{BB962C8B-B14F-4D97-AF65-F5344CB8AC3E}">
        <p14:creationId xmlns:p14="http://schemas.microsoft.com/office/powerpoint/2010/main" val="1377577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3CDCA013-58F5-42A4-AA7C-8CB12959E125}" type="datetimeFigureOut">
              <a:rPr lang="cs-CZ" smtClean="0"/>
              <a:t>17.04.2023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0DE9A6B5-3A21-4C27-BF5A-40E297A25DE5}" type="slidenum">
              <a:rPr lang="cs-CZ" smtClean="0"/>
              <a:t>‹#›</a:t>
            </a:fld>
            <a:endParaRPr lang="cs-CZ"/>
          </a:p>
        </p:txBody>
      </p:sp>
    </p:spTree>
    <p:extLst>
      <p:ext uri="{BB962C8B-B14F-4D97-AF65-F5344CB8AC3E}">
        <p14:creationId xmlns:p14="http://schemas.microsoft.com/office/powerpoint/2010/main" val="18019107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DCA013-58F5-42A4-AA7C-8CB12959E125}" type="datetimeFigureOut">
              <a:rPr lang="cs-CZ" smtClean="0"/>
              <a:t>17.04.2023</a:t>
            </a:fld>
            <a:endParaRPr lang="cs-CZ"/>
          </a:p>
        </p:txBody>
      </p:sp>
      <p:sp>
        <p:nvSpPr>
          <p:cNvPr id="5" name="Zástupný symbol pro zápatí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E9A6B5-3A21-4C27-BF5A-40E297A25DE5}" type="slidenum">
              <a:rPr lang="cs-CZ" smtClean="0"/>
              <a:t>‹#›</a:t>
            </a:fld>
            <a:endParaRPr lang="cs-CZ"/>
          </a:p>
        </p:txBody>
      </p:sp>
    </p:spTree>
    <p:extLst>
      <p:ext uri="{BB962C8B-B14F-4D97-AF65-F5344CB8AC3E}">
        <p14:creationId xmlns:p14="http://schemas.microsoft.com/office/powerpoint/2010/main" val="86867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0" r:id="rId12"/>
    <p:sldLayoutId id="2147483693"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32225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002776"/>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2776"/>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2776"/>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2776"/>
        </a:buClr>
        <a:buFont typeface="Arial" panose="020B0604020202020204" pitchFamily="34" charset="0"/>
        <a:buChar char="•"/>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rgbClr val="002776"/>
        </a:buClr>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7.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microsoft.com/office/2007/relationships/media" Target="../media/media7.mp4"/><Relationship Id="rId7" Type="http://schemas.openxmlformats.org/officeDocument/2006/relationships/image" Target="../media/image35.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34.png"/><Relationship Id="rId5" Type="http://schemas.openxmlformats.org/officeDocument/2006/relationships/slideLayout" Target="../slideLayouts/slideLayout2.xml"/><Relationship Id="rId4" Type="http://schemas.openxmlformats.org/officeDocument/2006/relationships/video" Target="../media/media7.mp4"/></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microsoft.com/office/2007/relationships/media" Target="../media/media11.mp4"/><Relationship Id="rId7" Type="http://schemas.openxmlformats.org/officeDocument/2006/relationships/image" Target="../media/image40.png"/><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image" Target="../media/image39.png"/><Relationship Id="rId5" Type="http://schemas.openxmlformats.org/officeDocument/2006/relationships/slideLayout" Target="../slideLayouts/slideLayout2.xml"/><Relationship Id="rId4" Type="http://schemas.openxmlformats.org/officeDocument/2006/relationships/video" Target="../media/media11.mp4"/></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2.mp4"/><Relationship Id="rId1" Type="http://schemas.microsoft.com/office/2007/relationships/media" Target="../media/media12.mp4"/><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microsoft.com/office/2007/relationships/media" Target="../media/media14.mp4"/><Relationship Id="rId7" Type="http://schemas.openxmlformats.org/officeDocument/2006/relationships/image" Target="../media/image43.png"/><Relationship Id="rId2" Type="http://schemas.openxmlformats.org/officeDocument/2006/relationships/video" Target="../media/media13.mp4"/><Relationship Id="rId1" Type="http://schemas.microsoft.com/office/2007/relationships/media" Target="../media/media13.mp4"/><Relationship Id="rId6" Type="http://schemas.openxmlformats.org/officeDocument/2006/relationships/image" Target="../media/image42.png"/><Relationship Id="rId5" Type="http://schemas.openxmlformats.org/officeDocument/2006/relationships/slideLayout" Target="../slideLayouts/slideLayout2.xml"/><Relationship Id="rId4" Type="http://schemas.openxmlformats.org/officeDocument/2006/relationships/video" Target="../media/media14.mp4"/></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5.mp4"/><Relationship Id="rId1" Type="http://schemas.microsoft.com/office/2007/relationships/media" Target="../media/media15.mp4"/><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microsoft.com/office/2007/relationships/media" Target="../media/media17.mp4"/><Relationship Id="rId7" Type="http://schemas.openxmlformats.org/officeDocument/2006/relationships/image" Target="../media/image46.png"/><Relationship Id="rId2" Type="http://schemas.openxmlformats.org/officeDocument/2006/relationships/video" Target="../media/media16.mp4"/><Relationship Id="rId1" Type="http://schemas.microsoft.com/office/2007/relationships/media" Target="../media/media16.mp4"/><Relationship Id="rId6" Type="http://schemas.openxmlformats.org/officeDocument/2006/relationships/image" Target="../media/image45.png"/><Relationship Id="rId5" Type="http://schemas.openxmlformats.org/officeDocument/2006/relationships/slideLayout" Target="../slideLayouts/slideLayout2.xml"/><Relationship Id="rId4" Type="http://schemas.openxmlformats.org/officeDocument/2006/relationships/video" Target="../media/media17.mp4"/></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8.mp4"/><Relationship Id="rId1" Type="http://schemas.microsoft.com/office/2007/relationships/media" Target="../media/media18.mp4"/><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microsoft.com/office/2007/relationships/media" Target="../media/media20.mp4"/><Relationship Id="rId7" Type="http://schemas.openxmlformats.org/officeDocument/2006/relationships/image" Target="../media/image49.png"/><Relationship Id="rId2" Type="http://schemas.openxmlformats.org/officeDocument/2006/relationships/video" Target="../media/media19.mp4"/><Relationship Id="rId1" Type="http://schemas.microsoft.com/office/2007/relationships/media" Target="../media/media19.mp4"/><Relationship Id="rId6" Type="http://schemas.openxmlformats.org/officeDocument/2006/relationships/image" Target="../media/image48.png"/><Relationship Id="rId5" Type="http://schemas.openxmlformats.org/officeDocument/2006/relationships/slideLayout" Target="../slideLayouts/slideLayout2.xml"/><Relationship Id="rId4" Type="http://schemas.openxmlformats.org/officeDocument/2006/relationships/video" Target="../media/media20.mp4"/></Relationships>
</file>

<file path=ppt/slides/_rels/slide3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1.mp4"/><Relationship Id="rId1" Type="http://schemas.microsoft.com/office/2007/relationships/media" Target="../media/media21.mp4"/><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2.mp4"/><Relationship Id="rId1" Type="http://schemas.microsoft.com/office/2007/relationships/media" Target="../media/media22.mp4"/><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notesSlide" Target="../notesSlides/notesSlide2.xml"/></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jpeg"/></Relationships>
</file>

<file path=ppt/slides/_rels/slide3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36.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gif"/><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media" Target="../media/media3.mp4"/><Relationship Id="rId7" Type="http://schemas.openxmlformats.org/officeDocument/2006/relationships/image" Target="../media/image1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8.png"/><Relationship Id="rId5" Type="http://schemas.openxmlformats.org/officeDocument/2006/relationships/slideLayout" Target="../slideLayouts/slideLayout2.xml"/><Relationship Id="rId4" Type="http://schemas.openxmlformats.org/officeDocument/2006/relationships/video" Target="../media/media3.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text 3">
            <a:extLst>
              <a:ext uri="{FF2B5EF4-FFF2-40B4-BE49-F238E27FC236}">
                <a16:creationId xmlns:a16="http://schemas.microsoft.com/office/drawing/2014/main" id="{AF2B99FB-1F0E-4796-871C-011C7F1C6A8E}"/>
              </a:ext>
            </a:extLst>
          </p:cNvPr>
          <p:cNvSpPr>
            <a:spLocks noGrp="1"/>
          </p:cNvSpPr>
          <p:nvPr>
            <p:ph type="body" sz="quarter" idx="17"/>
          </p:nvPr>
        </p:nvSpPr>
        <p:spPr>
          <a:xfrm>
            <a:off x="1" y="3717924"/>
            <a:ext cx="12191999" cy="654988"/>
          </a:xfrm>
        </p:spPr>
        <p:txBody>
          <a:bodyPr>
            <a:noAutofit/>
          </a:bodyPr>
          <a:lstStyle/>
          <a:p>
            <a:pPr algn="ctr"/>
            <a:r>
              <a:rPr lang="cs-CZ" sz="2800" b="1" dirty="0">
                <a:solidFill>
                  <a:srgbClr val="0C0C72"/>
                </a:solidFill>
              </a:rPr>
              <a:t>Robert Holaj</a:t>
            </a:r>
          </a:p>
        </p:txBody>
      </p:sp>
      <p:sp>
        <p:nvSpPr>
          <p:cNvPr id="6" name="Nadpis 5">
            <a:extLst>
              <a:ext uri="{FF2B5EF4-FFF2-40B4-BE49-F238E27FC236}">
                <a16:creationId xmlns:a16="http://schemas.microsoft.com/office/drawing/2014/main" id="{961A8248-396C-4EB3-B825-A3B2E4C13D0A}"/>
              </a:ext>
            </a:extLst>
          </p:cNvPr>
          <p:cNvSpPr>
            <a:spLocks noGrp="1"/>
          </p:cNvSpPr>
          <p:nvPr>
            <p:ph type="title"/>
          </p:nvPr>
        </p:nvSpPr>
        <p:spPr>
          <a:xfrm>
            <a:off x="246993" y="1748018"/>
            <a:ext cx="11698014" cy="808370"/>
          </a:xfrm>
        </p:spPr>
        <p:txBody>
          <a:bodyPr/>
          <a:lstStyle/>
          <a:p>
            <a:pPr>
              <a:lnSpc>
                <a:spcPct val="100000"/>
              </a:lnSpc>
            </a:pPr>
            <a:r>
              <a:rPr lang="en-GB" sz="3600" dirty="0">
                <a:solidFill>
                  <a:srgbClr val="0C0C72"/>
                </a:solidFill>
              </a:rPr>
              <a:t>Basics of echocardiography</a:t>
            </a:r>
          </a:p>
        </p:txBody>
      </p:sp>
      <p:sp>
        <p:nvSpPr>
          <p:cNvPr id="5" name="Zástupný text 4">
            <a:extLst>
              <a:ext uri="{FF2B5EF4-FFF2-40B4-BE49-F238E27FC236}">
                <a16:creationId xmlns:a16="http://schemas.microsoft.com/office/drawing/2014/main" id="{A2A3BED2-2590-4D90-BC78-6EF85EACB2BB}"/>
              </a:ext>
            </a:extLst>
          </p:cNvPr>
          <p:cNvSpPr>
            <a:spLocks noGrp="1"/>
          </p:cNvSpPr>
          <p:nvPr>
            <p:ph type="body" sz="quarter" idx="16"/>
          </p:nvPr>
        </p:nvSpPr>
        <p:spPr>
          <a:xfrm>
            <a:off x="407367" y="4486276"/>
            <a:ext cx="11537639" cy="1593850"/>
          </a:xfrm>
        </p:spPr>
        <p:txBody>
          <a:bodyPr/>
          <a:lstStyle/>
          <a:p>
            <a:pPr algn="ctr">
              <a:defRPr/>
            </a:pPr>
            <a:r>
              <a:rPr lang="en-US" b="1" dirty="0">
                <a:solidFill>
                  <a:schemeClr val="tx1"/>
                </a:solidFill>
              </a:rPr>
              <a:t>Center for research, diagnosis and treatment of arterial hypertension, </a:t>
            </a:r>
            <a:endParaRPr lang="cs-CZ" b="1" dirty="0">
              <a:solidFill>
                <a:schemeClr val="tx1"/>
              </a:solidFill>
            </a:endParaRPr>
          </a:p>
          <a:p>
            <a:pPr algn="ctr">
              <a:defRPr/>
            </a:pPr>
            <a:r>
              <a:rPr lang="en-GB" b="1" dirty="0">
                <a:solidFill>
                  <a:schemeClr val="tx1"/>
                </a:solidFill>
              </a:rPr>
              <a:t>3rd Dpt. of Medicine – Dpt. of endocrinology and metabolism,</a:t>
            </a:r>
          </a:p>
          <a:p>
            <a:pPr algn="ctr">
              <a:defRPr/>
            </a:pPr>
            <a:r>
              <a:rPr lang="en-GB" b="1" dirty="0">
                <a:solidFill>
                  <a:schemeClr val="tx1"/>
                </a:solidFill>
              </a:rPr>
              <a:t>General University Hospital and 1st Faculty of Medicine </a:t>
            </a:r>
          </a:p>
          <a:p>
            <a:pPr algn="ctr">
              <a:defRPr/>
            </a:pPr>
            <a:r>
              <a:rPr lang="cs-CZ" b="1" dirty="0">
                <a:solidFill>
                  <a:schemeClr val="tx1"/>
                </a:solidFill>
              </a:rPr>
              <a:t>Charles University in Prague</a:t>
            </a:r>
            <a:endParaRPr lang="en-US" b="1" dirty="0">
              <a:solidFill>
                <a:schemeClr val="tx1"/>
              </a:solidFill>
            </a:endParaRPr>
          </a:p>
          <a:p>
            <a:pPr algn="ctr">
              <a:lnSpc>
                <a:spcPct val="80000"/>
              </a:lnSpc>
              <a:defRPr/>
            </a:pPr>
            <a:endParaRPr lang="cs-CZ" sz="2800" b="1" i="1" dirty="0">
              <a:solidFill>
                <a:schemeClr val="tx1"/>
              </a:solidFill>
            </a:endParaRPr>
          </a:p>
          <a:p>
            <a:pPr algn="ctr">
              <a:defRPr/>
            </a:pPr>
            <a:r>
              <a:rPr lang="cs-CZ" sz="1800" b="1" i="1" dirty="0">
                <a:solidFill>
                  <a:schemeClr val="tx1"/>
                </a:solidFill>
              </a:rPr>
              <a:t>ČVUT Prague, 17. 4. 2023</a:t>
            </a:r>
            <a:endParaRPr lang="en-CA" sz="1800" b="1" i="1" dirty="0">
              <a:solidFill>
                <a:schemeClr val="tx1"/>
              </a:solidFill>
            </a:endParaRPr>
          </a:p>
          <a:p>
            <a:endParaRPr lang="cs-CZ" dirty="0"/>
          </a:p>
        </p:txBody>
      </p:sp>
      <p:pic>
        <p:nvPicPr>
          <p:cNvPr id="7" name="Picture 10">
            <a:extLst>
              <a:ext uri="{FF2B5EF4-FFF2-40B4-BE49-F238E27FC236}">
                <a16:creationId xmlns:a16="http://schemas.microsoft.com/office/drawing/2014/main" id="{061E54E3-637D-4357-B6CA-87008BC0CA16}"/>
              </a:ext>
            </a:extLst>
          </p:cNvPr>
          <p:cNvPicPr>
            <a:picLocks noChangeAspect="1" noChangeArrowheads="1"/>
          </p:cNvPicPr>
          <p:nvPr/>
        </p:nvPicPr>
        <p:blipFill>
          <a:blip r:embed="rId3" cstate="print"/>
          <a:srcRect t="13176" b="4472"/>
          <a:stretch>
            <a:fillRect/>
          </a:stretch>
        </p:blipFill>
        <p:spPr bwMode="auto">
          <a:xfrm>
            <a:off x="9749493" y="129380"/>
            <a:ext cx="2195513" cy="1296988"/>
          </a:xfrm>
          <a:prstGeom prst="rect">
            <a:avLst/>
          </a:prstGeom>
          <a:noFill/>
          <a:ln w="9525">
            <a:noFill/>
            <a:miter lim="800000"/>
            <a:headEnd/>
            <a:tailEnd/>
          </a:ln>
        </p:spPr>
      </p:pic>
      <p:pic>
        <p:nvPicPr>
          <p:cNvPr id="8" name="Picture 4">
            <a:extLst>
              <a:ext uri="{FF2B5EF4-FFF2-40B4-BE49-F238E27FC236}">
                <a16:creationId xmlns:a16="http://schemas.microsoft.com/office/drawing/2014/main" id="{DC853295-00B4-4FA0-9549-E0A3F8A5156E}"/>
              </a:ext>
            </a:extLst>
          </p:cNvPr>
          <p:cNvPicPr>
            <a:picLocks noChangeAspect="1" noChangeArrowheads="1"/>
          </p:cNvPicPr>
          <p:nvPr/>
        </p:nvPicPr>
        <p:blipFill>
          <a:blip r:embed="rId4" cstate="print"/>
          <a:srcRect/>
          <a:stretch>
            <a:fillRect/>
          </a:stretch>
        </p:blipFill>
        <p:spPr bwMode="auto">
          <a:xfrm>
            <a:off x="327026" y="5003801"/>
            <a:ext cx="1235075" cy="1584325"/>
          </a:xfrm>
          <a:prstGeom prst="rect">
            <a:avLst/>
          </a:prstGeom>
          <a:noFill/>
          <a:ln w="9525">
            <a:noFill/>
            <a:miter lim="800000"/>
            <a:headEnd/>
            <a:tailEnd/>
          </a:ln>
        </p:spPr>
      </p:pic>
      <p:pic>
        <p:nvPicPr>
          <p:cNvPr id="9" name="Picture 6">
            <a:extLst>
              <a:ext uri="{FF2B5EF4-FFF2-40B4-BE49-F238E27FC236}">
                <a16:creationId xmlns:a16="http://schemas.microsoft.com/office/drawing/2014/main" id="{A84B95CB-917B-447E-B21B-9871B2C1EFF3}"/>
              </a:ext>
            </a:extLst>
          </p:cNvPr>
          <p:cNvPicPr>
            <a:picLocks noChangeAspect="1" noChangeArrowheads="1"/>
          </p:cNvPicPr>
          <p:nvPr/>
        </p:nvPicPr>
        <p:blipFill>
          <a:blip r:embed="rId5" cstate="print"/>
          <a:srcRect/>
          <a:stretch>
            <a:fillRect/>
          </a:stretch>
        </p:blipFill>
        <p:spPr bwMode="auto">
          <a:xfrm>
            <a:off x="10569574" y="4859339"/>
            <a:ext cx="1295400" cy="1728787"/>
          </a:xfrm>
          <a:prstGeom prst="rect">
            <a:avLst/>
          </a:prstGeom>
          <a:noFill/>
          <a:ln w="9525">
            <a:noFill/>
            <a:miter lim="800000"/>
            <a:headEnd/>
            <a:tailEnd/>
          </a:ln>
        </p:spPr>
      </p:pic>
    </p:spTree>
    <p:extLst>
      <p:ext uri="{BB962C8B-B14F-4D97-AF65-F5344CB8AC3E}">
        <p14:creationId xmlns:p14="http://schemas.microsoft.com/office/powerpoint/2010/main" val="2799902995"/>
      </p:ext>
    </p:extLst>
  </p:cSld>
  <p:clrMapOvr>
    <a:masterClrMapping/>
  </p:clrMapOvr>
  <mc:AlternateContent xmlns:mc="http://schemas.openxmlformats.org/markup-compatibility/2006" xmlns:p14="http://schemas.microsoft.com/office/powerpoint/2010/main">
    <mc:Choice Requires="p14">
      <p:transition spd="slow" p14:dur="2000" advTm="24750"/>
    </mc:Choice>
    <mc:Fallback xmlns="">
      <p:transition spd="slow" advTm="2475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en-GB" sz="3200" b="1" dirty="0">
                <a:solidFill>
                  <a:srgbClr val="C00000"/>
                </a:solidFill>
                <a:latin typeface="Arial" panose="020B0604020202020204" pitchFamily="34" charset="0"/>
                <a:cs typeface="Arial" panose="020B0604020202020204" pitchFamily="34" charset="0"/>
              </a:rPr>
              <a:t>2D basic projections: </a:t>
            </a:r>
            <a:r>
              <a:rPr lang="cs-CZ" sz="3200" b="1" dirty="0" err="1">
                <a:solidFill>
                  <a:srgbClr val="C00000"/>
                </a:solidFill>
                <a:latin typeface="Arial" panose="020B0604020202020204" pitchFamily="34" charset="0"/>
                <a:cs typeface="Arial" panose="020B0604020202020204" pitchFamily="34" charset="0"/>
              </a:rPr>
              <a:t>subxiphoideal</a:t>
            </a:r>
            <a:endParaRPr lang="cs-CZ" sz="3200" b="1" dirty="0">
              <a:solidFill>
                <a:srgbClr val="C00000"/>
              </a:solidFill>
              <a:latin typeface="Arial" panose="020B0604020202020204" pitchFamily="34" charset="0"/>
              <a:cs typeface="Arial" panose="020B0604020202020204" pitchFamily="34" charset="0"/>
            </a:endParaRPr>
          </a:p>
        </p:txBody>
      </p:sp>
      <p:pic>
        <p:nvPicPr>
          <p:cNvPr id="16386" name="Picture 2" descr="SUBCO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3942" y="1664804"/>
            <a:ext cx="4064116" cy="3528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82723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en-GB" sz="3200" b="1" dirty="0">
                <a:solidFill>
                  <a:srgbClr val="C00000"/>
                </a:solidFill>
                <a:latin typeface="Arial" panose="020B0604020202020204" pitchFamily="34" charset="0"/>
                <a:cs typeface="Arial" panose="020B0604020202020204" pitchFamily="34" charset="0"/>
              </a:rPr>
              <a:t>Left ventricle: basic parameters</a:t>
            </a:r>
          </a:p>
        </p:txBody>
      </p:sp>
      <p:sp>
        <p:nvSpPr>
          <p:cNvPr id="3" name="Zástupný symbol pro obsah 2"/>
          <p:cNvSpPr>
            <a:spLocks noGrp="1"/>
          </p:cNvSpPr>
          <p:nvPr>
            <p:ph idx="1"/>
          </p:nvPr>
        </p:nvSpPr>
        <p:spPr>
          <a:xfrm>
            <a:off x="609600" y="1417638"/>
            <a:ext cx="10972800" cy="5035698"/>
          </a:xfrm>
        </p:spPr>
        <p:txBody>
          <a:bodyPr>
            <a:normAutofit fontScale="92500" lnSpcReduction="10000"/>
          </a:bodyPr>
          <a:lstStyle/>
          <a:p>
            <a:r>
              <a:rPr lang="en-GB" sz="2800" dirty="0"/>
              <a:t>Diastolic diameter (</a:t>
            </a:r>
            <a:r>
              <a:rPr lang="en-GB" sz="2800" dirty="0" err="1"/>
              <a:t>LVDd</a:t>
            </a:r>
            <a:r>
              <a:rPr lang="en-GB" sz="2800" dirty="0"/>
              <a:t>) </a:t>
            </a:r>
            <a:r>
              <a:rPr lang="cs-CZ" sz="2800" dirty="0"/>
              <a:t>                          </a:t>
            </a:r>
            <a:r>
              <a:rPr lang="en-GB" sz="2800" dirty="0"/>
              <a:t>Systolic diameter (</a:t>
            </a:r>
            <a:r>
              <a:rPr lang="en-GB" sz="2800" dirty="0" err="1"/>
              <a:t>LVSd</a:t>
            </a:r>
            <a:r>
              <a:rPr lang="en-GB" sz="2800" dirty="0"/>
              <a:t>)</a:t>
            </a:r>
            <a:endParaRPr lang="cs-CZ" sz="2800" dirty="0"/>
          </a:p>
          <a:p>
            <a:pPr marL="0" indent="0">
              <a:buNone/>
            </a:pPr>
            <a:r>
              <a:rPr lang="cs-CZ" sz="2800" dirty="0"/>
              <a:t>        </a:t>
            </a:r>
            <a:r>
              <a:rPr lang="en-GB" sz="2800" dirty="0"/>
              <a:t>and volume (LVEDV)</a:t>
            </a:r>
            <a:r>
              <a:rPr lang="cs-CZ" sz="2800" dirty="0"/>
              <a:t>                                      </a:t>
            </a:r>
            <a:r>
              <a:rPr lang="en-GB" sz="2800" dirty="0"/>
              <a:t>and volume (LVESV)</a:t>
            </a:r>
          </a:p>
          <a:p>
            <a:pPr marL="0" indent="0">
              <a:buNone/>
            </a:pPr>
            <a:endParaRPr lang="cs-CZ" sz="2800" dirty="0"/>
          </a:p>
          <a:p>
            <a:pPr marL="0" indent="0">
              <a:buNone/>
            </a:pPr>
            <a:endParaRPr lang="cs-CZ" sz="2800" dirty="0"/>
          </a:p>
          <a:p>
            <a:pPr marL="0" indent="0">
              <a:buNone/>
            </a:pPr>
            <a:endParaRPr lang="cs-CZ" sz="2800" dirty="0"/>
          </a:p>
          <a:p>
            <a:pPr marL="0" indent="0">
              <a:buNone/>
            </a:pPr>
            <a:endParaRPr lang="cs-CZ" sz="2800" dirty="0"/>
          </a:p>
          <a:p>
            <a:pPr marL="0" indent="0">
              <a:buNone/>
            </a:pPr>
            <a:endParaRPr lang="cs-CZ" sz="2800" dirty="0"/>
          </a:p>
          <a:p>
            <a:pPr marL="0" indent="0">
              <a:buNone/>
            </a:pPr>
            <a:endParaRPr lang="cs-CZ" sz="2800" dirty="0"/>
          </a:p>
          <a:p>
            <a:pPr marL="0" indent="0">
              <a:buNone/>
            </a:pPr>
            <a:endParaRPr lang="en-GB" sz="2800" dirty="0"/>
          </a:p>
          <a:p>
            <a:r>
              <a:rPr lang="en-GB" sz="2800" dirty="0"/>
              <a:t>Ejection fraction (EF) </a:t>
            </a:r>
          </a:p>
          <a:p>
            <a:r>
              <a:rPr lang="en-GB" sz="2800" dirty="0"/>
              <a:t>Normal systolic function: EF ≥ 0.55</a:t>
            </a:r>
          </a:p>
        </p:txBody>
      </p:sp>
      <p:pic>
        <p:nvPicPr>
          <p:cNvPr id="3074" name="Picture 2" descr="E_f = \frac{SV}{EDV} = \frac{EDV - ESV}{ED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5960" y="5224338"/>
            <a:ext cx="4512915" cy="74910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LVED measurement.jpg">
            <a:extLst>
              <a:ext uri="{FF2B5EF4-FFF2-40B4-BE49-F238E27FC236}">
                <a16:creationId xmlns:a16="http://schemas.microsoft.com/office/drawing/2014/main" id="{BB90F965-018A-F8E6-7A52-BAF060F126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1515" y="2420888"/>
            <a:ext cx="3552322" cy="26568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LVES measurement.jpg">
            <a:extLst>
              <a:ext uri="{FF2B5EF4-FFF2-40B4-BE49-F238E27FC236}">
                <a16:creationId xmlns:a16="http://schemas.microsoft.com/office/drawing/2014/main" id="{E9104B38-F91A-4072-749C-A477DCF8AE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0056" y="2421767"/>
            <a:ext cx="3551147" cy="2655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6107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Obsah obrázku stůl&#10;&#10;Popis byl vytvořen automaticky">
            <a:extLst>
              <a:ext uri="{FF2B5EF4-FFF2-40B4-BE49-F238E27FC236}">
                <a16:creationId xmlns:a16="http://schemas.microsoft.com/office/drawing/2014/main" id="{7629FD1F-4CCF-E55F-F195-6B79613FF2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75234"/>
            <a:ext cx="12192000" cy="2707532"/>
          </a:xfrm>
          <a:prstGeom prst="rect">
            <a:avLst/>
          </a:prstGeom>
        </p:spPr>
      </p:pic>
    </p:spTree>
    <p:extLst>
      <p:ext uri="{BB962C8B-B14F-4D97-AF65-F5344CB8AC3E}">
        <p14:creationId xmlns:p14="http://schemas.microsoft.com/office/powerpoint/2010/main" val="22411477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obrázku 4">
            <a:extLst>
              <a:ext uri="{FF2B5EF4-FFF2-40B4-BE49-F238E27FC236}">
                <a16:creationId xmlns:a16="http://schemas.microsoft.com/office/drawing/2014/main" id="{77ED74EE-3C1B-52EC-8052-0DA4607689DB}"/>
              </a:ext>
            </a:extLst>
          </p:cNvPr>
          <p:cNvSpPr>
            <a:spLocks noGrp="1"/>
          </p:cNvSpPr>
          <p:nvPr>
            <p:ph type="pic" sz="quarter" idx="10"/>
          </p:nvPr>
        </p:nvSpPr>
        <p:spPr/>
      </p:sp>
      <p:pic>
        <p:nvPicPr>
          <p:cNvPr id="4" name="Obrázek 3">
            <a:extLst>
              <a:ext uri="{FF2B5EF4-FFF2-40B4-BE49-F238E27FC236}">
                <a16:creationId xmlns:a16="http://schemas.microsoft.com/office/drawing/2014/main" id="{71EE52A3-A0A0-446F-2C3F-4908EE620B43}"/>
              </a:ext>
            </a:extLst>
          </p:cNvPr>
          <p:cNvPicPr>
            <a:picLocks noChangeAspect="1"/>
          </p:cNvPicPr>
          <p:nvPr/>
        </p:nvPicPr>
        <p:blipFill rotWithShape="1">
          <a:blip r:embed="rId2">
            <a:extLst>
              <a:ext uri="{28A0092B-C50C-407E-A947-70E740481C1C}">
                <a14:useLocalDpi xmlns:a14="http://schemas.microsoft.com/office/drawing/2010/main" val="0"/>
              </a:ext>
            </a:extLst>
          </a:blip>
          <a:srcRect t="4851"/>
          <a:stretch/>
        </p:blipFill>
        <p:spPr>
          <a:xfrm>
            <a:off x="407368" y="166328"/>
            <a:ext cx="11566949" cy="6525344"/>
          </a:xfrm>
          <a:prstGeom prst="rect">
            <a:avLst/>
          </a:prstGeom>
        </p:spPr>
      </p:pic>
    </p:spTree>
    <p:extLst>
      <p:ext uri="{BB962C8B-B14F-4D97-AF65-F5344CB8AC3E}">
        <p14:creationId xmlns:p14="http://schemas.microsoft.com/office/powerpoint/2010/main" val="27517178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Obsah obrázku text&#10;&#10;Popis byl vytvořen automaticky">
            <a:extLst>
              <a:ext uri="{FF2B5EF4-FFF2-40B4-BE49-F238E27FC236}">
                <a16:creationId xmlns:a16="http://schemas.microsoft.com/office/drawing/2014/main" id="{C11B8D53-72FB-1E7E-2EC6-74A1F2E152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122" y="0"/>
            <a:ext cx="11521755" cy="6858000"/>
          </a:xfrm>
          <a:prstGeom prst="rect">
            <a:avLst/>
          </a:prstGeom>
        </p:spPr>
      </p:pic>
    </p:spTree>
    <p:extLst>
      <p:ext uri="{BB962C8B-B14F-4D97-AF65-F5344CB8AC3E}">
        <p14:creationId xmlns:p14="http://schemas.microsoft.com/office/powerpoint/2010/main" val="37332040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a:extLst>
              <a:ext uri="{FF2B5EF4-FFF2-40B4-BE49-F238E27FC236}">
                <a16:creationId xmlns:a16="http://schemas.microsoft.com/office/drawing/2014/main" id="{CDAB77F9-3C92-C72B-4491-9B2F78A0DEDC}"/>
              </a:ext>
            </a:extLst>
          </p:cNvPr>
          <p:cNvPicPr>
            <a:picLocks noChangeAspect="1"/>
          </p:cNvPicPr>
          <p:nvPr/>
        </p:nvPicPr>
        <p:blipFill rotWithShape="1">
          <a:blip r:embed="rId2">
            <a:extLst>
              <a:ext uri="{28A0092B-C50C-407E-A947-70E740481C1C}">
                <a14:useLocalDpi xmlns:a14="http://schemas.microsoft.com/office/drawing/2010/main" val="0"/>
              </a:ext>
            </a:extLst>
          </a:blip>
          <a:srcRect t="8000"/>
          <a:stretch/>
        </p:blipFill>
        <p:spPr>
          <a:xfrm>
            <a:off x="641619" y="332656"/>
            <a:ext cx="10908762" cy="6309320"/>
          </a:xfrm>
          <a:prstGeom prst="rect">
            <a:avLst/>
          </a:prstGeom>
        </p:spPr>
      </p:pic>
    </p:spTree>
    <p:extLst>
      <p:ext uri="{BB962C8B-B14F-4D97-AF65-F5344CB8AC3E}">
        <p14:creationId xmlns:p14="http://schemas.microsoft.com/office/powerpoint/2010/main" val="14882909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b="1" dirty="0" err="1">
                <a:solidFill>
                  <a:srgbClr val="C00000"/>
                </a:solidFill>
                <a:latin typeface="Arial" panose="020B0604020202020204" pitchFamily="34" charset="0"/>
                <a:cs typeface="Arial" panose="020B0604020202020204" pitchFamily="34" charset="0"/>
              </a:rPr>
              <a:t>Left</a:t>
            </a:r>
            <a:r>
              <a:rPr lang="cs-CZ" sz="3200" b="1" dirty="0">
                <a:solidFill>
                  <a:srgbClr val="C00000"/>
                </a:solidFill>
                <a:latin typeface="Arial" panose="020B0604020202020204" pitchFamily="34" charset="0"/>
                <a:cs typeface="Arial" panose="020B0604020202020204" pitchFamily="34" charset="0"/>
              </a:rPr>
              <a:t> </a:t>
            </a:r>
            <a:r>
              <a:rPr lang="cs-CZ" sz="3200" b="1" dirty="0" err="1">
                <a:solidFill>
                  <a:srgbClr val="C00000"/>
                </a:solidFill>
                <a:latin typeface="Arial" panose="020B0604020202020204" pitchFamily="34" charset="0"/>
                <a:cs typeface="Arial" panose="020B0604020202020204" pitchFamily="34" charset="0"/>
              </a:rPr>
              <a:t>venctricle</a:t>
            </a:r>
            <a:r>
              <a:rPr lang="cs-CZ" sz="3200" b="1" dirty="0">
                <a:solidFill>
                  <a:srgbClr val="C00000"/>
                </a:solidFill>
                <a:latin typeface="Arial" panose="020B0604020202020204" pitchFamily="34" charset="0"/>
                <a:cs typeface="Arial" panose="020B0604020202020204" pitchFamily="34" charset="0"/>
              </a:rPr>
              <a:t> </a:t>
            </a:r>
            <a:r>
              <a:rPr lang="cs-CZ" sz="3200" b="1" dirty="0" err="1">
                <a:solidFill>
                  <a:srgbClr val="C00000"/>
                </a:solidFill>
                <a:latin typeface="Arial" panose="020B0604020202020204" pitchFamily="34" charset="0"/>
                <a:cs typeface="Arial" panose="020B0604020202020204" pitchFamily="34" charset="0"/>
              </a:rPr>
              <a:t>ejection</a:t>
            </a:r>
            <a:r>
              <a:rPr lang="cs-CZ" sz="3200" b="1" dirty="0">
                <a:solidFill>
                  <a:srgbClr val="C00000"/>
                </a:solidFill>
                <a:latin typeface="Arial" panose="020B0604020202020204" pitchFamily="34" charset="0"/>
                <a:cs typeface="Arial" panose="020B0604020202020204" pitchFamily="34" charset="0"/>
              </a:rPr>
              <a:t> </a:t>
            </a:r>
            <a:r>
              <a:rPr lang="cs-CZ" sz="3200" b="1" dirty="0" err="1">
                <a:solidFill>
                  <a:srgbClr val="C00000"/>
                </a:solidFill>
                <a:latin typeface="Arial" panose="020B0604020202020204" pitchFamily="34" charset="0"/>
                <a:cs typeface="Arial" panose="020B0604020202020204" pitchFamily="34" charset="0"/>
              </a:rPr>
              <a:t>fraction</a:t>
            </a:r>
            <a:r>
              <a:rPr lang="cs-CZ" sz="3200" b="1" dirty="0">
                <a:solidFill>
                  <a:srgbClr val="C00000"/>
                </a:solidFill>
                <a:latin typeface="Arial" panose="020B0604020202020204" pitchFamily="34" charset="0"/>
                <a:cs typeface="Arial" panose="020B0604020202020204" pitchFamily="34" charset="0"/>
              </a:rPr>
              <a:t>: </a:t>
            </a:r>
            <a:r>
              <a:rPr lang="cs-CZ" sz="3200" b="1" dirty="0" err="1">
                <a:solidFill>
                  <a:srgbClr val="C00000"/>
                </a:solidFill>
                <a:latin typeface="Arial" panose="020B0604020202020204" pitchFamily="34" charset="0"/>
                <a:cs typeface="Arial" panose="020B0604020202020204" pitchFamily="34" charset="0"/>
              </a:rPr>
              <a:t>Teichholz</a:t>
            </a:r>
            <a:r>
              <a:rPr lang="cs-CZ" sz="3200" b="1" dirty="0">
                <a:solidFill>
                  <a:srgbClr val="C00000"/>
                </a:solidFill>
                <a:latin typeface="Arial" panose="020B0604020202020204" pitchFamily="34" charset="0"/>
                <a:cs typeface="Arial" panose="020B0604020202020204" pitchFamily="34" charset="0"/>
              </a:rPr>
              <a:t> </a:t>
            </a:r>
            <a:r>
              <a:rPr lang="cs-CZ" sz="3200" b="1" dirty="0" err="1">
                <a:solidFill>
                  <a:srgbClr val="C00000"/>
                </a:solidFill>
                <a:latin typeface="Arial" panose="020B0604020202020204" pitchFamily="34" charset="0"/>
                <a:cs typeface="Arial" panose="020B0604020202020204" pitchFamily="34" charset="0"/>
              </a:rPr>
              <a:t>method</a:t>
            </a:r>
            <a:br>
              <a:rPr lang="cs-CZ" sz="3200" b="1" dirty="0">
                <a:solidFill>
                  <a:srgbClr val="C00000"/>
                </a:solidFill>
                <a:latin typeface="Arial" panose="020B0604020202020204" pitchFamily="34" charset="0"/>
                <a:cs typeface="Arial" panose="020B0604020202020204" pitchFamily="34" charset="0"/>
              </a:rPr>
            </a:br>
            <a:r>
              <a:rPr lang="cs-CZ" sz="3200" b="1" dirty="0">
                <a:solidFill>
                  <a:srgbClr val="C00000"/>
                </a:solidFill>
                <a:latin typeface="Arial" panose="020B0604020202020204" pitchFamily="34" charset="0"/>
                <a:cs typeface="Arial" panose="020B0604020202020204" pitchFamily="34" charset="0"/>
              </a:rPr>
              <a:t>M-mode</a:t>
            </a:r>
          </a:p>
        </p:txBody>
      </p:sp>
      <p:pic>
        <p:nvPicPr>
          <p:cNvPr id="4102" name="Picture 6" descr="LV measurement Mmod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416" y="2060848"/>
            <a:ext cx="4896544" cy="387643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ars.els-cdn.com/content/image/1-s2.0-S0894731798700501-gr3.jpg"/>
          <p:cNvPicPr>
            <a:picLocks noChangeAspect="1" noChangeArrowheads="1"/>
          </p:cNvPicPr>
          <p:nvPr/>
        </p:nvPicPr>
        <p:blipFill rotWithShape="1">
          <a:blip r:embed="rId3">
            <a:extLst>
              <a:ext uri="{28A0092B-C50C-407E-A947-70E740481C1C}">
                <a14:useLocalDpi xmlns:a14="http://schemas.microsoft.com/office/drawing/2010/main" val="0"/>
              </a:ext>
            </a:extLst>
          </a:blip>
          <a:srcRect l="1" r="44745" b="58591"/>
          <a:stretch/>
        </p:blipFill>
        <p:spPr bwMode="auto">
          <a:xfrm>
            <a:off x="6980794" y="2060848"/>
            <a:ext cx="4123862" cy="3876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41902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5A55828-D441-4927-B8B2-80CDA20D38A3}"/>
              </a:ext>
            </a:extLst>
          </p:cNvPr>
          <p:cNvSpPr>
            <a:spLocks noGrp="1"/>
          </p:cNvSpPr>
          <p:nvPr>
            <p:ph type="title"/>
          </p:nvPr>
        </p:nvSpPr>
        <p:spPr>
          <a:xfrm>
            <a:off x="609600" y="274638"/>
            <a:ext cx="10972800" cy="922114"/>
          </a:xfrm>
        </p:spPr>
        <p:txBody>
          <a:bodyPr>
            <a:normAutofit/>
          </a:bodyPr>
          <a:lstStyle/>
          <a:p>
            <a:r>
              <a:rPr lang="cs-CZ" sz="3200" b="1" dirty="0" err="1">
                <a:solidFill>
                  <a:srgbClr val="C00000"/>
                </a:solidFill>
                <a:latin typeface="Arial" panose="020B0604020202020204" pitchFamily="34" charset="0"/>
                <a:cs typeface="Arial" panose="020B0604020202020204" pitchFamily="34" charset="0"/>
              </a:rPr>
              <a:t>Apical</a:t>
            </a:r>
            <a:r>
              <a:rPr lang="cs-CZ" sz="3200" b="1" dirty="0">
                <a:solidFill>
                  <a:srgbClr val="C00000"/>
                </a:solidFill>
                <a:latin typeface="Arial" panose="020B0604020202020204" pitchFamily="34" charset="0"/>
                <a:cs typeface="Arial" panose="020B0604020202020204" pitchFamily="34" charset="0"/>
              </a:rPr>
              <a:t> </a:t>
            </a:r>
            <a:r>
              <a:rPr lang="cs-CZ" sz="3200" b="1" dirty="0" err="1">
                <a:solidFill>
                  <a:srgbClr val="C00000"/>
                </a:solidFill>
                <a:latin typeface="Arial" panose="020B0604020202020204" pitchFamily="34" charset="0"/>
                <a:cs typeface="Arial" panose="020B0604020202020204" pitchFamily="34" charset="0"/>
              </a:rPr>
              <a:t>akinesis</a:t>
            </a:r>
            <a:r>
              <a:rPr lang="cs-CZ" sz="3200" b="1" dirty="0">
                <a:solidFill>
                  <a:srgbClr val="C00000"/>
                </a:solidFill>
                <a:latin typeface="Arial" panose="020B0604020202020204" pitchFamily="34" charset="0"/>
                <a:cs typeface="Arial" panose="020B0604020202020204" pitchFamily="34" charset="0"/>
              </a:rPr>
              <a:t>: EF </a:t>
            </a:r>
            <a:r>
              <a:rPr lang="cs-CZ" sz="3200" b="1" dirty="0" err="1">
                <a:solidFill>
                  <a:srgbClr val="C00000"/>
                </a:solidFill>
                <a:latin typeface="Arial" panose="020B0604020202020204" pitchFamily="34" charset="0"/>
                <a:cs typeface="Arial" panose="020B0604020202020204" pitchFamily="34" charset="0"/>
              </a:rPr>
              <a:t>overestimated</a:t>
            </a:r>
            <a:r>
              <a:rPr lang="cs-CZ" sz="3200" b="1" dirty="0">
                <a:solidFill>
                  <a:srgbClr val="C00000"/>
                </a:solidFill>
                <a:latin typeface="Arial" panose="020B0604020202020204" pitchFamily="34" charset="0"/>
                <a:cs typeface="Arial" panose="020B0604020202020204" pitchFamily="34" charset="0"/>
              </a:rPr>
              <a:t> by </a:t>
            </a:r>
            <a:r>
              <a:rPr lang="cs-CZ" sz="3200" b="1" dirty="0" err="1">
                <a:solidFill>
                  <a:srgbClr val="C00000"/>
                </a:solidFill>
                <a:latin typeface="Arial" panose="020B0604020202020204" pitchFamily="34" charset="0"/>
                <a:cs typeface="Arial" panose="020B0604020202020204" pitchFamily="34" charset="0"/>
              </a:rPr>
              <a:t>Teichholz</a:t>
            </a:r>
            <a:r>
              <a:rPr lang="cs-CZ" sz="3200" b="1" dirty="0">
                <a:solidFill>
                  <a:srgbClr val="C00000"/>
                </a:solidFill>
                <a:latin typeface="Arial" panose="020B0604020202020204" pitchFamily="34" charset="0"/>
                <a:cs typeface="Arial" panose="020B0604020202020204" pitchFamily="34" charset="0"/>
              </a:rPr>
              <a:t> </a:t>
            </a:r>
            <a:r>
              <a:rPr lang="cs-CZ" sz="3200" b="1" dirty="0" err="1">
                <a:solidFill>
                  <a:srgbClr val="C00000"/>
                </a:solidFill>
                <a:latin typeface="Arial" panose="020B0604020202020204" pitchFamily="34" charset="0"/>
                <a:cs typeface="Arial" panose="020B0604020202020204" pitchFamily="34" charset="0"/>
              </a:rPr>
              <a:t>method</a:t>
            </a:r>
            <a:endParaRPr lang="cs-CZ" sz="3200" b="1" dirty="0">
              <a:solidFill>
                <a:srgbClr val="C00000"/>
              </a:solidFill>
              <a:latin typeface="Arial" panose="020B0604020202020204" pitchFamily="34" charset="0"/>
              <a:cs typeface="Arial" panose="020B0604020202020204" pitchFamily="34" charset="0"/>
            </a:endParaRPr>
          </a:p>
        </p:txBody>
      </p:sp>
      <p:pic>
        <p:nvPicPr>
          <p:cNvPr id="7" name="aneu  lk03">
            <a:hlinkClick r:id="" action="ppaction://media"/>
            <a:extLst>
              <a:ext uri="{FF2B5EF4-FFF2-40B4-BE49-F238E27FC236}">
                <a16:creationId xmlns:a16="http://schemas.microsoft.com/office/drawing/2014/main" id="{CB76725D-AABA-4007-8591-F6AB23DCBD3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351584" y="1308918"/>
            <a:ext cx="7962329" cy="5258420"/>
          </a:xfrm>
        </p:spPr>
      </p:pic>
    </p:spTree>
    <p:extLst>
      <p:ext uri="{BB962C8B-B14F-4D97-AF65-F5344CB8AC3E}">
        <p14:creationId xmlns:p14="http://schemas.microsoft.com/office/powerpoint/2010/main" val="50692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67E7378-BC0D-41A3-BF9F-DD3616955F61}"/>
              </a:ext>
            </a:extLst>
          </p:cNvPr>
          <p:cNvSpPr>
            <a:spLocks noGrp="1"/>
          </p:cNvSpPr>
          <p:nvPr>
            <p:ph type="title"/>
          </p:nvPr>
        </p:nvSpPr>
        <p:spPr>
          <a:xfrm>
            <a:off x="609600" y="30945"/>
            <a:ext cx="10972800" cy="1143000"/>
          </a:xfrm>
        </p:spPr>
        <p:txBody>
          <a:bodyPr>
            <a:normAutofit/>
          </a:bodyPr>
          <a:lstStyle/>
          <a:p>
            <a:r>
              <a:rPr lang="cs-CZ" sz="3200" b="1" dirty="0">
                <a:solidFill>
                  <a:srgbClr val="C00000"/>
                </a:solidFill>
                <a:latin typeface="Arial" panose="020B0604020202020204" pitchFamily="34" charset="0"/>
                <a:cs typeface="Arial" panose="020B0604020202020204" pitchFamily="34" charset="0"/>
              </a:rPr>
              <a:t>EF </a:t>
            </a:r>
            <a:r>
              <a:rPr lang="cs-CZ" sz="3200" b="1" dirty="0" err="1">
                <a:solidFill>
                  <a:srgbClr val="C00000"/>
                </a:solidFill>
                <a:latin typeface="Arial" panose="020B0604020202020204" pitchFamily="34" charset="0"/>
                <a:cs typeface="Arial" panose="020B0604020202020204" pitchFamily="34" charset="0"/>
              </a:rPr>
              <a:t>measured</a:t>
            </a:r>
            <a:r>
              <a:rPr lang="cs-CZ" sz="3200" b="1" dirty="0">
                <a:solidFill>
                  <a:srgbClr val="C00000"/>
                </a:solidFill>
                <a:latin typeface="Arial" panose="020B0604020202020204" pitchFamily="34" charset="0"/>
                <a:cs typeface="Arial" panose="020B0604020202020204" pitchFamily="34" charset="0"/>
              </a:rPr>
              <a:t> by </a:t>
            </a:r>
            <a:r>
              <a:rPr lang="cs-CZ" sz="3200" b="1" dirty="0" err="1">
                <a:solidFill>
                  <a:srgbClr val="C00000"/>
                </a:solidFill>
                <a:latin typeface="Arial" panose="020B0604020202020204" pitchFamily="34" charset="0"/>
                <a:cs typeface="Arial" panose="020B0604020202020204" pitchFamily="34" charset="0"/>
              </a:rPr>
              <a:t>Simpsons</a:t>
            </a:r>
            <a:r>
              <a:rPr lang="cs-CZ" sz="3200" b="1" dirty="0">
                <a:solidFill>
                  <a:srgbClr val="C00000"/>
                </a:solidFill>
                <a:latin typeface="Arial" panose="020B0604020202020204" pitchFamily="34" charset="0"/>
                <a:cs typeface="Arial" panose="020B0604020202020204" pitchFamily="34" charset="0"/>
              </a:rPr>
              <a:t> </a:t>
            </a:r>
            <a:r>
              <a:rPr lang="cs-CZ" sz="3200" b="1" dirty="0" err="1">
                <a:solidFill>
                  <a:srgbClr val="C00000"/>
                </a:solidFill>
                <a:latin typeface="Arial" panose="020B0604020202020204" pitchFamily="34" charset="0"/>
                <a:cs typeface="Arial" panose="020B0604020202020204" pitchFamily="34" charset="0"/>
              </a:rPr>
              <a:t>method</a:t>
            </a:r>
            <a:r>
              <a:rPr lang="cs-CZ" sz="3200" b="1" dirty="0">
                <a:solidFill>
                  <a:srgbClr val="C00000"/>
                </a:solidFill>
                <a:latin typeface="Arial" panose="020B0604020202020204" pitchFamily="34" charset="0"/>
                <a:cs typeface="Arial" panose="020B0604020202020204" pitchFamily="34" charset="0"/>
              </a:rPr>
              <a:t> </a:t>
            </a:r>
            <a:br>
              <a:rPr lang="cs-CZ" sz="3200" b="1" dirty="0">
                <a:solidFill>
                  <a:srgbClr val="C00000"/>
                </a:solidFill>
                <a:latin typeface="Arial" panose="020B0604020202020204" pitchFamily="34" charset="0"/>
                <a:cs typeface="Arial" panose="020B0604020202020204" pitchFamily="34" charset="0"/>
              </a:rPr>
            </a:br>
            <a:r>
              <a:rPr lang="cs-CZ" sz="3200" b="1" dirty="0">
                <a:solidFill>
                  <a:srgbClr val="C00000"/>
                </a:solidFill>
                <a:latin typeface="Arial" panose="020B0604020202020204" pitchFamily="34" charset="0"/>
                <a:cs typeface="Arial" panose="020B0604020202020204" pitchFamily="34" charset="0"/>
              </a:rPr>
              <a:t>(by </a:t>
            </a:r>
            <a:r>
              <a:rPr lang="cs-CZ" sz="3200" b="1" dirty="0" err="1">
                <a:solidFill>
                  <a:srgbClr val="C00000"/>
                </a:solidFill>
                <a:latin typeface="Arial" panose="020B0604020202020204" pitchFamily="34" charset="0"/>
                <a:cs typeface="Arial" panose="020B0604020202020204" pitchFamily="34" charset="0"/>
              </a:rPr>
              <a:t>authomatic</a:t>
            </a:r>
            <a:r>
              <a:rPr lang="cs-CZ" sz="3200" b="1" dirty="0">
                <a:solidFill>
                  <a:srgbClr val="C00000"/>
                </a:solidFill>
                <a:latin typeface="Arial" panose="020B0604020202020204" pitchFamily="34" charset="0"/>
                <a:cs typeface="Arial" panose="020B0604020202020204" pitchFamily="34" charset="0"/>
              </a:rPr>
              <a:t> </a:t>
            </a:r>
            <a:r>
              <a:rPr lang="cs-CZ" sz="3200" b="1" dirty="0" err="1">
                <a:solidFill>
                  <a:srgbClr val="C00000"/>
                </a:solidFill>
                <a:latin typeface="Arial" panose="020B0604020202020204" pitchFamily="34" charset="0"/>
                <a:cs typeface="Arial" panose="020B0604020202020204" pitchFamily="34" charset="0"/>
              </a:rPr>
              <a:t>method</a:t>
            </a:r>
            <a:r>
              <a:rPr lang="cs-CZ" sz="3200" b="1" dirty="0">
                <a:solidFill>
                  <a:srgbClr val="C00000"/>
                </a:solidFill>
                <a:latin typeface="Arial" panose="020B0604020202020204" pitchFamily="34" charset="0"/>
                <a:cs typeface="Arial" panose="020B0604020202020204" pitchFamily="34" charset="0"/>
              </a:rPr>
              <a:t> in </a:t>
            </a:r>
            <a:r>
              <a:rPr lang="cs-CZ" sz="3200" b="1" dirty="0" err="1">
                <a:solidFill>
                  <a:srgbClr val="C00000"/>
                </a:solidFill>
                <a:latin typeface="Arial" panose="020B0604020202020204" pitchFamily="34" charset="0"/>
                <a:cs typeface="Arial" panose="020B0604020202020204" pitchFamily="34" charset="0"/>
              </a:rPr>
              <a:t>next</a:t>
            </a:r>
            <a:r>
              <a:rPr lang="cs-CZ" sz="3200" b="1" dirty="0">
                <a:solidFill>
                  <a:srgbClr val="C00000"/>
                </a:solidFill>
                <a:latin typeface="Arial" panose="020B0604020202020204" pitchFamily="34" charset="0"/>
                <a:cs typeface="Arial" panose="020B0604020202020204" pitchFamily="34" charset="0"/>
              </a:rPr>
              <a:t> slide)</a:t>
            </a:r>
          </a:p>
        </p:txBody>
      </p:sp>
      <p:pic>
        <p:nvPicPr>
          <p:cNvPr id="5" name="Zástupný obsah 4" descr="Obsah obrázku text, sekera, tmavé, brnění&#10;&#10;Popis byl vytvořen automaticky">
            <a:extLst>
              <a:ext uri="{FF2B5EF4-FFF2-40B4-BE49-F238E27FC236}">
                <a16:creationId xmlns:a16="http://schemas.microsoft.com/office/drawing/2014/main" id="{EAC5491C-9BDC-49B3-9F8B-84E79240DEB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417638"/>
            <a:ext cx="6206887" cy="4325272"/>
          </a:xfrm>
        </p:spPr>
      </p:pic>
      <p:pic>
        <p:nvPicPr>
          <p:cNvPr id="7" name="Obrázek 6" descr="Obsah obrázku text, tmavé&#10;&#10;Popis byl vytvořen automaticky">
            <a:extLst>
              <a:ext uri="{FF2B5EF4-FFF2-40B4-BE49-F238E27FC236}">
                <a16:creationId xmlns:a16="http://schemas.microsoft.com/office/drawing/2014/main" id="{24C14FF7-5488-4272-9A41-FE1EEEAF16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9937" y="2057375"/>
            <a:ext cx="6494918" cy="4525987"/>
          </a:xfrm>
          <a:prstGeom prst="rect">
            <a:avLst/>
          </a:prstGeom>
        </p:spPr>
      </p:pic>
    </p:spTree>
    <p:extLst>
      <p:ext uri="{BB962C8B-B14F-4D97-AF65-F5344CB8AC3E}">
        <p14:creationId xmlns:p14="http://schemas.microsoft.com/office/powerpoint/2010/main" val="19021711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toE4">
            <a:hlinkClick r:id="" action="ppaction://media"/>
            <a:extLst>
              <a:ext uri="{FF2B5EF4-FFF2-40B4-BE49-F238E27FC236}">
                <a16:creationId xmlns:a16="http://schemas.microsoft.com/office/drawing/2014/main" id="{30CDD1E4-610B-4C93-B771-C02561800E5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39416" y="83421"/>
            <a:ext cx="9721080" cy="6774579"/>
          </a:xfrm>
        </p:spPr>
      </p:pic>
    </p:spTree>
    <p:extLst>
      <p:ext uri="{BB962C8B-B14F-4D97-AF65-F5344CB8AC3E}">
        <p14:creationId xmlns:p14="http://schemas.microsoft.com/office/powerpoint/2010/main" val="2173296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4911BBDD-0582-BE37-5963-E4C06D1848AA}"/>
              </a:ext>
            </a:extLst>
          </p:cNvPr>
          <p:cNvSpPr>
            <a:spLocks noGrp="1"/>
          </p:cNvSpPr>
          <p:nvPr>
            <p:ph type="title"/>
          </p:nvPr>
        </p:nvSpPr>
        <p:spPr>
          <a:xfrm>
            <a:off x="373721" y="773572"/>
            <a:ext cx="5951983" cy="717754"/>
          </a:xfrm>
        </p:spPr>
        <p:txBody>
          <a:bodyPr/>
          <a:lstStyle/>
          <a:p>
            <a:r>
              <a:rPr lang="cs-CZ" sz="3200" dirty="0" err="1"/>
              <a:t>Ultrasound</a:t>
            </a:r>
            <a:r>
              <a:rPr lang="cs-CZ" sz="3200" dirty="0"/>
              <a:t> </a:t>
            </a:r>
            <a:r>
              <a:rPr lang="cs-CZ" sz="3200" dirty="0" err="1"/>
              <a:t>machine</a:t>
            </a:r>
            <a:r>
              <a:rPr lang="cs-CZ" sz="3200" dirty="0"/>
              <a:t> </a:t>
            </a:r>
            <a:r>
              <a:rPr lang="cs-CZ" sz="3200" dirty="0" err="1"/>
              <a:t>Vivid</a:t>
            </a:r>
            <a:r>
              <a:rPr lang="cs-CZ" sz="3200" dirty="0"/>
              <a:t> E95</a:t>
            </a:r>
          </a:p>
        </p:txBody>
      </p:sp>
      <p:sp>
        <p:nvSpPr>
          <p:cNvPr id="16" name="TextovéPole 15">
            <a:extLst>
              <a:ext uri="{FF2B5EF4-FFF2-40B4-BE49-F238E27FC236}">
                <a16:creationId xmlns:a16="http://schemas.microsoft.com/office/drawing/2014/main" id="{35AF5C3A-6EE0-D623-8737-C44456F6A8BB}"/>
              </a:ext>
            </a:extLst>
          </p:cNvPr>
          <p:cNvSpPr txBox="1"/>
          <p:nvPr/>
        </p:nvSpPr>
        <p:spPr>
          <a:xfrm>
            <a:off x="741065" y="1481503"/>
            <a:ext cx="4549113" cy="5539978"/>
          </a:xfrm>
          <a:prstGeom prst="rect">
            <a:avLst/>
          </a:prstGeom>
          <a:noFill/>
        </p:spPr>
        <p:txBody>
          <a:bodyPr wrap="square" rtlCol="0">
            <a:spAutoFit/>
          </a:bodyPr>
          <a:lstStyle/>
          <a:p>
            <a:pPr algn="r"/>
            <a:r>
              <a:rPr lang="cs-CZ" sz="2400" dirty="0"/>
              <a:t>Monitor</a:t>
            </a:r>
          </a:p>
          <a:p>
            <a:pPr algn="r"/>
            <a:r>
              <a:rPr lang="cs-CZ" sz="2400" dirty="0" err="1"/>
              <a:t>Touch</a:t>
            </a:r>
            <a:r>
              <a:rPr lang="cs-CZ" sz="2400" dirty="0"/>
              <a:t> panel</a:t>
            </a:r>
          </a:p>
          <a:p>
            <a:pPr algn="r"/>
            <a:r>
              <a:rPr lang="cs-CZ" sz="2400" dirty="0" err="1"/>
              <a:t>Speaker</a:t>
            </a:r>
            <a:endParaRPr lang="cs-CZ" sz="2400" dirty="0"/>
          </a:p>
          <a:p>
            <a:pPr algn="r"/>
            <a:r>
              <a:rPr lang="cs-CZ" sz="2400" dirty="0" err="1"/>
              <a:t>Probes</a:t>
            </a:r>
            <a:endParaRPr lang="cs-CZ" sz="2400" dirty="0"/>
          </a:p>
          <a:p>
            <a:pPr algn="r"/>
            <a:r>
              <a:rPr lang="cs-CZ" sz="2400" dirty="0" err="1"/>
              <a:t>Keyboard</a:t>
            </a:r>
            <a:endParaRPr lang="cs-CZ" sz="2400" dirty="0"/>
          </a:p>
          <a:p>
            <a:pPr algn="r"/>
            <a:endParaRPr lang="cs-CZ" sz="2400" dirty="0"/>
          </a:p>
          <a:p>
            <a:pPr algn="r"/>
            <a:r>
              <a:rPr lang="cs-CZ" sz="2400" dirty="0" err="1"/>
              <a:t>Printer</a:t>
            </a:r>
            <a:endParaRPr lang="cs-CZ" sz="2400" dirty="0"/>
          </a:p>
          <a:p>
            <a:pPr algn="r"/>
            <a:r>
              <a:rPr lang="cs-CZ" sz="2400" dirty="0"/>
              <a:t>USB </a:t>
            </a:r>
            <a:r>
              <a:rPr lang="cs-CZ" sz="2400" dirty="0" err="1"/>
              <a:t>ports</a:t>
            </a:r>
            <a:endParaRPr lang="cs-CZ" sz="2400" dirty="0"/>
          </a:p>
          <a:p>
            <a:pPr algn="r"/>
            <a:r>
              <a:rPr lang="cs-CZ" sz="2400" dirty="0" err="1"/>
              <a:t>Ports</a:t>
            </a:r>
            <a:r>
              <a:rPr lang="cs-CZ" sz="2400" dirty="0"/>
              <a:t> </a:t>
            </a:r>
            <a:r>
              <a:rPr lang="cs-CZ" sz="2400" dirty="0" err="1"/>
              <a:t>for</a:t>
            </a:r>
            <a:r>
              <a:rPr lang="cs-CZ" sz="2400" dirty="0"/>
              <a:t> </a:t>
            </a:r>
            <a:r>
              <a:rPr lang="cs-CZ" sz="2400" dirty="0" err="1"/>
              <a:t>probes</a:t>
            </a:r>
            <a:endParaRPr lang="cs-CZ" sz="2400" dirty="0"/>
          </a:p>
          <a:p>
            <a:pPr algn="r"/>
            <a:endParaRPr lang="cs-CZ" sz="2400" dirty="0"/>
          </a:p>
          <a:p>
            <a:pPr algn="r"/>
            <a:endParaRPr lang="cs-CZ" sz="2400" dirty="0"/>
          </a:p>
          <a:p>
            <a:pPr algn="r"/>
            <a:r>
              <a:rPr lang="cs-CZ" sz="2400" dirty="0" err="1"/>
              <a:t>Brake</a:t>
            </a:r>
            <a:endParaRPr lang="cs-CZ" sz="2400" dirty="0"/>
          </a:p>
          <a:p>
            <a:pPr algn="r"/>
            <a:r>
              <a:rPr lang="cs-CZ" sz="2400" dirty="0" err="1"/>
              <a:t>Wheels</a:t>
            </a:r>
            <a:endParaRPr lang="cs-CZ" sz="2400" dirty="0"/>
          </a:p>
          <a:p>
            <a:pPr algn="r"/>
            <a:endParaRPr lang="cs-CZ" sz="2400" b="1" dirty="0"/>
          </a:p>
          <a:p>
            <a:pPr algn="r"/>
            <a:endParaRPr lang="cs-CZ" b="1" dirty="0"/>
          </a:p>
        </p:txBody>
      </p:sp>
      <p:pic>
        <p:nvPicPr>
          <p:cNvPr id="2" name="Zástupný symbol obrázku 14" descr="Obsah obrázku interiér, podlaha, spotřebič&#10;&#10;Popis byl vytvořen automaticky">
            <a:extLst>
              <a:ext uri="{FF2B5EF4-FFF2-40B4-BE49-F238E27FC236}">
                <a16:creationId xmlns:a16="http://schemas.microsoft.com/office/drawing/2014/main" id="{00152069-04E0-6E45-C0AE-CF74DFB7B8A3}"/>
              </a:ext>
            </a:extLst>
          </p:cNvPr>
          <p:cNvPicPr>
            <a:picLocks noChangeAspect="1"/>
          </p:cNvPicPr>
          <p:nvPr/>
        </p:nvPicPr>
        <p:blipFill>
          <a:blip r:embed="rId2" cstate="print">
            <a:extLst>
              <a:ext uri="{28A0092B-C50C-407E-A947-70E740481C1C}">
                <a14:useLocalDpi xmlns:a14="http://schemas.microsoft.com/office/drawing/2010/main" val="0"/>
              </a:ext>
            </a:extLst>
          </a:blip>
          <a:srcRect t="2292" b="2292"/>
          <a:stretch>
            <a:fillRect/>
          </a:stretch>
        </p:blipFill>
        <p:spPr>
          <a:xfrm rot="5400000">
            <a:off x="5760663" y="1154445"/>
            <a:ext cx="6413880" cy="4549111"/>
          </a:xfrm>
          <a:prstGeom prst="rect">
            <a:avLst/>
          </a:prstGeom>
        </p:spPr>
      </p:pic>
      <p:cxnSp>
        <p:nvCxnSpPr>
          <p:cNvPr id="4" name="Přímá spojnice se šipkou 3">
            <a:extLst>
              <a:ext uri="{FF2B5EF4-FFF2-40B4-BE49-F238E27FC236}">
                <a16:creationId xmlns:a16="http://schemas.microsoft.com/office/drawing/2014/main" id="{807E53BF-68B3-3DC2-6154-6107ADAF6C49}"/>
              </a:ext>
            </a:extLst>
          </p:cNvPr>
          <p:cNvCxnSpPr>
            <a:cxnSpLocks/>
          </p:cNvCxnSpPr>
          <p:nvPr/>
        </p:nvCxnSpPr>
        <p:spPr>
          <a:xfrm>
            <a:off x="5375920" y="1700808"/>
            <a:ext cx="2761028" cy="0"/>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5" name="Přímá spojnice se šipkou 4">
            <a:extLst>
              <a:ext uri="{FF2B5EF4-FFF2-40B4-BE49-F238E27FC236}">
                <a16:creationId xmlns:a16="http://schemas.microsoft.com/office/drawing/2014/main" id="{9341B73F-3423-4828-908C-8624A3D48950}"/>
              </a:ext>
            </a:extLst>
          </p:cNvPr>
          <p:cNvCxnSpPr>
            <a:cxnSpLocks/>
          </p:cNvCxnSpPr>
          <p:nvPr/>
        </p:nvCxnSpPr>
        <p:spPr>
          <a:xfrm>
            <a:off x="5375920" y="2051329"/>
            <a:ext cx="3188412" cy="240964"/>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7" name="Přímá spojnice se šipkou 6">
            <a:extLst>
              <a:ext uri="{FF2B5EF4-FFF2-40B4-BE49-F238E27FC236}">
                <a16:creationId xmlns:a16="http://schemas.microsoft.com/office/drawing/2014/main" id="{B434B0BF-2A7E-A77F-7CA8-06D169018F4E}"/>
              </a:ext>
            </a:extLst>
          </p:cNvPr>
          <p:cNvCxnSpPr>
            <a:cxnSpLocks/>
          </p:cNvCxnSpPr>
          <p:nvPr/>
        </p:nvCxnSpPr>
        <p:spPr>
          <a:xfrm>
            <a:off x="5375920" y="2420888"/>
            <a:ext cx="2232248" cy="49992"/>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8" name="Přímá spojnice se šipkou 7">
            <a:extLst>
              <a:ext uri="{FF2B5EF4-FFF2-40B4-BE49-F238E27FC236}">
                <a16:creationId xmlns:a16="http://schemas.microsoft.com/office/drawing/2014/main" id="{B9E68BCA-2C27-621A-4D16-A389D46DB8E7}"/>
              </a:ext>
            </a:extLst>
          </p:cNvPr>
          <p:cNvCxnSpPr>
            <a:cxnSpLocks/>
          </p:cNvCxnSpPr>
          <p:nvPr/>
        </p:nvCxnSpPr>
        <p:spPr>
          <a:xfrm flipV="1">
            <a:off x="5447928" y="2724340"/>
            <a:ext cx="2952328" cy="118821"/>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10" name="Přímá spojnice se šipkou 9">
            <a:extLst>
              <a:ext uri="{FF2B5EF4-FFF2-40B4-BE49-F238E27FC236}">
                <a16:creationId xmlns:a16="http://schemas.microsoft.com/office/drawing/2014/main" id="{DE508F6F-5686-CAFA-C3B2-41642CD0073C}"/>
              </a:ext>
            </a:extLst>
          </p:cNvPr>
          <p:cNvCxnSpPr>
            <a:cxnSpLocks/>
          </p:cNvCxnSpPr>
          <p:nvPr/>
        </p:nvCxnSpPr>
        <p:spPr>
          <a:xfrm flipV="1">
            <a:off x="5447928" y="3109625"/>
            <a:ext cx="3960440" cy="54475"/>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11" name="Přímá spojnice se šipkou 10">
            <a:extLst>
              <a:ext uri="{FF2B5EF4-FFF2-40B4-BE49-F238E27FC236}">
                <a16:creationId xmlns:a16="http://schemas.microsoft.com/office/drawing/2014/main" id="{595440E3-67CA-6CD9-D91E-ECCE32BF4DEF}"/>
              </a:ext>
            </a:extLst>
          </p:cNvPr>
          <p:cNvCxnSpPr>
            <a:cxnSpLocks/>
          </p:cNvCxnSpPr>
          <p:nvPr/>
        </p:nvCxnSpPr>
        <p:spPr>
          <a:xfrm>
            <a:off x="5531482" y="6165304"/>
            <a:ext cx="3419099" cy="0"/>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14" name="Přímá spojnice se šipkou 13">
            <a:extLst>
              <a:ext uri="{FF2B5EF4-FFF2-40B4-BE49-F238E27FC236}">
                <a16:creationId xmlns:a16="http://schemas.microsoft.com/office/drawing/2014/main" id="{EA1BD6A8-16E3-1E76-B37A-78E39C4FD51C}"/>
              </a:ext>
            </a:extLst>
          </p:cNvPr>
          <p:cNvCxnSpPr>
            <a:cxnSpLocks/>
          </p:cNvCxnSpPr>
          <p:nvPr/>
        </p:nvCxnSpPr>
        <p:spPr>
          <a:xfrm flipV="1">
            <a:off x="5447928" y="3789040"/>
            <a:ext cx="3502653" cy="114168"/>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15" name="Přímá spojnice se šipkou 14">
            <a:extLst>
              <a:ext uri="{FF2B5EF4-FFF2-40B4-BE49-F238E27FC236}">
                <a16:creationId xmlns:a16="http://schemas.microsoft.com/office/drawing/2014/main" id="{074F83BE-AA99-1EDD-4CF8-D58C814DA795}"/>
              </a:ext>
            </a:extLst>
          </p:cNvPr>
          <p:cNvCxnSpPr>
            <a:cxnSpLocks/>
          </p:cNvCxnSpPr>
          <p:nvPr/>
        </p:nvCxnSpPr>
        <p:spPr>
          <a:xfrm>
            <a:off x="5531482" y="5733256"/>
            <a:ext cx="4092910" cy="0"/>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37" name="Přímá spojnice se šipkou 36">
            <a:extLst>
              <a:ext uri="{FF2B5EF4-FFF2-40B4-BE49-F238E27FC236}">
                <a16:creationId xmlns:a16="http://schemas.microsoft.com/office/drawing/2014/main" id="{973C5934-D6EA-7235-2A27-E68A3BDE0746}"/>
              </a:ext>
            </a:extLst>
          </p:cNvPr>
          <p:cNvCxnSpPr>
            <a:cxnSpLocks/>
          </p:cNvCxnSpPr>
          <p:nvPr/>
        </p:nvCxnSpPr>
        <p:spPr>
          <a:xfrm flipV="1">
            <a:off x="5447928" y="4129324"/>
            <a:ext cx="3502653" cy="199431"/>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39" name="Přímá spojnice se šipkou 38">
            <a:extLst>
              <a:ext uri="{FF2B5EF4-FFF2-40B4-BE49-F238E27FC236}">
                <a16:creationId xmlns:a16="http://schemas.microsoft.com/office/drawing/2014/main" id="{B82EC596-50F5-A29C-CF42-BB7D38804FB2}"/>
              </a:ext>
            </a:extLst>
          </p:cNvPr>
          <p:cNvCxnSpPr>
            <a:cxnSpLocks/>
          </p:cNvCxnSpPr>
          <p:nvPr/>
        </p:nvCxnSpPr>
        <p:spPr>
          <a:xfrm flipV="1">
            <a:off x="5531482" y="4493723"/>
            <a:ext cx="3876886" cy="203396"/>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545939267"/>
      </p:ext>
    </p:extLst>
  </p:cSld>
  <p:clrMapOvr>
    <a:masterClrMapping/>
  </p:clrMapOvr>
  <mc:AlternateContent xmlns:mc="http://schemas.openxmlformats.org/markup-compatibility/2006" xmlns:p14="http://schemas.microsoft.com/office/powerpoint/2010/main">
    <mc:Choice Requires="p14">
      <p:transition spd="slow" p14:dur="2000" advTm="113680"/>
    </mc:Choice>
    <mc:Fallback xmlns="">
      <p:transition spd="slow" advTm="11368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x.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260648"/>
            <a:ext cx="6996778" cy="4752528"/>
          </a:xfrm>
          <a:prstGeom prst="rect">
            <a:avLst/>
          </a:prstGeom>
        </p:spPr>
      </p:pic>
      <p:pic>
        <p:nvPicPr>
          <p:cNvPr id="6" name="A4C.avi">
            <a:hlinkClick r:id="" action="ppaction://media"/>
            <a:extLst>
              <a:ext uri="{FF2B5EF4-FFF2-40B4-BE49-F238E27FC236}">
                <a16:creationId xmlns:a16="http://schemas.microsoft.com/office/drawing/2014/main" id="{105F2B5B-3416-AF31-473B-A4AFABBF5970}"/>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647839" y="1772816"/>
            <a:ext cx="7368166" cy="5004792"/>
          </a:xfrm>
          <a:prstGeom prst="rect">
            <a:avLst/>
          </a:prstGeom>
        </p:spPr>
      </p:pic>
    </p:spTree>
    <p:extLst>
      <p:ext uri="{BB962C8B-B14F-4D97-AF65-F5344CB8AC3E}">
        <p14:creationId xmlns:p14="http://schemas.microsoft.com/office/powerpoint/2010/main" val="2440034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4" fill="hold"/>
                                        <p:tgtEl>
                                          <p:spTgt spid="4"/>
                                        </p:tgtEl>
                                      </p:cBhvr>
                                    </p:cmd>
                                  </p:childTnLst>
                                </p:cTn>
                              </p:par>
                            </p:childTnLst>
                          </p:cTn>
                        </p:par>
                        <p:par>
                          <p:cTn id="7" fill="hold">
                            <p:stCondLst>
                              <p:cond delay="874"/>
                            </p:stCondLst>
                            <p:childTnLst>
                              <p:par>
                                <p:cTn id="8" presetID="1" presetClass="mediacall" presetSubtype="0" fill="hold" nodeType="afterEffect">
                                  <p:stCondLst>
                                    <p:cond delay="0"/>
                                  </p:stCondLst>
                                  <p:childTnLst>
                                    <p:cmd type="call" cmd="playFrom(0.0)">
                                      <p:cBhvr>
                                        <p:cTn id="9" dur="258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6"/>
                                        </p:tgtEl>
                                      </p:cBhvr>
                                    </p:cmd>
                                  </p:childTnLst>
                                </p:cTn>
                              </p:par>
                            </p:childTnLst>
                          </p:cTn>
                        </p:par>
                      </p:childTnLst>
                    </p:cTn>
                  </p:par>
                </p:childTnLst>
              </p:cTn>
              <p:nextCondLst>
                <p:cond evt="onClick" delay="0">
                  <p:tgtEl>
                    <p:spTgt spid="6"/>
                  </p:tgtEl>
                </p:cond>
              </p:nextCondLst>
            </p:seq>
            <p:video>
              <p:cMediaNode vol="80000">
                <p:cTn id="21" repeatCount="indefinite" fill="hold" display="0">
                  <p:stCondLst>
                    <p:cond delay="indefinite"/>
                  </p:stCondLst>
                </p:cTn>
                <p:tgtEl>
                  <p:spTgt spid="6"/>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3987BA9-6B15-1BC7-8FF3-F6EAAB7F4E53}"/>
              </a:ext>
            </a:extLst>
          </p:cNvPr>
          <p:cNvSpPr>
            <a:spLocks noGrp="1"/>
          </p:cNvSpPr>
          <p:nvPr>
            <p:ph type="title"/>
          </p:nvPr>
        </p:nvSpPr>
        <p:spPr/>
        <p:txBody>
          <a:bodyPr>
            <a:normAutofit/>
          </a:bodyPr>
          <a:lstStyle/>
          <a:p>
            <a:r>
              <a:rPr lang="en-GB" sz="3200" b="1" dirty="0">
                <a:solidFill>
                  <a:srgbClr val="C00000"/>
                </a:solidFill>
                <a:latin typeface="Arial" panose="020B0604020202020204" pitchFamily="34" charset="0"/>
                <a:cs typeface="Arial" panose="020B0604020202020204" pitchFamily="34" charset="0"/>
              </a:rPr>
              <a:t>3D planimetric measurement of EF</a:t>
            </a:r>
          </a:p>
        </p:txBody>
      </p:sp>
      <p:pic>
        <p:nvPicPr>
          <p:cNvPr id="4" name="KT6">
            <a:hlinkClick r:id="" action="ppaction://media"/>
            <a:extLst>
              <a:ext uri="{FF2B5EF4-FFF2-40B4-BE49-F238E27FC236}">
                <a16:creationId xmlns:a16="http://schemas.microsoft.com/office/drawing/2014/main" id="{361148DE-38D5-55BD-115F-9553C56DF90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847528" y="1440356"/>
            <a:ext cx="7708776" cy="5260345"/>
          </a:xfrm>
        </p:spPr>
      </p:pic>
    </p:spTree>
    <p:extLst>
      <p:ext uri="{BB962C8B-B14F-4D97-AF65-F5344CB8AC3E}">
        <p14:creationId xmlns:p14="http://schemas.microsoft.com/office/powerpoint/2010/main" val="832808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026"/>
          <p:cNvSpPr>
            <a:spLocks noGrp="1" noChangeArrowheads="1"/>
          </p:cNvSpPr>
          <p:nvPr>
            <p:ph type="title"/>
          </p:nvPr>
        </p:nvSpPr>
        <p:spPr>
          <a:xfrm>
            <a:off x="2209800" y="0"/>
            <a:ext cx="7772400" cy="1143000"/>
          </a:xfrm>
        </p:spPr>
        <p:txBody>
          <a:bodyPr>
            <a:normAutofit/>
          </a:bodyPr>
          <a:lstStyle/>
          <a:p>
            <a:pPr eaLnBrk="1" hangingPunct="1"/>
            <a:r>
              <a:rPr lang="en-GB" sz="3200" b="1" dirty="0">
                <a:solidFill>
                  <a:srgbClr val="C00000"/>
                </a:solidFill>
                <a:latin typeface="Arial" panose="020B0604020202020204" pitchFamily="34" charset="0"/>
                <a:cs typeface="Arial" panose="020B0604020202020204" pitchFamily="34" charset="0"/>
              </a:rPr>
              <a:t>Left ventricle hypertrophy</a:t>
            </a:r>
          </a:p>
        </p:txBody>
      </p:sp>
      <p:pic>
        <p:nvPicPr>
          <p:cNvPr id="24579" name="Picture 10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990601"/>
            <a:ext cx="8610600" cy="497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 Box 1031"/>
          <p:cNvSpPr txBox="1">
            <a:spLocks noChangeArrowheads="1"/>
          </p:cNvSpPr>
          <p:nvPr/>
        </p:nvSpPr>
        <p:spPr bwMode="auto">
          <a:xfrm>
            <a:off x="2819400" y="1066801"/>
            <a:ext cx="2971800" cy="39687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cs-CZ" sz="2000">
                <a:latin typeface="Arial" charset="0"/>
              </a:rPr>
              <a:t>Concentric remodelling</a:t>
            </a:r>
          </a:p>
        </p:txBody>
      </p:sp>
      <p:sp>
        <p:nvSpPr>
          <p:cNvPr id="24581" name="Text Box 1032"/>
          <p:cNvSpPr txBox="1">
            <a:spLocks noChangeArrowheads="1"/>
          </p:cNvSpPr>
          <p:nvPr/>
        </p:nvSpPr>
        <p:spPr bwMode="auto">
          <a:xfrm>
            <a:off x="6553200" y="1066801"/>
            <a:ext cx="2971800" cy="39687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cs-CZ" sz="2000">
                <a:latin typeface="Arial" charset="0"/>
              </a:rPr>
              <a:t>Concentric hypertrophy</a:t>
            </a:r>
          </a:p>
        </p:txBody>
      </p:sp>
      <p:sp>
        <p:nvSpPr>
          <p:cNvPr id="24582" name="Text Box 1033"/>
          <p:cNvSpPr txBox="1">
            <a:spLocks noChangeArrowheads="1"/>
          </p:cNvSpPr>
          <p:nvPr/>
        </p:nvSpPr>
        <p:spPr bwMode="auto">
          <a:xfrm>
            <a:off x="6477000" y="3429001"/>
            <a:ext cx="2971800" cy="39687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cs-CZ" sz="2000">
                <a:latin typeface="Arial" charset="0"/>
              </a:rPr>
              <a:t>Eccentric hypertrophy</a:t>
            </a:r>
          </a:p>
        </p:txBody>
      </p:sp>
      <p:sp>
        <p:nvSpPr>
          <p:cNvPr id="24583" name="Text Box 1034"/>
          <p:cNvSpPr txBox="1">
            <a:spLocks noChangeArrowheads="1"/>
          </p:cNvSpPr>
          <p:nvPr/>
        </p:nvSpPr>
        <p:spPr bwMode="auto">
          <a:xfrm>
            <a:off x="2971800" y="3429001"/>
            <a:ext cx="2971800" cy="39687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cs-CZ" sz="2000">
                <a:latin typeface="Arial" charset="0"/>
              </a:rPr>
              <a:t>Normal</a:t>
            </a:r>
          </a:p>
        </p:txBody>
      </p:sp>
      <p:sp>
        <p:nvSpPr>
          <p:cNvPr id="24584" name="Text Box 1035"/>
          <p:cNvSpPr txBox="1">
            <a:spLocks noChangeArrowheads="1"/>
          </p:cNvSpPr>
          <p:nvPr/>
        </p:nvSpPr>
        <p:spPr bwMode="auto">
          <a:xfrm>
            <a:off x="7696200" y="5638801"/>
            <a:ext cx="2971800" cy="39687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cs-CZ" sz="2000">
                <a:latin typeface="Arial" charset="0"/>
              </a:rPr>
              <a:t>LVmass index g/m2</a:t>
            </a:r>
          </a:p>
        </p:txBody>
      </p:sp>
      <p:sp>
        <p:nvSpPr>
          <p:cNvPr id="24585" name="Text Box 1036"/>
          <p:cNvSpPr txBox="1">
            <a:spLocks noChangeArrowheads="1"/>
          </p:cNvSpPr>
          <p:nvPr/>
        </p:nvSpPr>
        <p:spPr bwMode="auto">
          <a:xfrm rot="-5400000">
            <a:off x="1032669" y="3310732"/>
            <a:ext cx="1836738" cy="39687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cs-CZ" sz="2000">
                <a:latin typeface="Arial" charset="0"/>
              </a:rPr>
              <a:t>RWT</a:t>
            </a:r>
          </a:p>
        </p:txBody>
      </p:sp>
      <p:sp>
        <p:nvSpPr>
          <p:cNvPr id="24586" name="Line 1037"/>
          <p:cNvSpPr>
            <a:spLocks noChangeShapeType="1"/>
          </p:cNvSpPr>
          <p:nvPr/>
        </p:nvSpPr>
        <p:spPr bwMode="auto">
          <a:xfrm>
            <a:off x="4724400" y="2057400"/>
            <a:ext cx="2286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4587" name="Line 1038"/>
          <p:cNvSpPr>
            <a:spLocks noChangeShapeType="1"/>
          </p:cNvSpPr>
          <p:nvPr/>
        </p:nvSpPr>
        <p:spPr bwMode="auto">
          <a:xfrm>
            <a:off x="3810000" y="2057400"/>
            <a:ext cx="2286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4588" name="Line 1039"/>
          <p:cNvSpPr>
            <a:spLocks noChangeShapeType="1"/>
          </p:cNvSpPr>
          <p:nvPr/>
        </p:nvSpPr>
        <p:spPr bwMode="auto">
          <a:xfrm flipV="1">
            <a:off x="4191000" y="1905000"/>
            <a:ext cx="304800" cy="228600"/>
          </a:xfrm>
          <a:prstGeom prst="line">
            <a:avLst/>
          </a:prstGeom>
          <a:noFill/>
          <a:ln w="57150">
            <a:solidFill>
              <a:srgbClr val="FF33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4589" name="Text Box 1040"/>
          <p:cNvSpPr txBox="1">
            <a:spLocks noChangeArrowheads="1"/>
          </p:cNvSpPr>
          <p:nvPr/>
        </p:nvSpPr>
        <p:spPr bwMode="auto">
          <a:xfrm>
            <a:off x="4038600" y="1524000"/>
            <a:ext cx="838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cs-CZ" sz="1600" b="1">
                <a:solidFill>
                  <a:srgbClr val="FF3300"/>
                </a:solidFill>
                <a:latin typeface="Arial" charset="0"/>
              </a:rPr>
              <a:t>LVDd</a:t>
            </a:r>
          </a:p>
        </p:txBody>
      </p:sp>
      <p:sp>
        <p:nvSpPr>
          <p:cNvPr id="24590" name="Text Box 1041"/>
          <p:cNvSpPr txBox="1">
            <a:spLocks noChangeArrowheads="1"/>
          </p:cNvSpPr>
          <p:nvPr/>
        </p:nvSpPr>
        <p:spPr bwMode="auto">
          <a:xfrm>
            <a:off x="4800600" y="2057400"/>
            <a:ext cx="838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cs-CZ" sz="1600" b="1">
                <a:latin typeface="Arial" charset="0"/>
              </a:rPr>
              <a:t>wall</a:t>
            </a:r>
          </a:p>
        </p:txBody>
      </p:sp>
      <p:sp>
        <p:nvSpPr>
          <p:cNvPr id="2" name="Text Box 1035">
            <a:extLst>
              <a:ext uri="{FF2B5EF4-FFF2-40B4-BE49-F238E27FC236}">
                <a16:creationId xmlns:a16="http://schemas.microsoft.com/office/drawing/2014/main" id="{ADEEB0DD-2D15-C66A-3606-60593957B51E}"/>
              </a:ext>
            </a:extLst>
          </p:cNvPr>
          <p:cNvSpPr txBox="1">
            <a:spLocks noChangeArrowheads="1"/>
          </p:cNvSpPr>
          <p:nvPr/>
        </p:nvSpPr>
        <p:spPr bwMode="auto">
          <a:xfrm>
            <a:off x="4655840" y="5589240"/>
            <a:ext cx="2971800" cy="861774"/>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cs-CZ" sz="2000" dirty="0" err="1">
                <a:latin typeface="Arial" charset="0"/>
              </a:rPr>
              <a:t>LVmass</a:t>
            </a:r>
            <a:r>
              <a:rPr lang="cs-CZ" sz="2000" dirty="0">
                <a:latin typeface="Arial" charset="0"/>
              </a:rPr>
              <a:t> index g/m2</a:t>
            </a:r>
          </a:p>
          <a:p>
            <a:pPr eaLnBrk="1" hangingPunct="1">
              <a:spcBef>
                <a:spcPct val="50000"/>
              </a:spcBef>
            </a:pPr>
            <a:r>
              <a:rPr lang="cs-CZ" sz="2000" dirty="0" err="1">
                <a:latin typeface="Arial" charset="0"/>
              </a:rPr>
              <a:t>women</a:t>
            </a:r>
            <a:r>
              <a:rPr lang="cs-CZ" sz="2000" dirty="0">
                <a:latin typeface="Arial" charset="0"/>
              </a:rPr>
              <a:t> 95, </a:t>
            </a:r>
            <a:r>
              <a:rPr lang="cs-CZ" sz="2000" dirty="0" err="1">
                <a:latin typeface="Arial" charset="0"/>
              </a:rPr>
              <a:t>men</a:t>
            </a:r>
            <a:r>
              <a:rPr lang="cs-CZ" sz="2000" dirty="0">
                <a:latin typeface="Arial" charset="0"/>
              </a:rPr>
              <a:t> 105</a:t>
            </a:r>
          </a:p>
        </p:txBody>
      </p:sp>
    </p:spTree>
    <p:extLst>
      <p:ext uri="{BB962C8B-B14F-4D97-AF65-F5344CB8AC3E}">
        <p14:creationId xmlns:p14="http://schemas.microsoft.com/office/powerpoint/2010/main" val="16657077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79C5871-B6CA-42F5-A985-1C1F3F0932FF}"/>
              </a:ext>
            </a:extLst>
          </p:cNvPr>
          <p:cNvSpPr>
            <a:spLocks noGrp="1"/>
          </p:cNvSpPr>
          <p:nvPr>
            <p:ph type="title"/>
          </p:nvPr>
        </p:nvSpPr>
        <p:spPr>
          <a:xfrm>
            <a:off x="609600" y="188640"/>
            <a:ext cx="10972800" cy="992460"/>
          </a:xfrm>
        </p:spPr>
        <p:txBody>
          <a:bodyPr>
            <a:normAutofit/>
          </a:bodyPr>
          <a:lstStyle/>
          <a:p>
            <a:r>
              <a:rPr lang="cs-CZ" sz="3200" b="1" dirty="0">
                <a:solidFill>
                  <a:srgbClr val="C00000"/>
                </a:solidFill>
                <a:latin typeface="Arial" panose="020B0604020202020204" pitchFamily="34" charset="0"/>
                <a:cs typeface="Arial" panose="020B0604020202020204" pitchFamily="34" charset="0"/>
              </a:rPr>
              <a:t>2D + CD</a:t>
            </a:r>
            <a:r>
              <a:rPr lang="en-GB" sz="3200" b="1" dirty="0">
                <a:solidFill>
                  <a:srgbClr val="C00000"/>
                </a:solidFill>
                <a:latin typeface="Arial" panose="020B0604020202020204" pitchFamily="34" charset="0"/>
                <a:cs typeface="Arial" panose="020B0604020202020204" pitchFamily="34" charset="0"/>
              </a:rPr>
              <a:t> imagine</a:t>
            </a:r>
            <a:r>
              <a:rPr lang="cs-CZ" sz="3200" b="1" dirty="0">
                <a:solidFill>
                  <a:srgbClr val="C00000"/>
                </a:solidFill>
                <a:latin typeface="Arial" panose="020B0604020202020204" pitchFamily="34" charset="0"/>
                <a:cs typeface="Arial" panose="020B0604020202020204" pitchFamily="34" charset="0"/>
              </a:rPr>
              <a:t>: </a:t>
            </a:r>
            <a:r>
              <a:rPr lang="en-GB" sz="3200" b="1" dirty="0">
                <a:solidFill>
                  <a:srgbClr val="C00000"/>
                </a:solidFill>
                <a:latin typeface="Arial" panose="020B0604020202020204" pitchFamily="34" charset="0"/>
                <a:cs typeface="Arial" panose="020B0604020202020204" pitchFamily="34" charset="0"/>
              </a:rPr>
              <a:t>Mitral regurgitation</a:t>
            </a:r>
          </a:p>
        </p:txBody>
      </p:sp>
      <p:pic>
        <p:nvPicPr>
          <p:cNvPr id="5" name="drab mir04">
            <a:hlinkClick r:id="" action="ppaction://media"/>
            <a:extLst>
              <a:ext uri="{FF2B5EF4-FFF2-40B4-BE49-F238E27FC236}">
                <a16:creationId xmlns:a16="http://schemas.microsoft.com/office/drawing/2014/main" id="{EF26DA78-2431-9560-A37A-228409075F8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19536" y="1181100"/>
            <a:ext cx="7488832" cy="5218596"/>
          </a:xfrm>
          <a:prstGeom prst="rect">
            <a:avLst/>
          </a:prstGeom>
        </p:spPr>
      </p:pic>
    </p:spTree>
    <p:extLst>
      <p:ext uri="{BB962C8B-B14F-4D97-AF65-F5344CB8AC3E}">
        <p14:creationId xmlns:p14="http://schemas.microsoft.com/office/powerpoint/2010/main" val="4047897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D1B59E2-2E42-BC74-B07C-879963D32CCA}"/>
              </a:ext>
            </a:extLst>
          </p:cNvPr>
          <p:cNvSpPr>
            <a:spLocks noGrp="1"/>
          </p:cNvSpPr>
          <p:nvPr>
            <p:ph type="title"/>
          </p:nvPr>
        </p:nvSpPr>
        <p:spPr/>
        <p:txBody>
          <a:bodyPr>
            <a:normAutofit/>
          </a:bodyPr>
          <a:lstStyle/>
          <a:p>
            <a:r>
              <a:rPr lang="en-GB" sz="3200" b="1" dirty="0">
                <a:solidFill>
                  <a:srgbClr val="C00000"/>
                </a:solidFill>
                <a:latin typeface="Arial" panose="020B0604020202020204" pitchFamily="34" charset="0"/>
                <a:cs typeface="Arial" panose="020B0604020202020204" pitchFamily="34" charset="0"/>
              </a:rPr>
              <a:t>3D + CD imagine: Mitral regurgitation</a:t>
            </a:r>
          </a:p>
        </p:txBody>
      </p:sp>
      <p:pic>
        <p:nvPicPr>
          <p:cNvPr id="4" name="Linhova09">
            <a:hlinkClick r:id="" action="ppaction://media"/>
            <a:extLst>
              <a:ext uri="{FF2B5EF4-FFF2-40B4-BE49-F238E27FC236}">
                <a16:creationId xmlns:a16="http://schemas.microsoft.com/office/drawing/2014/main" id="{5BEFBC3C-5660-2B76-A106-525C55C4936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0" y="1628800"/>
            <a:ext cx="6494462" cy="4616450"/>
          </a:xfrm>
        </p:spPr>
      </p:pic>
      <p:pic>
        <p:nvPicPr>
          <p:cNvPr id="5" name="Linhova10">
            <a:hlinkClick r:id="" action="ppaction://media"/>
            <a:extLst>
              <a:ext uri="{FF2B5EF4-FFF2-40B4-BE49-F238E27FC236}">
                <a16:creationId xmlns:a16="http://schemas.microsoft.com/office/drawing/2014/main" id="{B79ABB51-A793-660B-9554-4B253D5196F5}"/>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5447928" y="1628800"/>
            <a:ext cx="6624736" cy="4616450"/>
          </a:xfrm>
          <a:prstGeom prst="rect">
            <a:avLst/>
          </a:prstGeom>
        </p:spPr>
      </p:pic>
    </p:spTree>
    <p:extLst>
      <p:ext uri="{BB962C8B-B14F-4D97-AF65-F5344CB8AC3E}">
        <p14:creationId xmlns:p14="http://schemas.microsoft.com/office/powerpoint/2010/main" val="3849320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32" fill="hold"/>
                                        <p:tgtEl>
                                          <p:spTgt spid="4"/>
                                        </p:tgtEl>
                                      </p:cBhvr>
                                    </p:cmd>
                                  </p:childTnLst>
                                </p:cTn>
                              </p:par>
                            </p:childTnLst>
                          </p:cTn>
                        </p:par>
                        <p:par>
                          <p:cTn id="7" fill="hold">
                            <p:stCondLst>
                              <p:cond delay="3332"/>
                            </p:stCondLst>
                            <p:childTnLst>
                              <p:par>
                                <p:cTn id="8" presetID="1" presetClass="mediacall" presetSubtype="0" fill="hold" nodeType="afterEffect">
                                  <p:stCondLst>
                                    <p:cond delay="0"/>
                                  </p:stCondLst>
                                  <p:childTnLst>
                                    <p:cmd type="call" cmd="playFrom(0.0)">
                                      <p:cBhvr>
                                        <p:cTn id="9" dur="22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video>
              <p:cMediaNode vol="80000">
                <p:cTn id="16" fill="hold" display="0">
                  <p:stCondLst>
                    <p:cond delay="indefinite"/>
                  </p:stCondLst>
                </p:cTn>
                <p:tgtEl>
                  <p:spTgt spid="5"/>
                </p:tgtEl>
              </p:cMediaNode>
            </p:video>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A93CE01-F095-8853-A6C6-F5C7C6C5190B}"/>
              </a:ext>
            </a:extLst>
          </p:cNvPr>
          <p:cNvSpPr>
            <a:spLocks noGrp="1"/>
          </p:cNvSpPr>
          <p:nvPr>
            <p:ph type="title"/>
          </p:nvPr>
        </p:nvSpPr>
        <p:spPr>
          <a:xfrm>
            <a:off x="609600" y="274638"/>
            <a:ext cx="10972800" cy="922114"/>
          </a:xfrm>
        </p:spPr>
        <p:txBody>
          <a:bodyPr>
            <a:normAutofit/>
          </a:bodyPr>
          <a:lstStyle/>
          <a:p>
            <a:r>
              <a:rPr lang="cs-CZ" sz="3200" b="1" dirty="0">
                <a:solidFill>
                  <a:srgbClr val="C00000"/>
                </a:solidFill>
                <a:latin typeface="Arial" panose="020B0604020202020204" pitchFamily="34" charset="0"/>
                <a:cs typeface="Arial" panose="020B0604020202020204" pitchFamily="34" charset="0"/>
              </a:rPr>
              <a:t>3D: </a:t>
            </a:r>
            <a:r>
              <a:rPr lang="en-GB" sz="3200" b="1" dirty="0">
                <a:solidFill>
                  <a:srgbClr val="C00000"/>
                </a:solidFill>
                <a:latin typeface="Arial" panose="020B0604020202020204" pitchFamily="34" charset="0"/>
                <a:cs typeface="Arial" panose="020B0604020202020204" pitchFamily="34" charset="0"/>
              </a:rPr>
              <a:t>Stenosis of mitral </a:t>
            </a:r>
            <a:r>
              <a:rPr lang="en-GB" sz="3200" b="1" dirty="0" err="1">
                <a:solidFill>
                  <a:srgbClr val="C00000"/>
                </a:solidFill>
                <a:latin typeface="Arial" panose="020B0604020202020204" pitchFamily="34" charset="0"/>
                <a:cs typeface="Arial" panose="020B0604020202020204" pitchFamily="34" charset="0"/>
              </a:rPr>
              <a:t>bioprosthe</a:t>
            </a:r>
            <a:r>
              <a:rPr lang="cs-CZ" sz="3200" b="1" dirty="0">
                <a:solidFill>
                  <a:srgbClr val="C00000"/>
                </a:solidFill>
                <a:latin typeface="Arial" panose="020B0604020202020204" pitchFamily="34" charset="0"/>
                <a:cs typeface="Arial" panose="020B0604020202020204" pitchFamily="34" charset="0"/>
              </a:rPr>
              <a:t>sis</a:t>
            </a:r>
            <a:endParaRPr lang="en-GB" sz="3200" b="1" dirty="0">
              <a:solidFill>
                <a:srgbClr val="C00000"/>
              </a:solidFill>
              <a:latin typeface="Arial" panose="020B0604020202020204" pitchFamily="34" charset="0"/>
              <a:cs typeface="Arial" panose="020B0604020202020204" pitchFamily="34" charset="0"/>
            </a:endParaRPr>
          </a:p>
        </p:txBody>
      </p:sp>
      <p:pic>
        <p:nvPicPr>
          <p:cNvPr id="4" name="MiS09">
            <a:hlinkClick r:id="" action="ppaction://media"/>
            <a:extLst>
              <a:ext uri="{FF2B5EF4-FFF2-40B4-BE49-F238E27FC236}">
                <a16:creationId xmlns:a16="http://schemas.microsoft.com/office/drawing/2014/main" id="{0687C3EA-889B-2B90-B645-3CDD5B4B875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063552" y="1304450"/>
            <a:ext cx="7704856" cy="5369482"/>
          </a:xfrm>
        </p:spPr>
      </p:pic>
    </p:spTree>
    <p:extLst>
      <p:ext uri="{BB962C8B-B14F-4D97-AF65-F5344CB8AC3E}">
        <p14:creationId xmlns:p14="http://schemas.microsoft.com/office/powerpoint/2010/main" val="3436960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501BCCD-B4AE-724A-2062-73F607DCC6A1}"/>
              </a:ext>
            </a:extLst>
          </p:cNvPr>
          <p:cNvSpPr>
            <a:spLocks noGrp="1"/>
          </p:cNvSpPr>
          <p:nvPr>
            <p:ph type="title"/>
          </p:nvPr>
        </p:nvSpPr>
        <p:spPr>
          <a:xfrm>
            <a:off x="263352" y="274638"/>
            <a:ext cx="11593288" cy="1143000"/>
          </a:xfrm>
        </p:spPr>
        <p:txBody>
          <a:bodyPr>
            <a:normAutofit/>
          </a:bodyPr>
          <a:lstStyle/>
          <a:p>
            <a:r>
              <a:rPr lang="en-GB" sz="3200" b="1" dirty="0">
                <a:solidFill>
                  <a:srgbClr val="C00000"/>
                </a:solidFill>
                <a:latin typeface="Arial" panose="020B0604020202020204" pitchFamily="34" charset="0"/>
                <a:cs typeface="Arial" panose="020B0604020202020204" pitchFamily="34" charset="0"/>
              </a:rPr>
              <a:t>3D: Stenosis of mitral </a:t>
            </a:r>
            <a:r>
              <a:rPr lang="en-GB" sz="3200" b="1" dirty="0" err="1">
                <a:solidFill>
                  <a:srgbClr val="C00000"/>
                </a:solidFill>
                <a:latin typeface="Arial" panose="020B0604020202020204" pitchFamily="34" charset="0"/>
                <a:cs typeface="Arial" panose="020B0604020202020204" pitchFamily="34" charset="0"/>
              </a:rPr>
              <a:t>bioprosthesis</a:t>
            </a:r>
            <a:r>
              <a:rPr lang="en-GB" sz="3200" b="1" dirty="0">
                <a:solidFill>
                  <a:srgbClr val="C00000"/>
                </a:solidFill>
                <a:latin typeface="Arial" panose="020B0604020202020204" pitchFamily="34" charset="0"/>
                <a:cs typeface="Arial" panose="020B0604020202020204" pitchFamily="34" charset="0"/>
              </a:rPr>
              <a:t> with atrial thrombus</a:t>
            </a:r>
          </a:p>
        </p:txBody>
      </p:sp>
      <p:pic>
        <p:nvPicPr>
          <p:cNvPr id="7" name="Schaferova05">
            <a:hlinkClick r:id="" action="ppaction://media"/>
            <a:extLst>
              <a:ext uri="{FF2B5EF4-FFF2-40B4-BE49-F238E27FC236}">
                <a16:creationId xmlns:a16="http://schemas.microsoft.com/office/drawing/2014/main" id="{23C1108E-EB14-E1D2-E460-EA82C8E0A13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0" y="1628800"/>
            <a:ext cx="6494462" cy="4525963"/>
          </a:xfrm>
        </p:spPr>
      </p:pic>
      <p:pic>
        <p:nvPicPr>
          <p:cNvPr id="8" name="Schaferova11">
            <a:hlinkClick r:id="" action="ppaction://media"/>
            <a:extLst>
              <a:ext uri="{FF2B5EF4-FFF2-40B4-BE49-F238E27FC236}">
                <a16:creationId xmlns:a16="http://schemas.microsoft.com/office/drawing/2014/main" id="{05909BB2-A66E-3F99-5759-045E88449EE9}"/>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6384032" y="1628800"/>
            <a:ext cx="6451600" cy="4495800"/>
          </a:xfrm>
          <a:prstGeom prst="rect">
            <a:avLst/>
          </a:prstGeom>
        </p:spPr>
      </p:pic>
    </p:spTree>
    <p:extLst>
      <p:ext uri="{BB962C8B-B14F-4D97-AF65-F5344CB8AC3E}">
        <p14:creationId xmlns:p14="http://schemas.microsoft.com/office/powerpoint/2010/main" val="1830864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 fill="hold"/>
                                        <p:tgtEl>
                                          <p:spTgt spid="8"/>
                                        </p:tgtEl>
                                      </p:cBhvr>
                                    </p:cmd>
                                  </p:childTnLst>
                                </p:cTn>
                              </p:par>
                            </p:childTnLst>
                          </p:cTn>
                        </p:par>
                        <p:par>
                          <p:cTn id="7" fill="hold">
                            <p:stCondLst>
                              <p:cond delay="1000"/>
                            </p:stCondLst>
                            <p:childTnLst>
                              <p:par>
                                <p:cTn id="8" presetID="1" presetClass="mediacall" presetSubtype="0" fill="hold" nodeType="afterEffect">
                                  <p:stCondLst>
                                    <p:cond delay="0"/>
                                  </p:stCondLst>
                                  <p:childTnLst>
                                    <p:cmd type="call" cmd="playFrom(0.0)">
                                      <p:cBhvr>
                                        <p:cTn id="9" dur="133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8"/>
                </p:tgtEl>
              </p:cMediaNode>
            </p:video>
            <p:seq concurrent="1" nextAc="seek">
              <p:cTn id="11" restart="whenNotActive" fill="hold" evtFilter="cancelBubble" nodeType="interactiveSeq">
                <p:stCondLst>
                  <p:cond evt="onClick" delay="0">
                    <p:tgtEl>
                      <p:spTgt spid="8"/>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8"/>
                                        </p:tgtEl>
                                      </p:cBhvr>
                                    </p:cmd>
                                  </p:childTnLst>
                                </p:cTn>
                              </p:par>
                            </p:childTnLst>
                          </p:cTn>
                        </p:par>
                      </p:childTnLst>
                    </p:cTn>
                  </p:par>
                </p:childTnLst>
              </p:cTn>
              <p:nextCondLst>
                <p:cond evt="onClick" delay="0">
                  <p:tgtEl>
                    <p:spTgt spid="8"/>
                  </p:tgtEl>
                </p:cond>
              </p:nextCondLst>
            </p:seq>
            <p:video>
              <p:cMediaNode vol="80000">
                <p:cTn id="16" repeatCount="indefinite" fill="hold" display="0">
                  <p:stCondLst>
                    <p:cond delay="indefinite"/>
                  </p:stCondLst>
                </p:cTn>
                <p:tgtEl>
                  <p:spTgt spid="7"/>
                </p:tgtEl>
              </p:cMediaNode>
            </p:video>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1920033-893C-A2FE-B742-0B46F916B5A5}"/>
              </a:ext>
            </a:extLst>
          </p:cNvPr>
          <p:cNvSpPr>
            <a:spLocks noGrp="1"/>
          </p:cNvSpPr>
          <p:nvPr>
            <p:ph type="title"/>
          </p:nvPr>
        </p:nvSpPr>
        <p:spPr>
          <a:xfrm>
            <a:off x="609600" y="44624"/>
            <a:ext cx="10972800" cy="1143000"/>
          </a:xfrm>
        </p:spPr>
        <p:txBody>
          <a:bodyPr>
            <a:normAutofit/>
          </a:bodyPr>
          <a:lstStyle/>
          <a:p>
            <a:r>
              <a:rPr lang="en-GB" sz="3200" b="1" dirty="0">
                <a:solidFill>
                  <a:srgbClr val="C00000"/>
                </a:solidFill>
                <a:latin typeface="Arial" panose="020B0604020202020204" pitchFamily="34" charset="0"/>
                <a:cs typeface="Arial" panose="020B0604020202020204" pitchFamily="34" charset="0"/>
              </a:rPr>
              <a:t>3D imagine: Prolapsus of mitral valve</a:t>
            </a:r>
          </a:p>
        </p:txBody>
      </p:sp>
      <p:pic>
        <p:nvPicPr>
          <p:cNvPr id="10" name="Braun Svat07">
            <a:hlinkClick r:id="" action="ppaction://media"/>
            <a:extLst>
              <a:ext uri="{FF2B5EF4-FFF2-40B4-BE49-F238E27FC236}">
                <a16:creationId xmlns:a16="http://schemas.microsoft.com/office/drawing/2014/main" id="{23E2B7BE-B552-6755-BD0D-3102FEDD5E6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991544" y="1142725"/>
            <a:ext cx="7848872" cy="5469846"/>
          </a:xfrm>
        </p:spPr>
      </p:pic>
    </p:spTree>
    <p:extLst>
      <p:ext uri="{BB962C8B-B14F-4D97-AF65-F5344CB8AC3E}">
        <p14:creationId xmlns:p14="http://schemas.microsoft.com/office/powerpoint/2010/main" val="1330840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8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3252F86-95CC-0552-5FDB-25370E0B5842}"/>
              </a:ext>
            </a:extLst>
          </p:cNvPr>
          <p:cNvSpPr>
            <a:spLocks noGrp="1"/>
          </p:cNvSpPr>
          <p:nvPr>
            <p:ph type="title"/>
          </p:nvPr>
        </p:nvSpPr>
        <p:spPr/>
        <p:txBody>
          <a:bodyPr>
            <a:normAutofit/>
          </a:bodyPr>
          <a:lstStyle/>
          <a:p>
            <a:r>
              <a:rPr lang="cs-CZ" sz="3200" b="1" dirty="0">
                <a:solidFill>
                  <a:srgbClr val="C00000"/>
                </a:solidFill>
                <a:latin typeface="Arial" panose="020B0604020202020204" pitchFamily="34" charset="0"/>
                <a:cs typeface="Arial" panose="020B0604020202020204" pitchFamily="34" charset="0"/>
              </a:rPr>
              <a:t>2D + CD: </a:t>
            </a:r>
            <a:r>
              <a:rPr lang="cs-CZ" sz="3200" b="1" dirty="0" err="1">
                <a:solidFill>
                  <a:srgbClr val="C00000"/>
                </a:solidFill>
                <a:latin typeface="Arial" panose="020B0604020202020204" pitchFamily="34" charset="0"/>
                <a:cs typeface="Arial" panose="020B0604020202020204" pitchFamily="34" charset="0"/>
              </a:rPr>
              <a:t>Acute</a:t>
            </a:r>
            <a:r>
              <a:rPr lang="cs-CZ" sz="3200" b="1" dirty="0">
                <a:solidFill>
                  <a:srgbClr val="C00000"/>
                </a:solidFill>
                <a:latin typeface="Arial" panose="020B0604020202020204" pitchFamily="34" charset="0"/>
                <a:cs typeface="Arial" panose="020B0604020202020204" pitchFamily="34" charset="0"/>
              </a:rPr>
              <a:t> e</a:t>
            </a:r>
            <a:r>
              <a:rPr lang="en-GB" sz="3200" b="1" dirty="0" err="1">
                <a:solidFill>
                  <a:srgbClr val="C00000"/>
                </a:solidFill>
                <a:latin typeface="Arial" panose="020B0604020202020204" pitchFamily="34" charset="0"/>
                <a:cs typeface="Arial" panose="020B0604020202020204" pitchFamily="34" charset="0"/>
              </a:rPr>
              <a:t>ndocarditis</a:t>
            </a:r>
            <a:r>
              <a:rPr lang="en-GB" sz="3200" b="1" dirty="0">
                <a:solidFill>
                  <a:srgbClr val="C00000"/>
                </a:solidFill>
                <a:latin typeface="Arial" panose="020B0604020202020204" pitchFamily="34" charset="0"/>
                <a:cs typeface="Arial" panose="020B0604020202020204" pitchFamily="34" charset="0"/>
              </a:rPr>
              <a:t> of aortic valve</a:t>
            </a:r>
          </a:p>
        </p:txBody>
      </p:sp>
      <p:pic>
        <p:nvPicPr>
          <p:cNvPr id="12" name="Suli4">
            <a:hlinkClick r:id="" action="ppaction://media"/>
            <a:extLst>
              <a:ext uri="{FF2B5EF4-FFF2-40B4-BE49-F238E27FC236}">
                <a16:creationId xmlns:a16="http://schemas.microsoft.com/office/drawing/2014/main" id="{FD19DC85-CC3F-C9E1-B876-661068D37C8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191344" y="1556792"/>
            <a:ext cx="6494462" cy="4525963"/>
          </a:xfrm>
        </p:spPr>
      </p:pic>
      <p:pic>
        <p:nvPicPr>
          <p:cNvPr id="13" name="Suli5">
            <a:hlinkClick r:id="" action="ppaction://media"/>
            <a:extLst>
              <a:ext uri="{FF2B5EF4-FFF2-40B4-BE49-F238E27FC236}">
                <a16:creationId xmlns:a16="http://schemas.microsoft.com/office/drawing/2014/main" id="{BFCF2A38-1A5B-8B51-6EF8-91E893A96BB5}"/>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5582457" y="1612851"/>
            <a:ext cx="6451600" cy="4495800"/>
          </a:xfrm>
          <a:prstGeom prst="rect">
            <a:avLst/>
          </a:prstGeom>
        </p:spPr>
      </p:pic>
    </p:spTree>
    <p:extLst>
      <p:ext uri="{BB962C8B-B14F-4D97-AF65-F5344CB8AC3E}">
        <p14:creationId xmlns:p14="http://schemas.microsoft.com/office/powerpoint/2010/main" val="1373114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24" fill="hold"/>
                                        <p:tgtEl>
                                          <p:spTgt spid="12"/>
                                        </p:tgtEl>
                                      </p:cBhvr>
                                    </p:cmd>
                                  </p:childTnLst>
                                </p:cTn>
                              </p:par>
                            </p:childTnLst>
                          </p:cTn>
                        </p:par>
                        <p:par>
                          <p:cTn id="7" fill="hold">
                            <p:stCondLst>
                              <p:cond delay="1624"/>
                            </p:stCondLst>
                            <p:childTnLst>
                              <p:par>
                                <p:cTn id="8" presetID="1" presetClass="mediacall" presetSubtype="0" fill="hold" nodeType="afterEffect">
                                  <p:stCondLst>
                                    <p:cond delay="0"/>
                                  </p:stCondLst>
                                  <p:childTnLst>
                                    <p:cmd type="call" cmd="playFrom(0.0)">
                                      <p:cBhvr>
                                        <p:cTn id="9" dur="1624"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12"/>
                </p:tgtEl>
              </p:cMediaNode>
            </p:video>
            <p:seq concurrent="1" nextAc="seek">
              <p:cTn id="11" restart="whenNotActive" fill="hold" evtFilter="cancelBubble" nodeType="interactiveSeq">
                <p:stCondLst>
                  <p:cond evt="onClick" delay="0">
                    <p:tgtEl>
                      <p:spTgt spid="1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2"/>
                                        </p:tgtEl>
                                      </p:cBhvr>
                                    </p:cmd>
                                  </p:childTnLst>
                                </p:cTn>
                              </p:par>
                            </p:childTnLst>
                          </p:cTn>
                        </p:par>
                      </p:childTnLst>
                    </p:cTn>
                  </p:par>
                </p:childTnLst>
              </p:cTn>
              <p:nextCondLst>
                <p:cond evt="onClick" delay="0">
                  <p:tgtEl>
                    <p:spTgt spid="12"/>
                  </p:tgtEl>
                </p:cond>
              </p:nextCondLst>
            </p:seq>
            <p:video>
              <p:cMediaNode vol="80000">
                <p:cTn id="16" repeatCount="indefinite" fill="hold" display="0">
                  <p:stCondLst>
                    <p:cond delay="indefinite"/>
                  </p:stCondLst>
                </p:cTn>
                <p:tgtEl>
                  <p:spTgt spid="13"/>
                </p:tgtEl>
              </p:cMediaNode>
            </p:video>
            <p:seq concurrent="1" nextAc="seek">
              <p:cTn id="17" restart="whenNotActive" fill="hold" evtFilter="cancelBubble" nodeType="interactiveSeq">
                <p:stCondLst>
                  <p:cond evt="onClick" delay="0">
                    <p:tgtEl>
                      <p:spTgt spid="13"/>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005791A-8F52-6FDE-0350-FE665C093EB6}"/>
              </a:ext>
            </a:extLst>
          </p:cNvPr>
          <p:cNvSpPr>
            <a:spLocks noGrp="1"/>
          </p:cNvSpPr>
          <p:nvPr>
            <p:ph type="title"/>
          </p:nvPr>
        </p:nvSpPr>
        <p:spPr/>
        <p:txBody>
          <a:bodyPr>
            <a:normAutofit/>
          </a:bodyPr>
          <a:lstStyle/>
          <a:p>
            <a:r>
              <a:rPr lang="en-GB" sz="3200" b="1" dirty="0">
                <a:solidFill>
                  <a:srgbClr val="C00000"/>
                </a:solidFill>
                <a:latin typeface="Arial" panose="020B0604020202020204" pitchFamily="34" charset="0"/>
                <a:cs typeface="Arial" panose="020B0604020202020204" pitchFamily="34" charset="0"/>
              </a:rPr>
              <a:t>2D imagine: Acute endo</a:t>
            </a:r>
            <a:r>
              <a:rPr lang="cs-CZ" sz="3200" b="1" dirty="0">
                <a:solidFill>
                  <a:srgbClr val="C00000"/>
                </a:solidFill>
                <a:latin typeface="Arial" panose="020B0604020202020204" pitchFamily="34" charset="0"/>
                <a:cs typeface="Arial" panose="020B0604020202020204" pitchFamily="34" charset="0"/>
              </a:rPr>
              <a:t>c</a:t>
            </a:r>
            <a:r>
              <a:rPr lang="en-GB" sz="3200" b="1" dirty="0" err="1">
                <a:solidFill>
                  <a:srgbClr val="C00000"/>
                </a:solidFill>
                <a:latin typeface="Arial" panose="020B0604020202020204" pitchFamily="34" charset="0"/>
                <a:cs typeface="Arial" panose="020B0604020202020204" pitchFamily="34" charset="0"/>
              </a:rPr>
              <a:t>arditis</a:t>
            </a:r>
            <a:r>
              <a:rPr lang="en-GB" sz="3200" b="1" dirty="0">
                <a:solidFill>
                  <a:srgbClr val="C00000"/>
                </a:solidFill>
                <a:latin typeface="Arial" panose="020B0604020202020204" pitchFamily="34" charset="0"/>
                <a:cs typeface="Arial" panose="020B0604020202020204" pitchFamily="34" charset="0"/>
              </a:rPr>
              <a:t> – release of mechanical aortic prosthesis</a:t>
            </a:r>
          </a:p>
        </p:txBody>
      </p:sp>
      <p:pic>
        <p:nvPicPr>
          <p:cNvPr id="4" name="Vacek Ladislav">
            <a:hlinkClick r:id="" action="ppaction://media"/>
            <a:extLst>
              <a:ext uri="{FF2B5EF4-FFF2-40B4-BE49-F238E27FC236}">
                <a16:creationId xmlns:a16="http://schemas.microsoft.com/office/drawing/2014/main" id="{C16F17B7-DCD8-398A-2D88-869887F41C6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487488" y="1417638"/>
            <a:ext cx="7848872" cy="5469846"/>
          </a:xfrm>
        </p:spPr>
      </p:pic>
    </p:spTree>
    <p:extLst>
      <p:ext uri="{BB962C8B-B14F-4D97-AF65-F5344CB8AC3E}">
        <p14:creationId xmlns:p14="http://schemas.microsoft.com/office/powerpoint/2010/main" val="4250956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text, elektronika, interiér, displej&#10;&#10;Popis byl vytvořen automaticky">
            <a:extLst>
              <a:ext uri="{FF2B5EF4-FFF2-40B4-BE49-F238E27FC236}">
                <a16:creationId xmlns:a16="http://schemas.microsoft.com/office/drawing/2014/main" id="{4234995B-D20D-2300-38BF-BCE64536955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40260" y="284357"/>
            <a:ext cx="4687585" cy="6250113"/>
          </a:xfrm>
          <a:prstGeom prst="rect">
            <a:avLst/>
          </a:prstGeom>
        </p:spPr>
      </p:pic>
      <p:sp>
        <p:nvSpPr>
          <p:cNvPr id="6" name="Nadpis 5">
            <a:extLst>
              <a:ext uri="{FF2B5EF4-FFF2-40B4-BE49-F238E27FC236}">
                <a16:creationId xmlns:a16="http://schemas.microsoft.com/office/drawing/2014/main" id="{4911BBDD-0582-BE37-5963-E4C06D1848AA}"/>
              </a:ext>
            </a:extLst>
          </p:cNvPr>
          <p:cNvSpPr>
            <a:spLocks noGrp="1"/>
          </p:cNvSpPr>
          <p:nvPr>
            <p:ph type="title"/>
          </p:nvPr>
        </p:nvSpPr>
        <p:spPr>
          <a:xfrm>
            <a:off x="165101" y="786024"/>
            <a:ext cx="5951983" cy="717754"/>
          </a:xfrm>
        </p:spPr>
        <p:txBody>
          <a:bodyPr/>
          <a:lstStyle/>
          <a:p>
            <a:r>
              <a:rPr lang="cs-CZ" sz="3200" dirty="0" err="1"/>
              <a:t>Ultrasound</a:t>
            </a:r>
            <a:r>
              <a:rPr lang="cs-CZ" sz="3200" dirty="0"/>
              <a:t> </a:t>
            </a:r>
            <a:r>
              <a:rPr lang="cs-CZ" sz="3200" dirty="0" err="1"/>
              <a:t>machine</a:t>
            </a:r>
            <a:r>
              <a:rPr lang="cs-CZ" sz="3200" dirty="0"/>
              <a:t> </a:t>
            </a:r>
            <a:r>
              <a:rPr lang="cs-CZ" sz="3200" dirty="0" err="1"/>
              <a:t>Vivid</a:t>
            </a:r>
            <a:r>
              <a:rPr lang="cs-CZ" sz="3200" dirty="0"/>
              <a:t> E95</a:t>
            </a:r>
          </a:p>
        </p:txBody>
      </p:sp>
      <p:sp>
        <p:nvSpPr>
          <p:cNvPr id="16" name="TextovéPole 15">
            <a:extLst>
              <a:ext uri="{FF2B5EF4-FFF2-40B4-BE49-F238E27FC236}">
                <a16:creationId xmlns:a16="http://schemas.microsoft.com/office/drawing/2014/main" id="{35AF5C3A-6EE0-D623-8737-C44456F6A8BB}"/>
              </a:ext>
            </a:extLst>
          </p:cNvPr>
          <p:cNvSpPr txBox="1"/>
          <p:nvPr/>
        </p:nvSpPr>
        <p:spPr>
          <a:xfrm>
            <a:off x="741065" y="1481503"/>
            <a:ext cx="4549113" cy="4893647"/>
          </a:xfrm>
          <a:prstGeom prst="rect">
            <a:avLst/>
          </a:prstGeom>
          <a:noFill/>
        </p:spPr>
        <p:txBody>
          <a:bodyPr wrap="square" rtlCol="0">
            <a:spAutoFit/>
          </a:bodyPr>
          <a:lstStyle/>
          <a:p>
            <a:pPr algn="r"/>
            <a:r>
              <a:rPr lang="cs-CZ" sz="2400" dirty="0"/>
              <a:t>Monitor</a:t>
            </a:r>
          </a:p>
          <a:p>
            <a:pPr algn="r"/>
            <a:endParaRPr lang="cs-CZ" sz="2400" dirty="0"/>
          </a:p>
          <a:p>
            <a:pPr algn="r"/>
            <a:endParaRPr lang="cs-CZ" sz="2400" dirty="0"/>
          </a:p>
          <a:p>
            <a:pPr algn="r"/>
            <a:endParaRPr lang="cs-CZ" sz="2400" dirty="0"/>
          </a:p>
          <a:p>
            <a:pPr algn="r"/>
            <a:endParaRPr lang="cs-CZ" sz="2400" dirty="0"/>
          </a:p>
          <a:p>
            <a:pPr algn="r"/>
            <a:r>
              <a:rPr lang="cs-CZ" sz="2400" dirty="0" err="1"/>
              <a:t>Speaker</a:t>
            </a:r>
            <a:endParaRPr lang="cs-CZ" sz="2400" dirty="0"/>
          </a:p>
          <a:p>
            <a:pPr algn="r"/>
            <a:r>
              <a:rPr lang="cs-CZ" sz="2400" dirty="0" err="1"/>
              <a:t>Touch</a:t>
            </a:r>
            <a:r>
              <a:rPr lang="cs-CZ" sz="2400" dirty="0"/>
              <a:t> panel</a:t>
            </a:r>
          </a:p>
          <a:p>
            <a:pPr algn="r"/>
            <a:r>
              <a:rPr lang="cs-CZ" sz="2400" dirty="0" err="1"/>
              <a:t>Probe</a:t>
            </a:r>
            <a:endParaRPr lang="cs-CZ" sz="2400" dirty="0"/>
          </a:p>
          <a:p>
            <a:pPr algn="r"/>
            <a:r>
              <a:rPr lang="cs-CZ" sz="2400" dirty="0" err="1"/>
              <a:t>Ultrasound</a:t>
            </a:r>
            <a:r>
              <a:rPr lang="cs-CZ" sz="2400" dirty="0"/>
              <a:t> gel</a:t>
            </a:r>
          </a:p>
          <a:p>
            <a:pPr algn="r"/>
            <a:r>
              <a:rPr lang="cs-CZ" sz="2400" dirty="0"/>
              <a:t>Controls</a:t>
            </a:r>
          </a:p>
          <a:p>
            <a:pPr algn="r"/>
            <a:endParaRPr lang="cs-CZ" sz="2400" dirty="0"/>
          </a:p>
          <a:p>
            <a:pPr algn="r"/>
            <a:endParaRPr lang="cs-CZ" sz="2400" dirty="0"/>
          </a:p>
          <a:p>
            <a:pPr algn="r"/>
            <a:r>
              <a:rPr lang="cs-CZ" sz="2400" dirty="0"/>
              <a:t>Slide-out </a:t>
            </a:r>
            <a:r>
              <a:rPr lang="cs-CZ" sz="2400" dirty="0" err="1"/>
              <a:t>keyboard</a:t>
            </a:r>
            <a:endParaRPr lang="cs-CZ" sz="2400" dirty="0"/>
          </a:p>
        </p:txBody>
      </p:sp>
      <p:cxnSp>
        <p:nvCxnSpPr>
          <p:cNvPr id="4" name="Přímá spojnice se šipkou 3">
            <a:extLst>
              <a:ext uri="{FF2B5EF4-FFF2-40B4-BE49-F238E27FC236}">
                <a16:creationId xmlns:a16="http://schemas.microsoft.com/office/drawing/2014/main" id="{807E53BF-68B3-3DC2-6154-6107ADAF6C49}"/>
              </a:ext>
            </a:extLst>
          </p:cNvPr>
          <p:cNvCxnSpPr>
            <a:cxnSpLocks/>
          </p:cNvCxnSpPr>
          <p:nvPr/>
        </p:nvCxnSpPr>
        <p:spPr>
          <a:xfrm>
            <a:off x="5375920" y="1700808"/>
            <a:ext cx="2448272" cy="0"/>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8" name="Přímá spojnice se šipkou 7">
            <a:extLst>
              <a:ext uri="{FF2B5EF4-FFF2-40B4-BE49-F238E27FC236}">
                <a16:creationId xmlns:a16="http://schemas.microsoft.com/office/drawing/2014/main" id="{B9E68BCA-2C27-621A-4D16-A389D46DB8E7}"/>
              </a:ext>
            </a:extLst>
          </p:cNvPr>
          <p:cNvCxnSpPr>
            <a:cxnSpLocks/>
          </p:cNvCxnSpPr>
          <p:nvPr/>
        </p:nvCxnSpPr>
        <p:spPr>
          <a:xfrm>
            <a:off x="5504034" y="3573016"/>
            <a:ext cx="2272451" cy="0"/>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10" name="Přímá spojnice se šipkou 9">
            <a:extLst>
              <a:ext uri="{FF2B5EF4-FFF2-40B4-BE49-F238E27FC236}">
                <a16:creationId xmlns:a16="http://schemas.microsoft.com/office/drawing/2014/main" id="{DE508F6F-5686-CAFA-C3B2-41642CD0073C}"/>
              </a:ext>
            </a:extLst>
          </p:cNvPr>
          <p:cNvCxnSpPr>
            <a:cxnSpLocks/>
          </p:cNvCxnSpPr>
          <p:nvPr/>
        </p:nvCxnSpPr>
        <p:spPr>
          <a:xfrm>
            <a:off x="5528616" y="3928326"/>
            <a:ext cx="2776507" cy="0"/>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11" name="Přímá spojnice se šipkou 10">
            <a:extLst>
              <a:ext uri="{FF2B5EF4-FFF2-40B4-BE49-F238E27FC236}">
                <a16:creationId xmlns:a16="http://schemas.microsoft.com/office/drawing/2014/main" id="{595440E3-67CA-6CD9-D91E-ECCE32BF4DEF}"/>
              </a:ext>
            </a:extLst>
          </p:cNvPr>
          <p:cNvCxnSpPr>
            <a:cxnSpLocks/>
          </p:cNvCxnSpPr>
          <p:nvPr/>
        </p:nvCxnSpPr>
        <p:spPr>
          <a:xfrm>
            <a:off x="5528616" y="6155844"/>
            <a:ext cx="3591720" cy="219306"/>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37" name="Přímá spojnice se šipkou 36">
            <a:extLst>
              <a:ext uri="{FF2B5EF4-FFF2-40B4-BE49-F238E27FC236}">
                <a16:creationId xmlns:a16="http://schemas.microsoft.com/office/drawing/2014/main" id="{973C5934-D6EA-7235-2A27-E68A3BDE0746}"/>
              </a:ext>
            </a:extLst>
          </p:cNvPr>
          <p:cNvCxnSpPr>
            <a:cxnSpLocks/>
          </p:cNvCxnSpPr>
          <p:nvPr/>
        </p:nvCxnSpPr>
        <p:spPr>
          <a:xfrm>
            <a:off x="5528616" y="4725144"/>
            <a:ext cx="1552371" cy="0"/>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39" name="Přímá spojnice se šipkou 38">
            <a:extLst>
              <a:ext uri="{FF2B5EF4-FFF2-40B4-BE49-F238E27FC236}">
                <a16:creationId xmlns:a16="http://schemas.microsoft.com/office/drawing/2014/main" id="{B82EC596-50F5-A29C-CF42-BB7D38804FB2}"/>
              </a:ext>
            </a:extLst>
          </p:cNvPr>
          <p:cNvCxnSpPr>
            <a:cxnSpLocks/>
          </p:cNvCxnSpPr>
          <p:nvPr/>
        </p:nvCxnSpPr>
        <p:spPr>
          <a:xfrm>
            <a:off x="5447928" y="5085184"/>
            <a:ext cx="3172609" cy="0"/>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27" name="Přímá spojnice se šipkou 26">
            <a:extLst>
              <a:ext uri="{FF2B5EF4-FFF2-40B4-BE49-F238E27FC236}">
                <a16:creationId xmlns:a16="http://schemas.microsoft.com/office/drawing/2014/main" id="{9C35CC04-4A59-7CB1-49D5-3EF8BE81A2A9}"/>
              </a:ext>
            </a:extLst>
          </p:cNvPr>
          <p:cNvCxnSpPr>
            <a:cxnSpLocks/>
          </p:cNvCxnSpPr>
          <p:nvPr/>
        </p:nvCxnSpPr>
        <p:spPr>
          <a:xfrm>
            <a:off x="5489815" y="4293096"/>
            <a:ext cx="2079552" cy="0"/>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223582261"/>
      </p:ext>
    </p:extLst>
  </p:cSld>
  <p:clrMapOvr>
    <a:masterClrMapping/>
  </p:clrMapOvr>
  <mc:AlternateContent xmlns:mc="http://schemas.openxmlformats.org/markup-compatibility/2006" xmlns:p14="http://schemas.microsoft.com/office/powerpoint/2010/main">
    <mc:Choice Requires="p14">
      <p:transition spd="slow" p14:dur="2000" advTm="113680"/>
    </mc:Choice>
    <mc:Fallback xmlns="">
      <p:transition spd="slow" advTm="11368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303254-514B-34E1-A856-9ECF9B482C1E}"/>
              </a:ext>
            </a:extLst>
          </p:cNvPr>
          <p:cNvSpPr>
            <a:spLocks noGrp="1"/>
          </p:cNvSpPr>
          <p:nvPr>
            <p:ph type="title"/>
          </p:nvPr>
        </p:nvSpPr>
        <p:spPr>
          <a:xfrm>
            <a:off x="609600" y="116632"/>
            <a:ext cx="10972800" cy="1143000"/>
          </a:xfrm>
        </p:spPr>
        <p:txBody>
          <a:bodyPr>
            <a:normAutofit/>
          </a:bodyPr>
          <a:lstStyle/>
          <a:p>
            <a:r>
              <a:rPr lang="cs-CZ" sz="3200" b="1" dirty="0">
                <a:solidFill>
                  <a:srgbClr val="C00000"/>
                </a:solidFill>
                <a:latin typeface="Arial" panose="020B0604020202020204" pitchFamily="34" charset="0"/>
                <a:cs typeface="Arial" panose="020B0604020202020204" pitchFamily="34" charset="0"/>
              </a:rPr>
              <a:t>H</a:t>
            </a:r>
            <a:r>
              <a:rPr lang="en-GB" sz="3200" b="1" dirty="0" err="1">
                <a:solidFill>
                  <a:srgbClr val="C00000"/>
                </a:solidFill>
                <a:latin typeface="Arial" panose="020B0604020202020204" pitchFamily="34" charset="0"/>
                <a:cs typeface="Arial" panose="020B0604020202020204" pitchFamily="34" charset="0"/>
              </a:rPr>
              <a:t>eart</a:t>
            </a:r>
            <a:r>
              <a:rPr lang="en-GB" sz="3200" b="1" dirty="0">
                <a:solidFill>
                  <a:srgbClr val="C00000"/>
                </a:solidFill>
                <a:latin typeface="Arial" panose="020B0604020202020204" pitchFamily="34" charset="0"/>
                <a:cs typeface="Arial" panose="020B0604020202020204" pitchFamily="34" charset="0"/>
              </a:rPr>
              <a:t> </a:t>
            </a:r>
            <a:r>
              <a:rPr lang="en-GB" sz="3200" b="1" dirty="0" err="1">
                <a:solidFill>
                  <a:srgbClr val="C00000"/>
                </a:solidFill>
                <a:latin typeface="Arial" panose="020B0604020202020204" pitchFamily="34" charset="0"/>
                <a:cs typeface="Arial" panose="020B0604020202020204" pitchFamily="34" charset="0"/>
              </a:rPr>
              <a:t>infiltrat</a:t>
            </a:r>
            <a:r>
              <a:rPr lang="cs-CZ" sz="3200" b="1" dirty="0" err="1">
                <a:solidFill>
                  <a:srgbClr val="C00000"/>
                </a:solidFill>
                <a:latin typeface="Arial" panose="020B0604020202020204" pitchFamily="34" charset="0"/>
                <a:cs typeface="Arial" panose="020B0604020202020204" pitchFamily="34" charset="0"/>
              </a:rPr>
              <a:t>ed</a:t>
            </a:r>
            <a:r>
              <a:rPr lang="cs-CZ" sz="3200" b="1" dirty="0">
                <a:solidFill>
                  <a:srgbClr val="C00000"/>
                </a:solidFill>
                <a:latin typeface="Arial" panose="020B0604020202020204" pitchFamily="34" charset="0"/>
                <a:cs typeface="Arial" panose="020B0604020202020204" pitchFamily="34" charset="0"/>
              </a:rPr>
              <a:t> by l</a:t>
            </a:r>
            <a:r>
              <a:rPr lang="en-GB" sz="3200" b="1" dirty="0" err="1">
                <a:solidFill>
                  <a:srgbClr val="C00000"/>
                </a:solidFill>
                <a:latin typeface="Arial" panose="020B0604020202020204" pitchFamily="34" charset="0"/>
                <a:cs typeface="Arial" panose="020B0604020202020204" pitchFamily="34" charset="0"/>
              </a:rPr>
              <a:t>ymphoma</a:t>
            </a:r>
            <a:endParaRPr lang="en-GB" sz="3200" b="1" dirty="0">
              <a:solidFill>
                <a:srgbClr val="C00000"/>
              </a:solidFill>
              <a:latin typeface="Arial" panose="020B0604020202020204" pitchFamily="34" charset="0"/>
              <a:cs typeface="Arial" panose="020B0604020202020204" pitchFamily="34" charset="0"/>
            </a:endParaRPr>
          </a:p>
        </p:txBody>
      </p:sp>
      <p:pic>
        <p:nvPicPr>
          <p:cNvPr id="5" name="Dragom02">
            <a:hlinkClick r:id="" action="ppaction://media"/>
            <a:extLst>
              <a:ext uri="{FF2B5EF4-FFF2-40B4-BE49-F238E27FC236}">
                <a16:creationId xmlns:a16="http://schemas.microsoft.com/office/drawing/2014/main" id="{CB806DE5-417E-936C-7B44-CBD145BE434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63352" y="1628800"/>
            <a:ext cx="6624736" cy="4616450"/>
          </a:xfrm>
          <a:prstGeom prst="rect">
            <a:avLst/>
          </a:prstGeom>
        </p:spPr>
      </p:pic>
      <p:pic>
        <p:nvPicPr>
          <p:cNvPr id="8" name="Dragom08">
            <a:hlinkClick r:id="" action="ppaction://media"/>
            <a:extLst>
              <a:ext uri="{FF2B5EF4-FFF2-40B4-BE49-F238E27FC236}">
                <a16:creationId xmlns:a16="http://schemas.microsoft.com/office/drawing/2014/main" id="{235FE942-FF1D-2DE3-5AA3-0A77F57E0FD3}"/>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5231904" y="1657198"/>
            <a:ext cx="6624736" cy="4616450"/>
          </a:xfrm>
          <a:prstGeom prst="rect">
            <a:avLst/>
          </a:prstGeom>
        </p:spPr>
      </p:pic>
    </p:spTree>
    <p:extLst>
      <p:ext uri="{BB962C8B-B14F-4D97-AF65-F5344CB8AC3E}">
        <p14:creationId xmlns:p14="http://schemas.microsoft.com/office/powerpoint/2010/main" val="4042397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74" fill="hold"/>
                                        <p:tgtEl>
                                          <p:spTgt spid="5"/>
                                        </p:tgtEl>
                                      </p:cBhvr>
                                    </p:cmd>
                                  </p:childTnLst>
                                </p:cTn>
                              </p:par>
                            </p:childTnLst>
                          </p:cTn>
                        </p:par>
                        <p:par>
                          <p:cTn id="7" fill="hold">
                            <p:stCondLst>
                              <p:cond delay="1374"/>
                            </p:stCondLst>
                            <p:childTnLst>
                              <p:par>
                                <p:cTn id="8" presetID="1" presetClass="mediacall" presetSubtype="0" fill="hold" nodeType="afterEffect">
                                  <p:stCondLst>
                                    <p:cond delay="0"/>
                                  </p:stCondLst>
                                  <p:childTnLst>
                                    <p:cmd type="call" cmd="playFrom(0.0)">
                                      <p:cBhvr>
                                        <p:cTn id="9" dur="171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5"/>
                </p:tgtEl>
              </p:cMediaNode>
            </p:video>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5"/>
                                        </p:tgtEl>
                                      </p:cBhvr>
                                    </p:cmd>
                                  </p:childTnLst>
                                </p:cTn>
                              </p:par>
                            </p:childTnLst>
                          </p:cTn>
                        </p:par>
                      </p:childTnLst>
                    </p:cTn>
                  </p:par>
                </p:childTnLst>
              </p:cTn>
              <p:nextCondLst>
                <p:cond evt="onClick" delay="0">
                  <p:tgtEl>
                    <p:spTgt spid="5"/>
                  </p:tgtEl>
                </p:cond>
              </p:nextCondLst>
            </p:seq>
            <p:video>
              <p:cMediaNode vol="80000">
                <p:cTn id="16" repeatCount="indefinite" fill="hold" display="0">
                  <p:stCondLst>
                    <p:cond delay="indefinite"/>
                  </p:stCondLst>
                </p:cTn>
                <p:tgtEl>
                  <p:spTgt spid="8"/>
                </p:tgtEl>
              </p:cMediaNode>
            </p:video>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C427FE2-7E88-C70F-9AA6-5F3A0FA9E9E5}"/>
              </a:ext>
            </a:extLst>
          </p:cNvPr>
          <p:cNvSpPr>
            <a:spLocks noGrp="1"/>
          </p:cNvSpPr>
          <p:nvPr>
            <p:ph type="title"/>
          </p:nvPr>
        </p:nvSpPr>
        <p:spPr/>
        <p:txBody>
          <a:bodyPr>
            <a:normAutofit/>
          </a:bodyPr>
          <a:lstStyle/>
          <a:p>
            <a:r>
              <a:rPr lang="en-GB" sz="3200" b="1" dirty="0">
                <a:solidFill>
                  <a:srgbClr val="C00000"/>
                </a:solidFill>
                <a:latin typeface="Arial" panose="020B0604020202020204" pitchFamily="34" charset="0"/>
                <a:cs typeface="Arial" panose="020B0604020202020204" pitchFamily="34" charset="0"/>
              </a:rPr>
              <a:t>Left atrium myxoma</a:t>
            </a:r>
          </a:p>
        </p:txBody>
      </p:sp>
      <p:pic>
        <p:nvPicPr>
          <p:cNvPr id="5" name="Obrázek 4" descr="Obsah obrázku nakrájené&#10;&#10;Popis byl vytvořen automaticky">
            <a:extLst>
              <a:ext uri="{FF2B5EF4-FFF2-40B4-BE49-F238E27FC236}">
                <a16:creationId xmlns:a16="http://schemas.microsoft.com/office/drawing/2014/main" id="{DB7BA6D8-65BD-9203-166A-8C7F79A0F5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55840" y="2204864"/>
            <a:ext cx="7349067" cy="4133850"/>
          </a:xfrm>
          <a:prstGeom prst="rect">
            <a:avLst/>
          </a:prstGeom>
        </p:spPr>
      </p:pic>
      <p:pic>
        <p:nvPicPr>
          <p:cNvPr id="7" name="Obrázek 6" descr="Obsah obrázku text, činel&#10;&#10;Popis byl vytvořen automaticky">
            <a:extLst>
              <a:ext uri="{FF2B5EF4-FFF2-40B4-BE49-F238E27FC236}">
                <a16:creationId xmlns:a16="http://schemas.microsoft.com/office/drawing/2014/main" id="{23522ED7-C3AF-8EDD-353A-D8B794AAAA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55" y="2204864"/>
            <a:ext cx="6057900" cy="4133850"/>
          </a:xfrm>
          <a:prstGeom prst="rect">
            <a:avLst/>
          </a:prstGeom>
        </p:spPr>
      </p:pic>
    </p:spTree>
    <p:extLst>
      <p:ext uri="{BB962C8B-B14F-4D97-AF65-F5344CB8AC3E}">
        <p14:creationId xmlns:p14="http://schemas.microsoft.com/office/powerpoint/2010/main" val="41197123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D8A797D-F065-43BA-95E3-474833694FA0}"/>
              </a:ext>
            </a:extLst>
          </p:cNvPr>
          <p:cNvSpPr>
            <a:spLocks noGrp="1"/>
          </p:cNvSpPr>
          <p:nvPr>
            <p:ph type="title"/>
          </p:nvPr>
        </p:nvSpPr>
        <p:spPr/>
        <p:txBody>
          <a:bodyPr>
            <a:normAutofit/>
          </a:bodyPr>
          <a:lstStyle/>
          <a:p>
            <a:r>
              <a:rPr lang="en-GB" sz="3200" b="1" dirty="0">
                <a:solidFill>
                  <a:srgbClr val="C00000"/>
                </a:solidFill>
                <a:latin typeface="Arial" panose="020B0604020202020204" pitchFamily="34" charset="0"/>
                <a:cs typeface="Arial" panose="020B0604020202020204" pitchFamily="34" charset="0"/>
              </a:rPr>
              <a:t>2D + CD: Severe tricuspid regurgitation</a:t>
            </a:r>
          </a:p>
        </p:txBody>
      </p:sp>
      <p:pic>
        <p:nvPicPr>
          <p:cNvPr id="4" name="bookk1">
            <a:hlinkClick r:id="" action="ppaction://media"/>
            <a:extLst>
              <a:ext uri="{FF2B5EF4-FFF2-40B4-BE49-F238E27FC236}">
                <a16:creationId xmlns:a16="http://schemas.microsoft.com/office/drawing/2014/main" id="{7E2A1000-AE27-35CE-EDD9-214538B926D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765425" y="1600200"/>
            <a:ext cx="6662738" cy="4525963"/>
          </a:xfrm>
        </p:spPr>
      </p:pic>
    </p:spTree>
    <p:extLst>
      <p:ext uri="{BB962C8B-B14F-4D97-AF65-F5344CB8AC3E}">
        <p14:creationId xmlns:p14="http://schemas.microsoft.com/office/powerpoint/2010/main" val="2054920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768C5DA6-EE45-DFB6-7D30-CB144E79DAB0}"/>
              </a:ext>
            </a:extLst>
          </p:cNvPr>
          <p:cNvSpPr>
            <a:spLocks noGrp="1"/>
          </p:cNvSpPr>
          <p:nvPr>
            <p:ph sz="quarter" idx="13"/>
          </p:nvPr>
        </p:nvSpPr>
        <p:spPr>
          <a:xfrm>
            <a:off x="0" y="1566823"/>
            <a:ext cx="11887200" cy="2005997"/>
          </a:xfrm>
        </p:spPr>
        <p:txBody>
          <a:bodyPr/>
          <a:lstStyle/>
          <a:p>
            <a:pPr>
              <a:lnSpc>
                <a:spcPct val="100000"/>
              </a:lnSpc>
              <a:spcBef>
                <a:spcPts val="0"/>
              </a:spcBef>
            </a:pPr>
            <a:r>
              <a:rPr lang="en-US" sz="2000" b="0" i="0" u="none" strike="noStrike" baseline="0" dirty="0"/>
              <a:t>The evaluation of the movement of certain parts of the myocardium relative to each other, namely their extent is called "strain" and the speed at which this change occurs is called "strain rate".</a:t>
            </a:r>
            <a:endParaRPr lang="cs-CZ" sz="2000" b="0" i="0" u="none" strike="noStrike" baseline="0" dirty="0"/>
          </a:p>
          <a:p>
            <a:pPr>
              <a:lnSpc>
                <a:spcPct val="100000"/>
              </a:lnSpc>
              <a:spcBef>
                <a:spcPts val="0"/>
              </a:spcBef>
            </a:pPr>
            <a:r>
              <a:rPr lang="en-US" sz="2000" dirty="0"/>
              <a:t>The principle of "speckle tracking" of echocardiography consists in identifying and evaluating the movement of individual acoustic points (so-called speckles) that make up the echocardiographic image.</a:t>
            </a:r>
            <a:endParaRPr lang="cs-CZ" sz="2000" dirty="0"/>
          </a:p>
          <a:p>
            <a:pPr>
              <a:lnSpc>
                <a:spcPct val="100000"/>
              </a:lnSpc>
              <a:spcBef>
                <a:spcPts val="0"/>
              </a:spcBef>
            </a:pPr>
            <a:r>
              <a:rPr lang="en-US" sz="2000" dirty="0"/>
              <a:t>The term "speckle tracking" could therefore be understood as</a:t>
            </a:r>
            <a:r>
              <a:rPr lang="en-GB" sz="2000" dirty="0"/>
              <a:t> „observation </a:t>
            </a:r>
            <a:r>
              <a:rPr lang="cs-CZ" sz="2000" dirty="0" err="1"/>
              <a:t>of</a:t>
            </a:r>
            <a:r>
              <a:rPr lang="en-US" sz="2000" dirty="0"/>
              <a:t> echocardiographic points or reflections".</a:t>
            </a:r>
            <a:endParaRPr lang="cs-CZ" dirty="0"/>
          </a:p>
        </p:txBody>
      </p:sp>
      <p:sp>
        <p:nvSpPr>
          <p:cNvPr id="4" name="Nadpis 3">
            <a:extLst>
              <a:ext uri="{FF2B5EF4-FFF2-40B4-BE49-F238E27FC236}">
                <a16:creationId xmlns:a16="http://schemas.microsoft.com/office/drawing/2014/main" id="{56D68837-4632-8AD4-63F1-D10893281AB0}"/>
              </a:ext>
            </a:extLst>
          </p:cNvPr>
          <p:cNvSpPr>
            <a:spLocks noGrp="1"/>
          </p:cNvSpPr>
          <p:nvPr>
            <p:ph type="title"/>
          </p:nvPr>
        </p:nvSpPr>
        <p:spPr>
          <a:xfrm>
            <a:off x="611188" y="659181"/>
            <a:ext cx="10969624" cy="980552"/>
          </a:xfrm>
        </p:spPr>
        <p:txBody>
          <a:bodyPr>
            <a:normAutofit fontScale="90000"/>
          </a:bodyPr>
          <a:lstStyle/>
          <a:p>
            <a:pPr algn="ctr"/>
            <a:r>
              <a:rPr lang="en-US" sz="3200" dirty="0"/>
              <a:t>The principle of assessment of LV systolic function </a:t>
            </a:r>
            <a:br>
              <a:rPr lang="cs-CZ" sz="3200" dirty="0"/>
            </a:br>
            <a:r>
              <a:rPr lang="en-US" sz="3200" dirty="0"/>
              <a:t>by the "speckle tracking" echocardiography</a:t>
            </a:r>
            <a:endParaRPr lang="cs-CZ" sz="3200" dirty="0"/>
          </a:p>
        </p:txBody>
      </p:sp>
      <p:pic>
        <p:nvPicPr>
          <p:cNvPr id="5" name="PA.avi">
            <a:hlinkClick r:id="" action="ppaction://media"/>
            <a:extLst>
              <a:ext uri="{FF2B5EF4-FFF2-40B4-BE49-F238E27FC236}">
                <a16:creationId xmlns:a16="http://schemas.microsoft.com/office/drawing/2014/main" id="{748C98DB-0C79-05AE-C09C-F4E05CB351E1}"/>
              </a:ext>
            </a:extLst>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8957780" y="3429000"/>
            <a:ext cx="2623031" cy="3027947"/>
          </a:xfrm>
          <a:prstGeom prst="rect">
            <a:avLst/>
          </a:prstGeom>
        </p:spPr>
      </p:pic>
      <p:pic>
        <p:nvPicPr>
          <p:cNvPr id="7" name="Obrázek 6" descr="Obsah obrázku tabulka&#10;&#10;Popis byl vytvořen automaticky">
            <a:extLst>
              <a:ext uri="{FF2B5EF4-FFF2-40B4-BE49-F238E27FC236}">
                <a16:creationId xmlns:a16="http://schemas.microsoft.com/office/drawing/2014/main" id="{414D6BCD-025C-1886-2B3F-B57C78D923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5673" y="3428999"/>
            <a:ext cx="7619558" cy="3027946"/>
          </a:xfrm>
          <a:prstGeom prst="rect">
            <a:avLst/>
          </a:prstGeom>
        </p:spPr>
      </p:pic>
    </p:spTree>
    <p:extLst>
      <p:ext uri="{BB962C8B-B14F-4D97-AF65-F5344CB8AC3E}">
        <p14:creationId xmlns:p14="http://schemas.microsoft.com/office/powerpoint/2010/main" val="3907773087"/>
      </p:ext>
    </p:extLst>
  </p:cSld>
  <p:clrMapOvr>
    <a:masterClrMapping/>
  </p:clrMapOvr>
  <mc:AlternateContent xmlns:mc="http://schemas.openxmlformats.org/markup-compatibility/2006" xmlns:p14="http://schemas.microsoft.com/office/powerpoint/2010/main">
    <mc:Choice Requires="p14">
      <p:transition spd="slow" p14:dur="2000" advTm="34941"/>
    </mc:Choice>
    <mc:Fallback xmlns="">
      <p:transition spd="slow" advTm="34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after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p:cTn id="12" repeatCount="indefinite" fill="hold" display="0">
                  <p:stCondLst>
                    <p:cond delay="indefinite"/>
                  </p:stCondLst>
                  <p:endCondLst>
                    <p:cond evt="onNext" delay="0">
                      <p:tgtEl>
                        <p:sldTgt/>
                      </p:tgtEl>
                    </p:cond>
                    <p:cond evt="onPrev" delay="0">
                      <p:tgtEl>
                        <p:sldTgt/>
                      </p:tgtEl>
                    </p:cond>
                  </p:endCondLst>
                </p:cTn>
                <p:tgtEl>
                  <p:spTgt spid="5"/>
                </p:tgtEl>
              </p:cMediaNode>
            </p:video>
          </p:childTnLst>
        </p:cTn>
      </p:par>
    </p:tnLst>
  </p:timing>
  <p:extLst>
    <p:ext uri="{E180D4A7-C9FB-4DFB-919C-405C955672EB}">
      <p14:showEvtLst xmlns:p14="http://schemas.microsoft.com/office/powerpoint/2010/main">
        <p14:playEvt time="93" objId="5"/>
        <p14:playEvt time="837" objId="5"/>
        <p14:playEvt time="1540" objId="5"/>
        <p14:playEvt time="2954" objId="5"/>
        <p14:playEvt time="3671" objId="5"/>
        <p14:playEvt time="4386" objId="5"/>
        <p14:playEvt time="5103" objId="5"/>
        <p14:playEvt time="5820" objId="5"/>
        <p14:playEvt time="6537" objId="5"/>
        <p14:playEvt time="7253" objId="5"/>
        <p14:playEvt time="8653" objId="5"/>
        <p14:playEvt time="10052" objId="5"/>
        <p14:playEvt time="11469" objId="5"/>
        <p14:playEvt time="11502" objId="5"/>
        <p14:playEvt time="12238" objId="5"/>
        <p14:playEvt time="13635" objId="5"/>
        <p14:playEvt time="15070" objId="5"/>
        <p14:playEvt time="15769" objId="5"/>
        <p14:playEvt time="17186" objId="5"/>
        <p14:playEvt time="17885" objId="5"/>
        <p14:playEvt time="18602" objId="5"/>
        <p14:playEvt time="20020" objId="5"/>
        <p14:playEvt time="20719" objId="5"/>
        <p14:playEvt time="22134" objId="5"/>
        <p14:playEvt time="22851" objId="5"/>
        <p14:playEvt time="23568" objId="5"/>
        <p14:playEvt time="24284" objId="5"/>
        <p14:playEvt time="25020" objId="5"/>
        <p14:playEvt time="26433" objId="5"/>
        <p14:playEvt time="27150" objId="5"/>
        <p14:playEvt time="27868" objId="5"/>
        <p14:playEvt time="28619" objId="5"/>
        <p14:playEvt time="29334" objId="5"/>
        <p14:playEvt time="30751" objId="5"/>
        <p14:playEvt time="32151" objId="5"/>
        <p14:playEvt time="33550" objId="5"/>
        <p14:pauseEvt time="34941" objId="5"/>
        <p14:stopEvt time="34941" objId="5"/>
      </p14:showEvt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055C90DA-0CD8-262F-C718-4DBF69507C3D}"/>
              </a:ext>
            </a:extLst>
          </p:cNvPr>
          <p:cNvSpPr>
            <a:spLocks noGrp="1"/>
          </p:cNvSpPr>
          <p:nvPr>
            <p:ph type="title"/>
          </p:nvPr>
        </p:nvSpPr>
        <p:spPr>
          <a:xfrm>
            <a:off x="250864" y="778156"/>
            <a:ext cx="6656387" cy="984141"/>
          </a:xfrm>
        </p:spPr>
        <p:txBody>
          <a:bodyPr>
            <a:normAutofit fontScale="90000"/>
          </a:bodyPr>
          <a:lstStyle/>
          <a:p>
            <a:r>
              <a:rPr lang="en-GB" sz="2800" b="1" i="0" u="none" strike="noStrike" baseline="0" dirty="0"/>
              <a:t>Longitudinal, circumferential and radial direction of movement of the LV myocardium</a:t>
            </a:r>
            <a:endParaRPr lang="en-GB" sz="2800" dirty="0"/>
          </a:p>
        </p:txBody>
      </p:sp>
      <p:pic>
        <p:nvPicPr>
          <p:cNvPr id="14" name="Picture 2">
            <a:extLst>
              <a:ext uri="{FF2B5EF4-FFF2-40B4-BE49-F238E27FC236}">
                <a16:creationId xmlns:a16="http://schemas.microsoft.com/office/drawing/2014/main" id="{34199C27-1295-E7E1-785D-E56472E5FB4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48051" y="4927334"/>
            <a:ext cx="5069811" cy="1578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a:extLst>
              <a:ext uri="{FF2B5EF4-FFF2-40B4-BE49-F238E27FC236}">
                <a16:creationId xmlns:a16="http://schemas.microsoft.com/office/drawing/2014/main" id="{5DCD75BE-FA9D-51E9-137B-72369F5E191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77548" y="3049443"/>
            <a:ext cx="5014451" cy="1476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a:extLst>
              <a:ext uri="{FF2B5EF4-FFF2-40B4-BE49-F238E27FC236}">
                <a16:creationId xmlns:a16="http://schemas.microsoft.com/office/drawing/2014/main" id="{7CD87A05-43F8-343C-BD1F-B5574ED9BC5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77548" y="-6906"/>
            <a:ext cx="5010818" cy="2654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a:extLst>
              <a:ext uri="{FF2B5EF4-FFF2-40B4-BE49-F238E27FC236}">
                <a16:creationId xmlns:a16="http://schemas.microsoft.com/office/drawing/2014/main" id="{CB3ED89C-53BD-C80B-D862-4EF1921AAA9B}"/>
              </a:ext>
            </a:extLst>
          </p:cNvPr>
          <p:cNvSpPr txBox="1"/>
          <p:nvPr/>
        </p:nvSpPr>
        <p:spPr>
          <a:xfrm>
            <a:off x="7177547" y="2635156"/>
            <a:ext cx="2601706" cy="369332"/>
          </a:xfrm>
          <a:prstGeom prst="rect">
            <a:avLst/>
          </a:prstGeom>
          <a:noFill/>
        </p:spPr>
        <p:txBody>
          <a:bodyPr wrap="square" rtlCol="0">
            <a:spAutoFit/>
          </a:bodyPr>
          <a:lstStyle/>
          <a:p>
            <a:r>
              <a:rPr lang="cs-CZ" dirty="0" err="1"/>
              <a:t>Longitudinal</a:t>
            </a:r>
            <a:r>
              <a:rPr lang="cs-CZ" dirty="0"/>
              <a:t> </a:t>
            </a:r>
            <a:r>
              <a:rPr lang="cs-CZ" dirty="0" err="1"/>
              <a:t>strain</a:t>
            </a:r>
            <a:endParaRPr lang="cs-CZ" dirty="0"/>
          </a:p>
        </p:txBody>
      </p:sp>
      <p:sp>
        <p:nvSpPr>
          <p:cNvPr id="4" name="TextovéPole 3">
            <a:extLst>
              <a:ext uri="{FF2B5EF4-FFF2-40B4-BE49-F238E27FC236}">
                <a16:creationId xmlns:a16="http://schemas.microsoft.com/office/drawing/2014/main" id="{98D7ED50-2FB7-31A7-3884-8B46AC851659}"/>
              </a:ext>
            </a:extLst>
          </p:cNvPr>
          <p:cNvSpPr txBox="1"/>
          <p:nvPr/>
        </p:nvSpPr>
        <p:spPr>
          <a:xfrm>
            <a:off x="7177548" y="4500145"/>
            <a:ext cx="2802194" cy="369332"/>
          </a:xfrm>
          <a:prstGeom prst="rect">
            <a:avLst/>
          </a:prstGeom>
          <a:noFill/>
        </p:spPr>
        <p:txBody>
          <a:bodyPr wrap="square" rtlCol="0">
            <a:spAutoFit/>
          </a:bodyPr>
          <a:lstStyle/>
          <a:p>
            <a:r>
              <a:rPr lang="cs-CZ" dirty="0" err="1"/>
              <a:t>Circumferential</a:t>
            </a:r>
            <a:r>
              <a:rPr lang="cs-CZ" dirty="0"/>
              <a:t> </a:t>
            </a:r>
            <a:r>
              <a:rPr lang="cs-CZ" dirty="0" err="1"/>
              <a:t>strain</a:t>
            </a:r>
            <a:endParaRPr lang="cs-CZ" dirty="0"/>
          </a:p>
        </p:txBody>
      </p:sp>
      <p:sp>
        <p:nvSpPr>
          <p:cNvPr id="6" name="TextovéPole 5">
            <a:extLst>
              <a:ext uri="{FF2B5EF4-FFF2-40B4-BE49-F238E27FC236}">
                <a16:creationId xmlns:a16="http://schemas.microsoft.com/office/drawing/2014/main" id="{BC095849-FF52-24BD-E2EA-4D57DFD9C6EB}"/>
              </a:ext>
            </a:extLst>
          </p:cNvPr>
          <p:cNvSpPr txBox="1"/>
          <p:nvPr/>
        </p:nvSpPr>
        <p:spPr>
          <a:xfrm>
            <a:off x="7148051" y="6454507"/>
            <a:ext cx="2713704" cy="369332"/>
          </a:xfrm>
          <a:prstGeom prst="rect">
            <a:avLst/>
          </a:prstGeom>
          <a:noFill/>
        </p:spPr>
        <p:txBody>
          <a:bodyPr wrap="square" rtlCol="0">
            <a:spAutoFit/>
          </a:bodyPr>
          <a:lstStyle/>
          <a:p>
            <a:r>
              <a:rPr lang="cs-CZ" dirty="0" err="1"/>
              <a:t>Radial</a:t>
            </a:r>
            <a:r>
              <a:rPr lang="cs-CZ" dirty="0"/>
              <a:t> </a:t>
            </a:r>
            <a:r>
              <a:rPr lang="cs-CZ" dirty="0" err="1"/>
              <a:t>strain</a:t>
            </a:r>
            <a:endParaRPr lang="cs-CZ" dirty="0"/>
          </a:p>
        </p:txBody>
      </p:sp>
      <p:sp>
        <p:nvSpPr>
          <p:cNvPr id="3" name="TextovéPole 2">
            <a:extLst>
              <a:ext uri="{FF2B5EF4-FFF2-40B4-BE49-F238E27FC236}">
                <a16:creationId xmlns:a16="http://schemas.microsoft.com/office/drawing/2014/main" id="{0732CA00-F337-EAFF-C54F-40439D3A6EDB}"/>
              </a:ext>
            </a:extLst>
          </p:cNvPr>
          <p:cNvSpPr txBox="1"/>
          <p:nvPr/>
        </p:nvSpPr>
        <p:spPr>
          <a:xfrm>
            <a:off x="236616" y="1797567"/>
            <a:ext cx="6354684" cy="646331"/>
          </a:xfrm>
          <a:prstGeom prst="rect">
            <a:avLst/>
          </a:prstGeom>
          <a:noFill/>
        </p:spPr>
        <p:txBody>
          <a:bodyPr wrap="square" rtlCol="0">
            <a:spAutoFit/>
          </a:bodyPr>
          <a:lstStyle/>
          <a:p>
            <a:r>
              <a:rPr lang="en-US" dirty="0"/>
              <a:t>Strain parameters can be evaluated in different directions of movement of the LV myocardium.</a:t>
            </a:r>
            <a:endParaRPr lang="cs-CZ" dirty="0"/>
          </a:p>
        </p:txBody>
      </p:sp>
      <p:sp>
        <p:nvSpPr>
          <p:cNvPr id="7" name="TextovéPole 6">
            <a:extLst>
              <a:ext uri="{FF2B5EF4-FFF2-40B4-BE49-F238E27FC236}">
                <a16:creationId xmlns:a16="http://schemas.microsoft.com/office/drawing/2014/main" id="{E860B211-AF9A-0B70-F135-5CB8B8FFC7E5}"/>
              </a:ext>
            </a:extLst>
          </p:cNvPr>
          <p:cNvSpPr txBox="1"/>
          <p:nvPr/>
        </p:nvSpPr>
        <p:spPr>
          <a:xfrm>
            <a:off x="236616" y="5388624"/>
            <a:ext cx="6684884" cy="1477328"/>
          </a:xfrm>
          <a:prstGeom prst="rect">
            <a:avLst/>
          </a:prstGeom>
          <a:noFill/>
        </p:spPr>
        <p:txBody>
          <a:bodyPr wrap="square" rtlCol="0">
            <a:spAutoFit/>
          </a:bodyPr>
          <a:lstStyle/>
          <a:p>
            <a:r>
              <a:rPr lang="en-US" dirty="0"/>
              <a:t>Strain can be calculated as the difference between the new and initial distances of these structures divided again by their initial distance. Thus, positive values are obtained when myocardial structures are moving away from each other, and negative values are obtained when they are brought closer together.</a:t>
            </a:r>
            <a:endParaRPr lang="cs-CZ" dirty="0"/>
          </a:p>
        </p:txBody>
      </p:sp>
      <p:pic>
        <p:nvPicPr>
          <p:cNvPr id="11" name="Zástupný obsah 10" descr="Obsah obrázku text, sport, sportovní hra&#10;&#10;Popis byl vytvořen automaticky">
            <a:extLst>
              <a:ext uri="{FF2B5EF4-FFF2-40B4-BE49-F238E27FC236}">
                <a16:creationId xmlns:a16="http://schemas.microsoft.com/office/drawing/2014/main" id="{2A4CF3BF-E872-7308-F9C2-FF2DC5953554}"/>
              </a:ext>
            </a:extLst>
          </p:cNvPr>
          <p:cNvPicPr>
            <a:picLocks noGrp="1" noChangeAspect="1"/>
          </p:cNvPicPr>
          <p:nvPr>
            <p:ph sz="quarter" idx="13"/>
          </p:nvPr>
        </p:nvPicPr>
        <p:blipFill>
          <a:blip r:embed="rId6">
            <a:extLst>
              <a:ext uri="{28A0092B-C50C-407E-A947-70E740481C1C}">
                <a14:useLocalDpi xmlns:a14="http://schemas.microsoft.com/office/drawing/2010/main" val="0"/>
              </a:ext>
            </a:extLst>
          </a:blip>
          <a:stretch>
            <a:fillRect/>
          </a:stretch>
        </p:blipFill>
        <p:spPr>
          <a:xfrm>
            <a:off x="265113" y="2443898"/>
            <a:ext cx="6656387" cy="2933628"/>
          </a:xfrm>
        </p:spPr>
      </p:pic>
    </p:spTree>
    <p:extLst>
      <p:ext uri="{BB962C8B-B14F-4D97-AF65-F5344CB8AC3E}">
        <p14:creationId xmlns:p14="http://schemas.microsoft.com/office/powerpoint/2010/main" val="1819714484"/>
      </p:ext>
    </p:extLst>
  </p:cSld>
  <p:clrMapOvr>
    <a:masterClrMapping/>
  </p:clrMapOvr>
  <mc:AlternateContent xmlns:mc="http://schemas.openxmlformats.org/markup-compatibility/2006" xmlns:p14="http://schemas.microsoft.com/office/powerpoint/2010/main">
    <mc:Choice Requires="p14">
      <p:transition spd="slow" p14:dur="2000" advTm="37304"/>
    </mc:Choice>
    <mc:Fallback xmlns="">
      <p:transition spd="slow" advTm="37304"/>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6C1DD728-A35A-48E9-9D61-E9094C395E72}" type="slidenum">
              <a:rPr lang="cs-CZ"/>
              <a:pPr>
                <a:defRPr/>
              </a:pPr>
              <a:t>35</a:t>
            </a:fld>
            <a:endParaRPr lang="cs-CZ"/>
          </a:p>
        </p:txBody>
      </p:sp>
      <p:sp>
        <p:nvSpPr>
          <p:cNvPr id="15365" name="TextBox 5"/>
          <p:cNvSpPr txBox="1">
            <a:spLocks noChangeArrowheads="1"/>
          </p:cNvSpPr>
          <p:nvPr/>
        </p:nvSpPr>
        <p:spPr bwMode="auto">
          <a:xfrm>
            <a:off x="324464" y="1301112"/>
            <a:ext cx="11257936" cy="892552"/>
          </a:xfrm>
          <a:prstGeom prst="rect">
            <a:avLst/>
          </a:prstGeom>
          <a:noFill/>
          <a:ln w="9525">
            <a:noFill/>
            <a:miter lim="800000"/>
            <a:headEnd/>
            <a:tailEnd/>
          </a:ln>
        </p:spPr>
        <p:txBody>
          <a:bodyPr wrap="square">
            <a:spAutoFit/>
          </a:bodyPr>
          <a:lstStyle/>
          <a:p>
            <a:pPr>
              <a:buClr>
                <a:schemeClr val="accent1"/>
              </a:buClr>
            </a:pPr>
            <a:r>
              <a:rPr lang="cs-CZ" sz="2600" b="1" dirty="0" err="1">
                <a:solidFill>
                  <a:srgbClr val="002060"/>
                </a:solidFill>
              </a:rPr>
              <a:t>Global</a:t>
            </a:r>
            <a:r>
              <a:rPr lang="cs-CZ" sz="2600" b="1" dirty="0">
                <a:solidFill>
                  <a:srgbClr val="002060"/>
                </a:solidFill>
              </a:rPr>
              <a:t> </a:t>
            </a:r>
            <a:r>
              <a:rPr lang="cs-CZ" sz="2600" b="1" dirty="0" err="1">
                <a:solidFill>
                  <a:srgbClr val="002060"/>
                </a:solidFill>
              </a:rPr>
              <a:t>longitudinal</a:t>
            </a:r>
            <a:r>
              <a:rPr lang="cs-CZ" sz="2600" b="1" dirty="0">
                <a:solidFill>
                  <a:srgbClr val="002060"/>
                </a:solidFill>
              </a:rPr>
              <a:t> </a:t>
            </a:r>
            <a:r>
              <a:rPr lang="cs-CZ" sz="2600" b="1" dirty="0" err="1">
                <a:solidFill>
                  <a:srgbClr val="002060"/>
                </a:solidFill>
              </a:rPr>
              <a:t>strain</a:t>
            </a:r>
            <a:r>
              <a:rPr lang="cs-CZ" sz="2600" b="1" dirty="0">
                <a:solidFill>
                  <a:srgbClr val="002060"/>
                </a:solidFill>
              </a:rPr>
              <a:t> (GLS):</a:t>
            </a:r>
          </a:p>
          <a:p>
            <a:pPr marL="342900" indent="-342900">
              <a:buClr>
                <a:schemeClr val="accent1"/>
              </a:buClr>
              <a:buFont typeface="Wingdings" panose="05000000000000000000" pitchFamily="2" charset="2"/>
              <a:buChar char="v"/>
            </a:pPr>
            <a:r>
              <a:rPr lang="cs-CZ" sz="2600" dirty="0"/>
              <a:t> </a:t>
            </a:r>
            <a:r>
              <a:rPr lang="en-US" sz="2400" dirty="0"/>
              <a:t>gives the possibility of evaluating individual segments in individual projections.</a:t>
            </a:r>
            <a:endParaRPr lang="cs-CZ" sz="2400" dirty="0"/>
          </a:p>
        </p:txBody>
      </p:sp>
      <p:sp>
        <p:nvSpPr>
          <p:cNvPr id="9" name="Title 1">
            <a:extLst>
              <a:ext uri="{FF2B5EF4-FFF2-40B4-BE49-F238E27FC236}">
                <a16:creationId xmlns:a16="http://schemas.microsoft.com/office/drawing/2014/main" id="{E57D8B43-EB11-496D-B14C-D473A8C88F61}"/>
              </a:ext>
            </a:extLst>
          </p:cNvPr>
          <p:cNvSpPr txBox="1">
            <a:spLocks/>
          </p:cNvSpPr>
          <p:nvPr/>
        </p:nvSpPr>
        <p:spPr bwMode="auto">
          <a:xfrm>
            <a:off x="1007493" y="188010"/>
            <a:ext cx="9317702" cy="722344"/>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algn="ctr" eaLnBrk="1" hangingPunct="1"/>
            <a:r>
              <a:rPr lang="cs-CZ" sz="3200" b="1" dirty="0">
                <a:solidFill>
                  <a:srgbClr val="002060"/>
                </a:solidFill>
              </a:rPr>
              <a:t>ASSESSMENT</a:t>
            </a:r>
            <a:r>
              <a:rPr lang="en-US" sz="3200" b="1" dirty="0">
                <a:solidFill>
                  <a:srgbClr val="002060"/>
                </a:solidFill>
              </a:rPr>
              <a:t> OF CARDIAC LV FUNCTION USING STRAIN</a:t>
            </a:r>
            <a:endParaRPr lang="cs-CZ" sz="3200" b="1" dirty="0">
              <a:solidFill>
                <a:srgbClr val="002060"/>
              </a:solidFill>
            </a:endParaRPr>
          </a:p>
        </p:txBody>
      </p:sp>
      <p:sp>
        <p:nvSpPr>
          <p:cNvPr id="7" name="Obdélník 6">
            <a:extLst>
              <a:ext uri="{FF2B5EF4-FFF2-40B4-BE49-F238E27FC236}">
                <a16:creationId xmlns:a16="http://schemas.microsoft.com/office/drawing/2014/main" id="{FC7C90F3-1BFF-467D-93CA-F8584F1047BB}"/>
              </a:ext>
            </a:extLst>
          </p:cNvPr>
          <p:cNvSpPr/>
          <p:nvPr/>
        </p:nvSpPr>
        <p:spPr>
          <a:xfrm>
            <a:off x="7901701" y="3980192"/>
            <a:ext cx="4939470" cy="954107"/>
          </a:xfrm>
          <a:prstGeom prst="rect">
            <a:avLst/>
          </a:prstGeom>
        </p:spPr>
        <p:txBody>
          <a:bodyPr wrap="square">
            <a:spAutoFit/>
          </a:bodyPr>
          <a:lstStyle/>
          <a:p>
            <a:pPr>
              <a:buClr>
                <a:schemeClr val="accent1"/>
              </a:buClr>
            </a:pPr>
            <a:endParaRPr lang="cs-CZ" sz="2800" dirty="0">
              <a:solidFill>
                <a:srgbClr val="FFC000"/>
              </a:solidFill>
              <a:latin typeface="Arial Black" panose="020B0A04020102020204" pitchFamily="34" charset="0"/>
            </a:endParaRPr>
          </a:p>
          <a:p>
            <a:pPr>
              <a:buClr>
                <a:schemeClr val="accent1"/>
              </a:buClr>
            </a:pPr>
            <a:endParaRPr lang="cs-CZ" sz="2800" dirty="0">
              <a:solidFill>
                <a:srgbClr val="FFC000"/>
              </a:solidFill>
              <a:latin typeface="Arial Black" panose="020B0A04020102020204" pitchFamily="34" charset="0"/>
            </a:endParaRPr>
          </a:p>
        </p:txBody>
      </p:sp>
      <p:pic>
        <p:nvPicPr>
          <p:cNvPr id="5" name="Obrázek 4">
            <a:extLst>
              <a:ext uri="{FF2B5EF4-FFF2-40B4-BE49-F238E27FC236}">
                <a16:creationId xmlns:a16="http://schemas.microsoft.com/office/drawing/2014/main" id="{A8684746-C58F-1935-FDF5-DD47D127F5C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6584" y="3884379"/>
            <a:ext cx="2680119" cy="2471972"/>
          </a:xfrm>
          <a:prstGeom prst="rect">
            <a:avLst/>
          </a:prstGeom>
          <a:noFill/>
          <a:ln>
            <a:noFill/>
          </a:ln>
        </p:spPr>
      </p:pic>
      <p:pic>
        <p:nvPicPr>
          <p:cNvPr id="6" name="Obrázek 5">
            <a:extLst>
              <a:ext uri="{FF2B5EF4-FFF2-40B4-BE49-F238E27FC236}">
                <a16:creationId xmlns:a16="http://schemas.microsoft.com/office/drawing/2014/main" id="{D346F59F-0AFC-0552-157D-02A8114126B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96312" y="3876202"/>
            <a:ext cx="2699688" cy="2480149"/>
          </a:xfrm>
          <a:prstGeom prst="rect">
            <a:avLst/>
          </a:prstGeom>
          <a:noFill/>
          <a:ln>
            <a:noFill/>
          </a:ln>
        </p:spPr>
      </p:pic>
      <p:pic>
        <p:nvPicPr>
          <p:cNvPr id="8" name="Obrázek 7">
            <a:extLst>
              <a:ext uri="{FF2B5EF4-FFF2-40B4-BE49-F238E27FC236}">
                <a16:creationId xmlns:a16="http://schemas.microsoft.com/office/drawing/2014/main" id="{9086EB57-84B2-D56E-0991-B179F37ADA2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12630" y="3884379"/>
            <a:ext cx="2679793" cy="2471972"/>
          </a:xfrm>
          <a:prstGeom prst="rect">
            <a:avLst/>
          </a:prstGeom>
          <a:noFill/>
          <a:ln>
            <a:noFill/>
          </a:ln>
        </p:spPr>
      </p:pic>
      <p:sp>
        <p:nvSpPr>
          <p:cNvPr id="11" name="TextovéPole 10">
            <a:extLst>
              <a:ext uri="{FF2B5EF4-FFF2-40B4-BE49-F238E27FC236}">
                <a16:creationId xmlns:a16="http://schemas.microsoft.com/office/drawing/2014/main" id="{D6024D50-FB02-5853-46BF-8BAE9C48F480}"/>
              </a:ext>
            </a:extLst>
          </p:cNvPr>
          <p:cNvSpPr txBox="1"/>
          <p:nvPr/>
        </p:nvSpPr>
        <p:spPr>
          <a:xfrm>
            <a:off x="456584" y="2759837"/>
            <a:ext cx="8598714" cy="1354217"/>
          </a:xfrm>
          <a:prstGeom prst="rect">
            <a:avLst/>
          </a:prstGeom>
          <a:noFill/>
        </p:spPr>
        <p:txBody>
          <a:bodyPr wrap="square" rtlCol="0">
            <a:spAutoFit/>
          </a:bodyPr>
          <a:lstStyle/>
          <a:p>
            <a:pPr algn="ctr"/>
            <a:r>
              <a:rPr lang="en-US" sz="2400" b="1" dirty="0">
                <a:latin typeface="+mj-lt"/>
              </a:rPr>
              <a:t>3 apical projections required to calculate the GLS value</a:t>
            </a:r>
            <a:endParaRPr lang="cs-CZ" sz="2400" b="1" dirty="0">
              <a:latin typeface="+mj-lt"/>
            </a:endParaRPr>
          </a:p>
          <a:p>
            <a:pPr algn="ctr"/>
            <a:r>
              <a:rPr lang="en-US" sz="2000" dirty="0">
                <a:effectLst/>
                <a:latin typeface="+mj-lt"/>
                <a:ea typeface="Times New Roman" panose="02020603050405020304" pitchFamily="18" charset="0"/>
              </a:rPr>
              <a:t>apical four</a:t>
            </a:r>
            <a:r>
              <a:rPr lang="cs-CZ" sz="2000" dirty="0">
                <a:effectLst/>
                <a:latin typeface="+mj-lt"/>
                <a:ea typeface="Times New Roman" panose="02020603050405020304" pitchFamily="18" charset="0"/>
              </a:rPr>
              <a:t>-</a:t>
            </a:r>
            <a:r>
              <a:rPr lang="cs-CZ" sz="2000" dirty="0" err="1">
                <a:effectLst/>
                <a:latin typeface="+mj-lt"/>
                <a:ea typeface="Times New Roman" panose="02020603050405020304" pitchFamily="18" charset="0"/>
              </a:rPr>
              <a:t>chamber</a:t>
            </a:r>
            <a:r>
              <a:rPr lang="en-US" sz="2000" dirty="0">
                <a:effectLst/>
                <a:latin typeface="+mj-lt"/>
                <a:ea typeface="Times New Roman" panose="02020603050405020304" pitchFamily="18" charset="0"/>
              </a:rPr>
              <a:t> </a:t>
            </a:r>
            <a:r>
              <a:rPr lang="cs-CZ" sz="2000" dirty="0">
                <a:effectLst/>
                <a:latin typeface="+mj-lt"/>
                <a:ea typeface="Times New Roman" panose="02020603050405020304" pitchFamily="18" charset="0"/>
              </a:rPr>
              <a:t>  </a:t>
            </a:r>
            <a:r>
              <a:rPr lang="en-US" sz="2000" dirty="0">
                <a:effectLst/>
                <a:latin typeface="+mj-lt"/>
                <a:ea typeface="Times New Roman" panose="02020603050405020304" pitchFamily="18" charset="0"/>
              </a:rPr>
              <a:t>-</a:t>
            </a:r>
            <a:r>
              <a:rPr lang="cs-CZ" sz="2000" dirty="0">
                <a:effectLst/>
                <a:latin typeface="+mj-lt"/>
                <a:ea typeface="Times New Roman" panose="02020603050405020304" pitchFamily="18" charset="0"/>
              </a:rPr>
              <a:t>  </a:t>
            </a:r>
            <a:r>
              <a:rPr lang="en-US" sz="2000" dirty="0">
                <a:effectLst/>
                <a:latin typeface="+mj-lt"/>
                <a:ea typeface="Times New Roman" panose="02020603050405020304" pitchFamily="18" charset="0"/>
              </a:rPr>
              <a:t> apical two-</a:t>
            </a:r>
            <a:r>
              <a:rPr lang="cs-CZ" sz="2000" dirty="0">
                <a:effectLst/>
                <a:latin typeface="+mj-lt"/>
                <a:ea typeface="Times New Roman" panose="02020603050405020304" pitchFamily="18" charset="0"/>
              </a:rPr>
              <a:t>chambre  </a:t>
            </a:r>
            <a:r>
              <a:rPr lang="en-US" sz="2000" dirty="0">
                <a:effectLst/>
                <a:latin typeface="+mj-lt"/>
                <a:ea typeface="Times New Roman" panose="02020603050405020304" pitchFamily="18" charset="0"/>
              </a:rPr>
              <a:t> -</a:t>
            </a:r>
            <a:r>
              <a:rPr lang="cs-CZ" sz="2000" dirty="0">
                <a:effectLst/>
                <a:latin typeface="+mj-lt"/>
                <a:ea typeface="Times New Roman" panose="02020603050405020304" pitchFamily="18" charset="0"/>
              </a:rPr>
              <a:t>  </a:t>
            </a:r>
            <a:r>
              <a:rPr lang="en-US" sz="2000" dirty="0">
                <a:effectLst/>
                <a:latin typeface="+mj-lt"/>
                <a:ea typeface="Times New Roman" panose="02020603050405020304" pitchFamily="18" charset="0"/>
              </a:rPr>
              <a:t> apical on the long axis </a:t>
            </a:r>
            <a:endParaRPr lang="cs-CZ" sz="2000" dirty="0">
              <a:effectLst/>
              <a:latin typeface="+mj-lt"/>
              <a:ea typeface="Times New Roman" panose="02020603050405020304" pitchFamily="18" charset="0"/>
            </a:endParaRPr>
          </a:p>
          <a:p>
            <a:pPr algn="ctr"/>
            <a:r>
              <a:rPr lang="cs-CZ" sz="2000" dirty="0">
                <a:effectLst/>
                <a:latin typeface="+mj-lt"/>
                <a:ea typeface="Times New Roman" panose="02020603050405020304" pitchFamily="18" charset="0"/>
              </a:rPr>
              <a:t>A4CH                                           A2CH                                         APLAX </a:t>
            </a:r>
            <a:endParaRPr lang="cs-CZ" sz="2000" dirty="0">
              <a:latin typeface="+mj-lt"/>
            </a:endParaRPr>
          </a:p>
          <a:p>
            <a:pPr algn="ctr"/>
            <a:endParaRPr lang="cs-CZ" dirty="0"/>
          </a:p>
        </p:txBody>
      </p:sp>
      <p:sp>
        <p:nvSpPr>
          <p:cNvPr id="12" name="TextovéPole 11">
            <a:extLst>
              <a:ext uri="{FF2B5EF4-FFF2-40B4-BE49-F238E27FC236}">
                <a16:creationId xmlns:a16="http://schemas.microsoft.com/office/drawing/2014/main" id="{3514103E-E777-3E5C-92F3-26EDFE6DEC56}"/>
              </a:ext>
            </a:extLst>
          </p:cNvPr>
          <p:cNvSpPr txBox="1"/>
          <p:nvPr/>
        </p:nvSpPr>
        <p:spPr>
          <a:xfrm>
            <a:off x="9092423" y="2759837"/>
            <a:ext cx="2489977" cy="3200876"/>
          </a:xfrm>
          <a:prstGeom prst="rect">
            <a:avLst/>
          </a:prstGeom>
          <a:noFill/>
        </p:spPr>
        <p:txBody>
          <a:bodyPr wrap="square" rtlCol="0">
            <a:spAutoFit/>
          </a:bodyPr>
          <a:lstStyle/>
          <a:p>
            <a:r>
              <a:rPr lang="cs-CZ" sz="2400" b="1" dirty="0" err="1">
                <a:latin typeface="+mj-lt"/>
              </a:rPr>
              <a:t>Rated</a:t>
            </a:r>
            <a:r>
              <a:rPr lang="cs-CZ" sz="2400" b="1" dirty="0">
                <a:latin typeface="+mj-lt"/>
              </a:rPr>
              <a:t> </a:t>
            </a:r>
            <a:r>
              <a:rPr lang="cs-CZ" sz="2400" b="1" dirty="0" err="1">
                <a:latin typeface="+mj-lt"/>
              </a:rPr>
              <a:t>segments</a:t>
            </a:r>
            <a:r>
              <a:rPr lang="cs-CZ" sz="2400" b="1" dirty="0">
                <a:latin typeface="+mj-lt"/>
              </a:rPr>
              <a:t>:</a:t>
            </a:r>
            <a:endParaRPr lang="cs-CZ" sz="2000" dirty="0">
              <a:latin typeface="+mj-lt"/>
            </a:endParaRPr>
          </a:p>
          <a:p>
            <a:pPr marL="342900" indent="-342900">
              <a:buFont typeface="Wingdings" panose="05000000000000000000" pitchFamily="2" charset="2"/>
              <a:buChar char="Ø"/>
            </a:pPr>
            <a:endParaRPr lang="cs-CZ" sz="2000" dirty="0">
              <a:latin typeface="+mj-lt"/>
            </a:endParaRPr>
          </a:p>
          <a:p>
            <a:pPr marL="342900" indent="-342900">
              <a:buFont typeface="Wingdings" panose="05000000000000000000" pitchFamily="2" charset="2"/>
              <a:buChar char="Ø"/>
            </a:pPr>
            <a:endParaRPr lang="cs-CZ" sz="2000" dirty="0">
              <a:latin typeface="+mj-lt"/>
            </a:endParaRPr>
          </a:p>
          <a:p>
            <a:pPr marL="342900" indent="-342900">
              <a:buFont typeface="Wingdings" panose="05000000000000000000" pitchFamily="2" charset="2"/>
              <a:buChar char="Ø"/>
            </a:pPr>
            <a:endParaRPr lang="cs-CZ" sz="2000" dirty="0">
              <a:latin typeface="+mj-lt"/>
            </a:endParaRPr>
          </a:p>
          <a:p>
            <a:pPr marL="342900" indent="-342900">
              <a:buFont typeface="Wingdings" panose="05000000000000000000" pitchFamily="2" charset="2"/>
              <a:buChar char="Ø"/>
            </a:pPr>
            <a:r>
              <a:rPr lang="cs-CZ" sz="2000" dirty="0" err="1">
                <a:latin typeface="+mj-lt"/>
              </a:rPr>
              <a:t>Apical</a:t>
            </a:r>
            <a:endParaRPr lang="cs-CZ" sz="2000" dirty="0">
              <a:latin typeface="+mj-lt"/>
            </a:endParaRPr>
          </a:p>
          <a:p>
            <a:pPr marL="342900" indent="-342900">
              <a:buFont typeface="Wingdings" panose="05000000000000000000" pitchFamily="2" charset="2"/>
              <a:buChar char="Ø"/>
            </a:pPr>
            <a:endParaRPr lang="cs-CZ" sz="2000" dirty="0">
              <a:latin typeface="+mj-lt"/>
            </a:endParaRPr>
          </a:p>
          <a:p>
            <a:pPr marL="342900" indent="-342900">
              <a:buFont typeface="Wingdings" panose="05000000000000000000" pitchFamily="2" charset="2"/>
              <a:buChar char="Ø"/>
            </a:pPr>
            <a:r>
              <a:rPr lang="cs-CZ" sz="2000" dirty="0" err="1">
                <a:latin typeface="+mj-lt"/>
              </a:rPr>
              <a:t>Mid-ventricular</a:t>
            </a:r>
            <a:endParaRPr lang="cs-CZ" sz="2000" dirty="0">
              <a:latin typeface="+mj-lt"/>
            </a:endParaRPr>
          </a:p>
          <a:p>
            <a:pPr marL="342900" indent="-342900">
              <a:buFont typeface="Wingdings" panose="05000000000000000000" pitchFamily="2" charset="2"/>
              <a:buChar char="Ø"/>
            </a:pPr>
            <a:endParaRPr lang="cs-CZ" sz="2000" dirty="0">
              <a:latin typeface="+mj-lt"/>
            </a:endParaRPr>
          </a:p>
          <a:p>
            <a:pPr marL="342900" indent="-342900">
              <a:buFont typeface="Wingdings" panose="05000000000000000000" pitchFamily="2" charset="2"/>
              <a:buChar char="Ø"/>
            </a:pPr>
            <a:r>
              <a:rPr lang="cs-CZ" sz="2000" dirty="0" err="1">
                <a:latin typeface="+mj-lt"/>
              </a:rPr>
              <a:t>Basal</a:t>
            </a:r>
            <a:endParaRPr lang="cs-CZ" sz="2000" dirty="0">
              <a:latin typeface="+mj-lt"/>
            </a:endParaRPr>
          </a:p>
          <a:p>
            <a:pPr marL="285750" indent="-285750">
              <a:buFont typeface="Wingdings" panose="05000000000000000000" pitchFamily="2" charset="2"/>
              <a:buChar char="Ø"/>
            </a:pPr>
            <a:endParaRPr lang="cs-CZ" dirty="0"/>
          </a:p>
        </p:txBody>
      </p:sp>
    </p:spTree>
    <p:extLst>
      <p:ext uri="{BB962C8B-B14F-4D97-AF65-F5344CB8AC3E}">
        <p14:creationId xmlns:p14="http://schemas.microsoft.com/office/powerpoint/2010/main" val="3379435032"/>
      </p:ext>
    </p:extLst>
  </p:cSld>
  <p:clrMapOvr>
    <a:masterClrMapping/>
  </p:clrMapOvr>
  <mc:AlternateContent xmlns:mc="http://schemas.openxmlformats.org/markup-compatibility/2006" xmlns:p14="http://schemas.microsoft.com/office/powerpoint/2010/main">
    <mc:Choice Requires="p14">
      <p:transition spd="slow" p14:dur="2000" advTm="37062"/>
    </mc:Choice>
    <mc:Fallback xmlns="">
      <p:transition spd="slow" advTm="37062"/>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diagram&#10;&#10;Popis byl vytvořen automaticky">
            <a:extLst>
              <a:ext uri="{FF2B5EF4-FFF2-40B4-BE49-F238E27FC236}">
                <a16:creationId xmlns:a16="http://schemas.microsoft.com/office/drawing/2014/main" id="{5F99D8BE-8BA6-5CA8-E4C8-34BE93B7AA7E}"/>
              </a:ext>
            </a:extLst>
          </p:cNvPr>
          <p:cNvPicPr>
            <a:picLocks noChangeAspect="1"/>
          </p:cNvPicPr>
          <p:nvPr/>
        </p:nvPicPr>
        <p:blipFill rotWithShape="1">
          <a:blip r:embed="rId2">
            <a:extLst>
              <a:ext uri="{28A0092B-C50C-407E-A947-70E740481C1C}">
                <a14:useLocalDpi xmlns:a14="http://schemas.microsoft.com/office/drawing/2010/main" val="0"/>
              </a:ext>
            </a:extLst>
          </a:blip>
          <a:srcRect t="6950"/>
          <a:stretch/>
        </p:blipFill>
        <p:spPr>
          <a:xfrm>
            <a:off x="1999735" y="238336"/>
            <a:ext cx="8192530" cy="6381328"/>
          </a:xfrm>
          <a:prstGeom prst="rect">
            <a:avLst/>
          </a:prstGeom>
        </p:spPr>
      </p:pic>
    </p:spTree>
    <p:extLst>
      <p:ext uri="{BB962C8B-B14F-4D97-AF65-F5344CB8AC3E}">
        <p14:creationId xmlns:p14="http://schemas.microsoft.com/office/powerpoint/2010/main" val="37281003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6C1DD728-A35A-48E9-9D61-E9094C395E72}" type="slidenum">
              <a:rPr lang="cs-CZ"/>
              <a:pPr>
                <a:defRPr/>
              </a:pPr>
              <a:t>37</a:t>
            </a:fld>
            <a:endParaRPr lang="cs-CZ"/>
          </a:p>
        </p:txBody>
      </p:sp>
      <p:sp>
        <p:nvSpPr>
          <p:cNvPr id="15365" name="TextBox 5"/>
          <p:cNvSpPr txBox="1">
            <a:spLocks noChangeArrowheads="1"/>
          </p:cNvSpPr>
          <p:nvPr/>
        </p:nvSpPr>
        <p:spPr bwMode="auto">
          <a:xfrm>
            <a:off x="1883531" y="1280102"/>
            <a:ext cx="9144000" cy="1477328"/>
          </a:xfrm>
          <a:prstGeom prst="rect">
            <a:avLst/>
          </a:prstGeom>
          <a:noFill/>
          <a:ln w="9525">
            <a:noFill/>
            <a:miter lim="800000"/>
            <a:headEnd/>
            <a:tailEnd/>
          </a:ln>
        </p:spPr>
        <p:txBody>
          <a:bodyPr wrap="square">
            <a:spAutoFit/>
          </a:bodyPr>
          <a:lstStyle/>
          <a:p>
            <a:pPr>
              <a:buClr>
                <a:schemeClr val="accent1"/>
              </a:buClr>
            </a:pPr>
            <a:r>
              <a:rPr lang="cs-CZ" sz="2600" b="1" dirty="0" err="1">
                <a:solidFill>
                  <a:srgbClr val="002060"/>
                </a:solidFill>
              </a:rPr>
              <a:t>Global</a:t>
            </a:r>
            <a:r>
              <a:rPr lang="cs-CZ" sz="2600" b="1" dirty="0">
                <a:solidFill>
                  <a:srgbClr val="002060"/>
                </a:solidFill>
              </a:rPr>
              <a:t> </a:t>
            </a:r>
            <a:r>
              <a:rPr lang="cs-CZ" sz="2600" b="1" dirty="0" err="1">
                <a:solidFill>
                  <a:srgbClr val="002060"/>
                </a:solidFill>
              </a:rPr>
              <a:t>longitudinal</a:t>
            </a:r>
            <a:r>
              <a:rPr lang="cs-CZ" sz="2600" b="1" dirty="0">
                <a:solidFill>
                  <a:srgbClr val="002060"/>
                </a:solidFill>
              </a:rPr>
              <a:t> </a:t>
            </a:r>
            <a:r>
              <a:rPr lang="cs-CZ" sz="2600" b="1" dirty="0" err="1">
                <a:solidFill>
                  <a:srgbClr val="002060"/>
                </a:solidFill>
              </a:rPr>
              <a:t>strain</a:t>
            </a:r>
            <a:r>
              <a:rPr lang="cs-CZ" sz="2600" b="1" dirty="0">
                <a:solidFill>
                  <a:srgbClr val="002060"/>
                </a:solidFill>
              </a:rPr>
              <a:t> (GLS):</a:t>
            </a:r>
          </a:p>
          <a:p>
            <a:pPr marL="342900" indent="-342900">
              <a:buClr>
                <a:schemeClr val="accent1"/>
              </a:buClr>
              <a:buFont typeface="Wingdings" panose="05000000000000000000" pitchFamily="2" charset="2"/>
              <a:buChar char="v"/>
            </a:pPr>
            <a:r>
              <a:rPr lang="cs-CZ" sz="2600" dirty="0"/>
              <a:t> General </a:t>
            </a:r>
            <a:r>
              <a:rPr lang="cs-CZ" sz="2600" dirty="0" err="1"/>
              <a:t>standards</a:t>
            </a:r>
            <a:r>
              <a:rPr lang="cs-CZ" sz="2600" dirty="0"/>
              <a:t>: - 15.9% – 22.1% </a:t>
            </a:r>
          </a:p>
          <a:p>
            <a:pPr lvl="8">
              <a:buClr>
                <a:schemeClr val="accent1"/>
              </a:buClr>
            </a:pPr>
            <a:r>
              <a:rPr lang="cs-CZ" sz="1200" dirty="0" err="1"/>
              <a:t>Yingchonchareon</a:t>
            </a:r>
            <a:r>
              <a:rPr lang="cs-CZ" sz="1200" dirty="0"/>
              <a:t> et al. J </a:t>
            </a:r>
            <a:r>
              <a:rPr lang="cs-CZ" sz="1200" dirty="0" err="1"/>
              <a:t>Am</a:t>
            </a:r>
            <a:r>
              <a:rPr lang="cs-CZ" sz="1200" dirty="0"/>
              <a:t> </a:t>
            </a:r>
            <a:r>
              <a:rPr lang="cs-CZ" sz="1200" dirty="0" err="1"/>
              <a:t>Soc</a:t>
            </a:r>
            <a:r>
              <a:rPr lang="cs-CZ" sz="1200" dirty="0"/>
              <a:t> </a:t>
            </a:r>
            <a:r>
              <a:rPr lang="cs-CZ" sz="1200" dirty="0" err="1"/>
              <a:t>Echocardiography</a:t>
            </a:r>
            <a:r>
              <a:rPr lang="cs-CZ" sz="1200" dirty="0"/>
              <a:t> 2013;26:185-91</a:t>
            </a:r>
          </a:p>
          <a:p>
            <a:pPr marL="342900" indent="-342900">
              <a:buClr>
                <a:schemeClr val="accent1"/>
              </a:buClr>
              <a:buFont typeface="Wingdings" panose="05000000000000000000" pitchFamily="2" charset="2"/>
              <a:buChar char="v"/>
            </a:pPr>
            <a:r>
              <a:rPr lang="cs-CZ" sz="2600" dirty="0"/>
              <a:t> Standard </a:t>
            </a:r>
            <a:r>
              <a:rPr lang="cs-CZ" sz="2600" dirty="0" err="1"/>
              <a:t>for</a:t>
            </a:r>
            <a:r>
              <a:rPr lang="cs-CZ" sz="2600" dirty="0"/>
              <a:t> GE </a:t>
            </a:r>
            <a:r>
              <a:rPr lang="cs-CZ" sz="2600" dirty="0" err="1"/>
              <a:t>appliances</a:t>
            </a:r>
            <a:r>
              <a:rPr lang="cs-CZ" sz="2600" dirty="0"/>
              <a:t> : -18.0% až -21.5% ± 3.7%               </a:t>
            </a:r>
            <a:endParaRPr lang="cs-CZ" sz="1200" dirty="0"/>
          </a:p>
        </p:txBody>
      </p:sp>
      <p:pic>
        <p:nvPicPr>
          <p:cNvPr id="17410" name="Picture 2" descr="D:\2DS nahravky\14.7.2017\2DS120_470321033_Noha_18_04_2017_BE_GRAPH.JPG"/>
          <p:cNvPicPr>
            <a:picLocks noChangeAspect="1" noChangeArrowheads="1"/>
          </p:cNvPicPr>
          <p:nvPr/>
        </p:nvPicPr>
        <p:blipFill>
          <a:blip r:embed="rId2" cstate="print"/>
          <a:srcRect/>
          <a:stretch>
            <a:fillRect/>
          </a:stretch>
        </p:blipFill>
        <p:spPr bwMode="auto">
          <a:xfrm>
            <a:off x="545624" y="3129469"/>
            <a:ext cx="6665168" cy="3592007"/>
          </a:xfrm>
          <a:prstGeom prst="rect">
            <a:avLst/>
          </a:prstGeom>
          <a:noFill/>
        </p:spPr>
      </p:pic>
      <p:sp>
        <p:nvSpPr>
          <p:cNvPr id="8" name="Title 1">
            <a:extLst>
              <a:ext uri="{FF2B5EF4-FFF2-40B4-BE49-F238E27FC236}">
                <a16:creationId xmlns:a16="http://schemas.microsoft.com/office/drawing/2014/main" id="{BCE71CAF-9BFA-4EAA-9A7C-7480B4ACE965}"/>
              </a:ext>
            </a:extLst>
          </p:cNvPr>
          <p:cNvSpPr txBox="1">
            <a:spLocks/>
          </p:cNvSpPr>
          <p:nvPr/>
        </p:nvSpPr>
        <p:spPr bwMode="auto">
          <a:xfrm>
            <a:off x="1271464" y="90296"/>
            <a:ext cx="9469114" cy="722344"/>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algn="ctr" eaLnBrk="1" hangingPunct="1"/>
            <a:r>
              <a:rPr lang="cs-CZ" sz="3200" b="1" dirty="0">
                <a:solidFill>
                  <a:srgbClr val="002060"/>
                </a:solidFill>
              </a:rPr>
              <a:t>ASSESSMENT</a:t>
            </a:r>
            <a:r>
              <a:rPr lang="en-US" sz="3200" b="1" dirty="0">
                <a:solidFill>
                  <a:srgbClr val="002060"/>
                </a:solidFill>
              </a:rPr>
              <a:t> OF CARDIAC LV FUNCTION USING STRAIN</a:t>
            </a:r>
            <a:endParaRPr lang="cs-CZ" sz="3200" b="1" dirty="0">
              <a:solidFill>
                <a:srgbClr val="002060"/>
              </a:solidFill>
            </a:endParaRPr>
          </a:p>
        </p:txBody>
      </p:sp>
      <p:sp>
        <p:nvSpPr>
          <p:cNvPr id="6" name="TextovéPole 5">
            <a:extLst>
              <a:ext uri="{FF2B5EF4-FFF2-40B4-BE49-F238E27FC236}">
                <a16:creationId xmlns:a16="http://schemas.microsoft.com/office/drawing/2014/main" id="{C260734D-B98F-4798-B636-5D88E7E841BA}"/>
              </a:ext>
            </a:extLst>
          </p:cNvPr>
          <p:cNvSpPr txBox="1"/>
          <p:nvPr/>
        </p:nvSpPr>
        <p:spPr>
          <a:xfrm>
            <a:off x="5951984" y="2635249"/>
            <a:ext cx="4608512" cy="276999"/>
          </a:xfrm>
          <a:prstGeom prst="rect">
            <a:avLst/>
          </a:prstGeom>
          <a:noFill/>
        </p:spPr>
        <p:txBody>
          <a:bodyPr wrap="square" rtlCol="0">
            <a:spAutoFit/>
          </a:bodyPr>
          <a:lstStyle/>
          <a:p>
            <a:r>
              <a:rPr lang="cs-CZ" sz="1200" dirty="0" err="1">
                <a:solidFill>
                  <a:prstClr val="black"/>
                </a:solidFill>
              </a:rPr>
              <a:t>Farsalinos</a:t>
            </a:r>
            <a:r>
              <a:rPr lang="cs-CZ" sz="1200" dirty="0">
                <a:solidFill>
                  <a:prstClr val="black"/>
                </a:solidFill>
              </a:rPr>
              <a:t> et al. J </a:t>
            </a:r>
            <a:r>
              <a:rPr lang="cs-CZ" sz="1200" dirty="0" err="1">
                <a:solidFill>
                  <a:prstClr val="black"/>
                </a:solidFill>
              </a:rPr>
              <a:t>Am</a:t>
            </a:r>
            <a:r>
              <a:rPr lang="cs-CZ" sz="1200" dirty="0">
                <a:solidFill>
                  <a:prstClr val="black"/>
                </a:solidFill>
              </a:rPr>
              <a:t> </a:t>
            </a:r>
            <a:r>
              <a:rPr lang="cs-CZ" sz="1200" dirty="0" err="1">
                <a:solidFill>
                  <a:prstClr val="black"/>
                </a:solidFill>
              </a:rPr>
              <a:t>Soc</a:t>
            </a:r>
            <a:r>
              <a:rPr lang="cs-CZ" sz="1200" dirty="0">
                <a:solidFill>
                  <a:prstClr val="black"/>
                </a:solidFill>
              </a:rPr>
              <a:t> </a:t>
            </a:r>
            <a:r>
              <a:rPr lang="cs-CZ" sz="1200" dirty="0" err="1">
                <a:solidFill>
                  <a:prstClr val="black"/>
                </a:solidFill>
              </a:rPr>
              <a:t>Echocardiography</a:t>
            </a:r>
            <a:r>
              <a:rPr lang="cs-CZ" sz="1200" dirty="0">
                <a:solidFill>
                  <a:prstClr val="black"/>
                </a:solidFill>
              </a:rPr>
              <a:t> 2015;28:1171-81</a:t>
            </a:r>
            <a:endParaRPr lang="cs-CZ" dirty="0"/>
          </a:p>
        </p:txBody>
      </p:sp>
      <p:sp>
        <p:nvSpPr>
          <p:cNvPr id="2" name="TextovéPole 1">
            <a:extLst>
              <a:ext uri="{FF2B5EF4-FFF2-40B4-BE49-F238E27FC236}">
                <a16:creationId xmlns:a16="http://schemas.microsoft.com/office/drawing/2014/main" id="{90625225-FFC2-439E-BEF3-71CD089DD08B}"/>
              </a:ext>
            </a:extLst>
          </p:cNvPr>
          <p:cNvSpPr txBox="1"/>
          <p:nvPr/>
        </p:nvSpPr>
        <p:spPr>
          <a:xfrm>
            <a:off x="1557704" y="3484612"/>
            <a:ext cx="1008112" cy="369332"/>
          </a:xfrm>
          <a:prstGeom prst="rect">
            <a:avLst/>
          </a:prstGeom>
          <a:noFill/>
        </p:spPr>
        <p:txBody>
          <a:bodyPr wrap="square" rtlCol="0">
            <a:spAutoFit/>
          </a:bodyPr>
          <a:lstStyle/>
          <a:p>
            <a:r>
              <a:rPr lang="cs-CZ" b="1" dirty="0">
                <a:solidFill>
                  <a:srgbClr val="FFC000"/>
                </a:solidFill>
                <a:latin typeface="Arial Black" panose="020B0A04020102020204" pitchFamily="34" charset="0"/>
              </a:rPr>
              <a:t>A4CH</a:t>
            </a:r>
          </a:p>
        </p:txBody>
      </p:sp>
      <p:sp>
        <p:nvSpPr>
          <p:cNvPr id="9" name="TextovéPole 8">
            <a:extLst>
              <a:ext uri="{FF2B5EF4-FFF2-40B4-BE49-F238E27FC236}">
                <a16:creationId xmlns:a16="http://schemas.microsoft.com/office/drawing/2014/main" id="{315AD8CF-6DAA-4C9D-80F6-BE032E12F644}"/>
              </a:ext>
            </a:extLst>
          </p:cNvPr>
          <p:cNvSpPr txBox="1"/>
          <p:nvPr/>
        </p:nvSpPr>
        <p:spPr>
          <a:xfrm>
            <a:off x="1478468" y="5208566"/>
            <a:ext cx="1166584" cy="369332"/>
          </a:xfrm>
          <a:prstGeom prst="rect">
            <a:avLst/>
          </a:prstGeom>
          <a:noFill/>
        </p:spPr>
        <p:txBody>
          <a:bodyPr wrap="square" rtlCol="0">
            <a:spAutoFit/>
          </a:bodyPr>
          <a:lstStyle/>
          <a:p>
            <a:r>
              <a:rPr lang="cs-CZ" b="1" dirty="0">
                <a:solidFill>
                  <a:srgbClr val="FFC000"/>
                </a:solidFill>
                <a:latin typeface="Arial Black" panose="020B0A04020102020204" pitchFamily="34" charset="0"/>
              </a:rPr>
              <a:t>APLAX</a:t>
            </a:r>
          </a:p>
        </p:txBody>
      </p:sp>
      <p:sp>
        <p:nvSpPr>
          <p:cNvPr id="10" name="TextovéPole 9">
            <a:extLst>
              <a:ext uri="{FF2B5EF4-FFF2-40B4-BE49-F238E27FC236}">
                <a16:creationId xmlns:a16="http://schemas.microsoft.com/office/drawing/2014/main" id="{A8713EE6-D485-4B94-BBEE-B9CD3060896F}"/>
              </a:ext>
            </a:extLst>
          </p:cNvPr>
          <p:cNvSpPr txBox="1"/>
          <p:nvPr/>
        </p:nvSpPr>
        <p:spPr>
          <a:xfrm>
            <a:off x="4943872" y="3484612"/>
            <a:ext cx="1008112" cy="369332"/>
          </a:xfrm>
          <a:prstGeom prst="rect">
            <a:avLst/>
          </a:prstGeom>
          <a:noFill/>
        </p:spPr>
        <p:txBody>
          <a:bodyPr wrap="square" rtlCol="0">
            <a:spAutoFit/>
          </a:bodyPr>
          <a:lstStyle/>
          <a:p>
            <a:r>
              <a:rPr lang="cs-CZ" b="1" dirty="0">
                <a:solidFill>
                  <a:srgbClr val="FFC000"/>
                </a:solidFill>
                <a:latin typeface="Arial Black" panose="020B0A04020102020204" pitchFamily="34" charset="0"/>
              </a:rPr>
              <a:t>A2CH</a:t>
            </a:r>
          </a:p>
        </p:txBody>
      </p:sp>
      <p:sp>
        <p:nvSpPr>
          <p:cNvPr id="3" name="TextovéPole 2">
            <a:extLst>
              <a:ext uri="{FF2B5EF4-FFF2-40B4-BE49-F238E27FC236}">
                <a16:creationId xmlns:a16="http://schemas.microsoft.com/office/drawing/2014/main" id="{3EF5C1A1-A1B9-DF7D-D3C4-5A7A42A788AF}"/>
              </a:ext>
            </a:extLst>
          </p:cNvPr>
          <p:cNvSpPr txBox="1"/>
          <p:nvPr/>
        </p:nvSpPr>
        <p:spPr>
          <a:xfrm>
            <a:off x="7629832" y="3129469"/>
            <a:ext cx="4016544" cy="2246769"/>
          </a:xfrm>
          <a:prstGeom prst="rect">
            <a:avLst/>
          </a:prstGeom>
          <a:noFill/>
        </p:spPr>
        <p:txBody>
          <a:bodyPr wrap="square" rtlCol="0">
            <a:spAutoFit/>
          </a:bodyPr>
          <a:lstStyle/>
          <a:p>
            <a:r>
              <a:rPr lang="en-US" sz="2000" dirty="0">
                <a:effectLst/>
                <a:latin typeface="Arial" panose="020B0604020202020204" pitchFamily="34" charset="0"/>
                <a:ea typeface="Calibri" panose="020F0502020204030204" pitchFamily="34" charset="0"/>
              </a:rPr>
              <a:t>Deformation curves of individual LV segments from the three necessary echocardiographic projections for the evaluation of global longitudinal strain and the resulting seventeen-segment model for the "bull's eye" LV.</a:t>
            </a:r>
            <a:endParaRPr lang="cs-CZ" sz="2000" dirty="0"/>
          </a:p>
        </p:txBody>
      </p:sp>
    </p:spTree>
    <p:extLst>
      <p:ext uri="{BB962C8B-B14F-4D97-AF65-F5344CB8AC3E}">
        <p14:creationId xmlns:p14="http://schemas.microsoft.com/office/powerpoint/2010/main" val="1111019098"/>
      </p:ext>
    </p:extLst>
  </p:cSld>
  <p:clrMapOvr>
    <a:masterClrMapping/>
  </p:clrMapOvr>
  <mc:AlternateContent xmlns:mc="http://schemas.openxmlformats.org/markup-compatibility/2006" xmlns:p14="http://schemas.microsoft.com/office/powerpoint/2010/main">
    <mc:Choice Requires="p14">
      <p:transition spd="slow" p14:dur="2000" advTm="34951"/>
    </mc:Choice>
    <mc:Fallback xmlns="">
      <p:transition spd="slow" advTm="34951"/>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Obsah obrázku diagram&#10;&#10;Popis byl vytvořen automaticky">
            <a:extLst>
              <a:ext uri="{FF2B5EF4-FFF2-40B4-BE49-F238E27FC236}">
                <a16:creationId xmlns:a16="http://schemas.microsoft.com/office/drawing/2014/main" id="{7425E615-7BC2-6255-0682-700E0DD123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6947"/>
            <a:ext cx="12192000" cy="6104106"/>
          </a:xfrm>
          <a:prstGeom prst="rect">
            <a:avLst/>
          </a:prstGeom>
        </p:spPr>
      </p:pic>
    </p:spTree>
    <p:extLst>
      <p:ext uri="{BB962C8B-B14F-4D97-AF65-F5344CB8AC3E}">
        <p14:creationId xmlns:p14="http://schemas.microsoft.com/office/powerpoint/2010/main" val="39816843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 name="Zástupný obsah 11" descr="Obsah obrázku interiér, zeď, kuchyně, spotřebič&#10;&#10;Popis byl vytvořen automaticky">
            <a:extLst>
              <a:ext uri="{FF2B5EF4-FFF2-40B4-BE49-F238E27FC236}">
                <a16:creationId xmlns:a16="http://schemas.microsoft.com/office/drawing/2014/main" id="{E49E7D39-8B10-CF91-D1C9-EECB9D1E1C7B}"/>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6814" r="6814"/>
          <a:stretch/>
        </p:blipFill>
        <p:spPr/>
      </p:pic>
      <p:sp>
        <p:nvSpPr>
          <p:cNvPr id="13" name="TextovéPole 12">
            <a:extLst>
              <a:ext uri="{FF2B5EF4-FFF2-40B4-BE49-F238E27FC236}">
                <a16:creationId xmlns:a16="http://schemas.microsoft.com/office/drawing/2014/main" id="{6172CCFE-8410-B5BE-D67E-552F1491A701}"/>
              </a:ext>
            </a:extLst>
          </p:cNvPr>
          <p:cNvSpPr txBox="1"/>
          <p:nvPr/>
        </p:nvSpPr>
        <p:spPr>
          <a:xfrm>
            <a:off x="1887794" y="717756"/>
            <a:ext cx="675476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3600" b="1" i="0" u="none" strike="noStrike" kern="1200" cap="none" spc="0" normalizeH="0" baseline="0" noProof="0" dirty="0" err="1">
                <a:ln>
                  <a:noFill/>
                </a:ln>
                <a:solidFill>
                  <a:srgbClr val="0C0C72"/>
                </a:solidFill>
                <a:effectLst/>
                <a:uLnTx/>
                <a:uFillTx/>
                <a:latin typeface="Segoe UI"/>
                <a:ea typeface="+mn-ea"/>
                <a:cs typeface="+mn-cs"/>
              </a:rPr>
              <a:t>Thank</a:t>
            </a:r>
            <a:r>
              <a:rPr kumimoji="0" lang="cs-CZ" sz="3600" b="1" i="0" u="none" strike="noStrike" kern="1200" cap="none" spc="0" normalizeH="0" baseline="0" noProof="0" dirty="0">
                <a:ln>
                  <a:noFill/>
                </a:ln>
                <a:solidFill>
                  <a:srgbClr val="0C0C72"/>
                </a:solidFill>
                <a:effectLst/>
                <a:uLnTx/>
                <a:uFillTx/>
                <a:latin typeface="Segoe UI"/>
                <a:ea typeface="+mn-ea"/>
                <a:cs typeface="+mn-cs"/>
              </a:rPr>
              <a:t> </a:t>
            </a:r>
            <a:r>
              <a:rPr kumimoji="0" lang="cs-CZ" sz="3600" b="1" i="0" u="none" strike="noStrike" kern="1200" cap="none" spc="0" normalizeH="0" baseline="0" noProof="0" dirty="0" err="1">
                <a:ln>
                  <a:noFill/>
                </a:ln>
                <a:solidFill>
                  <a:srgbClr val="0C0C72"/>
                </a:solidFill>
                <a:effectLst/>
                <a:uLnTx/>
                <a:uFillTx/>
                <a:latin typeface="Segoe UI"/>
                <a:ea typeface="+mn-ea"/>
                <a:cs typeface="+mn-cs"/>
              </a:rPr>
              <a:t>you</a:t>
            </a:r>
            <a:r>
              <a:rPr kumimoji="0" lang="cs-CZ" sz="3600" b="1" i="0" u="none" strike="noStrike" kern="1200" cap="none" spc="0" normalizeH="0" baseline="0" noProof="0" dirty="0">
                <a:ln>
                  <a:noFill/>
                </a:ln>
                <a:solidFill>
                  <a:srgbClr val="0C0C72"/>
                </a:solidFill>
                <a:effectLst/>
                <a:uLnTx/>
                <a:uFillTx/>
                <a:latin typeface="Segoe UI"/>
                <a:ea typeface="+mn-ea"/>
                <a:cs typeface="+mn-cs"/>
              </a:rPr>
              <a:t> </a:t>
            </a:r>
            <a:r>
              <a:rPr kumimoji="0" lang="cs-CZ" sz="3600" b="1" i="0" u="none" strike="noStrike" kern="1200" cap="none" spc="0" normalizeH="0" baseline="0" noProof="0" dirty="0" err="1">
                <a:ln>
                  <a:noFill/>
                </a:ln>
                <a:solidFill>
                  <a:srgbClr val="0C0C72"/>
                </a:solidFill>
                <a:effectLst/>
                <a:uLnTx/>
                <a:uFillTx/>
                <a:latin typeface="Segoe UI"/>
                <a:ea typeface="+mn-ea"/>
                <a:cs typeface="+mn-cs"/>
              </a:rPr>
              <a:t>for</a:t>
            </a:r>
            <a:r>
              <a:rPr kumimoji="0" lang="cs-CZ" sz="3600" b="1" i="0" u="none" strike="noStrike" kern="1200" cap="none" spc="0" normalizeH="0" baseline="0" noProof="0" dirty="0">
                <a:ln>
                  <a:noFill/>
                </a:ln>
                <a:solidFill>
                  <a:srgbClr val="0C0C72"/>
                </a:solidFill>
                <a:effectLst/>
                <a:uLnTx/>
                <a:uFillTx/>
                <a:latin typeface="Segoe UI"/>
                <a:ea typeface="+mn-ea"/>
                <a:cs typeface="+mn-cs"/>
              </a:rPr>
              <a:t> </a:t>
            </a:r>
            <a:r>
              <a:rPr kumimoji="0" lang="cs-CZ" sz="3600" b="1" i="0" u="none" strike="noStrike" kern="1200" cap="none" spc="0" normalizeH="0" baseline="0" noProof="0" dirty="0" err="1">
                <a:ln>
                  <a:noFill/>
                </a:ln>
                <a:solidFill>
                  <a:srgbClr val="0C0C72"/>
                </a:solidFill>
                <a:effectLst/>
                <a:uLnTx/>
                <a:uFillTx/>
                <a:latin typeface="Segoe UI"/>
                <a:ea typeface="+mn-ea"/>
                <a:cs typeface="+mn-cs"/>
              </a:rPr>
              <a:t>your</a:t>
            </a:r>
            <a:r>
              <a:rPr kumimoji="0" lang="cs-CZ" sz="3600" b="1" i="0" u="none" strike="noStrike" kern="1200" cap="none" spc="0" normalizeH="0" baseline="0" noProof="0" dirty="0">
                <a:ln>
                  <a:noFill/>
                </a:ln>
                <a:solidFill>
                  <a:srgbClr val="0C0C72"/>
                </a:solidFill>
                <a:effectLst/>
                <a:uLnTx/>
                <a:uFillTx/>
                <a:latin typeface="Segoe UI"/>
                <a:ea typeface="+mn-ea"/>
                <a:cs typeface="+mn-cs"/>
              </a:rPr>
              <a:t> </a:t>
            </a:r>
            <a:r>
              <a:rPr kumimoji="0" lang="cs-CZ" sz="3600" b="1" i="0" u="none" strike="noStrike" kern="1200" cap="none" spc="0" normalizeH="0" baseline="0" noProof="0" dirty="0" err="1">
                <a:ln>
                  <a:noFill/>
                </a:ln>
                <a:solidFill>
                  <a:srgbClr val="0C0C72"/>
                </a:solidFill>
                <a:effectLst/>
                <a:uLnTx/>
                <a:uFillTx/>
                <a:latin typeface="Segoe UI"/>
                <a:ea typeface="+mn-ea"/>
                <a:cs typeface="+mn-cs"/>
              </a:rPr>
              <a:t>atention</a:t>
            </a:r>
            <a:endParaRPr kumimoji="0" lang="cs-CZ" sz="3600" b="1" i="0" u="none" strike="noStrike" kern="1200" cap="none" spc="0" normalizeH="0" baseline="0" noProof="0" dirty="0">
              <a:ln>
                <a:noFill/>
              </a:ln>
              <a:solidFill>
                <a:srgbClr val="0C0C72"/>
              </a:solidFill>
              <a:effectLst/>
              <a:uLnTx/>
              <a:uFillTx/>
              <a:latin typeface="Segoe UI"/>
              <a:ea typeface="+mn-ea"/>
              <a:cs typeface="+mn-cs"/>
            </a:endParaRPr>
          </a:p>
        </p:txBody>
      </p:sp>
      <p:sp>
        <p:nvSpPr>
          <p:cNvPr id="14" name="TextovéPole 13">
            <a:extLst>
              <a:ext uri="{FF2B5EF4-FFF2-40B4-BE49-F238E27FC236}">
                <a16:creationId xmlns:a16="http://schemas.microsoft.com/office/drawing/2014/main" id="{A24062AD-7019-0BE8-7174-1EBB7900036B}"/>
              </a:ext>
            </a:extLst>
          </p:cNvPr>
          <p:cNvSpPr txBox="1"/>
          <p:nvPr/>
        </p:nvSpPr>
        <p:spPr>
          <a:xfrm>
            <a:off x="82297" y="4423565"/>
            <a:ext cx="502064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000" b="1" i="0" u="none" strike="noStrike" kern="1200" cap="none" spc="0" normalizeH="0" baseline="0" noProof="0" dirty="0">
                <a:ln>
                  <a:noFill/>
                </a:ln>
                <a:solidFill>
                  <a:srgbClr val="0C0C72"/>
                </a:solidFill>
                <a:effectLst/>
                <a:uLnTx/>
                <a:uFillTx/>
                <a:latin typeface="Segoe UI"/>
                <a:ea typeface="+mn-ea"/>
                <a:cs typeface="+mn-cs"/>
              </a:rPr>
              <a:t>Echokardiografická laboratoř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000" b="1" i="0" u="none" strike="noStrike" kern="1200" cap="none" spc="0" normalizeH="0" baseline="0" noProof="0" dirty="0">
                <a:ln>
                  <a:noFill/>
                </a:ln>
                <a:solidFill>
                  <a:srgbClr val="0C0C72"/>
                </a:solidFill>
                <a:effectLst/>
                <a:uLnTx/>
                <a:uFillTx/>
                <a:latin typeface="Segoe UI"/>
                <a:ea typeface="+mn-ea"/>
                <a:cs typeface="+mn-cs"/>
              </a:rPr>
              <a:t>3. interní kliniky VFN a 1. LF UK v Praze Kontaktní telefon: 224 962 949</a:t>
            </a:r>
          </a:p>
        </p:txBody>
      </p:sp>
    </p:spTree>
    <p:extLst>
      <p:ext uri="{BB962C8B-B14F-4D97-AF65-F5344CB8AC3E}">
        <p14:creationId xmlns:p14="http://schemas.microsoft.com/office/powerpoint/2010/main" val="32988142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text 1">
            <a:extLst>
              <a:ext uri="{FF2B5EF4-FFF2-40B4-BE49-F238E27FC236}">
                <a16:creationId xmlns:a16="http://schemas.microsoft.com/office/drawing/2014/main" id="{D49744B1-6087-2FD5-35EB-EFB047D9CD03}"/>
              </a:ext>
            </a:extLst>
          </p:cNvPr>
          <p:cNvSpPr>
            <a:spLocks noGrp="1"/>
          </p:cNvSpPr>
          <p:nvPr>
            <p:ph type="body" sz="quarter" idx="14"/>
          </p:nvPr>
        </p:nvSpPr>
        <p:spPr/>
        <p:txBody>
          <a:bodyPr/>
          <a:lstStyle/>
          <a:p>
            <a:endParaRPr lang="cs-CZ"/>
          </a:p>
        </p:txBody>
      </p:sp>
      <p:sp>
        <p:nvSpPr>
          <p:cNvPr id="3" name="Zástupný text 2">
            <a:extLst>
              <a:ext uri="{FF2B5EF4-FFF2-40B4-BE49-F238E27FC236}">
                <a16:creationId xmlns:a16="http://schemas.microsoft.com/office/drawing/2014/main" id="{FD61EE9A-7819-5413-89F5-E3BC184D5607}"/>
              </a:ext>
            </a:extLst>
          </p:cNvPr>
          <p:cNvSpPr>
            <a:spLocks noGrp="1"/>
          </p:cNvSpPr>
          <p:nvPr>
            <p:ph type="body" sz="quarter" idx="15"/>
          </p:nvPr>
        </p:nvSpPr>
        <p:spPr>
          <a:xfrm>
            <a:off x="971550" y="1772817"/>
            <a:ext cx="10142538" cy="3496096"/>
          </a:xfrm>
        </p:spPr>
        <p:txBody>
          <a:bodyPr/>
          <a:lstStyle/>
          <a:p>
            <a:r>
              <a:rPr lang="en-GB" dirty="0"/>
              <a:t>2D (2-dimensional)</a:t>
            </a:r>
          </a:p>
          <a:p>
            <a:r>
              <a:rPr lang="en-GB" dirty="0"/>
              <a:t>3D (3-dimensional)</a:t>
            </a:r>
          </a:p>
          <a:p>
            <a:r>
              <a:rPr lang="en-GB" dirty="0"/>
              <a:t>M mode</a:t>
            </a:r>
          </a:p>
          <a:p>
            <a:r>
              <a:rPr lang="en-GB" dirty="0"/>
              <a:t>CD (</a:t>
            </a:r>
            <a:r>
              <a:rPr lang="en-GB" dirty="0" err="1"/>
              <a:t>colo</a:t>
            </a:r>
            <a:r>
              <a:rPr lang="cs-CZ" dirty="0"/>
              <a:t>u</a:t>
            </a:r>
            <a:r>
              <a:rPr lang="en-GB" dirty="0"/>
              <a:t>r Doppler)</a:t>
            </a:r>
          </a:p>
          <a:p>
            <a:r>
              <a:rPr lang="en-GB" dirty="0"/>
              <a:t>PW (Pulse wave)</a:t>
            </a:r>
          </a:p>
          <a:p>
            <a:r>
              <a:rPr lang="en-GB" dirty="0"/>
              <a:t>CW (Continuous wave)</a:t>
            </a:r>
          </a:p>
          <a:p>
            <a:r>
              <a:rPr lang="en-GB" dirty="0"/>
              <a:t>Speckle tracking echocardiography</a:t>
            </a:r>
          </a:p>
        </p:txBody>
      </p:sp>
      <p:sp>
        <p:nvSpPr>
          <p:cNvPr id="4" name="Nadpis 3">
            <a:extLst>
              <a:ext uri="{FF2B5EF4-FFF2-40B4-BE49-F238E27FC236}">
                <a16:creationId xmlns:a16="http://schemas.microsoft.com/office/drawing/2014/main" id="{DF94F116-6B17-4696-715E-10B29D4D7EEF}"/>
              </a:ext>
            </a:extLst>
          </p:cNvPr>
          <p:cNvSpPr>
            <a:spLocks noGrp="1"/>
          </p:cNvSpPr>
          <p:nvPr>
            <p:ph type="title"/>
          </p:nvPr>
        </p:nvSpPr>
        <p:spPr/>
        <p:txBody>
          <a:bodyPr/>
          <a:lstStyle/>
          <a:p>
            <a:r>
              <a:rPr lang="cs-CZ" dirty="0" err="1"/>
              <a:t>Modalities</a:t>
            </a:r>
            <a:r>
              <a:rPr lang="cs-CZ" dirty="0"/>
              <a:t> </a:t>
            </a:r>
            <a:r>
              <a:rPr lang="cs-CZ" dirty="0" err="1"/>
              <a:t>of</a:t>
            </a:r>
            <a:r>
              <a:rPr lang="cs-CZ" dirty="0"/>
              <a:t> </a:t>
            </a:r>
            <a:r>
              <a:rPr lang="cs-CZ" dirty="0" err="1"/>
              <a:t>ultrasound</a:t>
            </a:r>
            <a:r>
              <a:rPr lang="cs-CZ" dirty="0"/>
              <a:t> </a:t>
            </a:r>
            <a:r>
              <a:rPr lang="cs-CZ" dirty="0" err="1"/>
              <a:t>imaging</a:t>
            </a:r>
            <a:endParaRPr lang="cs-CZ" dirty="0"/>
          </a:p>
        </p:txBody>
      </p:sp>
    </p:spTree>
    <p:extLst>
      <p:ext uri="{BB962C8B-B14F-4D97-AF65-F5344CB8AC3E}">
        <p14:creationId xmlns:p14="http://schemas.microsoft.com/office/powerpoint/2010/main" val="30413696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271464" y="70592"/>
            <a:ext cx="9649072" cy="1143000"/>
          </a:xfrm>
        </p:spPr>
        <p:txBody>
          <a:bodyPr>
            <a:normAutofit/>
          </a:bodyPr>
          <a:lstStyle/>
          <a:p>
            <a:r>
              <a:rPr lang="en-GB" sz="3200" b="1" dirty="0">
                <a:solidFill>
                  <a:srgbClr val="C00000"/>
                </a:solidFill>
                <a:latin typeface="Arial" panose="020B0604020202020204" pitchFamily="34" charset="0"/>
                <a:cs typeface="Arial" panose="020B0604020202020204" pitchFamily="34" charset="0"/>
              </a:rPr>
              <a:t>2D basic projection</a:t>
            </a:r>
            <a:r>
              <a:rPr lang="cs-CZ" sz="3200" b="1" dirty="0">
                <a:solidFill>
                  <a:srgbClr val="C00000"/>
                </a:solidFill>
                <a:latin typeface="Arial" panose="020B0604020202020204" pitchFamily="34" charset="0"/>
                <a:cs typeface="Arial" panose="020B0604020202020204" pitchFamily="34" charset="0"/>
              </a:rPr>
              <a:t>s:</a:t>
            </a:r>
            <a:r>
              <a:rPr lang="en-GB" sz="3200" b="1" dirty="0">
                <a:solidFill>
                  <a:srgbClr val="C00000"/>
                </a:solidFill>
                <a:latin typeface="Arial" panose="020B0604020202020204" pitchFamily="34" charset="0"/>
                <a:cs typeface="Arial" panose="020B0604020202020204" pitchFamily="34" charset="0"/>
              </a:rPr>
              <a:t> </a:t>
            </a:r>
            <a:br>
              <a:rPr lang="cs-CZ" sz="3200" b="1" dirty="0">
                <a:solidFill>
                  <a:srgbClr val="C00000"/>
                </a:solidFill>
                <a:latin typeface="Arial" panose="020B0604020202020204" pitchFamily="34" charset="0"/>
                <a:cs typeface="Arial" panose="020B0604020202020204" pitchFamily="34" charset="0"/>
              </a:rPr>
            </a:br>
            <a:r>
              <a:rPr lang="en-GB" sz="3200" b="1" dirty="0">
                <a:solidFill>
                  <a:srgbClr val="C00000"/>
                </a:solidFill>
                <a:latin typeface="Arial" panose="020B0604020202020204" pitchFamily="34" charset="0"/>
                <a:cs typeface="Arial" panose="020B0604020202020204" pitchFamily="34" charset="0"/>
              </a:rPr>
              <a:t>parasternal long and short axis view</a:t>
            </a:r>
          </a:p>
        </p:txBody>
      </p:sp>
      <p:pic>
        <p:nvPicPr>
          <p:cNvPr id="14340" name="Picture 4" descr="PLA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285" y="1682750"/>
            <a:ext cx="4582563" cy="3978498"/>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PSAX (Aortic Lev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8048" y="1172296"/>
            <a:ext cx="2787200" cy="2419796"/>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PSAX (Pap Lev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9204" y="4077072"/>
            <a:ext cx="2571176" cy="2232248"/>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2639616" y="5975702"/>
            <a:ext cx="1104092" cy="523220"/>
          </a:xfrm>
          <a:prstGeom prst="rect">
            <a:avLst/>
          </a:prstGeom>
          <a:noFill/>
        </p:spPr>
        <p:txBody>
          <a:bodyPr wrap="square" rtlCol="0">
            <a:spAutoFit/>
          </a:bodyPr>
          <a:lstStyle/>
          <a:p>
            <a:r>
              <a:rPr lang="cs-CZ" sz="2800" b="1" dirty="0" err="1"/>
              <a:t>PLAx</a:t>
            </a:r>
            <a:endParaRPr lang="cs-CZ" sz="2800" b="1" dirty="0"/>
          </a:p>
        </p:txBody>
      </p:sp>
      <p:sp>
        <p:nvSpPr>
          <p:cNvPr id="9" name="TextovéPole 8"/>
          <p:cNvSpPr txBox="1"/>
          <p:nvPr/>
        </p:nvSpPr>
        <p:spPr>
          <a:xfrm>
            <a:off x="9315248" y="5975702"/>
            <a:ext cx="1104092" cy="523220"/>
          </a:xfrm>
          <a:prstGeom prst="rect">
            <a:avLst/>
          </a:prstGeom>
          <a:noFill/>
        </p:spPr>
        <p:txBody>
          <a:bodyPr wrap="square" rtlCol="0">
            <a:spAutoFit/>
          </a:bodyPr>
          <a:lstStyle/>
          <a:p>
            <a:r>
              <a:rPr lang="cs-CZ" sz="2800" b="1" dirty="0" err="1"/>
              <a:t>PSAx</a:t>
            </a:r>
            <a:endParaRPr lang="cs-CZ" sz="2800" b="1" dirty="0"/>
          </a:p>
        </p:txBody>
      </p:sp>
    </p:spTree>
    <p:extLst>
      <p:ext uri="{BB962C8B-B14F-4D97-AF65-F5344CB8AC3E}">
        <p14:creationId xmlns:p14="http://schemas.microsoft.com/office/powerpoint/2010/main" val="34607292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8FF2A86-2B47-4305-86F9-80657D67DB69}"/>
              </a:ext>
            </a:extLst>
          </p:cNvPr>
          <p:cNvSpPr>
            <a:spLocks noGrp="1"/>
          </p:cNvSpPr>
          <p:nvPr>
            <p:ph type="title"/>
          </p:nvPr>
        </p:nvSpPr>
        <p:spPr>
          <a:xfrm>
            <a:off x="609600" y="249603"/>
            <a:ext cx="10972800" cy="778098"/>
          </a:xfrm>
        </p:spPr>
        <p:txBody>
          <a:bodyPr>
            <a:normAutofit/>
          </a:bodyPr>
          <a:lstStyle/>
          <a:p>
            <a:r>
              <a:rPr lang="cs-CZ" sz="3200" b="1" dirty="0">
                <a:solidFill>
                  <a:srgbClr val="C00000"/>
                </a:solidFill>
                <a:latin typeface="Arial" panose="020B0604020202020204" pitchFamily="34" charset="0"/>
                <a:cs typeface="Arial" panose="020B0604020202020204" pitchFamily="34" charset="0"/>
              </a:rPr>
              <a:t>P</a:t>
            </a:r>
            <a:r>
              <a:rPr lang="en-GB" sz="3200" b="1" dirty="0" err="1">
                <a:solidFill>
                  <a:srgbClr val="C00000"/>
                </a:solidFill>
                <a:latin typeface="Arial" panose="020B0604020202020204" pitchFamily="34" charset="0"/>
                <a:cs typeface="Arial" panose="020B0604020202020204" pitchFamily="34" charset="0"/>
              </a:rPr>
              <a:t>arasternal</a:t>
            </a:r>
            <a:r>
              <a:rPr lang="en-GB" sz="3200" b="1" dirty="0">
                <a:solidFill>
                  <a:srgbClr val="C00000"/>
                </a:solidFill>
                <a:latin typeface="Arial" panose="020B0604020202020204" pitchFamily="34" charset="0"/>
                <a:cs typeface="Arial" panose="020B0604020202020204" pitchFamily="34" charset="0"/>
              </a:rPr>
              <a:t> long axis view </a:t>
            </a:r>
            <a:r>
              <a:rPr lang="cs-CZ" sz="3200" b="1" dirty="0">
                <a:solidFill>
                  <a:srgbClr val="C00000"/>
                </a:solidFill>
                <a:latin typeface="Arial" panose="020B0604020202020204" pitchFamily="34" charset="0"/>
                <a:cs typeface="Arial" panose="020B0604020202020204" pitchFamily="34" charset="0"/>
              </a:rPr>
              <a:t>: </a:t>
            </a:r>
            <a:r>
              <a:rPr lang="cs-CZ" sz="3200" b="1" dirty="0" err="1">
                <a:solidFill>
                  <a:srgbClr val="C00000"/>
                </a:solidFill>
                <a:latin typeface="Arial" panose="020B0604020202020204" pitchFamily="34" charset="0"/>
                <a:cs typeface="Arial" panose="020B0604020202020204" pitchFamily="34" charset="0"/>
              </a:rPr>
              <a:t>PLAx</a:t>
            </a:r>
            <a:endParaRPr lang="cs-CZ" sz="3200" b="1" dirty="0">
              <a:solidFill>
                <a:srgbClr val="C00000"/>
              </a:solidFill>
              <a:latin typeface="Arial" panose="020B0604020202020204" pitchFamily="34" charset="0"/>
              <a:cs typeface="Arial" panose="020B0604020202020204" pitchFamily="34" charset="0"/>
            </a:endParaRPr>
          </a:p>
        </p:txBody>
      </p:sp>
      <p:pic>
        <p:nvPicPr>
          <p:cNvPr id="4" name="pekarek-21">
            <a:hlinkClick r:id="" action="ppaction://media"/>
            <a:extLst>
              <a:ext uri="{FF2B5EF4-FFF2-40B4-BE49-F238E27FC236}">
                <a16:creationId xmlns:a16="http://schemas.microsoft.com/office/drawing/2014/main" id="{3BD8AE62-8F5F-4297-B3D2-EE23325B6B4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063552" y="1134941"/>
            <a:ext cx="8064896" cy="5478442"/>
          </a:xfrm>
        </p:spPr>
      </p:pic>
    </p:spTree>
    <p:extLst>
      <p:ext uri="{BB962C8B-B14F-4D97-AF65-F5344CB8AC3E}">
        <p14:creationId xmlns:p14="http://schemas.microsoft.com/office/powerpoint/2010/main" val="1526166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09600" y="4600"/>
            <a:ext cx="10972800" cy="1143000"/>
          </a:xfrm>
        </p:spPr>
        <p:txBody>
          <a:bodyPr>
            <a:normAutofit/>
          </a:bodyPr>
          <a:lstStyle/>
          <a:p>
            <a:r>
              <a:rPr lang="en-GB" sz="3200" b="1" dirty="0">
                <a:solidFill>
                  <a:srgbClr val="C00000"/>
                </a:solidFill>
                <a:latin typeface="Arial" panose="020B0604020202020204" pitchFamily="34" charset="0"/>
                <a:cs typeface="Arial" panose="020B0604020202020204" pitchFamily="34" charset="0"/>
              </a:rPr>
              <a:t>Left ventricle: basic parameters</a:t>
            </a:r>
          </a:p>
        </p:txBody>
      </p:sp>
      <p:pic>
        <p:nvPicPr>
          <p:cNvPr id="9" name="Obrázek 8" descr="Obsah obrázku stůl&#10;&#10;Popis byl vytvořen automaticky">
            <a:extLst>
              <a:ext uri="{FF2B5EF4-FFF2-40B4-BE49-F238E27FC236}">
                <a16:creationId xmlns:a16="http://schemas.microsoft.com/office/drawing/2014/main" id="{EC270757-6268-4DDD-00CC-45D273B464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787" y="1119187"/>
            <a:ext cx="11020425" cy="4619625"/>
          </a:xfrm>
          <a:prstGeom prst="rect">
            <a:avLst/>
          </a:prstGeom>
        </p:spPr>
      </p:pic>
    </p:spTree>
    <p:extLst>
      <p:ext uri="{BB962C8B-B14F-4D97-AF65-F5344CB8AC3E}">
        <p14:creationId xmlns:p14="http://schemas.microsoft.com/office/powerpoint/2010/main" val="12038500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09600" y="74717"/>
            <a:ext cx="10972800" cy="1143000"/>
          </a:xfrm>
        </p:spPr>
        <p:txBody>
          <a:bodyPr>
            <a:normAutofit/>
          </a:bodyPr>
          <a:lstStyle/>
          <a:p>
            <a:r>
              <a:rPr lang="en-GB" sz="3200" b="1" dirty="0">
                <a:solidFill>
                  <a:srgbClr val="C00000"/>
                </a:solidFill>
                <a:latin typeface="Arial" panose="020B0604020202020204" pitchFamily="34" charset="0"/>
                <a:cs typeface="Arial" panose="020B0604020202020204" pitchFamily="34" charset="0"/>
              </a:rPr>
              <a:t>2D basic projections: </a:t>
            </a:r>
            <a:br>
              <a:rPr lang="en-GB" sz="3200" b="1" dirty="0">
                <a:solidFill>
                  <a:srgbClr val="C00000"/>
                </a:solidFill>
                <a:latin typeface="Arial" panose="020B0604020202020204" pitchFamily="34" charset="0"/>
                <a:cs typeface="Arial" panose="020B0604020202020204" pitchFamily="34" charset="0"/>
              </a:rPr>
            </a:br>
            <a:r>
              <a:rPr lang="en-GB" sz="3200" b="1" dirty="0">
                <a:solidFill>
                  <a:srgbClr val="C00000"/>
                </a:solidFill>
                <a:latin typeface="Arial" panose="020B0604020202020204" pitchFamily="34" charset="0"/>
                <a:cs typeface="Arial" panose="020B0604020202020204" pitchFamily="34" charset="0"/>
              </a:rPr>
              <a:t>Apical 4-chamber and 2-chamber view</a:t>
            </a:r>
          </a:p>
        </p:txBody>
      </p:sp>
      <p:pic>
        <p:nvPicPr>
          <p:cNvPr id="15362" name="Picture 2" descr="Apical 4 Chamb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368" y="1556792"/>
            <a:ext cx="4922934" cy="427400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5364" name="Picture 4" descr="Apical 2 Chamb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1698" y="1556792"/>
            <a:ext cx="4922934" cy="427400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2351584" y="6021288"/>
            <a:ext cx="2592288" cy="461665"/>
          </a:xfrm>
          <a:prstGeom prst="rect">
            <a:avLst/>
          </a:prstGeom>
          <a:noFill/>
        </p:spPr>
        <p:txBody>
          <a:bodyPr wrap="square" rtlCol="0">
            <a:spAutoFit/>
          </a:bodyPr>
          <a:lstStyle/>
          <a:p>
            <a:r>
              <a:rPr lang="en-GB" sz="2400" b="1" dirty="0"/>
              <a:t>A4C</a:t>
            </a:r>
          </a:p>
        </p:txBody>
      </p:sp>
      <p:sp>
        <p:nvSpPr>
          <p:cNvPr id="7" name="TextovéPole 6"/>
          <p:cNvSpPr txBox="1"/>
          <p:nvPr/>
        </p:nvSpPr>
        <p:spPr>
          <a:xfrm>
            <a:off x="8112224" y="6021287"/>
            <a:ext cx="2592288" cy="461665"/>
          </a:xfrm>
          <a:prstGeom prst="rect">
            <a:avLst/>
          </a:prstGeom>
          <a:noFill/>
        </p:spPr>
        <p:txBody>
          <a:bodyPr wrap="square" rtlCol="0">
            <a:spAutoFit/>
          </a:bodyPr>
          <a:lstStyle/>
          <a:p>
            <a:r>
              <a:rPr lang="en-GB" sz="2400" b="1" dirty="0"/>
              <a:t>A2C</a:t>
            </a:r>
          </a:p>
        </p:txBody>
      </p:sp>
    </p:spTree>
    <p:extLst>
      <p:ext uri="{BB962C8B-B14F-4D97-AF65-F5344CB8AC3E}">
        <p14:creationId xmlns:p14="http://schemas.microsoft.com/office/powerpoint/2010/main" val="36896859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8B2CDA4-276B-41B6-A517-66E8CD453FC7}"/>
              </a:ext>
            </a:extLst>
          </p:cNvPr>
          <p:cNvSpPr>
            <a:spLocks noGrp="1"/>
          </p:cNvSpPr>
          <p:nvPr>
            <p:ph type="title"/>
          </p:nvPr>
        </p:nvSpPr>
        <p:spPr>
          <a:xfrm>
            <a:off x="609600" y="63587"/>
            <a:ext cx="10972800" cy="1143000"/>
          </a:xfrm>
        </p:spPr>
        <p:txBody>
          <a:bodyPr>
            <a:normAutofit/>
          </a:bodyPr>
          <a:lstStyle/>
          <a:p>
            <a:r>
              <a:rPr lang="en-GB" sz="3200" b="1" dirty="0">
                <a:solidFill>
                  <a:srgbClr val="C00000"/>
                </a:solidFill>
                <a:latin typeface="Arial" panose="020B0604020202020204" pitchFamily="34" charset="0"/>
                <a:cs typeface="Arial" panose="020B0604020202020204" pitchFamily="34" charset="0"/>
              </a:rPr>
              <a:t>Apical 4-chamber and 2-chamber view</a:t>
            </a:r>
            <a:r>
              <a:rPr lang="cs-CZ" sz="3200" b="1" dirty="0">
                <a:solidFill>
                  <a:srgbClr val="C00000"/>
                </a:solidFill>
                <a:latin typeface="Arial" panose="020B0604020202020204" pitchFamily="34" charset="0"/>
                <a:cs typeface="Arial" panose="020B0604020202020204" pitchFamily="34" charset="0"/>
              </a:rPr>
              <a:t>:</a:t>
            </a:r>
          </a:p>
        </p:txBody>
      </p:sp>
      <p:pic>
        <p:nvPicPr>
          <p:cNvPr id="4" name="Symkontrakt1">
            <a:hlinkClick r:id="" action="ppaction://media"/>
            <a:extLst>
              <a:ext uri="{FF2B5EF4-FFF2-40B4-BE49-F238E27FC236}">
                <a16:creationId xmlns:a16="http://schemas.microsoft.com/office/drawing/2014/main" id="{9EDAA08E-C5F8-4075-B182-66EF76B5384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66006" y="1988840"/>
            <a:ext cx="5829994" cy="3849996"/>
          </a:xfrm>
          <a:prstGeom prst="rect">
            <a:avLst/>
          </a:prstGeom>
        </p:spPr>
      </p:pic>
      <p:pic>
        <p:nvPicPr>
          <p:cNvPr id="5" name="Symkontrakt">
            <a:hlinkClick r:id="" action="ppaction://media"/>
            <a:extLst>
              <a:ext uri="{FF2B5EF4-FFF2-40B4-BE49-F238E27FC236}">
                <a16:creationId xmlns:a16="http://schemas.microsoft.com/office/drawing/2014/main" id="{C1DA1242-CC37-4E77-B234-B65B46048853}"/>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6096000" y="1988840"/>
            <a:ext cx="5829994" cy="3849996"/>
          </a:xfrm>
          <a:prstGeom prst="rect">
            <a:avLst/>
          </a:prstGeom>
        </p:spPr>
      </p:pic>
    </p:spTree>
    <p:extLst>
      <p:ext uri="{BB962C8B-B14F-4D97-AF65-F5344CB8AC3E}">
        <p14:creationId xmlns:p14="http://schemas.microsoft.com/office/powerpoint/2010/main" val="404606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41" fill="hold"/>
                                        <p:tgtEl>
                                          <p:spTgt spid="4"/>
                                        </p:tgtEl>
                                      </p:cBhvr>
                                    </p:cmd>
                                  </p:childTnLst>
                                </p:cTn>
                              </p:par>
                            </p:childTnLst>
                          </p:cTn>
                        </p:par>
                        <p:par>
                          <p:cTn id="7" fill="hold">
                            <p:stCondLst>
                              <p:cond delay="3041"/>
                            </p:stCondLst>
                            <p:childTnLst>
                              <p:par>
                                <p:cTn id="8" presetID="1" presetClass="mediacall" presetSubtype="0" fill="hold" nodeType="afterEffect">
                                  <p:stCondLst>
                                    <p:cond delay="0"/>
                                  </p:stCondLst>
                                  <p:childTnLst>
                                    <p:cmd type="call" cmd="playFrom(0.0)">
                                      <p:cBhvr>
                                        <p:cTn id="9" dur="30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video>
              <p:cMediaNode vol="80000">
                <p:cTn id="16" repeatCount="indefinite" fill="hold" display="0">
                  <p:stCondLst>
                    <p:cond delay="indefinite"/>
                  </p:stCondLst>
                </p:cTn>
                <p:tgtEl>
                  <p:spTgt spid="5"/>
                </p:tgtEl>
              </p:cMediaNode>
            </p:video>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1">
  <a:themeElements>
    <a:clrScheme name="VFN Barvy">
      <a:dk1>
        <a:srgbClr val="0C0C72"/>
      </a:dk1>
      <a:lt1>
        <a:sysClr val="window" lastClr="FFFFFF"/>
      </a:lt1>
      <a:dk2>
        <a:srgbClr val="00869A"/>
      </a:dk2>
      <a:lt2>
        <a:srgbClr val="40BBF0"/>
      </a:lt2>
      <a:accent1>
        <a:srgbClr val="FCBF22"/>
      </a:accent1>
      <a:accent2>
        <a:srgbClr val="EE7202"/>
      </a:accent2>
      <a:accent3>
        <a:srgbClr val="E92528"/>
      </a:accent3>
      <a:accent4>
        <a:srgbClr val="B84594"/>
      </a:accent4>
      <a:accent5>
        <a:srgbClr val="66296A"/>
      </a:accent5>
      <a:accent6>
        <a:srgbClr val="78C6BF"/>
      </a:accent6>
      <a:hlink>
        <a:srgbClr val="2EB28A"/>
      </a:hlink>
      <a:folHlink>
        <a:srgbClr val="02554D"/>
      </a:folHlink>
    </a:clrScheme>
    <a:fontScheme name="Vlastní 1">
      <a:majorFont>
        <a:latin typeface="Segoe UI"/>
        <a:ea typeface=""/>
        <a:cs typeface=""/>
      </a:majorFont>
      <a:minorFont>
        <a:latin typeface="Segoe UI"/>
        <a:ea typeface=""/>
        <a:cs typeface=""/>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FN a 1LF UK_PPT_šablona.pptx" id="{077574CA-8CFE-46DA-B920-5D123FDECFA9}" vid="{7F88AEB8-56A2-4E7E-A0E8-948B80FC049B}"/>
    </a:ext>
  </a:extLst>
</a:theme>
</file>

<file path=ppt/theme/theme3.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12530</TotalTime>
  <Words>709</Words>
  <Application>Microsoft Office PowerPoint</Application>
  <PresentationFormat>Širokoúhlá obrazovka</PresentationFormat>
  <Paragraphs>134</Paragraphs>
  <Slides>39</Slides>
  <Notes>3</Notes>
  <HiddenSlides>0</HiddenSlides>
  <MMClips>22</MMClips>
  <ScaleCrop>false</ScaleCrop>
  <HeadingPairs>
    <vt:vector size="6" baseType="variant">
      <vt:variant>
        <vt:lpstr>Použitá písma</vt:lpstr>
      </vt:variant>
      <vt:variant>
        <vt:i4>5</vt:i4>
      </vt:variant>
      <vt:variant>
        <vt:lpstr>Motiv</vt:lpstr>
      </vt:variant>
      <vt:variant>
        <vt:i4>2</vt:i4>
      </vt:variant>
      <vt:variant>
        <vt:lpstr>Nadpisy snímků</vt:lpstr>
      </vt:variant>
      <vt:variant>
        <vt:i4>39</vt:i4>
      </vt:variant>
    </vt:vector>
  </HeadingPairs>
  <TitlesOfParts>
    <vt:vector size="46" baseType="lpstr">
      <vt:lpstr>Arial</vt:lpstr>
      <vt:lpstr>Arial Black</vt:lpstr>
      <vt:lpstr>Calibri</vt:lpstr>
      <vt:lpstr>Segoe UI</vt:lpstr>
      <vt:lpstr>Wingdings</vt:lpstr>
      <vt:lpstr>Motiv systému Office</vt:lpstr>
      <vt:lpstr>Motiv1</vt:lpstr>
      <vt:lpstr>Basics of echocardiography</vt:lpstr>
      <vt:lpstr>Ultrasound machine Vivid E95</vt:lpstr>
      <vt:lpstr>Ultrasound machine Vivid E95</vt:lpstr>
      <vt:lpstr>Modalities of ultrasound imaging</vt:lpstr>
      <vt:lpstr>2D basic projections:  parasternal long and short axis view</vt:lpstr>
      <vt:lpstr>Parasternal long axis view : PLAx</vt:lpstr>
      <vt:lpstr>Left ventricle: basic parameters</vt:lpstr>
      <vt:lpstr>2D basic projections:  Apical 4-chamber and 2-chamber view</vt:lpstr>
      <vt:lpstr>Apical 4-chamber and 2-chamber view:</vt:lpstr>
      <vt:lpstr>2D basic projections: subxiphoideal</vt:lpstr>
      <vt:lpstr>Left ventricle: basic parameters</vt:lpstr>
      <vt:lpstr>Prezentace aplikace PowerPoint</vt:lpstr>
      <vt:lpstr>Prezentace aplikace PowerPoint</vt:lpstr>
      <vt:lpstr>Prezentace aplikace PowerPoint</vt:lpstr>
      <vt:lpstr>Prezentace aplikace PowerPoint</vt:lpstr>
      <vt:lpstr>Left venctricle ejection fraction: Teichholz method M-mode</vt:lpstr>
      <vt:lpstr>Apical akinesis: EF overestimated by Teichholz method</vt:lpstr>
      <vt:lpstr>EF measured by Simpsons method  (by authomatic method in next slide)</vt:lpstr>
      <vt:lpstr>Prezentace aplikace PowerPoint</vt:lpstr>
      <vt:lpstr>Prezentace aplikace PowerPoint</vt:lpstr>
      <vt:lpstr>3D planimetric measurement of EF</vt:lpstr>
      <vt:lpstr>Left ventricle hypertrophy</vt:lpstr>
      <vt:lpstr>2D + CD imagine: Mitral regurgitation</vt:lpstr>
      <vt:lpstr>3D + CD imagine: Mitral regurgitation</vt:lpstr>
      <vt:lpstr>3D: Stenosis of mitral bioprosthesis</vt:lpstr>
      <vt:lpstr>3D: Stenosis of mitral bioprosthesis with atrial thrombus</vt:lpstr>
      <vt:lpstr>3D imagine: Prolapsus of mitral valve</vt:lpstr>
      <vt:lpstr>2D + CD: Acute endocarditis of aortic valve</vt:lpstr>
      <vt:lpstr>2D imagine: Acute endocarditis – release of mechanical aortic prosthesis</vt:lpstr>
      <vt:lpstr>Heart infiltrated by lymphoma</vt:lpstr>
      <vt:lpstr>Left atrium myxoma</vt:lpstr>
      <vt:lpstr>2D + CD: Severe tricuspid regurgitation</vt:lpstr>
      <vt:lpstr>The principle of assessment of LV systolic function  by the "speckle tracking" echocardiography</vt:lpstr>
      <vt:lpstr>Longitudinal, circumferential and radial direction of movement of the LV myocardium</vt:lpstr>
      <vt:lpstr>Prezentace aplikace PowerPoint</vt:lpstr>
      <vt:lpstr>Prezentace aplikace PowerPoint</vt:lpstr>
      <vt:lpstr>Prezentace aplikace PowerPoint</vt:lpstr>
      <vt:lpstr>Prezentace aplikace PowerPoint</vt:lpstr>
      <vt:lpstr>Prezentace aplikace PowerPoint</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Echokardiografie u nefrologických pacientů</dc:title>
  <dc:creator>Spravce</dc:creator>
  <cp:lastModifiedBy>Robert Holaj</cp:lastModifiedBy>
  <cp:revision>106</cp:revision>
  <dcterms:created xsi:type="dcterms:W3CDTF">2013-04-29T19:41:27Z</dcterms:created>
  <dcterms:modified xsi:type="dcterms:W3CDTF">2023-04-17T11:48:02Z</dcterms:modified>
</cp:coreProperties>
</file>