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8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2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7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4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4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5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7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4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2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2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D22BC-4FF3-E848-8F8B-8888624FE9DA}" type="datetimeFigureOut">
              <a:rPr lang="en-US" smtClean="0"/>
              <a:t>14/10/15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D55E-F42C-BC48-99E8-C9A149B65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8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Authentication </a:t>
            </a:r>
            <a:r>
              <a:rPr lang="en-US" dirty="0" smtClean="0"/>
              <a:t>/ authorization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6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Basic</a:t>
            </a:r>
          </a:p>
          <a:p>
            <a:r>
              <a:rPr lang="en-US" dirty="0" smtClean="0"/>
              <a:t>Cookies/Session</a:t>
            </a:r>
          </a:p>
          <a:p>
            <a:r>
              <a:rPr lang="en-US" dirty="0" smtClean="0"/>
              <a:t>IP address based</a:t>
            </a:r>
          </a:p>
          <a:p>
            <a:r>
              <a:rPr lang="en-US" dirty="0" err="1" smtClean="0"/>
              <a:t>OpenID</a:t>
            </a:r>
            <a:endParaRPr lang="en-US" dirty="0" smtClean="0"/>
          </a:p>
          <a:p>
            <a:r>
              <a:rPr lang="en-US" dirty="0" err="1" smtClean="0"/>
              <a:t>Oauth</a:t>
            </a:r>
            <a:endParaRPr lang="en-US" dirty="0" smtClean="0"/>
          </a:p>
          <a:p>
            <a:r>
              <a:rPr lang="en-US" dirty="0" smtClean="0"/>
              <a:t>FEL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7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 name and password are stored as a one text string in the form </a:t>
            </a:r>
            <a:r>
              <a:rPr lang="en-US" dirty="0" err="1" smtClean="0"/>
              <a:t>username:password</a:t>
            </a:r>
            <a:endParaRPr lang="en-US" dirty="0" smtClean="0"/>
          </a:p>
          <a:p>
            <a:r>
              <a:rPr lang="en-US" dirty="0" smtClean="0"/>
              <a:t>Encoded using Base64</a:t>
            </a:r>
          </a:p>
          <a:p>
            <a:r>
              <a:rPr lang="en-US" dirty="0" smtClean="0"/>
              <a:t>Server (401): WWW-Authenticate: Basic realm=“Secure Area”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Can be tampered in case of non-</a:t>
            </a:r>
            <a:r>
              <a:rPr lang="en-US" dirty="0" err="1" smtClean="0"/>
              <a:t>crypted</a:t>
            </a:r>
            <a:r>
              <a:rPr lang="en-US" dirty="0" smtClean="0"/>
              <a:t> connection</a:t>
            </a:r>
          </a:p>
          <a:p>
            <a:r>
              <a:rPr lang="en-US" dirty="0" smtClean="0"/>
              <a:t>User can’t be logged of from the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2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Token-based </a:t>
            </a:r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sends his credentials only once</a:t>
            </a:r>
          </a:p>
          <a:p>
            <a:r>
              <a:rPr lang="en-US" dirty="0" smtClean="0"/>
              <a:t>Server sends a token back to the client</a:t>
            </a:r>
          </a:p>
          <a:p>
            <a:r>
              <a:rPr lang="en-US" dirty="0" smtClean="0"/>
              <a:t>The token is used to verify the client</a:t>
            </a:r>
          </a:p>
          <a:p>
            <a:endParaRPr lang="en-US" dirty="0"/>
          </a:p>
          <a:p>
            <a:r>
              <a:rPr lang="en-US" dirty="0" smtClean="0"/>
              <a:t>Used by </a:t>
            </a:r>
            <a:r>
              <a:rPr lang="en-US" dirty="0" err="1" smtClean="0"/>
              <a:t>OpenId</a:t>
            </a:r>
            <a:r>
              <a:rPr lang="en-US" dirty="0" smtClean="0"/>
              <a:t>, </a:t>
            </a:r>
            <a:r>
              <a:rPr lang="en-US" dirty="0" err="1" smtClean="0"/>
              <a:t>LiveId</a:t>
            </a:r>
            <a:r>
              <a:rPr lang="en-US" dirty="0" smtClean="0"/>
              <a:t>, </a:t>
            </a:r>
            <a:r>
              <a:rPr lang="en-US" dirty="0" err="1" smtClean="0"/>
              <a:t>OAuth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1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Filtering options:</a:t>
            </a:r>
          </a:p>
          <a:p>
            <a:pPr lvl="1"/>
            <a:r>
              <a:rPr lang="en-US" dirty="0" smtClean="0"/>
              <a:t>Query string</a:t>
            </a:r>
          </a:p>
          <a:p>
            <a:pPr lvl="1"/>
            <a:r>
              <a:rPr lang="en-US" dirty="0" smtClean="0"/>
              <a:t>Name space</a:t>
            </a:r>
          </a:p>
          <a:p>
            <a:pPr lvl="1"/>
            <a:r>
              <a:rPr lang="en-US" b="1" dirty="0" smtClean="0"/>
              <a:t>HTTP headers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014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Predefined headers</a:t>
            </a:r>
          </a:p>
          <a:p>
            <a:r>
              <a:rPr lang="en-US" dirty="0" smtClean="0"/>
              <a:t>Using </a:t>
            </a:r>
            <a:r>
              <a:rPr lang="en-US" dirty="0" smtClean="0"/>
              <a:t>custom http headers:</a:t>
            </a:r>
          </a:p>
          <a:p>
            <a:pPr lvl="1"/>
            <a:r>
              <a:rPr lang="en-US" dirty="0" smtClean="0"/>
              <a:t>X-Offset: 0</a:t>
            </a:r>
          </a:p>
          <a:p>
            <a:pPr lvl="1"/>
            <a:r>
              <a:rPr lang="en-US" dirty="0" smtClean="0"/>
              <a:t>X-Base: 10</a:t>
            </a:r>
          </a:p>
          <a:p>
            <a:pPr lvl="1"/>
            <a:r>
              <a:rPr lang="en-US" dirty="0" smtClean="0"/>
              <a:t>X-Filter: nickname=</a:t>
            </a:r>
            <a:r>
              <a:rPr lang="en-US" dirty="0" err="1" smtClean="0"/>
              <a:t>pepa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0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142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Authentication / authorization</vt:lpstr>
      <vt:lpstr>Authentication</vt:lpstr>
      <vt:lpstr>HTTP Basic</vt:lpstr>
      <vt:lpstr>Token-based Authentication</vt:lpstr>
      <vt:lpstr>Filtering</vt:lpstr>
      <vt:lpstr>HTTP Headers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Authentification / authorization</dc:title>
  <dc:creator>Stepan Kopriva</dc:creator>
  <cp:lastModifiedBy>Stepan Kopriva</cp:lastModifiedBy>
  <cp:revision>2</cp:revision>
  <dcterms:created xsi:type="dcterms:W3CDTF">2015-10-14T09:25:01Z</dcterms:created>
  <dcterms:modified xsi:type="dcterms:W3CDTF">2015-10-14T14:57:28Z</dcterms:modified>
</cp:coreProperties>
</file>